
<file path=[Content_Types].xml><?xml version="1.0" encoding="utf-8"?>
<Types xmlns="http://schemas.openxmlformats.org/package/2006/content-types">
  <Default Extension="xml" ContentType="application/vnd.openxmlformats-officedocument.presentationml.presentation.main+xml"/>
  <Default Extension="rels" ContentType="application/vnd.openxmlformats-package.relationships+xml"/>
  <Default Extension="bin" ContentType="image/jpeg"/>
  <Default Extension="wdp" ContentType="image/vnd.ms-photo"/>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handoutMasters/handoutMaster1.xml" ContentType="application/vnd.openxmlformats-officedocument.presentationml.handoutMaster+xml"/>
  <Override PartName="/ppt/handoutMasters/theme/theme1.xml" ContentType="application/vnd.openxmlformats-officedocument.theme+xml"/>
  <Override PartName="/ppt/notesMasters/notesMaster1.xml" ContentType="application/vnd.openxmlformats-officedocument.presentationml.notesMaster+xml"/>
  <Override PartName="/ppt/notesMasters/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Masters/theme/theme3.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tags/tag1.xml" ContentType="application/vnd.openxmlformats-officedocument.presentationml.tags+xml"/>
  <Override PartName="/ppt/slides/slide1.xml" ContentType="application/vnd.openxmlformats-officedocument.presentationml.slide+xml"/>
  <Override PartName="/ppt/media/image2.bin" ContentType="image/png"/>
  <Override PartName="/ppt/media/image3.bin" ContentType="image/png"/>
  <Override PartName="/ppt/slides/tags/tag2.xml" ContentType="application/vnd.openxmlformats-officedocument.presentationml.tags+xml"/>
  <Override PartName="/ppt/slides/tags/tag3.xml" ContentType="application/vnd.openxmlformats-officedocument.presentationml.tags+xml"/>
  <Override PartName="/ppt/slides/tags/tag4.xml" ContentType="application/vnd.openxmlformats-officedocument.presentationml.tags+xml"/>
  <Override PartName="/ppt/slides/tags/tag5.xml" ContentType="application/vnd.openxmlformats-officedocument.presentationml.tags+xml"/>
  <Override PartName="/ppt/slides/tags/tag6.xml" ContentType="application/vnd.openxmlformats-officedocument.presentationml.tags+xml"/>
  <Override PartName="/ppt/slides/tags/tag7.xml" ContentType="application/vnd.openxmlformats-officedocument.presentationml.tags+xml"/>
  <Override PartName="/ppt/slides/tags/tag8.xml" ContentType="application/vnd.openxmlformats-officedocument.presentationml.tags+xml"/>
  <Override PartName="/ppt/notesSlides/notesSlide1.xml" ContentType="application/vnd.openxmlformats-officedocument.presentationml.notesSlide+xml"/>
  <Override PartName="/ppt/slides/slide2.xml" ContentType="application/vnd.openxmlformats-officedocument.presentationml.slide+xml"/>
  <Override PartName="/ppt/slides/tags/tag9.xml" ContentType="application/vnd.openxmlformats-officedocument.presentationml.tags+xml"/>
  <Override PartName="/ppt/slides/tags/tag10.xml" ContentType="application/vnd.openxmlformats-officedocument.presentationml.tags+xml"/>
  <Override PartName="/ppt/slides/tags/tag11.xml" ContentType="application/vnd.openxmlformats-officedocument.presentationml.tags+xml"/>
  <Override PartName="/ppt/slides/tags/tag12.xml" ContentType="application/vnd.openxmlformats-officedocument.presentationml.tags+xml"/>
  <Override PartName="/ppt/slides/tags/tag13.xml" ContentType="application/vnd.openxmlformats-officedocument.presentationml.tags+xml"/>
  <Override PartName="/ppt/slides/tags/tag14.xml" ContentType="application/vnd.openxmlformats-officedocument.presentationml.tags+xml"/>
  <Override PartName="/ppt/slides/slide3.xml" ContentType="application/vnd.openxmlformats-officedocument.presentationml.slide+xml"/>
  <Override PartName="/ppt/media/image5.bin" ContentType="image/png"/>
  <Override PartName="/ppt/slides/tags/tag15.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media/image7.bin" ContentType="image/png"/>
  <Override PartName="/ppt/media/image8.bin" ContentType="image/png"/>
  <Override PartName="/ppt/media/image9.bin" ContentType="image/png"/>
  <Override PartName="/ppt/slides/tags/tag16.xml" ContentType="application/vnd.openxmlformats-officedocument.presentationml.tags+xml"/>
  <Override PartName="/ppt/slides/tags/tag17.xml" ContentType="application/vnd.openxmlformats-officedocument.presentationml.tags+xml"/>
  <Override PartName="/ppt/slides/tags/tag18.xml" ContentType="application/vnd.openxmlformats-officedocument.presentationml.tags+xml"/>
  <Override PartName="/ppt/slides/tags/tag19.xml" ContentType="application/vnd.openxmlformats-officedocument.presentationml.tags+xml"/>
  <Override PartName="/ppt/slides/tags/tag20.xml" ContentType="application/vnd.openxmlformats-officedocument.presentationml.tags+xml"/>
  <Override PartName="/ppt/slides/tags/tag21.xml" ContentType="application/vnd.openxmlformats-officedocument.presentationml.tags+xml"/>
  <Override PartName="/ppt/slides/tags/tag22.xml" ContentType="application/vnd.openxmlformats-officedocument.presentationml.tags+xml"/>
  <Override PartName="/ppt/slides/tags/tag23.xml" ContentType="application/vnd.openxmlformats-officedocument.presentationml.tags+xml"/>
  <Override PartName="/ppt/slides/tags/tag24.xml" ContentType="application/vnd.openxmlformats-officedocument.presentationml.tags+xml"/>
  <Override PartName="/ppt/slides/tags/tag25.xml" ContentType="application/vnd.openxmlformats-officedocument.presentationml.tags+xml"/>
  <Override PartName="/ppt/slides/tags/tag26.xml" ContentType="application/vnd.openxmlformats-officedocument.presentationml.tags+xml"/>
  <Override PartName="/ppt/slides/tags/tag27.xml" ContentType="application/vnd.openxmlformats-officedocument.presentationml.tags+xml"/>
  <Override PartName="/ppt/slides/tags/tag28.xml" ContentType="application/vnd.openxmlformats-officedocument.presentationml.tags+xml"/>
  <Override PartName="/ppt/slides/tags/tag29.xml" ContentType="application/vnd.openxmlformats-officedocument.presentationml.tags+xml"/>
  <Override PartName="/ppt/slides/tags/tag30.xml" ContentType="application/vnd.openxmlformats-officedocument.presentationml.tags+xml"/>
  <Override PartName="/ppt/slides/tags/tag31.xml" ContentType="application/vnd.openxmlformats-officedocument.presentationml.tags+xml"/>
  <Override PartName="/ppt/slides/tags/tag32.xml" ContentType="application/vnd.openxmlformats-officedocument.presentationml.tags+xml"/>
  <Override PartName="/ppt/slides/tags/tag33.xml" ContentType="application/vnd.openxmlformats-officedocument.presentationml.tags+xml"/>
  <Override PartName="/ppt/slides/tags/tag34.xml" ContentType="application/vnd.openxmlformats-officedocument.presentationml.tags+xml"/>
  <Override PartName="/ppt/slides/tags/tag35.xml" ContentType="application/vnd.openxmlformats-officedocument.presentationml.tags+xml"/>
  <Override PartName="/ppt/notesSlides/notesSlide3.xml" ContentType="application/vnd.openxmlformats-officedocument.presentationml.notesSlide+xml"/>
  <Override PartName="/ppt/slides/slide5.xml" ContentType="application/vnd.openxmlformats-officedocument.presentationml.slide+xml"/>
  <Override PartName="/ppt/slides/tags/tag36.xml" ContentType="application/vnd.openxmlformats-officedocument.presentationml.tags+xml"/>
  <Override PartName="/ppt/slides/tags/tag37.xml" ContentType="application/vnd.openxmlformats-officedocument.presentationml.tags+xml"/>
  <Override PartName="/ppt/slides/tags/tag38.xml" ContentType="application/vnd.openxmlformats-officedocument.presentationml.tags+xml"/>
  <Override PartName="/ppt/slides/tags/tag39.xml" ContentType="application/vnd.openxmlformats-officedocument.presentationml.tags+xml"/>
  <Override PartName="/ppt/slides/tags/tag40.xml" ContentType="application/vnd.openxmlformats-officedocument.presentationml.tags+xml"/>
  <Override PartName="/ppt/slides/tags/tag41.xml" ContentType="application/vnd.openxmlformats-officedocument.presentationml.tags+xml"/>
  <Override PartName="/ppt/slides/tags/tag42.xml" ContentType="application/vnd.openxmlformats-officedocument.presentationml.tags+xml"/>
  <Override PartName="/ppt/slides/tags/tag43.xml" ContentType="application/vnd.openxmlformats-officedocument.presentationml.tags+xml"/>
  <Override PartName="/ppt/slides/tags/tag44.xml" ContentType="application/vnd.openxmlformats-officedocument.presentationml.tags+xml"/>
  <Override PartName="/ppt/slides/tags/tag45.xml" ContentType="application/vnd.openxmlformats-officedocument.presentationml.tags+xml"/>
  <Override PartName="/ppt/slides/tags/tag46.xml" ContentType="application/vnd.openxmlformats-officedocument.presentationml.tags+xml"/>
  <Override PartName="/ppt/slides/tags/tag47.xml" ContentType="application/vnd.openxmlformats-officedocument.presentationml.tags+xml"/>
  <Override PartName="/ppt/slides/tags/tag48.xml" ContentType="application/vnd.openxmlformats-officedocument.presentationml.tags+xml"/>
  <Override PartName="/ppt/slides/tags/tag49.xml" ContentType="application/vnd.openxmlformats-officedocument.presentationml.tags+xml"/>
  <Override PartName="/ppt/slides/tags/tag50.xml" ContentType="application/vnd.openxmlformats-officedocument.presentationml.tags+xml"/>
  <Override PartName="/ppt/slides/tags/tag51.xml" ContentType="application/vnd.openxmlformats-officedocument.presentationml.tags+xml"/>
  <Override PartName="/ppt/slides/tags/tag52.xml" ContentType="application/vnd.openxmlformats-officedocument.presentationml.tags+xml"/>
  <Override PartName="/ppt/slides/tags/tag53.xml" ContentType="application/vnd.openxmlformats-officedocument.presentationml.tags+xml"/>
  <Override PartName="/ppt/slides/tags/tag54.xml" ContentType="application/vnd.openxmlformats-officedocument.presentationml.tags+xml"/>
  <Override PartName="/ppt/slides/tags/tag55.xml" ContentType="application/vnd.openxmlformats-officedocument.presentationml.tags+xml"/>
  <Override PartName="/ppt/slides/tags/tag56.xml" ContentType="application/vnd.openxmlformats-officedocument.presentationml.tags+xml"/>
  <Override PartName="/ppt/slides/slide6.xml" ContentType="application/vnd.openxmlformats-officedocument.presentationml.slide+xml"/>
  <Override PartName="/ppt/slides/tags/tag57.xml" ContentType="application/vnd.openxmlformats-officedocument.presentationml.tags+xml"/>
  <Override PartName="/ppt/slides/tags/tag58.xml" ContentType="application/vnd.openxmlformats-officedocument.presentationml.tags+xml"/>
  <Override PartName="/ppt/slides/tags/tag59.xml" ContentType="application/vnd.openxmlformats-officedocument.presentationml.tags+xml"/>
  <Override PartName="/ppt/slides/tags/tag60.xml" ContentType="application/vnd.openxmlformats-officedocument.presentationml.tags+xml"/>
  <Override PartName="/ppt/slides/tags/tag61.xml" ContentType="application/vnd.openxmlformats-officedocument.presentationml.tags+xml"/>
  <Override PartName="/ppt/slides/tags/tag62.xml" ContentType="application/vnd.openxmlformats-officedocument.presentationml.tags+xml"/>
  <Override PartName="/ppt/slides/tags/tag63.xml" ContentType="application/vnd.openxmlformats-officedocument.presentationml.tags+xml"/>
  <Override PartName="/ppt/slides/tags/tag64.xml" ContentType="application/vnd.openxmlformats-officedocument.presentationml.tags+xml"/>
  <Override PartName="/ppt/slides/tags/tag65.xml" ContentType="application/vnd.openxmlformats-officedocument.presentationml.tags+xml"/>
  <Override PartName="/ppt/slides/tags/tag66.xml" ContentType="application/vnd.openxmlformats-officedocument.presentationml.tags+xml"/>
  <Override PartName="/ppt/slides/tags/tag67.xml" ContentType="application/vnd.openxmlformats-officedocument.presentationml.tags+xml"/>
  <Override PartName="/ppt/slides/tags/tag68.xml" ContentType="application/vnd.openxmlformats-officedocument.presentationml.tags+xml"/>
  <Override PartName="/ppt/slides/tags/tag69.xml" ContentType="application/vnd.openxmlformats-officedocument.presentationml.tags+xml"/>
  <Override PartName="/ppt/slides/tags/tag70.xml" ContentType="application/vnd.openxmlformats-officedocument.presentationml.tags+xml"/>
  <Override PartName="/ppt/slides/tags/tag71.xml" ContentType="application/vnd.openxmlformats-officedocument.presentationml.tags+xml"/>
  <Override PartName="/ppt/slides/tags/tag72.xml" ContentType="application/vnd.openxmlformats-officedocument.presentationml.tags+xml"/>
  <Override PartName="/ppt/slides/tags/tag73.xml" ContentType="application/vnd.openxmlformats-officedocument.presentationml.tags+xml"/>
  <Override PartName="/ppt/slides/slide7.xml" ContentType="application/vnd.openxmlformats-officedocument.presentationml.slide+xml"/>
  <Override PartName="/ppt/slides/tags/tag74.xml" ContentType="application/vnd.openxmlformats-officedocument.presentationml.tags+xml"/>
  <Override PartName="/ppt/slides/tags/tag75.xml" ContentType="application/vnd.openxmlformats-officedocument.presentationml.tags+xml"/>
  <Override PartName="/ppt/slides/tags/tag76.xml" ContentType="application/vnd.openxmlformats-officedocument.presentationml.tags+xml"/>
  <Override PartName="/ppt/slides/tags/tag77.xml" ContentType="application/vnd.openxmlformats-officedocument.presentationml.tags+xml"/>
  <Override PartName="/ppt/slides/tags/tag78.xml" ContentType="application/vnd.openxmlformats-officedocument.presentationml.tags+xml"/>
  <Override PartName="/ppt/slides/tags/tag79.xml" ContentType="application/vnd.openxmlformats-officedocument.presentationml.tags+xml"/>
  <Override PartName="/ppt/slides/tags/tag80.xml" ContentType="application/vnd.openxmlformats-officedocument.presentationml.tags+xml"/>
  <Override PartName="/ppt/slides/tags/tag81.xml" ContentType="application/vnd.openxmlformats-officedocument.presentationml.tags+xml"/>
  <Override PartName="/ppt/slides/tags/tag82.xml" ContentType="application/vnd.openxmlformats-officedocument.presentationml.tags+xml"/>
  <Override PartName="/ppt/slides/tags/tag83.xml" ContentType="application/vnd.openxmlformats-officedocument.presentationml.tags+xml"/>
  <Override PartName="/ppt/slides/tags/tag84.xml" ContentType="application/vnd.openxmlformats-officedocument.presentationml.tags+xml"/>
  <Override PartName="/ppt/slides/tags/tag85.xml" ContentType="application/vnd.openxmlformats-officedocument.presentationml.tags+xml"/>
  <Override PartName="/ppt/slides/tags/tag86.xml" ContentType="application/vnd.openxmlformats-officedocument.presentationml.tags+xml"/>
  <Override PartName="/ppt/slides/tags/tag87.xml" ContentType="application/vnd.openxmlformats-officedocument.presentationml.tags+xml"/>
  <Override PartName="/ppt/slides/tags/tag88.xml" ContentType="application/vnd.openxmlformats-officedocument.presentationml.tags+xml"/>
  <Override PartName="/ppt/slides/tags/tag89.xml" ContentType="application/vnd.openxmlformats-officedocument.presentationml.tags+xml"/>
  <Override PartName="/ppt/slides/tags/tag90.xml" ContentType="application/vnd.openxmlformats-officedocument.presentationml.tags+xml"/>
  <Override PartName="/ppt/slides/tags/tag91.xml" ContentType="application/vnd.openxmlformats-officedocument.presentationml.tags+xml"/>
  <Override PartName="/ppt/slides/tags/tag92.xml" ContentType="application/vnd.openxmlformats-officedocument.presentationml.tags+xml"/>
  <Override PartName="/ppt/slides/tags/tag93.xml" ContentType="application/vnd.openxmlformats-officedocument.presentationml.tags+xml"/>
  <Override PartName="/ppt/slides/tags/tag94.xml" ContentType="application/vnd.openxmlformats-officedocument.presentationml.tags+xml"/>
  <Override PartName="/ppt/slides/tags/tag95.xml" ContentType="application/vnd.openxmlformats-officedocument.presentationml.tags+xml"/>
  <Override PartName="/ppt/slides/tags/tag96.xml" ContentType="application/vnd.openxmlformats-officedocument.presentationml.tags+xml"/>
  <Override PartName="/ppt/slides/tags/tag97.xml" ContentType="application/vnd.openxmlformats-officedocument.presentationml.tags+xml"/>
  <Override PartName="/ppt/slides/tags/tag98.xml" ContentType="application/vnd.openxmlformats-officedocument.presentationml.tags+xml"/>
  <Override PartName="/ppt/slides/tags/tag99.xml" ContentType="application/vnd.openxmlformats-officedocument.presentationml.tags+xml"/>
  <Override PartName="/ppt/slides/tags/tag100.xml" ContentType="application/vnd.openxmlformats-officedocument.presentationml.tags+xml"/>
  <Override PartName="/ppt/slides/tags/tag101.xml" ContentType="application/vnd.openxmlformats-officedocument.presentationml.tags+xml"/>
  <Override PartName="/ppt/slides/tags/tag102.xml" ContentType="application/vnd.openxmlformats-officedocument.presentationml.tags+xml"/>
  <Override PartName="/ppt/slides/tags/tag103.xml" ContentType="application/vnd.openxmlformats-officedocument.presentationml.tags+xml"/>
  <Override PartName="/ppt/slides/tags/tag104.xml" ContentType="application/vnd.openxmlformats-officedocument.presentationml.tags+xml"/>
  <Override PartName="/ppt/slides/tags/tag105.xml" ContentType="application/vnd.openxmlformats-officedocument.presentationml.tags+xml"/>
  <Override PartName="/ppt/slides/tags/tag106.xml" ContentType="application/vnd.openxmlformats-officedocument.presentationml.tags+xml"/>
  <Override PartName="/ppt/slides/tags/tag107.xml" ContentType="application/vnd.openxmlformats-officedocument.presentationml.tags+xml"/>
  <Override PartName="/ppt/slides/tags/tag108.xml" ContentType="application/vnd.openxmlformats-officedocument.presentationml.tags+xml"/>
  <Override PartName="/ppt/slides/tags/tag109.xml" ContentType="application/vnd.openxmlformats-officedocument.presentationml.tags+xml"/>
  <Override PartName="/ppt/slides/tags/tag110.xml" ContentType="application/vnd.openxmlformats-officedocument.presentationml.tags+xml"/>
  <Override PartName="/ppt/slides/tags/tag111.xml" ContentType="application/vnd.openxmlformats-officedocument.presentationml.tags+xml"/>
  <Override PartName="/ppt/slides/tags/tag112.xml" ContentType="application/vnd.openxmlformats-officedocument.presentationml.tags+xml"/>
  <Override PartName="/ppt/slides/tags/tag113.xml" ContentType="application/vnd.openxmlformats-officedocument.presentationml.tags+xml"/>
  <Override PartName="/ppt/slides/tags/tag114.xml" ContentType="application/vnd.openxmlformats-officedocument.presentationml.tags+xml"/>
  <Override PartName="/ppt/slides/tags/tag115.xml" ContentType="application/vnd.openxmlformats-officedocument.presentationml.tags+xml"/>
  <Override PartName="/ppt/slides/tags/tag116.xml" ContentType="application/vnd.openxmlformats-officedocument.presentationml.tags+xml"/>
  <Override PartName="/ppt/slides/tags/tag117.xml" ContentType="application/vnd.openxmlformats-officedocument.presentationml.tags+xml"/>
  <Override PartName="/ppt/slides/tags/tag118.xml" ContentType="application/vnd.openxmlformats-officedocument.presentationml.tags+xml"/>
  <Override PartName="/ppt/slides/tags/tag119.xml" ContentType="application/vnd.openxmlformats-officedocument.presentationml.tags+xml"/>
  <Override PartName="/ppt/slides/slide8.xml" ContentType="application/vnd.openxmlformats-officedocument.presentationml.slide+xml"/>
  <Override PartName="/ppt/slides/tags/tag120.xml" ContentType="application/vnd.openxmlformats-officedocument.presentationml.tags+xml"/>
  <Override PartName="/ppt/slides/tags/tag121.xml" ContentType="application/vnd.openxmlformats-officedocument.presentationml.tags+xml"/>
  <Override PartName="/ppt/slides/tags/tag122.xml" ContentType="application/vnd.openxmlformats-officedocument.presentationml.tags+xml"/>
  <Override PartName="/ppt/slides/tags/tag123.xml" ContentType="application/vnd.openxmlformats-officedocument.presentationml.tags+xml"/>
  <Override PartName="/ppt/slides/slide9.xml" ContentType="application/vnd.openxmlformats-officedocument.presentationml.slide+xml"/>
  <Override PartName="/ppt/slides/tags/tag124.xml" ContentType="application/vnd.openxmlformats-officedocument.presentationml.tags+xml"/>
  <Override PartName="/ppt/slides/tags/tag125.xml" ContentType="application/vnd.openxmlformats-officedocument.presentationml.tags+xml"/>
  <Override PartName="/ppt/slides/tags/tag126.xml" ContentType="application/vnd.openxmlformats-officedocument.presentationml.tags+xml"/>
  <Override PartName="/ppt/slides/tags/tag127.xml" ContentType="application/vnd.openxmlformats-officedocument.presentationml.tags+xml"/>
  <Override PartName="/ppt/slides/tags/tag128.xml" ContentType="application/vnd.openxmlformats-officedocument.presentationml.tags+xml"/>
  <Override PartName="/ppt/slides/tags/tag129.xml" ContentType="application/vnd.openxmlformats-officedocument.presentationml.tags+xml"/>
  <Override PartName="/ppt/slides/tags/tag130.xml" ContentType="application/vnd.openxmlformats-officedocument.presentationml.tags+xml"/>
  <Override PartName="/ppt/slides/tags/tag131.xml" ContentType="application/vnd.openxmlformats-officedocument.presentationml.tags+xml"/>
  <Override PartName="/ppt/slides/tags/tag132.xml" ContentType="application/vnd.openxmlformats-officedocument.presentationml.tags+xml"/>
  <Override PartName="/ppt/slides/tags/tag133.xml" ContentType="application/vnd.openxmlformats-officedocument.presentationml.tags+xml"/>
  <Override PartName="/ppt/notesSlides/notesSlide4.xml" ContentType="application/vnd.openxmlformats-officedocument.presentationml.notesSlide+xml"/>
  <Override PartName="/ppt/slides/slide10.xml" ContentType="application/vnd.openxmlformats-officedocument.presentationml.slide+xml"/>
  <Override PartName="/ppt/slides/tags/tag134.xml" ContentType="application/vnd.openxmlformats-officedocument.presentationml.tags+xml"/>
  <Override PartName="/ppt/slides/tags/tag135.xml" ContentType="application/vnd.openxmlformats-officedocument.presentationml.tags+xml"/>
  <Override PartName="/ppt/slides/tags/tag136.xml" ContentType="application/vnd.openxmlformats-officedocument.presentationml.tags+xml"/>
  <Override PartName="/ppt/slides/tags/tag137.xml" ContentType="application/vnd.openxmlformats-officedocument.presentationml.tags+xml"/>
  <Override PartName="/ppt/slides/tags/tag138.xml" ContentType="application/vnd.openxmlformats-officedocument.presentationml.tags+xml"/>
  <Override PartName="/ppt/slides/tags/tag139.xml" ContentType="application/vnd.openxmlformats-officedocument.presentationml.tags+xml"/>
  <Override PartName="/ppt/slides/tags/tag140.xml" ContentType="application/vnd.openxmlformats-officedocument.presentationml.tags+xml"/>
  <Override PartName="/ppt/slides/tags/tag141.xml" ContentType="application/vnd.openxmlformats-officedocument.presentationml.tags+xml"/>
  <Override PartName="/ppt/slides/tags/tag142.xml" ContentType="application/vnd.openxmlformats-officedocument.presentationml.tags+xml"/>
  <Override PartName="/ppt/slides/tags/tag143.xml" ContentType="application/vnd.openxmlformats-officedocument.presentationml.tags+xml"/>
  <Override PartName="/ppt/slides/tags/tag144.xml" ContentType="application/vnd.openxmlformats-officedocument.presentationml.tags+xml"/>
  <Override PartName="/ppt/slides/tags/tag145.xml" ContentType="application/vnd.openxmlformats-officedocument.presentationml.tags+xml"/>
  <Override PartName="/ppt/slides/tags/tag146.xml" ContentType="application/vnd.openxmlformats-officedocument.presentationml.tags+xml"/>
  <Override PartName="/ppt/slides/tags/tag147.xml" ContentType="application/vnd.openxmlformats-officedocument.presentationml.tags+xml"/>
  <Override PartName="/ppt/slides/tags/tag148.xml" ContentType="application/vnd.openxmlformats-officedocument.presentationml.tags+xml"/>
  <Override PartName="/ppt/slides/tags/tag149.xml" ContentType="application/vnd.openxmlformats-officedocument.presentationml.tags+xml"/>
  <Override PartName="/ppt/slides/tags/tag150.xml" ContentType="application/vnd.openxmlformats-officedocument.presentationml.tags+xml"/>
  <Override PartName="/ppt/slides/slide11.xml" ContentType="application/vnd.openxmlformats-officedocument.presentationml.slide+xml"/>
  <Override PartName="/ppt/slides/tags/tag151.xml" ContentType="application/vnd.openxmlformats-officedocument.presentationml.tags+xml"/>
  <Override PartName="/ppt/slides/tags/tag152.xml" ContentType="application/vnd.openxmlformats-officedocument.presentationml.tags+xml"/>
  <Override PartName="/ppt/slides/tags/tag153.xml" ContentType="application/vnd.openxmlformats-officedocument.presentationml.tags+xml"/>
  <Override PartName="/ppt/slides/tags/tag154.xml" ContentType="application/vnd.openxmlformats-officedocument.presentationml.tags+xml"/>
  <Override PartName="/ppt/slides/tags/tag155.xml" ContentType="application/vnd.openxmlformats-officedocument.presentationml.tags+xml"/>
  <Override PartName="/ppt/slides/tags/tag156.xml" ContentType="application/vnd.openxmlformats-officedocument.presentationml.tags+xml"/>
  <Override PartName="/ppt/slides/tags/tag157.xml" ContentType="application/vnd.openxmlformats-officedocument.presentationml.tags+xml"/>
  <Override PartName="/ppt/slides/tags/tag158.xml" ContentType="application/vnd.openxmlformats-officedocument.presentationml.tags+xml"/>
  <Override PartName="/ppt/slides/tags/tag159.xml" ContentType="application/vnd.openxmlformats-officedocument.presentationml.tags+xml"/>
  <Override PartName="/ppt/slides/tags/tag160.xml" ContentType="application/vnd.openxmlformats-officedocument.presentationml.tags+xml"/>
  <Override PartName="/ppt/slides/tags/tag161.xml" ContentType="application/vnd.openxmlformats-officedocument.presentationml.tags+xml"/>
  <Override PartName="/ppt/slides/tags/tag162.xml" ContentType="application/vnd.openxmlformats-officedocument.presentationml.tags+xml"/>
  <Override PartName="/ppt/slides/tags/tag163.xml" ContentType="application/vnd.openxmlformats-officedocument.presentationml.tags+xml"/>
  <Override PartName="/ppt/slides/tags/tag164.xml" ContentType="application/vnd.openxmlformats-officedocument.presentationml.tags+xml"/>
  <Override PartName="/ppt/slides/tags/tag165.xml" ContentType="application/vnd.openxmlformats-officedocument.presentationml.tags+xml"/>
  <Override PartName="/ppt/slides/tags/tag166.xml" ContentType="application/vnd.openxmlformats-officedocument.presentationml.tags+xml"/>
  <Override PartName="/ppt/slides/tags/tag167.xml" ContentType="application/vnd.openxmlformats-officedocument.presentationml.tags+xml"/>
  <Override PartName="/ppt/slides/tags/tag168.xml" ContentType="application/vnd.openxmlformats-officedocument.presentationml.tags+xml"/>
  <Override PartName="/ppt/slides/tags/tag169.xml" ContentType="application/vnd.openxmlformats-officedocument.presentationml.tags+xml"/>
  <Override PartName="/ppt/slides/tags/tag170.xml" ContentType="application/vnd.openxmlformats-officedocument.presentationml.tags+xml"/>
  <Override PartName="/ppt/slides/tags/tag171.xml" ContentType="application/vnd.openxmlformats-officedocument.presentationml.tags+xml"/>
  <Override PartName="/ppt/slides/tags/tag172.xml" ContentType="application/vnd.openxmlformats-officedocument.presentationml.tags+xml"/>
  <Override PartName="/ppt/slides/tags/tag173.xml" ContentType="application/vnd.openxmlformats-officedocument.presentationml.tags+xml"/>
  <Override PartName="/ppt/slides/tags/tag174.xml" ContentType="application/vnd.openxmlformats-officedocument.presentationml.tags+xml"/>
  <Override PartName="/ppt/slides/tags/tag175.xml" ContentType="application/vnd.openxmlformats-officedocument.presentationml.tags+xml"/>
  <Override PartName="/ppt/slides/tags/tag176.xml" ContentType="application/vnd.openxmlformats-officedocument.presentationml.tags+xml"/>
  <Override PartName="/ppt/slides/tags/tag177.xml" ContentType="application/vnd.openxmlformats-officedocument.presentationml.tags+xml"/>
  <Override PartName="/ppt/slides/tags/tag178.xml" ContentType="application/vnd.openxmlformats-officedocument.presentationml.tags+xml"/>
  <Override PartName="/ppt/slides/slide12.xml" ContentType="application/vnd.openxmlformats-officedocument.presentationml.slide+xml"/>
  <Override PartName="/ppt/media/image14.bin" ContentType="image/png"/>
  <Override PartName="/ppt/media/image15.bin" ContentType="image/png"/>
  <Override PartName="/ppt/slides/tags/tag179.xml" ContentType="application/vnd.openxmlformats-officedocument.presentationml.tags+xml"/>
  <Override PartName="/ppt/slides/tags/tag180.xml" ContentType="application/vnd.openxmlformats-officedocument.presentationml.tags+xml"/>
  <Override PartName="/ppt/slides/tags/tag181.xml" ContentType="application/vnd.openxmlformats-officedocument.presentationml.tags+xml"/>
  <Override PartName="/ppt/slides/tags/tag182.xml" ContentType="application/vnd.openxmlformats-officedocument.presentationml.tags+xml"/>
  <Override PartName="/ppt/slides/tags/tag183.xml" ContentType="application/vnd.openxmlformats-officedocument.presentationml.tags+xml"/>
  <Override PartName="/ppt/slides/tags/tag184.xml" ContentType="application/vnd.openxmlformats-officedocument.presentationml.tags+xml"/>
  <Override PartName="/ppt/slides/tags/tag185.xml" ContentType="application/vnd.openxmlformats-officedocument.presentationml.tags+xml"/>
  <Override PartName="/ppt/slides/tags/tag186.xml" ContentType="application/vnd.openxmlformats-officedocument.presentationml.tags+xml"/>
  <Override PartName="/ppt/slides/tags/tag187.xml" ContentType="application/vnd.openxmlformats-officedocument.presentationml.tags+xml"/>
  <Override PartName="/ppt/slides/tags/tag188.xml" ContentType="application/vnd.openxmlformats-officedocument.presentationml.tags+xml"/>
  <Override PartName="/ppt/slides/tags/tag189.xml" ContentType="application/vnd.openxmlformats-officedocument.presentationml.tags+xml"/>
  <Override PartName="/ppt/slides/tags/tag190.xml" ContentType="application/vnd.openxmlformats-officedocument.presentationml.tags+xml"/>
  <Override PartName="/ppt/slides/tags/tag191.xml" ContentType="application/vnd.openxmlformats-officedocument.presentationml.tags+xml"/>
  <Override PartName="/ppt/slides/tags/tag192.xml" ContentType="application/vnd.openxmlformats-officedocument.presentationml.tags+xml"/>
  <Override PartName="/ppt/slides/tags/tag193.xml" ContentType="application/vnd.openxmlformats-officedocument.presentationml.tags+xml"/>
  <Override PartName="/ppt/slides/tags/tag194.xml" ContentType="application/vnd.openxmlformats-officedocument.presentationml.tags+xml"/>
  <Override PartName="/ppt/slides/tags/tag195.xml" ContentType="application/vnd.openxmlformats-officedocument.presentationml.tags+xml"/>
  <Override PartName="/ppt/slides/tags/tag196.xml" ContentType="application/vnd.openxmlformats-officedocument.presentationml.tags+xml"/>
  <Override PartName="/ppt/slides/tags/tag197.xml" ContentType="application/vnd.openxmlformats-officedocument.presentationml.tags+xml"/>
  <Override PartName="/ppt/slides/tags/tag198.xml" ContentType="application/vnd.openxmlformats-officedocument.presentationml.tags+xml"/>
  <Override PartName="/ppt/slides/tags/tag199.xml" ContentType="application/vnd.openxmlformats-officedocument.presentationml.tags+xml"/>
  <Override PartName="/ppt/slides/tags/tag200.xml" ContentType="application/vnd.openxmlformats-officedocument.presentationml.tags+xml"/>
  <Override PartName="/ppt/slides/tags/tag201.xml" ContentType="application/vnd.openxmlformats-officedocument.presentationml.tags+xml"/>
  <Override PartName="/ppt/slides/tags/tag202.xml" ContentType="application/vnd.openxmlformats-officedocument.presentationml.tags+xml"/>
  <Override PartName="/ppt/slides/tags/tag203.xml" ContentType="application/vnd.openxmlformats-officedocument.presentationml.tags+xml"/>
  <Override PartName="/ppt/slides/tags/tag204.xml" ContentType="application/vnd.openxmlformats-officedocument.presentationml.tags+xml"/>
  <Override PartName="/ppt/slides/tags/tag205.xml" ContentType="application/vnd.openxmlformats-officedocument.presentationml.tags+xml"/>
  <Override PartName="/ppt/slides/slide13.xml" ContentType="application/vnd.openxmlformats-officedocument.presentationml.slide+xml"/>
  <Override PartName="/ppt/slides/tags/tag206.xml" ContentType="application/vnd.openxmlformats-officedocument.presentationml.tags+xml"/>
  <Override PartName="/ppt/slides/tags/tag207.xml" ContentType="application/vnd.openxmlformats-officedocument.presentationml.tags+xml"/>
  <Override PartName="/ppt/slides/tags/tag208.xml" ContentType="application/vnd.openxmlformats-officedocument.presentationml.tags+xml"/>
  <Override PartName="/ppt/slides/tags/tag209.xml" ContentType="application/vnd.openxmlformats-officedocument.presentationml.tags+xml"/>
  <Override PartName="/ppt/slides/slide14.xml" ContentType="application/vnd.openxmlformats-officedocument.presentationml.slide+xml"/>
  <Override PartName="/ppt/slides/tags/tag210.xml" ContentType="application/vnd.openxmlformats-officedocument.presentationml.tags+xml"/>
  <Override PartName="/ppt/slides/tags/tag211.xml" ContentType="application/vnd.openxmlformats-officedocument.presentationml.tags+xml"/>
  <Override PartName="/ppt/slides/tags/tag212.xml" ContentType="application/vnd.openxmlformats-officedocument.presentationml.tags+xml"/>
  <Override PartName="/ppt/slides/tags/tag213.xml" ContentType="application/vnd.openxmlformats-officedocument.presentationml.tags+xml"/>
  <Override PartName="/ppt/slides/tags/tag214.xml" ContentType="application/vnd.openxmlformats-officedocument.presentationml.tags+xml"/>
  <Override PartName="/ppt/slides/tags/tag215.xml" ContentType="application/vnd.openxmlformats-officedocument.presentationml.tags+xml"/>
  <Override PartName="/ppt/slides/tags/tag216.xml" ContentType="application/vnd.openxmlformats-officedocument.presentationml.tags+xml"/>
  <Override PartName="/ppt/slides/tags/tag217.xml" ContentType="application/vnd.openxmlformats-officedocument.presentationml.tags+xml"/>
  <Override PartName="/ppt/slides/tags/tag218.xml" ContentType="application/vnd.openxmlformats-officedocument.presentationml.tags+xml"/>
  <Override PartName="/ppt/slides/tags/tag219.xml" ContentType="application/vnd.openxmlformats-officedocument.presentationml.tags+xml"/>
  <Override PartName="/ppt/slides/tags/tag220.xml" ContentType="application/vnd.openxmlformats-officedocument.presentationml.tags+xml"/>
  <Override PartName="/ppt/slides/tags/tag221.xml" ContentType="application/vnd.openxmlformats-officedocument.presentationml.tags+xml"/>
  <Override PartName="/ppt/slides/tags/tag222.xml" ContentType="application/vnd.openxmlformats-officedocument.presentationml.tags+xml"/>
  <Override PartName="/ppt/slides/tags/tag223.xml" ContentType="application/vnd.openxmlformats-officedocument.presentationml.tags+xml"/>
  <Override PartName="/ppt/slides/tags/tag224.xml" ContentType="application/vnd.openxmlformats-officedocument.presentationml.tags+xml"/>
  <Override PartName="/ppt/slides/tags/tag225.xml" ContentType="application/vnd.openxmlformats-officedocument.presentationml.tags+xml"/>
  <Override PartName="/ppt/slides/tags/tag226.xml" ContentType="application/vnd.openxmlformats-officedocument.presentationml.tags+xml"/>
  <Override PartName="/ppt/slides/tags/tag227.xml" ContentType="application/vnd.openxmlformats-officedocument.presentationml.tags+xml"/>
  <Override PartName="/ppt/slides/slide15.xml" ContentType="application/vnd.openxmlformats-officedocument.presentationml.slide+xml"/>
  <Override PartName="/ppt/slides/tags/tag228.xml" ContentType="application/vnd.openxmlformats-officedocument.presentationml.tags+xml"/>
  <Override PartName="/ppt/slides/tags/tag229.xml" ContentType="application/vnd.openxmlformats-officedocument.presentationml.tags+xml"/>
  <Override PartName="/ppt/slides/tags/tag230.xml" ContentType="application/vnd.openxmlformats-officedocument.presentationml.tags+xml"/>
  <Override PartName="/ppt/slides/tags/tag231.xml" ContentType="application/vnd.openxmlformats-officedocument.presentationml.tags+xml"/>
  <Override PartName="/ppt/slides/tags/tag232.xml" ContentType="application/vnd.openxmlformats-officedocument.presentationml.tags+xml"/>
  <Override PartName="/ppt/slides/tags/tag233.xml" ContentType="application/vnd.openxmlformats-officedocument.presentationml.tags+xml"/>
  <Override PartName="/ppt/slides/tags/tag234.xml" ContentType="application/vnd.openxmlformats-officedocument.presentationml.tags+xml"/>
  <Override PartName="/ppt/slides/tags/tag235.xml" ContentType="application/vnd.openxmlformats-officedocument.presentationml.tags+xml"/>
  <Override PartName="/ppt/slides/tags/tag236.xml" ContentType="application/vnd.openxmlformats-officedocument.presentationml.tags+xml"/>
  <Override PartName="/ppt/slides/tags/tag237.xml" ContentType="application/vnd.openxmlformats-officedocument.presentationml.tags+xml"/>
  <Override PartName="/ppt/slides/tags/tag238.xml" ContentType="application/vnd.openxmlformats-officedocument.presentationml.tags+xml"/>
  <Override PartName="/ppt/slides/tags/tag239.xml" ContentType="application/vnd.openxmlformats-officedocument.presentationml.tags+xml"/>
  <Override PartName="/ppt/slides/tags/tag240.xml" ContentType="application/vnd.openxmlformats-officedocument.presentationml.tags+xml"/>
  <Override PartName="/ppt/slides/tags/tag241.xml" ContentType="application/vnd.openxmlformats-officedocument.presentationml.tags+xml"/>
  <Override PartName="/ppt/slides/tags/tag242.xml" ContentType="application/vnd.openxmlformats-officedocument.presentationml.tags+xml"/>
  <Override PartName="/ppt/slides/tags/tag243.xml" ContentType="application/vnd.openxmlformats-officedocument.presentationml.tags+xml"/>
  <Override PartName="/ppt/slides/slide16.xml" ContentType="application/vnd.openxmlformats-officedocument.presentationml.slide+xml"/>
  <Override PartName="/ppt/slides/tags/tag244.xml" ContentType="application/vnd.openxmlformats-officedocument.presentationml.tags+xml"/>
  <Override PartName="/ppt/slides/tags/tag245.xml" ContentType="application/vnd.openxmlformats-officedocument.presentationml.tags+xml"/>
  <Override PartName="/ppt/slides/tags/tag246.xml" ContentType="application/vnd.openxmlformats-officedocument.presentationml.tags+xml"/>
  <Override PartName="/ppt/slides/tags/tag247.xml" ContentType="application/vnd.openxmlformats-officedocument.presentationml.tags+xml"/>
  <Override PartName="/ppt/slides/tags/tag248.xml" ContentType="application/vnd.openxmlformats-officedocument.presentationml.tags+xml"/>
  <Override PartName="/ppt/slides/tags/tag249.xml" ContentType="application/vnd.openxmlformats-officedocument.presentationml.tags+xml"/>
  <Override PartName="/ppt/slides/tags/tag250.xml" ContentType="application/vnd.openxmlformats-officedocument.presentationml.tags+xml"/>
  <Override PartName="/ppt/slides/tags/tag251.xml" ContentType="application/vnd.openxmlformats-officedocument.presentationml.tags+xml"/>
  <Override PartName="/ppt/slides/tags/tag252.xml" ContentType="application/vnd.openxmlformats-officedocument.presentationml.tags+xml"/>
  <Override PartName="/ppt/slides/tags/tag253.xml" ContentType="application/vnd.openxmlformats-officedocument.presentationml.tags+xml"/>
  <Override PartName="/ppt/slides/tags/tag254.xml" ContentType="application/vnd.openxmlformats-officedocument.presentationml.tags+xml"/>
  <Override PartName="/ppt/slides/tags/tag255.xml" ContentType="application/vnd.openxmlformats-officedocument.presentationml.tags+xml"/>
  <Override PartName="/ppt/slides/tags/tag256.xml" ContentType="application/vnd.openxmlformats-officedocument.presentationml.tags+xml"/>
  <Override PartName="/ppt/slides/tags/tag257.xml" ContentType="application/vnd.openxmlformats-officedocument.presentationml.tags+xml"/>
  <Override PartName="/ppt/slides/tags/tag258.xml" ContentType="application/vnd.openxmlformats-officedocument.presentationml.tags+xml"/>
  <Override PartName="/ppt/slides/tags/tag259.xml" ContentType="application/vnd.openxmlformats-officedocument.presentationml.tags+xml"/>
  <Override PartName="/ppt/slides/tags/tag260.xml" ContentType="application/vnd.openxmlformats-officedocument.presentationml.tags+xml"/>
  <Override PartName="/ppt/slides/tags/tag261.xml" ContentType="application/vnd.openxmlformats-officedocument.presentationml.tags+xml"/>
  <Override PartName="/ppt/slides/tags/tag262.xml" ContentType="application/vnd.openxmlformats-officedocument.presentationml.tags+xml"/>
  <Override PartName="/ppt/slides/tags/tag263.xml" ContentType="application/vnd.openxmlformats-officedocument.presentationml.tags+xml"/>
  <Override PartName="/ppt/slides/tags/tag264.xml" ContentType="application/vnd.openxmlformats-officedocument.presentationml.tags+xml"/>
  <Override PartName="/ppt/slides/tags/tag265.xml" ContentType="application/vnd.openxmlformats-officedocument.presentationml.tags+xml"/>
  <Override PartName="/ppt/slides/tags/tag266.xml" ContentType="application/vnd.openxmlformats-officedocument.presentationml.tags+xml"/>
  <Override PartName="/ppt/slides/tags/tag267.xml" ContentType="application/vnd.openxmlformats-officedocument.presentationml.tags+xml"/>
  <Override PartName="/ppt/slides/slide17.xml" ContentType="application/vnd.openxmlformats-officedocument.presentationml.slide+xml"/>
  <Override PartName="/ppt/slides/tags/tag268.xml" ContentType="application/vnd.openxmlformats-officedocument.presentationml.tags+xml"/>
  <Override PartName="/ppt/slides/tags/tag269.xml" ContentType="application/vnd.openxmlformats-officedocument.presentationml.tags+xml"/>
  <Override PartName="/ppt/slides/tags/tag270.xml" ContentType="application/vnd.openxmlformats-officedocument.presentationml.tags+xml"/>
  <Override PartName="/ppt/slides/tags/tag271.xml" ContentType="application/vnd.openxmlformats-officedocument.presentationml.tags+xml"/>
  <Override PartName="/ppt/slides/tags/tag272.xml" ContentType="application/vnd.openxmlformats-officedocument.presentationml.tags+xml"/>
  <Override PartName="/ppt/slides/tags/tag273.xml" ContentType="application/vnd.openxmlformats-officedocument.presentationml.tags+xml"/>
  <Override PartName="/ppt/slides/tags/tag274.xml" ContentType="application/vnd.openxmlformats-officedocument.presentationml.tags+xml"/>
  <Override PartName="/ppt/slides/tags/tag275.xml" ContentType="application/vnd.openxmlformats-officedocument.presentationml.tags+xml"/>
  <Override PartName="/ppt/slides/tags/tag276.xml" ContentType="application/vnd.openxmlformats-officedocument.presentationml.tags+xml"/>
  <Override PartName="/ppt/slides/tags/tag277.xml" ContentType="application/vnd.openxmlformats-officedocument.presentationml.tags+xml"/>
  <Override PartName="/ppt/slides/tags/tag278.xml" ContentType="application/vnd.openxmlformats-officedocument.presentationml.tags+xml"/>
  <Override PartName="/ppt/slides/tags/tag279.xml" ContentType="application/vnd.openxmlformats-officedocument.presentationml.tags+xml"/>
  <Override PartName="/ppt/slides/tags/tag280.xml" ContentType="application/vnd.openxmlformats-officedocument.presentationml.tags+xml"/>
  <Override PartName="/ppt/slides/tags/tag281.xml" ContentType="application/vnd.openxmlformats-officedocument.presentationml.tags+xml"/>
  <Override PartName="/ppt/slides/tags/tag282.xml" ContentType="application/vnd.openxmlformats-officedocument.presentationml.tags+xml"/>
  <Override PartName="/ppt/slides/slide18.xml" ContentType="application/vnd.openxmlformats-officedocument.presentationml.slide+xml"/>
  <Override PartName="/ppt/slides/tags/tag283.xml" ContentType="application/vnd.openxmlformats-officedocument.presentationml.tags+xml"/>
  <Override PartName="/ppt/slides/tags/tag284.xml" ContentType="application/vnd.openxmlformats-officedocument.presentationml.tags+xml"/>
  <Override PartName="/ppt/slides/tags/tag285.xml" ContentType="application/vnd.openxmlformats-officedocument.presentationml.tags+xml"/>
  <Override PartName="/ppt/slides/tags/tag286.xml" ContentType="application/vnd.openxmlformats-officedocument.presentationml.tags+xml"/>
  <Override PartName="/ppt/slides/tags/tag287.xml" ContentType="application/vnd.openxmlformats-officedocument.presentationml.tags+xml"/>
  <Override PartName="/ppt/slides/tags/tag288.xml" ContentType="application/vnd.openxmlformats-officedocument.presentationml.tags+xml"/>
  <Override PartName="/ppt/slides/tags/tag289.xml" ContentType="application/vnd.openxmlformats-officedocument.presentationml.tags+xml"/>
  <Override PartName="/ppt/slides/tags/tag290.xml" ContentType="application/vnd.openxmlformats-officedocument.presentationml.tags+xml"/>
  <Override PartName="/ppt/slides/tags/tag291.xml" ContentType="application/vnd.openxmlformats-officedocument.presentationml.tags+xml"/>
  <Override PartName="/ppt/slides/tags/tag292.xml" ContentType="application/vnd.openxmlformats-officedocument.presentationml.tags+xml"/>
  <Override PartName="/ppt/slides/tags/tag293.xml" ContentType="application/vnd.openxmlformats-officedocument.presentationml.tags+xml"/>
  <Override PartName="/ppt/slides/tags/tag294.xml" ContentType="application/vnd.openxmlformats-officedocument.presentationml.tags+xml"/>
  <Override PartName="/ppt/slides/slide19.xml" ContentType="application/vnd.openxmlformats-officedocument.presentationml.slide+xml"/>
  <Override PartName="/ppt/slides/tags/tag295.xml" ContentType="application/vnd.openxmlformats-officedocument.presentationml.tags+xml"/>
  <Override PartName="/ppt/slides/tags/tag296.xml" ContentType="application/vnd.openxmlformats-officedocument.presentationml.tags+xml"/>
  <Override PartName="/ppt/slides/tags/tag297.xml" ContentType="application/vnd.openxmlformats-officedocument.presentationml.tags+xml"/>
  <Override PartName="/ppt/slides/tags/tag298.xml" ContentType="application/vnd.openxmlformats-officedocument.presentationml.tags+xml"/>
  <Override PartName="/ppt/slides/slide20.xml" ContentType="application/vnd.openxmlformats-officedocument.presentationml.slide+xml"/>
  <Override PartName="/ppt/slides/tags/tag299.xml" ContentType="application/vnd.openxmlformats-officedocument.presentationml.tags+xml"/>
  <Override PartName="/ppt/slides/tags/tag300.xml" ContentType="application/vnd.openxmlformats-officedocument.presentationml.tags+xml"/>
  <Override PartName="/ppt/slides/tags/tag301.xml" ContentType="application/vnd.openxmlformats-officedocument.presentationml.tags+xml"/>
  <Override PartName="/ppt/slides/tags/tag302.xml" ContentType="application/vnd.openxmlformats-officedocument.presentationml.tags+xml"/>
  <Override PartName="/ppt/slides/tags/tag303.xml" ContentType="application/vnd.openxmlformats-officedocument.presentationml.tags+xml"/>
  <Override PartName="/ppt/slides/tags/tag304.xml" ContentType="application/vnd.openxmlformats-officedocument.presentationml.tags+xml"/>
  <Override PartName="/ppt/slides/tags/tag305.xml" ContentType="application/vnd.openxmlformats-officedocument.presentationml.tags+xml"/>
  <Override PartName="/ppt/slides/tags/tag306.xml" ContentType="application/vnd.openxmlformats-officedocument.presentationml.tags+xml"/>
  <Override PartName="/ppt/slides/tags/tag307.xml" ContentType="application/vnd.openxmlformats-officedocument.presentationml.tags+xml"/>
  <Override PartName="/ppt/slides/tags/tag308.xml" ContentType="application/vnd.openxmlformats-officedocument.presentationml.tags+xml"/>
  <Override PartName="/ppt/slides/tags/tag309.xml" ContentType="application/vnd.openxmlformats-officedocument.presentationml.tags+xml"/>
  <Override PartName="/ppt/slides/slide21.xml" ContentType="application/vnd.openxmlformats-officedocument.presentationml.slide+xml"/>
  <Override PartName="/ppt/slides/tags/tag310.xml" ContentType="application/vnd.openxmlformats-officedocument.presentationml.tags+xml"/>
  <Override PartName="/ppt/slides/tags/tag311.xml" ContentType="application/vnd.openxmlformats-officedocument.presentationml.tags+xml"/>
  <Override PartName="/ppt/slides/tags/tag312.xml" ContentType="application/vnd.openxmlformats-officedocument.presentationml.tags+xml"/>
  <Override PartName="/ppt/slides/tags/tag313.xml" ContentType="application/vnd.openxmlformats-officedocument.presentationml.tags+xml"/>
  <Override PartName="/ppt/slides/tags/tag314.xml" ContentType="application/vnd.openxmlformats-officedocument.presentationml.tags+xml"/>
  <Override PartName="/ppt/slides/tags/tag315.xml" ContentType="application/vnd.openxmlformats-officedocument.presentationml.tags+xml"/>
  <Override PartName="/ppt/slides/tags/tag316.xml" ContentType="application/vnd.openxmlformats-officedocument.presentationml.tags+xml"/>
  <Override PartName="/ppt/slides/tags/tag317.xml" ContentType="application/vnd.openxmlformats-officedocument.presentationml.tags+xml"/>
  <Override PartName="/ppt/slides/tags/tag318.xml" ContentType="application/vnd.openxmlformats-officedocument.presentationml.tags+xml"/>
  <Override PartName="/ppt/slides/tags/tag319.xml" ContentType="application/vnd.openxmlformats-officedocument.presentationml.tags+xml"/>
  <Override PartName="/ppt/slides/tags/tag320.xml" ContentType="application/vnd.openxmlformats-officedocument.presentationml.tags+xml"/>
  <Override PartName="/ppt/slides/tags/tag321.xml" ContentType="application/vnd.openxmlformats-officedocument.presentationml.tags+xml"/>
  <Override PartName="/ppt/slides/tags/tag322.xml" ContentType="application/vnd.openxmlformats-officedocument.presentationml.tags+xml"/>
  <Override PartName="/ppt/slides/tags/tag323.xml" ContentType="application/vnd.openxmlformats-officedocument.presentationml.tags+xml"/>
  <Override PartName="/ppt/slides/tags/tag324.xml" ContentType="application/vnd.openxmlformats-officedocument.presentationml.tags+xml"/>
  <Override PartName="/ppt/slides/tags/tag325.xml" ContentType="application/vnd.openxmlformats-officedocument.presentationml.tags+xml"/>
  <Override PartName="/ppt/slides/tags/tag326.xml" ContentType="application/vnd.openxmlformats-officedocument.presentationml.tags+xml"/>
  <Override PartName="/ppt/slides/tags/tag327.xml" ContentType="application/vnd.openxmlformats-officedocument.presentationml.tags+xml"/>
  <Override PartName="/ppt/slides/tags/tag328.xml" ContentType="application/vnd.openxmlformats-officedocument.presentationml.tags+xml"/>
  <Override PartName="/ppt/slides/slide22.xml" ContentType="application/vnd.openxmlformats-officedocument.presentationml.slide+xml"/>
  <Override PartName="/ppt/slides/tags/tag329.xml" ContentType="application/vnd.openxmlformats-officedocument.presentationml.tags+xml"/>
  <Override PartName="/ppt/slides/tags/tag330.xml" ContentType="application/vnd.openxmlformats-officedocument.presentationml.tags+xml"/>
  <Override PartName="/ppt/slides/tags/tag331.xml" ContentType="application/vnd.openxmlformats-officedocument.presentationml.tags+xml"/>
  <Override PartName="/ppt/slides/tags/tag332.xml" ContentType="application/vnd.openxmlformats-officedocument.presentationml.tags+xml"/>
  <Override PartName="/ppt/slides/tags/tag333.xml" ContentType="application/vnd.openxmlformats-officedocument.presentationml.tags+xml"/>
  <Override PartName="/ppt/slides/tags/tag334.xml" ContentType="application/vnd.openxmlformats-officedocument.presentationml.tags+xml"/>
  <Override PartName="/ppt/slides/tags/tag335.xml" ContentType="application/vnd.openxmlformats-officedocument.presentationml.tags+xml"/>
  <Override PartName="/ppt/slides/tags/tag336.xml" ContentType="application/vnd.openxmlformats-officedocument.presentationml.tags+xml"/>
  <Override PartName="/ppt/slides/tags/tag337.xml" ContentType="application/vnd.openxmlformats-officedocument.presentationml.tags+xml"/>
  <Override PartName="/ppt/slides/tags/tag338.xml" ContentType="application/vnd.openxmlformats-officedocument.presentationml.tags+xml"/>
  <Override PartName="/ppt/slides/tags/tag339.xml" ContentType="application/vnd.openxmlformats-officedocument.presentationml.tags+xml"/>
  <Override PartName="/ppt/slides/tags/tag340.xml" ContentType="application/vnd.openxmlformats-officedocument.presentationml.tags+xml"/>
  <Override PartName="/ppt/slides/tags/tag341.xml" ContentType="application/vnd.openxmlformats-officedocument.presentationml.tags+xml"/>
  <Override PartName="/ppt/slides/tags/tag342.xml" ContentType="application/vnd.openxmlformats-officedocument.presentationml.tags+xml"/>
  <Override PartName="/ppt/slides/tags/tag343.xml" ContentType="application/vnd.openxmlformats-officedocument.presentationml.tags+xml"/>
  <Override PartName="/ppt/slides/tags/tag344.xml" ContentType="application/vnd.openxmlformats-officedocument.presentationml.tags+xml"/>
  <Override PartName="/ppt/slides/tags/tag345.xml" ContentType="application/vnd.openxmlformats-officedocument.presentationml.tags+xml"/>
  <Override PartName="/ppt/slides/tags/tag346.xml" ContentType="application/vnd.openxmlformats-officedocument.presentationml.tags+xml"/>
  <Override PartName="/ppt/slides/tags/tag347.xml" ContentType="application/vnd.openxmlformats-officedocument.presentationml.tags+xml"/>
  <Override PartName="/ppt/slides/tags/tag348.xml" ContentType="application/vnd.openxmlformats-officedocument.presentationml.tags+xml"/>
  <Override PartName="/ppt/slides/slide23.xml" ContentType="application/vnd.openxmlformats-officedocument.presentationml.slide+xml"/>
  <Override PartName="/ppt/slides/tags/tag349.xml" ContentType="application/vnd.openxmlformats-officedocument.presentationml.tags+xml"/>
  <Override PartName="/ppt/slides/tags/tag350.xml" ContentType="application/vnd.openxmlformats-officedocument.presentationml.tags+xml"/>
  <Override PartName="/ppt/slides/tags/tag351.xml" ContentType="application/vnd.openxmlformats-officedocument.presentationml.tags+xml"/>
  <Override PartName="/ppt/slides/tags/tag352.xml" ContentType="application/vnd.openxmlformats-officedocument.presentationml.tags+xml"/>
  <Override PartName="/ppt/slides/tags/tag353.xml" ContentType="application/vnd.openxmlformats-officedocument.presentationml.tags+xml"/>
  <Override PartName="/ppt/slides/tags/tag354.xml" ContentType="application/vnd.openxmlformats-officedocument.presentationml.tags+xml"/>
  <Override PartName="/ppt/slides/tags/tag355.xml" ContentType="application/vnd.openxmlformats-officedocument.presentationml.tags+xml"/>
  <Override PartName="/ppt/slides/tags/tag356.xml" ContentType="application/vnd.openxmlformats-officedocument.presentationml.tags+xml"/>
  <Override PartName="/ppt/slides/tags/tag357.xml" ContentType="application/vnd.openxmlformats-officedocument.presentationml.tags+xml"/>
  <Override PartName="/ppt/slides/tags/tag358.xml" ContentType="application/vnd.openxmlformats-officedocument.presentationml.tags+xml"/>
  <Override PartName="/ppt/slides/tags/tag359.xml" ContentType="application/vnd.openxmlformats-officedocument.presentationml.tags+xml"/>
  <Override PartName="/ppt/slides/slide24.xml" ContentType="application/vnd.openxmlformats-officedocument.presentationml.slide+xml"/>
  <Override PartName="/ppt/slides/tags/tag360.xml" ContentType="application/vnd.openxmlformats-officedocument.presentationml.tags+xml"/>
  <Override PartName="/ppt/slides/tags/tag361.xml" ContentType="application/vnd.openxmlformats-officedocument.presentationml.tags+xml"/>
  <Override PartName="/ppt/slides/tags/tag362.xml" ContentType="application/vnd.openxmlformats-officedocument.presentationml.tags+xml"/>
  <Override PartName="/ppt/slides/tags/tag363.xml" ContentType="application/vnd.openxmlformats-officedocument.presentationml.tags+xml"/>
  <Override PartName="/ppt/slides/tags/tag364.xml" ContentType="application/vnd.openxmlformats-officedocument.presentationml.tags+xml"/>
  <Override PartName="/ppt/slides/tags/tag365.xml" ContentType="application/vnd.openxmlformats-officedocument.presentationml.tags+xml"/>
  <Override PartName="/ppt/slides/tags/tag366.xml" ContentType="application/vnd.openxmlformats-officedocument.presentationml.tags+xml"/>
  <Override PartName="/ppt/slides/tags/tag367.xml" ContentType="application/vnd.openxmlformats-officedocument.presentationml.tags+xml"/>
  <Override PartName="/ppt/slides/tags/tag368.xml" ContentType="application/vnd.openxmlformats-officedocument.presentationml.tags+xml"/>
  <Override PartName="/ppt/slides/tags/tag369.xml" ContentType="application/vnd.openxmlformats-officedocument.presentationml.tags+xml"/>
  <Override PartName="/ppt/slides/tags/tag370.xml" ContentType="application/vnd.openxmlformats-officedocument.presentationml.tags+xml"/>
  <Override PartName="/ppt/slides/slide25.xml" ContentType="application/vnd.openxmlformats-officedocument.presentationml.slide+xml"/>
  <Override PartName="/ppt/media/image27.bin" ContentType="image/png"/>
  <Override PartName="/ppt/media/image28.bin" ContentType="image/png"/>
  <Override PartName="/ppt/customXML/item.xml" ContentType="application/inkml+xml"/>
  <Override PartName="/ppt/customXML/item2.xml" ContentType="application/inkml+xml"/>
  <Override PartName="/ppt/slides/slide26.xml" ContentType="application/vnd.openxmlformats-officedocument.presentationml.slide+xml"/>
  <Override PartName="/ppt/media/image31.bin" ContentType="image/png"/>
  <Override PartName="/ppt/media/image32.bin" ContentType="image/png"/>
  <Override PartName="/ppt/customXML/item3.xml" ContentType="application/inkml+xml"/>
  <Override PartName="/ppt/customXML/item4.xml" ContentType="application/inkml+xml"/>
  <Override PartName="/ppt/customXML/item5.xml" ContentType="application/inkml+xml"/>
  <Override PartName="/ppt/slides/slide27.xml" ContentType="application/vnd.openxmlformats-officedocument.presentationml.slide+xml"/>
  <Override PartName="/ppt/media/image34.bin" ContentType="image/png"/>
  <Override PartName="/ppt/media/image35.bin" ContentType="image/png"/>
  <Override PartName="/ppt/media/image36.bin" ContentType="image/png"/>
  <Override PartName="/ppt/customXML/item6.xml" ContentType="application/inkml+xml"/>
  <Override PartName="/ppt/customXML/item7.xml" ContentType="application/inkml+xml"/>
  <Override PartName="/ppt/customXML/item8.xml" ContentType="application/inkml+xml"/>
  <Override PartName="/ppt/slides/slide28.xml" ContentType="application/vnd.openxmlformats-officedocument.presentationml.slide+xml"/>
</Types>
</file>

<file path=_rels/.rels>&#65279;<?xml version="1.0" encoding="utf-8"?><Relationships xmlns="http://schemas.openxmlformats.org/package/2006/relationships"><Relationship Type="http://schemas.openxmlformats.org/officeDocument/2006/relationships/officeDocument" Target="/ppt/presentation.xml" Id="Rc51c7e2dbb534758" /><Relationship Type="http://schemas.openxmlformats.org/package/2006/relationships/metadata/core-properties" Target="/docProps/core.xml" Id="R53c4039240ef495d" /><Relationship Type="http://schemas.openxmlformats.org/officeDocument/2006/relationships/extended-properties" Target="/docProps/app.xml" Id="R6b23db97c5e94e40" /><Relationship Type="http://schemas.openxmlformats.org/officeDocument/2006/relationships/custom-properties" Target="/docProps/custom.xml" Id="R4217596adc23464e"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d260ce0f43324afe"/>
  </p:sldMasterIdLst>
  <p:notesMasterIdLst>
    <p:notesMasterId r:id="R765c7108524c43c7"/>
  </p:notesMasterIdLst>
  <p:handoutMasterIdLst>
    <p:handoutMasterId r:id="R81c1cff4d94b4f04"/>
  </p:handoutMasterIdLst>
  <p:sldIdLst>
    <p:sldId id="256" r:id="R58fa55fa72d747b1"/>
    <p:sldId id="257" r:id="R32c9b36292a84762"/>
    <p:sldId id="258" r:id="R7f584cae457f4bfe"/>
    <p:sldId id="259" r:id="Rf8c43c3373a345ac"/>
    <p:sldId id="260" r:id="R0dbddafea2d4450c"/>
    <p:sldId id="261" r:id="R718fa3e3e116445d"/>
    <p:sldId id="262" r:id="Reb9ba2cca9254c96"/>
    <p:sldId id="263" r:id="R3f1faded3ca44d42"/>
    <p:sldId id="264" r:id="R679de581892b4954"/>
    <p:sldId id="265" r:id="R243d719bb3cb4056"/>
    <p:sldId id="266" r:id="R03a8f585b36840f9"/>
    <p:sldId id="267" r:id="R3c239b3ab41b4fe0"/>
    <p:sldId id="268" r:id="R1992c66afed84d80"/>
    <p:sldId id="269" r:id="R4b8188c8defd4ff0"/>
    <p:sldId id="270" r:id="Rf858595ad8d84377"/>
    <p:sldId id="271" r:id="R8e83cab02b544ee5"/>
    <p:sldId id="272" r:id="Rdaf798ee03bb4be8"/>
    <p:sldId id="273" r:id="Rcf71873af93b4b4e"/>
    <p:sldId id="274" r:id="R7d2fe47d6d104e97"/>
    <p:sldId id="275" r:id="R1d4d050cd1ba42ff"/>
    <p:sldId id="276" r:id="R4e0dcba80d8346ee"/>
    <p:sldId id="277" r:id="R239d1259876a4e24"/>
    <p:sldId id="278" r:id="R282a614b2898488d"/>
    <p:sldId id="279" r:id="R283d937bbf50465b"/>
    <p:sldId id="280" r:id="Rbddec23d01d04e02"/>
    <p:sldId id="281" r:id="R086e8f3f1e744776"/>
    <p:sldId id="282" r:id="Rfce953d41f0141b7"/>
    <p:sldId id="283" r:id="R50bee65550964c7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83C0"/>
    <a:srgbClr val="FFFFFF"/>
    <a:srgbClr val="F0C200"/>
    <a:srgbClr val="F8ECAD"/>
    <a:srgbClr val="F2DF72"/>
    <a:srgbClr val="F2D00A"/>
    <a:srgbClr val="524D49"/>
    <a:srgbClr val="FD8E01"/>
    <a:srgbClr val="FFE5AD"/>
    <a:srgbClr val="FFDA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335" autoAdjust="0"/>
  </p:normalViewPr>
  <p:slideViewPr>
    <p:cSldViewPr snapToGrid="0" showGuides="1">
      <p:cViewPr>
        <p:scale>
          <a:sx n="90" d="100"/>
          <a:sy n="90" d="100"/>
        </p:scale>
        <p:origin x="-1464" y="-660"/>
      </p:cViewPr>
      <p:guideLst>
        <p:guide orient="horz" pos="2135"/>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handoutMaster" Target="/ppt/handoutMasters/handoutMaster1.xml" Id="R81c1cff4d94b4f04" /><Relationship Type="http://schemas.openxmlformats.org/officeDocument/2006/relationships/notesMaster" Target="/ppt/notesMasters/notesMaster1.xml" Id="R765c7108524c43c7" /><Relationship Type="http://schemas.openxmlformats.org/officeDocument/2006/relationships/presProps" Target="/ppt/presProps.xml" Id="Re73b97bcb7384290" /><Relationship Type="http://schemas.openxmlformats.org/officeDocument/2006/relationships/viewProps" Target="/ppt/viewProps.xml" Id="Rb9e6b1a884fb41bd" /><Relationship Type="http://schemas.openxmlformats.org/officeDocument/2006/relationships/slideMaster" Target="/ppt/slideMasters/slideMaster1.xml" Id="Rd260ce0f43324afe" /><Relationship Type="http://schemas.openxmlformats.org/officeDocument/2006/relationships/theme" Target="/ppt/slideMasters/theme/theme3.xml" Id="Rb6cda86eb6d74bdc" /><Relationship Type="http://schemas.openxmlformats.org/officeDocument/2006/relationships/slide" Target="/ppt/slides/slide1.xml" Id="R58fa55fa72d747b1" /><Relationship Type="http://schemas.openxmlformats.org/officeDocument/2006/relationships/slide" Target="/ppt/slides/slide2.xml" Id="R32c9b36292a84762" /><Relationship Type="http://schemas.openxmlformats.org/officeDocument/2006/relationships/slide" Target="/ppt/slides/slide3.xml" Id="R7f584cae457f4bfe" /><Relationship Type="http://schemas.openxmlformats.org/officeDocument/2006/relationships/slide" Target="/ppt/slides/slide4.xml" Id="Rf8c43c3373a345ac" /><Relationship Type="http://schemas.openxmlformats.org/officeDocument/2006/relationships/slide" Target="/ppt/slides/slide5.xml" Id="R0dbddafea2d4450c" /><Relationship Type="http://schemas.openxmlformats.org/officeDocument/2006/relationships/slide" Target="/ppt/slides/slide6.xml" Id="R718fa3e3e116445d" /><Relationship Type="http://schemas.openxmlformats.org/officeDocument/2006/relationships/slide" Target="/ppt/slides/slide7.xml" Id="Reb9ba2cca9254c96" /><Relationship Type="http://schemas.openxmlformats.org/officeDocument/2006/relationships/slide" Target="/ppt/slides/slide8.xml" Id="R3f1faded3ca44d42" /><Relationship Type="http://schemas.openxmlformats.org/officeDocument/2006/relationships/slide" Target="/ppt/slides/slide9.xml" Id="R679de581892b4954" /><Relationship Type="http://schemas.openxmlformats.org/officeDocument/2006/relationships/slide" Target="/ppt/slides/slide10.xml" Id="R243d719bb3cb4056" /><Relationship Type="http://schemas.openxmlformats.org/officeDocument/2006/relationships/slide" Target="/ppt/slides/slide11.xml" Id="R03a8f585b36840f9" /><Relationship Type="http://schemas.openxmlformats.org/officeDocument/2006/relationships/slide" Target="/ppt/slides/slide12.xml" Id="R3c239b3ab41b4fe0" /><Relationship Type="http://schemas.openxmlformats.org/officeDocument/2006/relationships/slide" Target="/ppt/slides/slide13.xml" Id="R1992c66afed84d80" /><Relationship Type="http://schemas.openxmlformats.org/officeDocument/2006/relationships/slide" Target="/ppt/slides/slide14.xml" Id="R4b8188c8defd4ff0" /><Relationship Type="http://schemas.openxmlformats.org/officeDocument/2006/relationships/slide" Target="/ppt/slides/slide15.xml" Id="Rf858595ad8d84377" /><Relationship Type="http://schemas.openxmlformats.org/officeDocument/2006/relationships/slide" Target="/ppt/slides/slide16.xml" Id="R8e83cab02b544ee5" /><Relationship Type="http://schemas.openxmlformats.org/officeDocument/2006/relationships/slide" Target="/ppt/slides/slide17.xml" Id="Rdaf798ee03bb4be8" /><Relationship Type="http://schemas.openxmlformats.org/officeDocument/2006/relationships/slide" Target="/ppt/slides/slide18.xml" Id="Rcf71873af93b4b4e" /><Relationship Type="http://schemas.openxmlformats.org/officeDocument/2006/relationships/slide" Target="/ppt/slides/slide19.xml" Id="R7d2fe47d6d104e97" /><Relationship Type="http://schemas.openxmlformats.org/officeDocument/2006/relationships/slide" Target="/ppt/slides/slide20.xml" Id="R1d4d050cd1ba42ff" /><Relationship Type="http://schemas.openxmlformats.org/officeDocument/2006/relationships/slide" Target="/ppt/slides/slide21.xml" Id="R4e0dcba80d8346ee" /><Relationship Type="http://schemas.openxmlformats.org/officeDocument/2006/relationships/slide" Target="/ppt/slides/slide22.xml" Id="R239d1259876a4e24" /><Relationship Type="http://schemas.openxmlformats.org/officeDocument/2006/relationships/slide" Target="/ppt/slides/slide23.xml" Id="R282a614b2898488d" /><Relationship Type="http://schemas.openxmlformats.org/officeDocument/2006/relationships/slide" Target="/ppt/slides/slide24.xml" Id="R283d937bbf50465b" /><Relationship Type="http://schemas.openxmlformats.org/officeDocument/2006/relationships/slide" Target="/ppt/slides/slide25.xml" Id="Rbddec23d01d04e02" /><Relationship Type="http://schemas.openxmlformats.org/officeDocument/2006/relationships/slide" Target="/ppt/slides/slide26.xml" Id="R086e8f3f1e744776" /><Relationship Type="http://schemas.openxmlformats.org/officeDocument/2006/relationships/slide" Target="/ppt/slides/slide27.xml" Id="Rfce953d41f0141b7" /><Relationship Type="http://schemas.openxmlformats.org/officeDocument/2006/relationships/slide" Target="/ppt/slides/slide28.xml" Id="R50bee65550964c70" /></Relationships>
</file>

<file path=ppt/customXML/item.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3"/>
    </inkml:context>
    <inkml:brush xml:id="br0">
      <inkml:brushProperty name="width" value="0.2" units="cm"/>
      <inkml:brushProperty name="height" value="0.2" units="cm"/>
      <inkml:brushProperty name="color" value="#EAEAEA"/>
    </inkml:brush>
  </inkml:definitions>
  <inkml:trace contextRef="#ctx0" brushRef="#br0">1 1 24575,'5255'0'-1365</inkml:trace>
</inkml:ink>
</file>

<file path=ppt/customXML/item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37"/>
    </inkml:context>
    <inkml:brush xml:id="br0">
      <inkml:brushProperty name="width" value="0.2" units="cm"/>
      <inkml:brushProperty name="height" value="0.2" units="cm"/>
      <inkml:brushProperty name="color" value="#EAEAEA"/>
    </inkml:brush>
  </inkml:definitions>
  <inkml:trace contextRef="#ctx0" brushRef="#br0">0 0 24575,'0'0'-8191</inkml:trace>
</inkml:ink>
</file>

<file path=ppt/customXML/item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handoutMasters/_rels/handoutMaster1.xml.rels>&#65279;<?xml version="1.0" encoding="utf-8"?><Relationships xmlns="http://schemas.openxmlformats.org/package/2006/relationships"><Relationship Type="http://schemas.openxmlformats.org/officeDocument/2006/relationships/theme" Target="/ppt/handoutMasters/theme/theme1.xml" Id="Rb818343ee63e447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宋体 CN Light"/>
              <a:ea typeface="思源宋体 CN Light"/>
              <a:cs typeface="思源宋体 CN Light" panose="020203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a:latin typeface="思源宋体 CN Light"/>
                <a:ea typeface="思源宋体 CN Light"/>
                <a:cs typeface="思源宋体 CN Light" panose="02020300000000000000" charset="-122"/>
              </a:rPr>
              <a:t>2024/10/23</a:t>
            </a:fld>
            <a:endParaRPr lang="zh-CN" altLang="en-US">
              <a:latin typeface="思源宋体 CN Light"/>
              <a:ea typeface="思源宋体 CN Light"/>
              <a:cs typeface="思源宋体 CN Light" panose="020203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宋体 CN Light"/>
              <a:ea typeface="思源宋体 CN Light"/>
              <a:cs typeface="思源宋体 CN Light" panose="020203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a:latin typeface="思源宋体 CN Light"/>
                <a:ea typeface="思源宋体 CN Light"/>
                <a:cs typeface="思源宋体 CN Light" panose="02020300000000000000" charset="-122"/>
              </a:rPr>
              <a:t>‹#›</a:t>
            </a:fld>
            <a:endParaRPr lang="zh-CN" altLang="en-US">
              <a:latin typeface="思源宋体 CN Light"/>
              <a:ea typeface="思源宋体 CN Light"/>
              <a:cs typeface="思源宋体 CN Light" panose="02020300000000000000" charset="-122"/>
            </a:endParaRPr>
          </a:p>
        </p:txBody>
      </p:sp>
    </p:spTree>
    <p:extLst>
      <p:ext uri="{BB962C8B-B14F-4D97-AF65-F5344CB8AC3E}">
        <p14:creationId xmlns:p14="http://schemas.microsoft.com/office/powerpoint/2010/main" val="42097039"/>
      </p:ext>
    </p:extLst>
  </p:cSld>
  <p:clrMap bg1="lt1" tx1="dk1" bg2="lt2" tx2="dk2" accent1="accent1" accent2="accent2" accent3="accent3" accent4="accent4" accent5="accent5" accent6="accent6" hlink="hlink" folHlink="folHlink"/>
</p:handoutMaster>
</file>

<file path=ppt/handoutMasters/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思源宋体 CN Light"/>
        <a:ea typeface="Arial"/>
        <a:cs typeface="Arial"/>
        <a:font script="Jpan" typeface="ＭＳ Ｐゴシック"/>
        <a:font script="Hang" typeface="맑은 고딕"/>
        <a:font script="Hans" typeface="思源宋体 C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CN Light"/>
        <a:ea typeface="Arial"/>
        <a:cs typeface="Arial"/>
        <a:font script="Jpan" typeface="ＭＳ Ｐゴシック"/>
        <a:font script="Hang" typeface="맑은 고딕"/>
        <a:font script="Hans" typeface="思源宋体 CN Light"/>
        <a:font script="Hant" typeface="新細明體"/>
        <a:font script="Arab" typeface="思源宋体 CN Light"/>
        <a:font script="Hebr" typeface="思源宋体 CN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CN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 xmlns:thm15="http://schemas.microsoft.com/office/thememl/2012/main" name="Office Theme" id="{62F939B6-93AF-4DB8-9C6B-D6C7DFDC589F}" vid="{4A3C46E8-61CC-4603-A589-7422A47A8E4A}"/>
    </a:ext>
  </a:extLst>
</a:theme>
</file>

<file path=ppt/notesMasters/_rels/notesMaster1.xml.rels>&#65279;<?xml version="1.0" encoding="utf-8"?><Relationships xmlns="http://schemas.openxmlformats.org/package/2006/relationships"><Relationship Type="http://schemas.openxmlformats.org/officeDocument/2006/relationships/theme" Target="/ppt/notesMasters/theme/theme2.xml" Id="R55c0689acf8c4eab"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宋体 CN Light"/>
                <a:ea typeface="思源宋体 CN Light"/>
                <a:cs typeface="思源宋体 CN Light" panose="020203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宋体 CN Light"/>
                <a:ea typeface="思源宋体 CN Light"/>
                <a:cs typeface="思源宋体 CN Light" panose="02020300000000000000" charset="-122"/>
              </a:defRPr>
            </a:lvl1pPr>
          </a:lstStyle>
          <a:p>
            <a:fld id="{D2A48B96-639E-45A3-A0BA-2464DFDB1FAA}" type="datetimeFigureOut">
              <a:rPr lang="zh-CN" altLang="en-US"/>
              <a:t>2024/10/23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宋体 CN Light"/>
                <a:ea typeface="思源宋体 CN Light"/>
                <a:cs typeface="思源宋体 CN Light" panose="020203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宋体 CN Light"/>
                <a:ea typeface="思源宋体 CN Light"/>
                <a:cs typeface="思源宋体 CN Light" panose="02020300000000000000" charset="-122"/>
              </a:defRPr>
            </a:lvl1pPr>
          </a:lstStyle>
          <a:p>
            <a:fld id="{A6837353-30EB-4A48-80EB-173D804AEFBD}" type="slidenum">
              <a:rPr lang="zh-CN" altLang="en-US"/>
              <a:t>‹#›</a:t>
            </a:fld>
            <a:endParaRPr lang="zh-CN" altLang="en-US"/>
          </a:p>
        </p:txBody>
      </p:sp>
    </p:spTree>
    <p:extLst>
      <p:ext uri="{BB962C8B-B14F-4D97-AF65-F5344CB8AC3E}">
        <p14:creationId xmlns:p14="http://schemas.microsoft.com/office/powerpoint/2010/main" val="2899432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宋体 CN Light"/>
        <a:ea typeface="思源宋体 CN Light"/>
        <a:cs typeface="思源宋体 CN Light" panose="02020300000000000000" charset="-122"/>
      </a:defRPr>
    </a:lvl1pPr>
    <a:lvl2pPr marL="457200" algn="l" defTabSz="914400" rtl="0" eaLnBrk="1" latinLnBrk="0" hangingPunct="1">
      <a:defRPr sz="1200" kern="1200">
        <a:solidFill>
          <a:schemeClr val="tx1"/>
        </a:solidFill>
        <a:latin typeface="思源宋体 CN Light"/>
        <a:ea typeface="思源宋体 CN Light"/>
        <a:cs typeface="思源宋体 CN Light" panose="02020300000000000000" charset="-122"/>
      </a:defRPr>
    </a:lvl2pPr>
    <a:lvl3pPr marL="914400" algn="l" defTabSz="914400" rtl="0" eaLnBrk="1" latinLnBrk="0" hangingPunct="1">
      <a:defRPr sz="1200" kern="1200">
        <a:solidFill>
          <a:schemeClr val="tx1"/>
        </a:solidFill>
        <a:latin typeface="思源宋体 CN Light"/>
        <a:ea typeface="思源宋体 CN Light"/>
        <a:cs typeface="思源宋体 CN Light" panose="02020300000000000000" charset="-122"/>
      </a:defRPr>
    </a:lvl3pPr>
    <a:lvl4pPr marL="1371600" algn="l" defTabSz="914400" rtl="0" eaLnBrk="1" latinLnBrk="0" hangingPunct="1">
      <a:defRPr sz="1200" kern="1200">
        <a:solidFill>
          <a:schemeClr val="tx1"/>
        </a:solidFill>
        <a:latin typeface="思源宋体 CN Light"/>
        <a:ea typeface="思源宋体 CN Light"/>
        <a:cs typeface="思源宋体 CN Light" panose="02020300000000000000" charset="-122"/>
      </a:defRPr>
    </a:lvl4pPr>
    <a:lvl5pPr marL="1828800" algn="l" defTabSz="914400" rtl="0" eaLnBrk="1" latinLnBrk="0" hangingPunct="1">
      <a:defRPr sz="1200" kern="1200">
        <a:solidFill>
          <a:schemeClr val="tx1"/>
        </a:solidFill>
        <a:latin typeface="思源宋体 CN Light"/>
        <a:ea typeface="思源宋体 CN Light"/>
        <a:cs typeface="思源宋体 CN Light" panose="020203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Masters/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思源宋体 CN Light"/>
        <a:ea typeface="Arial"/>
        <a:cs typeface="Arial"/>
        <a:font script="Jpan" typeface="ＭＳ Ｐゴシック"/>
        <a:font script="Hang" typeface="맑은 고딕"/>
        <a:font script="Hans" typeface="思源宋体 C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CN Light"/>
        <a:ea typeface="Arial"/>
        <a:cs typeface="Arial"/>
        <a:font script="Jpan" typeface="ＭＳ Ｐゴシック"/>
        <a:font script="Hang" typeface="맑은 고딕"/>
        <a:font script="Hans" typeface="思源宋体 CN Light"/>
        <a:font script="Hant" typeface="新細明體"/>
        <a:font script="Arab" typeface="思源宋体 CN Light"/>
        <a:font script="Hebr" typeface="思源宋体 CN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CN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 xmlns:thm15="http://schemas.microsoft.com/office/thememl/2012/main" name="Office Theme" id="{62F939B6-93AF-4DB8-9C6B-D6C7DFDC589F}" vid="{4A3C46E8-61CC-4603-A589-7422A47A8E4A}"/>
    </a:ext>
  </a:extLst>
</a:theme>
</file>

<file path=ppt/notesSlides/_rels/notesSlide1.xml.rels>&#65279;<?xml version="1.0" encoding="utf-8"?><Relationships xmlns="http://schemas.openxmlformats.org/package/2006/relationships"><Relationship Type="http://schemas.openxmlformats.org/officeDocument/2006/relationships/slide" Target="/ppt/slides/slide1.xml" Id="R43c588c841594013" /><Relationship Type="http://schemas.openxmlformats.org/officeDocument/2006/relationships/notesMaster" Target="/ppt/notesMasters/notesMaster1.xml" Id="Ra673f6961c7a40be" /></Relationships>
</file>

<file path=ppt/notesSlides/_rels/notesSlide2.xml.rels>&#65279;<?xml version="1.0" encoding="utf-8"?><Relationships xmlns="http://schemas.openxmlformats.org/package/2006/relationships"><Relationship Type="http://schemas.openxmlformats.org/officeDocument/2006/relationships/slide" Target="/ppt/slides/slide3.xml" Id="R3e9bd236d7e44df8" /><Relationship Type="http://schemas.openxmlformats.org/officeDocument/2006/relationships/notesMaster" Target="/ppt/notesMasters/notesMaster1.xml" Id="Rc9a0d01460bb4478" /></Relationships>
</file>

<file path=ppt/notesSlides/_rels/notesSlide3.xml.rels>&#65279;<?xml version="1.0" encoding="utf-8"?><Relationships xmlns="http://schemas.openxmlformats.org/package/2006/relationships"><Relationship Type="http://schemas.openxmlformats.org/officeDocument/2006/relationships/slide" Target="/ppt/slides/slide4.xml" Id="Ra9f81609a762498a" /><Relationship Type="http://schemas.openxmlformats.org/officeDocument/2006/relationships/notesMaster" Target="/ppt/notesMasters/notesMaster1.xml" Id="Rd821b884b7ee40b3" /></Relationships>
</file>

<file path=ppt/notesSlides/_rels/notesSlide4.xml.rels>&#65279;<?xml version="1.0" encoding="utf-8"?><Relationships xmlns="http://schemas.openxmlformats.org/package/2006/relationships"><Relationship Type="http://schemas.openxmlformats.org/officeDocument/2006/relationships/slide" Target="/ppt/slides/slide9.xml" Id="R267a577808a34a05" /><Relationship Type="http://schemas.openxmlformats.org/officeDocument/2006/relationships/notesMaster" Target="/ppt/notesMasters/notesMaster1.xml" Id="R78e05e45f6944abc"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ct val="0"/>
              </a:spcBef>
              <a:spcAft>
                <a:spcPct val="0"/>
              </a:spcAft>
              <a:buClrTx/>
              <a:buSzTx/>
              <a:buFontTx/>
              <a:buNone/>
              <a:defRPr/>
            </a:pPr>
            <a:r>
              <a:rPr lang="zh-CN" altLang="en-US" sz="1200">
                <a:latin typeface="微软雅黑" panose="020b0503020204020204" pitchFamily="34" charset="-122"/>
                <a:ea typeface="微软雅黑" panose="020b0503020204020204" pitchFamily="34" charset="-122"/>
              </a:rPr>
              <a:t>模板来自于：XX</a:t>
            </a:r>
            <a:r>
              <a:rPr lang="en-US" altLang="zh-CN" sz="1200">
                <a:latin typeface="微软雅黑" panose="020b0503020204020204" pitchFamily="34" charset="-122"/>
                <a:ea typeface="微软雅黑" panose="020b0503020204020204" pitchFamily="34" charset="-122"/>
              </a:rPr>
              <a:t>PPT</a:t>
            </a:r>
            <a:r>
              <a:rPr lang="zh-CN" altLang="en-US" sz="1200">
                <a:latin typeface="微软雅黑" panose="020b0503020204020204" pitchFamily="34" charset="-122"/>
                <a:ea typeface="微软雅黑" panose="020b0503020204020204" pitchFamily="34" charset="-122"/>
              </a:rPr>
              <a:t> </a:t>
            </a:r>
            <a:r>
              <a:rPr lang="en-US" altLang="zh-CN" sz="1200">
                <a:latin typeface="微软雅黑" panose="020b0503020204020204" pitchFamily="34" charset="-122"/>
                <a:ea typeface="微软雅黑" panose="020b0503020204020204" pitchFamily="34" charset="-122"/>
              </a:rPr>
              <a:t>https://www.XX.com/</a:t>
            </a:r>
            <a:endParaRPr lang="zh-CN" altLang="en-US" sz="1200">
              <a:latin typeface="微软雅黑" panose="020b0503020204020204" pitchFamily="34" charset="-122"/>
              <a:ea typeface="微软雅黑" panose="020b0503020204020204" pitchFamily="34" charset="-122"/>
            </a:endParaRPr>
          </a:p>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a:t>3</a:t>
            </a:fld>
            <a:endParaRPr lang="zh-CN" altLang="en-US"/>
          </a:p>
        </p:txBody>
      </p:sp>
    </p:spTree>
    <p:extLst>
      <p:ext uri="{BB962C8B-B14F-4D97-AF65-F5344CB8AC3E}">
        <p14:creationId xmlns:p14="http://schemas.microsoft.com/office/powerpoint/2010/main" val="3020289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&#65279;<?xml version="1.0" encoding="utf-8"?><Relationships xmlns="http://schemas.openxmlformats.org/package/2006/relationships"><Relationship Type="http://schemas.openxmlformats.org/officeDocument/2006/relationships/slideMaster" Target="/ppt/slideMasters/slideMaster1.xml" Id="R5a819da42d424d90" /></Relationships>
</file>

<file path=ppt/slideLayouts/_rels/slideLayout2.xml.rels>&#65279;<?xml version="1.0" encoding="utf-8"?><Relationships xmlns="http://schemas.openxmlformats.org/package/2006/relationships"><Relationship Type="http://schemas.openxmlformats.org/officeDocument/2006/relationships/slideMaster" Target="/ppt/slideMasters/slideMaster1.xml" Id="Rf2fe2872aa944211" /></Relationships>
</file>

<file path=ppt/slideLayouts/_rels/slideLayout3.xml.rels>&#65279;<?xml version="1.0" encoding="utf-8"?><Relationships xmlns="http://schemas.openxmlformats.org/package/2006/relationships"><Relationship Type="http://schemas.openxmlformats.org/officeDocument/2006/relationships/hyperlink" Target="http://www.1ppt.com/xiazai/" TargetMode="External" Id="R2a98500bb32949b281dcbc12894fde20" /><Relationship Type="http://schemas.openxmlformats.org/officeDocument/2006/relationships/slideMaster" Target="/ppt/slideMasters/slideMaster1.xml" Id="R118d4fdfb5ab4137" /></Relationships>
</file>

<file path=ppt/slideLayouts/slideLayout1.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type="title" preserve="1">
  <p:cSld name="标题幻灯片">
    <p:spTree>
      <p:nvGrpSpPr>
        <p:cNvPr id="1" name=""/>
        <p:cNvGrpSpPr/>
        <p:nvPr/>
      </p:nvGrpSpPr>
      <p:grpSpPr>
        <a:xfrm>
          <a:off x="0" y="0"/>
          <a:ext cx="0" cy="0"/>
        </a:xfrm>
      </p:grpSpPr>
    </p:spTree>
  </p:cSld>
  <p:clrMapOvr>
    <a:masterClrMapping/>
  </p:clrMapOvr>
  <p:transition advTm="2000">
    <p:wedge/>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xfrm>
      </p:grpSpPr>
    </p:spTree>
  </p:cSld>
  <p:clrMapOvr>
    <a:masterClrMapping/>
  </p:clrMapOvr>
  <p:transition advTm="2000">
    <p:wedge/>
  </p:transition>
  <p:timing/>
</p:sldLayout>
</file>

<file path=ppt/slideLayouts/slideLayout3.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xfrm>
      </p:grpSpPr>
      <p:sp>
        <p:nvSpPr>
          <p:cNvPr id="2" name="TextBox 1"/>
          <p:cNvSpPr txBox="1"/>
          <p:nvPr userDrawn="1"/>
        </p:nvSpPr>
        <p:spPr>
          <a:xfrm>
            <a:off x="11759951" y="11315"/>
            <a:ext cx="432049" cy="118430"/>
          </a:xfrm>
          <a:prstGeom prst="rect">
            <a:avLst/>
          </a:prstGeom>
          <a:noFill/>
        </p:spPr>
        <p:txBody>
          <a:bodyPr wrap="square" rtlCol="0">
            <a:spAutoFit/>
          </a:bodyPr>
          <a:lstStyle/>
          <a:p>
            <a:pPr>
              <a:lnSpc>
                <a:spcPct val="200000"/>
              </a:lnSpc>
            </a:pPr>
            <a:r>
              <a:rPr lang="en-US" altLang="zh-CN" sz="100">
                <a:latin typeface="微软雅黑" panose="020b0503020204020204" pitchFamily="34" charset="-122"/>
                <a:ea typeface="微软雅黑" panose="020b0503020204020204" pitchFamily="34" charset="-122"/>
                <a:hlinkClick r:id="R2a98500bb32949b281dcbc12894fde20"/>
              </a:rPr>
              <a:t>PPT</a:t>
            </a:r>
            <a:r>
              <a:rPr lang="zh-CN" altLang="en-US" sz="100">
                <a:latin typeface="微软雅黑" panose="020b0503020204020204" pitchFamily="34" charset="-122"/>
                <a:ea typeface="微软雅黑" panose="020b0503020204020204" pitchFamily="34" charset="-122"/>
                <a:hlinkClick r:id="R2a98500bb32949b281dcbc12894fde20"/>
              </a:rPr>
              <a:t>下载</a:t>
            </a:r>
            <a:r>
              <a:rPr lang="zh-CN" altLang="en-US" sz="100">
                <a:latin typeface="微软雅黑" panose="020b0503020204020204" pitchFamily="34" charset="-122"/>
                <a:ea typeface="微软雅黑" panose="020b0503020204020204" pitchFamily="34" charset="-122"/>
              </a:rPr>
              <a:t> </a:t>
            </a:r>
            <a:r>
              <a:rPr lang="en-US" altLang="zh-CN" sz="100">
                <a:latin typeface="微软雅黑" panose="020b0503020204020204" pitchFamily="34" charset="-122"/>
                <a:ea typeface="微软雅黑" panose="020b0503020204020204" pitchFamily="34" charset="-122"/>
              </a:rPr>
              <a:t>http://www.1ppt.com/xiazai/</a:t>
            </a:r>
          </a:p>
        </p:txBody>
      </p:sp>
    </p:spTree>
    <p:extLst>
      <p:ext uri="{BB962C8B-B14F-4D97-AF65-F5344CB8AC3E}">
        <p14:creationId xmlns:p14="http://schemas.microsoft.com/office/powerpoint/2010/main" val="2276036458"/>
      </p:ext>
    </p:extLst>
  </p:cSld>
  <p:clrMapOvr>
    <a:masterClrMapping/>
  </p:clrMapOvr>
  <p:transition advTm="2000">
    <p:wedge/>
  </p:transition>
  <p:timing/>
</p:sldLayout>
</file>

<file path=ppt/slideMasters/_rels/slideMaster1.xml.rels>&#65279;<?xml version="1.0" encoding="utf-8"?><Relationships xmlns="http://schemas.openxmlformats.org/package/2006/relationships"><Relationship Type="http://schemas.openxmlformats.org/officeDocument/2006/relationships/theme" Target="/ppt/slideMasters/theme/theme3.xml" Id="Re0c7f0a4eadd4140" /><Relationship Type="http://schemas.openxmlformats.org/officeDocument/2006/relationships/slideLayout" Target="/ppt/slideLayouts/slideLayout1.xml" Id="R1d5d39215af84b11" /><Relationship Type="http://schemas.openxmlformats.org/officeDocument/2006/relationships/slideLayout" Target="/ppt/slideLayouts/slideLayout2.xml" Id="Raebd1412501647a4" /><Relationship Type="http://schemas.openxmlformats.org/officeDocument/2006/relationships/slideLayout" Target="/ppt/slideLayouts/slideLayout3.xml" Id="R432179dc88b947f1" /><Relationship Type="http://schemas.openxmlformats.org/officeDocument/2006/relationships/tags" Target="/ppt/slideMasters/tags/tag1.xml" Id="R2bbfd1df66fd4faf" /></Relationships>
</file>

<file path=ppt/slideMasters/slideMaster1.xml><?xml version="1.0" encoding="utf-8"?>
<p:sldMaster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rgbClr val="FFFFFF"/>
        </a:solidFill>
        <a:effectLst/>
      </p:bgPr>
    </p:bg>
    <p:spTree>
      <p:nvGrpSpPr>
        <p:cNvPr id="1" name=""/>
        <p:cNvGrpSpPr/>
        <p:nvPr/>
      </p:nvGrpSpPr>
      <p:grpSpPr>
        <a:xfrm>
          <a:off x="0" y="0"/>
          <a:ext cx="0" cy="0"/>
        </a:xfrm>
      </p:grpSpPr>
    </p:spTree>
    <p:custDataLst>
      <p:tags r:id="R2bbfd1df66fd4faf"/>
    </p:custDataLst>
  </p:cSld>
  <p:clrMap bg1="lt1" tx1="dk1" bg2="lt2" tx2="dk2" accent1="accent1" accent2="accent2" accent3="accent3" accent4="accent4" accent5="accent5" accent6="accent6" hlink="hlink" folHlink="folHlink"/>
  <p:sldLayoutIdLst>
    <p:sldLayoutId id="2147483649" r:id="R1d5d39215af84b11"/>
    <p:sldLayoutId id="2147483650" r:id="Raebd1412501647a4"/>
    <p:sldLayoutId id="2147483651" r:id="R432179dc88b947f1"/>
  </p:sldLayoutIdLst>
  <p:transition advTm="2000">
    <p:wedge/>
  </p:transition>
  <p:timing/>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10360"/>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tags/tag1.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slideMasters/theme/theme3.xml><?xml version="1.0" encoding="utf-8"?>
<a:theme xmlns:r="http://schemas.openxmlformats.org/officeDocument/2006/relationships"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思源宋体 CN Light"/>
        <a:ea typeface="思源宋体 CN Light"/>
        <a:cs typeface="Arial"/>
      </a:majorFont>
      <a:minorFont>
        <a:latin typeface="思源宋体 CN Light"/>
        <a:ea typeface="思源宋体 CN Light"/>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 xmlns:thm15="http://schemas.microsoft.com/office/thememl/2012/main" name="Office Theme" id="{62F939B6-93AF-4DB8-9C6B-D6C7DFDC589F}" vid="{4A3C46E8-61CC-4603-A589-7422A47A8E4A}"/>
    </a:ext>
  </a:extLst>
</a:theme>
</file>

<file path=ppt/slides/_rels/slide1.xml.rels>&#65279;<?xml version="1.0" encoding="utf-8"?><Relationships xmlns="http://schemas.openxmlformats.org/package/2006/relationships"><Relationship Type="http://schemas.openxmlformats.org/officeDocument/2006/relationships/image" Target="/ppt/media/image.bin" Id="R4374ca932c174cac" /><Relationship Type="http://schemas.openxmlformats.org/officeDocument/2006/relationships/image" Target="/ppt/media/image2.bin" Id="Rc44caeec52a04e2f" /><Relationship Type="http://schemas.openxmlformats.org/officeDocument/2006/relationships/image" Target="/ppt/media/image3.bin" Id="R76c46ee6c251492e" /><Relationship Type="http://schemas.openxmlformats.org/officeDocument/2006/relationships/tags" Target="/ppt/slides/tags/tag2.xml" Id="Rd0dc3b6d25fd4deb" /><Relationship Type="http://schemas.openxmlformats.org/officeDocument/2006/relationships/tags" Target="/ppt/slides/tags/tag3.xml" Id="Re87d4ad24b2b41f7" /><Relationship Type="http://schemas.openxmlformats.org/officeDocument/2006/relationships/tags" Target="/ppt/slides/tags/tag4.xml" Id="R1db424e2b2524669" /><Relationship Type="http://schemas.openxmlformats.org/officeDocument/2006/relationships/tags" Target="/ppt/slides/tags/tag5.xml" Id="Rf4fd363cb03546dd" /><Relationship Type="http://schemas.openxmlformats.org/officeDocument/2006/relationships/tags" Target="/ppt/slides/tags/tag6.xml" Id="R8917df1135b947ec" /><Relationship Type="http://schemas.openxmlformats.org/officeDocument/2006/relationships/tags" Target="/ppt/slides/tags/tag7.xml" Id="R6157f3cc35894090" /><Relationship Type="http://schemas.openxmlformats.org/officeDocument/2006/relationships/tags" Target="/ppt/slides/tags/tag8.xml" Id="R08be0cc829984c0b" /><Relationship Type="http://schemas.openxmlformats.org/officeDocument/2006/relationships/notesSlide" Target="/ppt/notesSlides/notesSlide1.xml" Id="Rffe2020440584d45" /><Relationship Type="http://schemas.openxmlformats.org/officeDocument/2006/relationships/slideLayout" Target="/ppt/slideLayouts/slideLayout1.xml" Id="Rd7a2139f8b39461d" /></Relationships>
</file>

<file path=ppt/slides/_rels/slide10.xml.rels>&#65279;<?xml version="1.0" encoding="utf-8"?><Relationships xmlns="http://schemas.openxmlformats.org/package/2006/relationships"><Relationship Type="http://schemas.openxmlformats.org/officeDocument/2006/relationships/image" Target="/ppt/media/image13.bin" Id="Rddf0cb2aa25d4da8" /><Relationship Type="http://schemas.openxmlformats.org/officeDocument/2006/relationships/tags" Target="/ppt/slides/tags/tag134.xml" Id="R366fe1910c6d41db" /><Relationship Type="http://schemas.openxmlformats.org/officeDocument/2006/relationships/tags" Target="/ppt/slides/tags/tag135.xml" Id="Rb5f321424e92470a" /><Relationship Type="http://schemas.openxmlformats.org/officeDocument/2006/relationships/tags" Target="/ppt/slides/tags/tag136.xml" Id="R6d07f486937e4be7" /><Relationship Type="http://schemas.openxmlformats.org/officeDocument/2006/relationships/tags" Target="/ppt/slides/tags/tag137.xml" Id="R5666adeb7ec64a72" /><Relationship Type="http://schemas.openxmlformats.org/officeDocument/2006/relationships/tags" Target="/ppt/slides/tags/tag138.xml" Id="Rb5480d8b25d74618" /><Relationship Type="http://schemas.openxmlformats.org/officeDocument/2006/relationships/tags" Target="/ppt/slides/tags/tag139.xml" Id="Rf97f3ce1050d449c" /><Relationship Type="http://schemas.openxmlformats.org/officeDocument/2006/relationships/tags" Target="/ppt/slides/tags/tag140.xml" Id="R74052c8e5fe942da" /><Relationship Type="http://schemas.openxmlformats.org/officeDocument/2006/relationships/tags" Target="/ppt/slides/tags/tag141.xml" Id="R962e11cbb5834652" /><Relationship Type="http://schemas.openxmlformats.org/officeDocument/2006/relationships/tags" Target="/ppt/slides/tags/tag142.xml" Id="R791f2d6f06e54611" /><Relationship Type="http://schemas.openxmlformats.org/officeDocument/2006/relationships/tags" Target="/ppt/slides/tags/tag143.xml" Id="R547c958c4a7a44f8" /><Relationship Type="http://schemas.openxmlformats.org/officeDocument/2006/relationships/tags" Target="/ppt/slides/tags/tag144.xml" Id="Rba9cc908d32c427f" /><Relationship Type="http://schemas.openxmlformats.org/officeDocument/2006/relationships/tags" Target="/ppt/slides/tags/tag145.xml" Id="R2fb896c01156449d" /><Relationship Type="http://schemas.openxmlformats.org/officeDocument/2006/relationships/tags" Target="/ppt/slides/tags/tag146.xml" Id="R8194408c2c5246d3" /><Relationship Type="http://schemas.openxmlformats.org/officeDocument/2006/relationships/tags" Target="/ppt/slides/tags/tag147.xml" Id="R79f2cdd6c0174756" /><Relationship Type="http://schemas.openxmlformats.org/officeDocument/2006/relationships/tags" Target="/ppt/slides/tags/tag148.xml" Id="Ra5e0307e049349ba" /><Relationship Type="http://schemas.openxmlformats.org/officeDocument/2006/relationships/tags" Target="/ppt/slides/tags/tag149.xml" Id="R258da443a37540da" /><Relationship Type="http://schemas.openxmlformats.org/officeDocument/2006/relationships/tags" Target="/ppt/slides/tags/tag150.xml" Id="Rb6266638d4434bcf" /><Relationship Type="http://schemas.openxmlformats.org/officeDocument/2006/relationships/slideLayout" Target="/ppt/slideLayouts/slideLayout2.xml" Id="R3fc9fc44742f4638" /></Relationships>
</file>

<file path=ppt/slides/_rels/slide11.xml.rels>&#65279;<?xml version="1.0" encoding="utf-8"?><Relationships xmlns="http://schemas.openxmlformats.org/package/2006/relationships"><Relationship Type="http://schemas.openxmlformats.org/officeDocument/2006/relationships/tags" Target="/ppt/slides/tags/tag151.xml" Id="R82ae890029824100" /><Relationship Type="http://schemas.openxmlformats.org/officeDocument/2006/relationships/tags" Target="/ppt/slides/tags/tag152.xml" Id="Rde6213e2cec44f63" /><Relationship Type="http://schemas.openxmlformats.org/officeDocument/2006/relationships/tags" Target="/ppt/slides/tags/tag153.xml" Id="Rc2720e46798140c2" /><Relationship Type="http://schemas.openxmlformats.org/officeDocument/2006/relationships/tags" Target="/ppt/slides/tags/tag154.xml" Id="R69b7f78019924794" /><Relationship Type="http://schemas.openxmlformats.org/officeDocument/2006/relationships/tags" Target="/ppt/slides/tags/tag155.xml" Id="R0d25212bbdb149a2" /><Relationship Type="http://schemas.openxmlformats.org/officeDocument/2006/relationships/tags" Target="/ppt/slides/tags/tag156.xml" Id="Rf35548617dba46c1" /><Relationship Type="http://schemas.openxmlformats.org/officeDocument/2006/relationships/tags" Target="/ppt/slides/tags/tag157.xml" Id="Rf8bd2e8ab3d84918" /><Relationship Type="http://schemas.openxmlformats.org/officeDocument/2006/relationships/tags" Target="/ppt/slides/tags/tag158.xml" Id="R89ab5044cd844afb" /><Relationship Type="http://schemas.openxmlformats.org/officeDocument/2006/relationships/tags" Target="/ppt/slides/tags/tag159.xml" Id="R34ffa34c03234a8b" /><Relationship Type="http://schemas.openxmlformats.org/officeDocument/2006/relationships/tags" Target="/ppt/slides/tags/tag160.xml" Id="R7668e4ad1ca14041" /><Relationship Type="http://schemas.openxmlformats.org/officeDocument/2006/relationships/tags" Target="/ppt/slides/tags/tag161.xml" Id="R8a3d3efc7f0f49ea" /><Relationship Type="http://schemas.openxmlformats.org/officeDocument/2006/relationships/tags" Target="/ppt/slides/tags/tag162.xml" Id="R5fbf2965a37b4081" /><Relationship Type="http://schemas.openxmlformats.org/officeDocument/2006/relationships/tags" Target="/ppt/slides/tags/tag163.xml" Id="R6a7dc6b32d2a4368" /><Relationship Type="http://schemas.openxmlformats.org/officeDocument/2006/relationships/tags" Target="/ppt/slides/tags/tag164.xml" Id="Rdd09e44169364370" /><Relationship Type="http://schemas.openxmlformats.org/officeDocument/2006/relationships/tags" Target="/ppt/slides/tags/tag165.xml" Id="Rcd6d615810aa44df" /><Relationship Type="http://schemas.openxmlformats.org/officeDocument/2006/relationships/tags" Target="/ppt/slides/tags/tag166.xml" Id="Rdf44a7a399a042b0" /><Relationship Type="http://schemas.openxmlformats.org/officeDocument/2006/relationships/tags" Target="/ppt/slides/tags/tag167.xml" Id="R455ed23f2f9a44e1" /><Relationship Type="http://schemas.openxmlformats.org/officeDocument/2006/relationships/tags" Target="/ppt/slides/tags/tag168.xml" Id="Rca515780f7454dd6" /><Relationship Type="http://schemas.openxmlformats.org/officeDocument/2006/relationships/tags" Target="/ppt/slides/tags/tag169.xml" Id="Re975ae5cc6384794" /><Relationship Type="http://schemas.openxmlformats.org/officeDocument/2006/relationships/tags" Target="/ppt/slides/tags/tag170.xml" Id="R13b5209429e6474d" /><Relationship Type="http://schemas.openxmlformats.org/officeDocument/2006/relationships/tags" Target="/ppt/slides/tags/tag171.xml" Id="R011a05c7c9904504" /><Relationship Type="http://schemas.openxmlformats.org/officeDocument/2006/relationships/tags" Target="/ppt/slides/tags/tag172.xml" Id="Ra0437f8aad5d4bc6" /><Relationship Type="http://schemas.openxmlformats.org/officeDocument/2006/relationships/tags" Target="/ppt/slides/tags/tag173.xml" Id="R60cb0491c4ec4ac5" /><Relationship Type="http://schemas.openxmlformats.org/officeDocument/2006/relationships/tags" Target="/ppt/slides/tags/tag174.xml" Id="R418ace7b83ba4f99" /><Relationship Type="http://schemas.openxmlformats.org/officeDocument/2006/relationships/tags" Target="/ppt/slides/tags/tag175.xml" Id="R107f0eed037947ae" /><Relationship Type="http://schemas.openxmlformats.org/officeDocument/2006/relationships/tags" Target="/ppt/slides/tags/tag176.xml" Id="R9d3bb4d94c134b80" /><Relationship Type="http://schemas.openxmlformats.org/officeDocument/2006/relationships/tags" Target="/ppt/slides/tags/tag177.xml" Id="Rcd0a11158ddd46ef" /><Relationship Type="http://schemas.openxmlformats.org/officeDocument/2006/relationships/tags" Target="/ppt/slides/tags/tag178.xml" Id="R525c6f8dd2f14450" /><Relationship Type="http://schemas.openxmlformats.org/officeDocument/2006/relationships/slideLayout" Target="/ppt/slideLayouts/slideLayout2.xml" Id="Rd04ea8b602c044b7" /></Relationships>
</file>

<file path=ppt/slides/_rels/slide12.xml.rels>&#65279;<?xml version="1.0" encoding="utf-8"?><Relationships xmlns="http://schemas.openxmlformats.org/package/2006/relationships"><Relationship Type="http://schemas.openxmlformats.org/officeDocument/2006/relationships/image" Target="/ppt/media/image14.bin" Id="Rdf7940dbfdf84615" /><Relationship Type="http://schemas.openxmlformats.org/officeDocument/2006/relationships/image" Target="/ppt/media/image15.bin" Id="Rfb71d8f6632d4a9e" /><Relationship Type="http://schemas.openxmlformats.org/officeDocument/2006/relationships/tags" Target="/ppt/slides/tags/tag179.xml" Id="R801c6aed24cd493c" /><Relationship Type="http://schemas.openxmlformats.org/officeDocument/2006/relationships/tags" Target="/ppt/slides/tags/tag180.xml" Id="R8ba7746303b9475b" /><Relationship Type="http://schemas.openxmlformats.org/officeDocument/2006/relationships/tags" Target="/ppt/slides/tags/tag181.xml" Id="R72762b00005a424a" /><Relationship Type="http://schemas.openxmlformats.org/officeDocument/2006/relationships/tags" Target="/ppt/slides/tags/tag182.xml" Id="R7620d827246943d9" /><Relationship Type="http://schemas.openxmlformats.org/officeDocument/2006/relationships/tags" Target="/ppt/slides/tags/tag183.xml" Id="Rd7777e9917a84eac" /><Relationship Type="http://schemas.openxmlformats.org/officeDocument/2006/relationships/tags" Target="/ppt/slides/tags/tag184.xml" Id="R9c9b6a5a0d5346e2" /><Relationship Type="http://schemas.openxmlformats.org/officeDocument/2006/relationships/tags" Target="/ppt/slides/tags/tag185.xml" Id="R04a80d5fa7eb46c6" /><Relationship Type="http://schemas.openxmlformats.org/officeDocument/2006/relationships/tags" Target="/ppt/slides/tags/tag186.xml" Id="Rf8093be69c2b4459" /><Relationship Type="http://schemas.openxmlformats.org/officeDocument/2006/relationships/tags" Target="/ppt/slides/tags/tag187.xml" Id="Rc24c4fe537134846" /><Relationship Type="http://schemas.openxmlformats.org/officeDocument/2006/relationships/tags" Target="/ppt/slides/tags/tag188.xml" Id="R941a13f90e994c34" /><Relationship Type="http://schemas.openxmlformats.org/officeDocument/2006/relationships/tags" Target="/ppt/slides/tags/tag189.xml" Id="Rd0f68930904c4589" /><Relationship Type="http://schemas.openxmlformats.org/officeDocument/2006/relationships/tags" Target="/ppt/slides/tags/tag190.xml" Id="R722286d0db0049a5" /><Relationship Type="http://schemas.openxmlformats.org/officeDocument/2006/relationships/tags" Target="/ppt/slides/tags/tag191.xml" Id="Rcf0d78b61dd647b6" /><Relationship Type="http://schemas.openxmlformats.org/officeDocument/2006/relationships/tags" Target="/ppt/slides/tags/tag192.xml" Id="R736383b318914b8e" /><Relationship Type="http://schemas.openxmlformats.org/officeDocument/2006/relationships/tags" Target="/ppt/slides/tags/tag193.xml" Id="R3c2aa461e27b49f6" /><Relationship Type="http://schemas.openxmlformats.org/officeDocument/2006/relationships/tags" Target="/ppt/slides/tags/tag194.xml" Id="Rbab1a79aedc34eb0" /><Relationship Type="http://schemas.openxmlformats.org/officeDocument/2006/relationships/tags" Target="/ppt/slides/tags/tag195.xml" Id="R1f83c2deb5a0490b" /><Relationship Type="http://schemas.openxmlformats.org/officeDocument/2006/relationships/tags" Target="/ppt/slides/tags/tag196.xml" Id="Re184f9735b4c4d7a" /><Relationship Type="http://schemas.openxmlformats.org/officeDocument/2006/relationships/tags" Target="/ppt/slides/tags/tag197.xml" Id="Rdba4864696ca456a" /><Relationship Type="http://schemas.openxmlformats.org/officeDocument/2006/relationships/tags" Target="/ppt/slides/tags/tag198.xml" Id="Rf4e7544de3a24d05" /><Relationship Type="http://schemas.openxmlformats.org/officeDocument/2006/relationships/tags" Target="/ppt/slides/tags/tag199.xml" Id="R6363bd7168ee4cc3" /><Relationship Type="http://schemas.openxmlformats.org/officeDocument/2006/relationships/tags" Target="/ppt/slides/tags/tag200.xml" Id="R216b2b7117db412e" /><Relationship Type="http://schemas.openxmlformats.org/officeDocument/2006/relationships/tags" Target="/ppt/slides/tags/tag201.xml" Id="Rf36c9613a5124ed0" /><Relationship Type="http://schemas.openxmlformats.org/officeDocument/2006/relationships/tags" Target="/ppt/slides/tags/tag202.xml" Id="Rf7ba51d0362f482b" /><Relationship Type="http://schemas.openxmlformats.org/officeDocument/2006/relationships/tags" Target="/ppt/slides/tags/tag203.xml" Id="Re923c0b9d0fb4ba9" /><Relationship Type="http://schemas.openxmlformats.org/officeDocument/2006/relationships/tags" Target="/ppt/slides/tags/tag204.xml" Id="Rca4435b0bf524795" /><Relationship Type="http://schemas.openxmlformats.org/officeDocument/2006/relationships/tags" Target="/ppt/slides/tags/tag205.xml" Id="R40003f7b12fe403f" /><Relationship Type="http://schemas.openxmlformats.org/officeDocument/2006/relationships/slideLayout" Target="/ppt/slideLayouts/slideLayout2.xml" Id="R753db6fb754f4a6b" /></Relationships>
</file>

<file path=ppt/slides/_rels/slide13.xml.rels>&#65279;<?xml version="1.0" encoding="utf-8"?><Relationships xmlns="http://schemas.openxmlformats.org/package/2006/relationships"><Relationship Type="http://schemas.openxmlformats.org/officeDocument/2006/relationships/image" Target="/ppt/media/image5.bin" Id="R745cc3dd829f456a" /><Relationship Type="http://schemas.microsoft.com/office/2007/relationships/hdphoto" Target="/ppt/slides/udata/data3.wdp" Id="R4cde73036010433e" /><Relationship Type="http://schemas.openxmlformats.org/officeDocument/2006/relationships/tags" Target="/ppt/slides/tags/tag206.xml" Id="Rd0985d0bc33c4e06" /><Relationship Type="http://schemas.openxmlformats.org/officeDocument/2006/relationships/tags" Target="/ppt/slides/tags/tag207.xml" Id="R1c03b866a0c04d92" /><Relationship Type="http://schemas.openxmlformats.org/officeDocument/2006/relationships/tags" Target="/ppt/slides/tags/tag208.xml" Id="R97cbb7b1c0814689" /><Relationship Type="http://schemas.openxmlformats.org/officeDocument/2006/relationships/tags" Target="/ppt/slides/tags/tag209.xml" Id="R4e58365aead04e19" /><Relationship Type="http://schemas.openxmlformats.org/officeDocument/2006/relationships/slideLayout" Target="/ppt/slideLayouts/slideLayout2.xml" Id="Rfa4e4a8ede7f4e26" /></Relationships>
</file>

<file path=ppt/slides/_rels/slide14.xml.rels>&#65279;<?xml version="1.0" encoding="utf-8"?><Relationships xmlns="http://schemas.openxmlformats.org/package/2006/relationships"><Relationship Type="http://schemas.openxmlformats.org/officeDocument/2006/relationships/image" Target="/ppt/media/image16.bin" Id="Rc4b1e2f36eb14676" /><Relationship Type="http://schemas.openxmlformats.org/officeDocument/2006/relationships/tags" Target="/ppt/slides/tags/tag210.xml" Id="Rc58b9a7a7ba24d96" /><Relationship Type="http://schemas.openxmlformats.org/officeDocument/2006/relationships/tags" Target="/ppt/slides/tags/tag211.xml" Id="R7e60b2d371a74407" /><Relationship Type="http://schemas.openxmlformats.org/officeDocument/2006/relationships/tags" Target="/ppt/slides/tags/tag212.xml" Id="Rad5c05b6050f4103" /><Relationship Type="http://schemas.openxmlformats.org/officeDocument/2006/relationships/tags" Target="/ppt/slides/tags/tag213.xml" Id="Re96cf2c096a34005" /><Relationship Type="http://schemas.openxmlformats.org/officeDocument/2006/relationships/tags" Target="/ppt/slides/tags/tag214.xml" Id="Rb9d693d444d84e5a" /><Relationship Type="http://schemas.openxmlformats.org/officeDocument/2006/relationships/tags" Target="/ppt/slides/tags/tag215.xml" Id="Rf2ab58baaeb14b8c" /><Relationship Type="http://schemas.openxmlformats.org/officeDocument/2006/relationships/tags" Target="/ppt/slides/tags/tag216.xml" Id="R070b23fb512c40d2" /><Relationship Type="http://schemas.openxmlformats.org/officeDocument/2006/relationships/tags" Target="/ppt/slides/tags/tag217.xml" Id="Rf2a6b077650f4c61" /><Relationship Type="http://schemas.openxmlformats.org/officeDocument/2006/relationships/tags" Target="/ppt/slides/tags/tag218.xml" Id="R6c8f6602be0b4832" /><Relationship Type="http://schemas.openxmlformats.org/officeDocument/2006/relationships/tags" Target="/ppt/slides/tags/tag219.xml" Id="R114cba46dfc248bc" /><Relationship Type="http://schemas.openxmlformats.org/officeDocument/2006/relationships/tags" Target="/ppt/slides/tags/tag220.xml" Id="R80bb4a041c04475b" /><Relationship Type="http://schemas.openxmlformats.org/officeDocument/2006/relationships/tags" Target="/ppt/slides/tags/tag221.xml" Id="R8c71cc4666954d2e" /><Relationship Type="http://schemas.openxmlformats.org/officeDocument/2006/relationships/tags" Target="/ppt/slides/tags/tag222.xml" Id="Rd842e628d5934acf" /><Relationship Type="http://schemas.openxmlformats.org/officeDocument/2006/relationships/tags" Target="/ppt/slides/tags/tag223.xml" Id="Rfe62a08b387241bf" /><Relationship Type="http://schemas.openxmlformats.org/officeDocument/2006/relationships/tags" Target="/ppt/slides/tags/tag224.xml" Id="R005b648ab48e4b06" /><Relationship Type="http://schemas.openxmlformats.org/officeDocument/2006/relationships/tags" Target="/ppt/slides/tags/tag225.xml" Id="Rf8aab95e2abd47cc" /><Relationship Type="http://schemas.openxmlformats.org/officeDocument/2006/relationships/tags" Target="/ppt/slides/tags/tag226.xml" Id="Rc9b2d2d3e7fc4bae" /><Relationship Type="http://schemas.openxmlformats.org/officeDocument/2006/relationships/tags" Target="/ppt/slides/tags/tag227.xml" Id="R28d6aa4ffec545bb" /><Relationship Type="http://schemas.openxmlformats.org/officeDocument/2006/relationships/slideLayout" Target="/ppt/slideLayouts/slideLayout2.xml" Id="Ra0aa313228b647b8" /></Relationships>
</file>

<file path=ppt/slides/_rels/slide15.xml.rels>&#65279;<?xml version="1.0" encoding="utf-8"?><Relationships xmlns="http://schemas.openxmlformats.org/package/2006/relationships"><Relationship Type="http://schemas.openxmlformats.org/officeDocument/2006/relationships/image" Target="/ppt/media/image17.bin" Id="R6d8d301bafc04a1d" /><Relationship Type="http://schemas.openxmlformats.org/officeDocument/2006/relationships/image" Target="/ppt/media/image18.bin" Id="Rf83577871fa14d12" /><Relationship Type="http://schemas.openxmlformats.org/officeDocument/2006/relationships/image" Target="/ppt/media/image19.bin" Id="R01ca2793e1024c4b" /><Relationship Type="http://schemas.openxmlformats.org/officeDocument/2006/relationships/image" Target="/ppt/media/image20.bin" Id="R8481b689a3594a74" /><Relationship Type="http://schemas.openxmlformats.org/officeDocument/2006/relationships/tags" Target="/ppt/slides/tags/tag228.xml" Id="Rde347b877da24c3f" /><Relationship Type="http://schemas.openxmlformats.org/officeDocument/2006/relationships/tags" Target="/ppt/slides/tags/tag229.xml" Id="Rc4f09ec18b0043ff" /><Relationship Type="http://schemas.openxmlformats.org/officeDocument/2006/relationships/tags" Target="/ppt/slides/tags/tag230.xml" Id="R36b99fcca1fa4d39" /><Relationship Type="http://schemas.openxmlformats.org/officeDocument/2006/relationships/tags" Target="/ppt/slides/tags/tag231.xml" Id="R036021a0f9b04e13" /><Relationship Type="http://schemas.openxmlformats.org/officeDocument/2006/relationships/tags" Target="/ppt/slides/tags/tag232.xml" Id="Rdf02753a5a2b4003" /><Relationship Type="http://schemas.openxmlformats.org/officeDocument/2006/relationships/tags" Target="/ppt/slides/tags/tag233.xml" Id="Rbbe6578eb4d04862" /><Relationship Type="http://schemas.openxmlformats.org/officeDocument/2006/relationships/tags" Target="/ppt/slides/tags/tag234.xml" Id="R2062d645d5bd425d" /><Relationship Type="http://schemas.openxmlformats.org/officeDocument/2006/relationships/tags" Target="/ppt/slides/tags/tag235.xml" Id="Rf4ad80ff3a3b4d7a" /><Relationship Type="http://schemas.openxmlformats.org/officeDocument/2006/relationships/tags" Target="/ppt/slides/tags/tag236.xml" Id="R6233ab1ff91c44c1" /><Relationship Type="http://schemas.openxmlformats.org/officeDocument/2006/relationships/tags" Target="/ppt/slides/tags/tag237.xml" Id="R6675ff8c16fa49f4" /><Relationship Type="http://schemas.openxmlformats.org/officeDocument/2006/relationships/tags" Target="/ppt/slides/tags/tag238.xml" Id="R3de01d071a744fc4" /><Relationship Type="http://schemas.openxmlformats.org/officeDocument/2006/relationships/tags" Target="/ppt/slides/tags/tag239.xml" Id="R0393b7ca5aac46f3" /><Relationship Type="http://schemas.openxmlformats.org/officeDocument/2006/relationships/tags" Target="/ppt/slides/tags/tag240.xml" Id="Rfcc761530a9e490c" /><Relationship Type="http://schemas.openxmlformats.org/officeDocument/2006/relationships/tags" Target="/ppt/slides/tags/tag241.xml" Id="Rda6bf2017bdd4782" /><Relationship Type="http://schemas.openxmlformats.org/officeDocument/2006/relationships/tags" Target="/ppt/slides/tags/tag242.xml" Id="R460944d93e184610" /><Relationship Type="http://schemas.openxmlformats.org/officeDocument/2006/relationships/tags" Target="/ppt/slides/tags/tag243.xml" Id="Rac0af8346a164c6e" /><Relationship Type="http://schemas.openxmlformats.org/officeDocument/2006/relationships/slideLayout" Target="/ppt/slideLayouts/slideLayout2.xml" Id="Rf59596d591044924" /></Relationships>
</file>

<file path=ppt/slides/_rels/slide16.xml.rels>&#65279;<?xml version="1.0" encoding="utf-8"?><Relationships xmlns="http://schemas.openxmlformats.org/package/2006/relationships"><Relationship Type="http://schemas.openxmlformats.org/officeDocument/2006/relationships/tags" Target="/ppt/slides/tags/tag244.xml" Id="Rc0eb3989db8542af" /><Relationship Type="http://schemas.openxmlformats.org/officeDocument/2006/relationships/tags" Target="/ppt/slides/tags/tag245.xml" Id="R4ec7457d5c184944" /><Relationship Type="http://schemas.openxmlformats.org/officeDocument/2006/relationships/tags" Target="/ppt/slides/tags/tag246.xml" Id="Rf58b6151bb344446" /><Relationship Type="http://schemas.openxmlformats.org/officeDocument/2006/relationships/tags" Target="/ppt/slides/tags/tag247.xml" Id="R4f37cf21f9e0421b" /><Relationship Type="http://schemas.openxmlformats.org/officeDocument/2006/relationships/tags" Target="/ppt/slides/tags/tag248.xml" Id="Rf418795138084666" /><Relationship Type="http://schemas.openxmlformats.org/officeDocument/2006/relationships/tags" Target="/ppt/slides/tags/tag249.xml" Id="R30f4f86829a343d9" /><Relationship Type="http://schemas.openxmlformats.org/officeDocument/2006/relationships/tags" Target="/ppt/slides/tags/tag250.xml" Id="Rfa34d0706ca545cb" /><Relationship Type="http://schemas.openxmlformats.org/officeDocument/2006/relationships/tags" Target="/ppt/slides/tags/tag251.xml" Id="R1f1e32d2659640de" /><Relationship Type="http://schemas.openxmlformats.org/officeDocument/2006/relationships/tags" Target="/ppt/slides/tags/tag252.xml" Id="R769e62260a274052" /><Relationship Type="http://schemas.openxmlformats.org/officeDocument/2006/relationships/tags" Target="/ppt/slides/tags/tag253.xml" Id="Rb2a1d01d32eb44f3" /><Relationship Type="http://schemas.openxmlformats.org/officeDocument/2006/relationships/tags" Target="/ppt/slides/tags/tag254.xml" Id="R359d24d2102d4025" /><Relationship Type="http://schemas.openxmlformats.org/officeDocument/2006/relationships/tags" Target="/ppt/slides/tags/tag255.xml" Id="Red881c8aa7a84853" /><Relationship Type="http://schemas.openxmlformats.org/officeDocument/2006/relationships/tags" Target="/ppt/slides/tags/tag256.xml" Id="R73c1a7ef6a6b4be9" /><Relationship Type="http://schemas.openxmlformats.org/officeDocument/2006/relationships/tags" Target="/ppt/slides/tags/tag257.xml" Id="R849b75d4404c4edc" /><Relationship Type="http://schemas.openxmlformats.org/officeDocument/2006/relationships/tags" Target="/ppt/slides/tags/tag258.xml" Id="R1d7ba69e680b4ac5" /><Relationship Type="http://schemas.openxmlformats.org/officeDocument/2006/relationships/tags" Target="/ppt/slides/tags/tag259.xml" Id="Rb93983f685dd47da" /><Relationship Type="http://schemas.openxmlformats.org/officeDocument/2006/relationships/tags" Target="/ppt/slides/tags/tag260.xml" Id="Rd561b973fd2043b0" /><Relationship Type="http://schemas.openxmlformats.org/officeDocument/2006/relationships/tags" Target="/ppt/slides/tags/tag261.xml" Id="R93e198ec5bb147f2" /><Relationship Type="http://schemas.openxmlformats.org/officeDocument/2006/relationships/tags" Target="/ppt/slides/tags/tag262.xml" Id="Rfb67db2e40f34ff2" /><Relationship Type="http://schemas.openxmlformats.org/officeDocument/2006/relationships/tags" Target="/ppt/slides/tags/tag263.xml" Id="R38cbe8dc0aff43a1" /><Relationship Type="http://schemas.openxmlformats.org/officeDocument/2006/relationships/tags" Target="/ppt/slides/tags/tag264.xml" Id="Rbd10df94112d4aad" /><Relationship Type="http://schemas.openxmlformats.org/officeDocument/2006/relationships/tags" Target="/ppt/slides/tags/tag265.xml" Id="Ra7df149445bf462a" /><Relationship Type="http://schemas.openxmlformats.org/officeDocument/2006/relationships/tags" Target="/ppt/slides/tags/tag266.xml" Id="Rf35ba16ef91545ef" /><Relationship Type="http://schemas.openxmlformats.org/officeDocument/2006/relationships/tags" Target="/ppt/slides/tags/tag267.xml" Id="R7d053756d474483c" /><Relationship Type="http://schemas.openxmlformats.org/officeDocument/2006/relationships/slideLayout" Target="/ppt/slideLayouts/slideLayout2.xml" Id="R04504b099e7142d2" /></Relationships>
</file>

<file path=ppt/slides/_rels/slide17.xml.rels>&#65279;<?xml version="1.0" encoding="utf-8"?><Relationships xmlns="http://schemas.openxmlformats.org/package/2006/relationships"><Relationship Type="http://schemas.openxmlformats.org/officeDocument/2006/relationships/image" Target="/ppt/media/image21.bin" Id="Rdcbfcf9e700a4807" /><Relationship Type="http://schemas.openxmlformats.org/officeDocument/2006/relationships/tags" Target="/ppt/slides/tags/tag268.xml" Id="R2743b4499e6343c6" /><Relationship Type="http://schemas.openxmlformats.org/officeDocument/2006/relationships/tags" Target="/ppt/slides/tags/tag269.xml" Id="Rd6247f94333e46c4" /><Relationship Type="http://schemas.openxmlformats.org/officeDocument/2006/relationships/tags" Target="/ppt/slides/tags/tag270.xml" Id="Rb4b94333690e4aca" /><Relationship Type="http://schemas.openxmlformats.org/officeDocument/2006/relationships/tags" Target="/ppt/slides/tags/tag271.xml" Id="R81439677a43e43a6" /><Relationship Type="http://schemas.openxmlformats.org/officeDocument/2006/relationships/tags" Target="/ppt/slides/tags/tag272.xml" Id="Rd0decf34ea9e4b3e" /><Relationship Type="http://schemas.openxmlformats.org/officeDocument/2006/relationships/tags" Target="/ppt/slides/tags/tag273.xml" Id="R8d40c336fa7d4d16" /><Relationship Type="http://schemas.openxmlformats.org/officeDocument/2006/relationships/tags" Target="/ppt/slides/tags/tag274.xml" Id="R5e259a4410ba4140" /><Relationship Type="http://schemas.openxmlformats.org/officeDocument/2006/relationships/tags" Target="/ppt/slides/tags/tag275.xml" Id="R906b783f0aed4323" /><Relationship Type="http://schemas.openxmlformats.org/officeDocument/2006/relationships/tags" Target="/ppt/slides/tags/tag276.xml" Id="R7ed77141c5714ec0" /><Relationship Type="http://schemas.openxmlformats.org/officeDocument/2006/relationships/tags" Target="/ppt/slides/tags/tag277.xml" Id="R6f0f46d43aae4ad5" /><Relationship Type="http://schemas.openxmlformats.org/officeDocument/2006/relationships/tags" Target="/ppt/slides/tags/tag278.xml" Id="R805d143b56dd4d5f" /><Relationship Type="http://schemas.openxmlformats.org/officeDocument/2006/relationships/tags" Target="/ppt/slides/tags/tag279.xml" Id="Rec39dbe256bc40bb" /><Relationship Type="http://schemas.openxmlformats.org/officeDocument/2006/relationships/tags" Target="/ppt/slides/tags/tag280.xml" Id="Rd894893f77fb40ed" /><Relationship Type="http://schemas.openxmlformats.org/officeDocument/2006/relationships/tags" Target="/ppt/slides/tags/tag281.xml" Id="R47481f8ea41b44d7" /><Relationship Type="http://schemas.openxmlformats.org/officeDocument/2006/relationships/tags" Target="/ppt/slides/tags/tag282.xml" Id="R8f778df0bef34144" /><Relationship Type="http://schemas.openxmlformats.org/officeDocument/2006/relationships/slideLayout" Target="/ppt/slideLayouts/slideLayout2.xml" Id="R035833d6e79d4ed8" /></Relationships>
</file>

<file path=ppt/slides/_rels/slide18.xml.rels>&#65279;<?xml version="1.0" encoding="utf-8"?><Relationships xmlns="http://schemas.openxmlformats.org/package/2006/relationships"><Relationship Type="http://schemas.openxmlformats.org/officeDocument/2006/relationships/tags" Target="/ppt/slides/tags/tag283.xml" Id="R2816ed6123f6418b" /><Relationship Type="http://schemas.openxmlformats.org/officeDocument/2006/relationships/tags" Target="/ppt/slides/tags/tag284.xml" Id="Rb0391e3867784907" /><Relationship Type="http://schemas.openxmlformats.org/officeDocument/2006/relationships/tags" Target="/ppt/slides/tags/tag285.xml" Id="Ref858e9f134547cf" /><Relationship Type="http://schemas.openxmlformats.org/officeDocument/2006/relationships/tags" Target="/ppt/slides/tags/tag286.xml" Id="Ra22391c653c34088" /><Relationship Type="http://schemas.openxmlformats.org/officeDocument/2006/relationships/tags" Target="/ppt/slides/tags/tag287.xml" Id="Rcad601d95db2484d" /><Relationship Type="http://schemas.openxmlformats.org/officeDocument/2006/relationships/tags" Target="/ppt/slides/tags/tag288.xml" Id="Rc97b57f5c7c149c7" /><Relationship Type="http://schemas.openxmlformats.org/officeDocument/2006/relationships/tags" Target="/ppt/slides/tags/tag289.xml" Id="R20ff2905f5874503" /><Relationship Type="http://schemas.openxmlformats.org/officeDocument/2006/relationships/tags" Target="/ppt/slides/tags/tag290.xml" Id="R7ef7b5a0fba14ee8" /><Relationship Type="http://schemas.openxmlformats.org/officeDocument/2006/relationships/tags" Target="/ppt/slides/tags/tag291.xml" Id="R4927a77822e9435a" /><Relationship Type="http://schemas.openxmlformats.org/officeDocument/2006/relationships/tags" Target="/ppt/slides/tags/tag292.xml" Id="Rb44f384372a649be" /><Relationship Type="http://schemas.openxmlformats.org/officeDocument/2006/relationships/tags" Target="/ppt/slides/tags/tag293.xml" Id="Rdc0580b8e5414936" /><Relationship Type="http://schemas.openxmlformats.org/officeDocument/2006/relationships/tags" Target="/ppt/slides/tags/tag294.xml" Id="R0493af0587324b1e" /><Relationship Type="http://schemas.openxmlformats.org/officeDocument/2006/relationships/slideLayout" Target="/ppt/slideLayouts/slideLayout2.xml" Id="R37e3dd048bcd4005" /></Relationships>
</file>

<file path=ppt/slides/_rels/slide19.xml.rels>&#65279;<?xml version="1.0" encoding="utf-8"?><Relationships xmlns="http://schemas.openxmlformats.org/package/2006/relationships"><Relationship Type="http://schemas.openxmlformats.org/officeDocument/2006/relationships/image" Target="/ppt/media/image5.bin" Id="R9d80653042864035" /><Relationship Type="http://schemas.microsoft.com/office/2007/relationships/hdphoto" Target="/ppt/slides/udata/data4.wdp" Id="Rbe1d63a0973b4661" /><Relationship Type="http://schemas.openxmlformats.org/officeDocument/2006/relationships/tags" Target="/ppt/slides/tags/tag295.xml" Id="Rdc90777383384c2e" /><Relationship Type="http://schemas.openxmlformats.org/officeDocument/2006/relationships/tags" Target="/ppt/slides/tags/tag296.xml" Id="Ra123873dbc2941fd" /><Relationship Type="http://schemas.openxmlformats.org/officeDocument/2006/relationships/tags" Target="/ppt/slides/tags/tag297.xml" Id="R2a4ba3e393ed48dc" /><Relationship Type="http://schemas.openxmlformats.org/officeDocument/2006/relationships/tags" Target="/ppt/slides/tags/tag298.xml" Id="R243f5963707c4fdd" /><Relationship Type="http://schemas.openxmlformats.org/officeDocument/2006/relationships/slideLayout" Target="/ppt/slideLayouts/slideLayout2.xml" Id="Rf762b5b098ca4b9e" /></Relationships>
</file>

<file path=ppt/slides/_rels/slide2.xml.rels>&#65279;<?xml version="1.0" encoding="utf-8"?><Relationships xmlns="http://schemas.openxmlformats.org/package/2006/relationships"><Relationship Type="http://schemas.openxmlformats.org/officeDocument/2006/relationships/image" Target="/ppt/media/image4.bin" Id="Rfaca724536c74d52" /><Relationship Type="http://schemas.openxmlformats.org/officeDocument/2006/relationships/tags" Target="/ppt/slides/tags/tag9.xml" Id="R325d825f9b684847" /><Relationship Type="http://schemas.openxmlformats.org/officeDocument/2006/relationships/tags" Target="/ppt/slides/tags/tag10.xml" Id="Rd3f3321fe6604701" /><Relationship Type="http://schemas.openxmlformats.org/officeDocument/2006/relationships/tags" Target="/ppt/slides/tags/tag11.xml" Id="R1d8399f47228447f" /><Relationship Type="http://schemas.openxmlformats.org/officeDocument/2006/relationships/tags" Target="/ppt/slides/tags/tag12.xml" Id="Rc5992c423b5242c2" /><Relationship Type="http://schemas.openxmlformats.org/officeDocument/2006/relationships/tags" Target="/ppt/slides/tags/tag13.xml" Id="R1d60cb9737c94e4a" /><Relationship Type="http://schemas.openxmlformats.org/officeDocument/2006/relationships/tags" Target="/ppt/slides/tags/tag14.xml" Id="R02611b5490ad45ee" /><Relationship Type="http://schemas.openxmlformats.org/officeDocument/2006/relationships/slideLayout" Target="/ppt/slideLayouts/slideLayout1.xml" Id="Rad3b5ab127484166" /></Relationships>
</file>

<file path=ppt/slides/_rels/slide20.xml.rels>&#65279;<?xml version="1.0" encoding="utf-8"?><Relationships xmlns="http://schemas.openxmlformats.org/package/2006/relationships"><Relationship Type="http://schemas.openxmlformats.org/officeDocument/2006/relationships/image" Target="/ppt/media/image22.bin" Id="R7f20d3ad73664a4b" /><Relationship Type="http://schemas.openxmlformats.org/officeDocument/2006/relationships/tags" Target="/ppt/slides/tags/tag299.xml" Id="R8e1ec0b120654145" /><Relationship Type="http://schemas.openxmlformats.org/officeDocument/2006/relationships/tags" Target="/ppt/slides/tags/tag300.xml" Id="R997e44dbc3574643" /><Relationship Type="http://schemas.openxmlformats.org/officeDocument/2006/relationships/tags" Target="/ppt/slides/tags/tag301.xml" Id="R25166b3fe0154b56" /><Relationship Type="http://schemas.openxmlformats.org/officeDocument/2006/relationships/tags" Target="/ppt/slides/tags/tag302.xml" Id="Rdf3f83c5f54e4879" /><Relationship Type="http://schemas.openxmlformats.org/officeDocument/2006/relationships/tags" Target="/ppt/slides/tags/tag303.xml" Id="R1437050034d74183" /><Relationship Type="http://schemas.openxmlformats.org/officeDocument/2006/relationships/tags" Target="/ppt/slides/tags/tag304.xml" Id="Rb9a284f48dba44c5" /><Relationship Type="http://schemas.openxmlformats.org/officeDocument/2006/relationships/tags" Target="/ppt/slides/tags/tag305.xml" Id="R031ef08525cb42cb" /><Relationship Type="http://schemas.openxmlformats.org/officeDocument/2006/relationships/tags" Target="/ppt/slides/tags/tag306.xml" Id="Rb32f90f5320148d0" /><Relationship Type="http://schemas.openxmlformats.org/officeDocument/2006/relationships/tags" Target="/ppt/slides/tags/tag307.xml" Id="R7868ca1fff514165" /><Relationship Type="http://schemas.openxmlformats.org/officeDocument/2006/relationships/tags" Target="/ppt/slides/tags/tag308.xml" Id="R9ece9a25ed7e4cc4" /><Relationship Type="http://schemas.openxmlformats.org/officeDocument/2006/relationships/tags" Target="/ppt/slides/tags/tag309.xml" Id="R1bb1eb39634e45a1" /><Relationship Type="http://schemas.openxmlformats.org/officeDocument/2006/relationships/slideLayout" Target="/ppt/slideLayouts/slideLayout2.xml" Id="R5aac39e907ba47fa" /></Relationships>
</file>

<file path=ppt/slides/_rels/slide21.xml.rels>&#65279;<?xml version="1.0" encoding="utf-8"?><Relationships xmlns="http://schemas.openxmlformats.org/package/2006/relationships"><Relationship Type="http://schemas.openxmlformats.org/officeDocument/2006/relationships/image" Target="/ppt/media/image23.bin" Id="R150c62a3b47a4ab5" /><Relationship Type="http://schemas.openxmlformats.org/officeDocument/2006/relationships/image" Target="/ppt/media/image24.bin" Id="R27d9a6e86d5f4c7a" /><Relationship Type="http://schemas.openxmlformats.org/officeDocument/2006/relationships/tags" Target="/ppt/slides/tags/tag310.xml" Id="R904fe37d48b2469e" /><Relationship Type="http://schemas.openxmlformats.org/officeDocument/2006/relationships/tags" Target="/ppt/slides/tags/tag311.xml" Id="Rd411640aa24b40e1" /><Relationship Type="http://schemas.openxmlformats.org/officeDocument/2006/relationships/tags" Target="/ppt/slides/tags/tag312.xml" Id="Rafe244d9ecdd45fa" /><Relationship Type="http://schemas.openxmlformats.org/officeDocument/2006/relationships/tags" Target="/ppt/slides/tags/tag313.xml" Id="R4f9d0b1df5c94170" /><Relationship Type="http://schemas.openxmlformats.org/officeDocument/2006/relationships/tags" Target="/ppt/slides/tags/tag314.xml" Id="R4982a12b71d644ea" /><Relationship Type="http://schemas.openxmlformats.org/officeDocument/2006/relationships/tags" Target="/ppt/slides/tags/tag315.xml" Id="R06989ad5afe94c55" /><Relationship Type="http://schemas.openxmlformats.org/officeDocument/2006/relationships/tags" Target="/ppt/slides/tags/tag316.xml" Id="Rabc2d3355fb34424" /><Relationship Type="http://schemas.openxmlformats.org/officeDocument/2006/relationships/tags" Target="/ppt/slides/tags/tag317.xml" Id="Ra22415157d284149" /><Relationship Type="http://schemas.openxmlformats.org/officeDocument/2006/relationships/tags" Target="/ppt/slides/tags/tag318.xml" Id="Rb06d8322801c4757" /><Relationship Type="http://schemas.openxmlformats.org/officeDocument/2006/relationships/tags" Target="/ppt/slides/tags/tag319.xml" Id="R9a5254345b914d22" /><Relationship Type="http://schemas.openxmlformats.org/officeDocument/2006/relationships/tags" Target="/ppt/slides/tags/tag320.xml" Id="R34d35ea41e5a4c22" /><Relationship Type="http://schemas.openxmlformats.org/officeDocument/2006/relationships/tags" Target="/ppt/slides/tags/tag321.xml" Id="R86c2017335d940d0" /><Relationship Type="http://schemas.openxmlformats.org/officeDocument/2006/relationships/tags" Target="/ppt/slides/tags/tag322.xml" Id="R0ec1d03aaf824c77" /><Relationship Type="http://schemas.openxmlformats.org/officeDocument/2006/relationships/tags" Target="/ppt/slides/tags/tag323.xml" Id="Rfd19daa7312343bb" /><Relationship Type="http://schemas.openxmlformats.org/officeDocument/2006/relationships/tags" Target="/ppt/slides/tags/tag324.xml" Id="R78b2485fba3b450d" /><Relationship Type="http://schemas.openxmlformats.org/officeDocument/2006/relationships/tags" Target="/ppt/slides/tags/tag325.xml" Id="R50e332b4f0824ebb" /><Relationship Type="http://schemas.openxmlformats.org/officeDocument/2006/relationships/tags" Target="/ppt/slides/tags/tag326.xml" Id="Rde900994aa8b452e" /><Relationship Type="http://schemas.openxmlformats.org/officeDocument/2006/relationships/tags" Target="/ppt/slides/tags/tag327.xml" Id="R56957cd9a9a24fc9" /><Relationship Type="http://schemas.openxmlformats.org/officeDocument/2006/relationships/tags" Target="/ppt/slides/tags/tag328.xml" Id="R7b6f8fa5a38848e6" /><Relationship Type="http://schemas.openxmlformats.org/officeDocument/2006/relationships/slideLayout" Target="/ppt/slideLayouts/slideLayout2.xml" Id="R0bf1b55e0e78462d" /></Relationships>
</file>

<file path=ppt/slides/_rels/slide22.xml.rels>&#65279;<?xml version="1.0" encoding="utf-8"?><Relationships xmlns="http://schemas.openxmlformats.org/package/2006/relationships"><Relationship Type="http://schemas.openxmlformats.org/officeDocument/2006/relationships/tags" Target="/ppt/slides/tags/tag329.xml" Id="Rbc7a299291d94727" /><Relationship Type="http://schemas.openxmlformats.org/officeDocument/2006/relationships/tags" Target="/ppt/slides/tags/tag330.xml" Id="R0acf4bb0e1f045d3" /><Relationship Type="http://schemas.openxmlformats.org/officeDocument/2006/relationships/tags" Target="/ppt/slides/tags/tag331.xml" Id="R53812aedaac345ec" /><Relationship Type="http://schemas.openxmlformats.org/officeDocument/2006/relationships/tags" Target="/ppt/slides/tags/tag332.xml" Id="R79360fe444fc4b25" /><Relationship Type="http://schemas.openxmlformats.org/officeDocument/2006/relationships/tags" Target="/ppt/slides/tags/tag333.xml" Id="Rb92a7521b14f45f3" /><Relationship Type="http://schemas.openxmlformats.org/officeDocument/2006/relationships/tags" Target="/ppt/slides/tags/tag334.xml" Id="Rd9a2c361fcbb4418" /><Relationship Type="http://schemas.openxmlformats.org/officeDocument/2006/relationships/tags" Target="/ppt/slides/tags/tag335.xml" Id="R70c6cfb1c5fa49a5" /><Relationship Type="http://schemas.openxmlformats.org/officeDocument/2006/relationships/tags" Target="/ppt/slides/tags/tag336.xml" Id="Rfe70fa01b86a43d3" /><Relationship Type="http://schemas.openxmlformats.org/officeDocument/2006/relationships/tags" Target="/ppt/slides/tags/tag337.xml" Id="R08de388c7ca24fcf" /><Relationship Type="http://schemas.openxmlformats.org/officeDocument/2006/relationships/tags" Target="/ppt/slides/tags/tag338.xml" Id="Rea12dd43d8ab4830" /><Relationship Type="http://schemas.openxmlformats.org/officeDocument/2006/relationships/tags" Target="/ppt/slides/tags/tag339.xml" Id="R9ecddda495454861" /><Relationship Type="http://schemas.openxmlformats.org/officeDocument/2006/relationships/tags" Target="/ppt/slides/tags/tag340.xml" Id="Rb99320ba5f4a4c6f" /><Relationship Type="http://schemas.openxmlformats.org/officeDocument/2006/relationships/tags" Target="/ppt/slides/tags/tag341.xml" Id="Rd77600176fcc47f8" /><Relationship Type="http://schemas.openxmlformats.org/officeDocument/2006/relationships/tags" Target="/ppt/slides/tags/tag342.xml" Id="Rdda05e96ca9d4b29" /><Relationship Type="http://schemas.openxmlformats.org/officeDocument/2006/relationships/tags" Target="/ppt/slides/tags/tag343.xml" Id="Rc89b23be318f4905" /><Relationship Type="http://schemas.openxmlformats.org/officeDocument/2006/relationships/tags" Target="/ppt/slides/tags/tag344.xml" Id="R851a36cd2f964d77" /><Relationship Type="http://schemas.openxmlformats.org/officeDocument/2006/relationships/tags" Target="/ppt/slides/tags/tag345.xml" Id="Rd5f81992458e41ea" /><Relationship Type="http://schemas.openxmlformats.org/officeDocument/2006/relationships/tags" Target="/ppt/slides/tags/tag346.xml" Id="Rc8cc57bedb6640c9" /><Relationship Type="http://schemas.openxmlformats.org/officeDocument/2006/relationships/tags" Target="/ppt/slides/tags/tag347.xml" Id="Rc21683c103a84655" /><Relationship Type="http://schemas.openxmlformats.org/officeDocument/2006/relationships/tags" Target="/ppt/slides/tags/tag348.xml" Id="R1d462ec0ab4d400d" /><Relationship Type="http://schemas.openxmlformats.org/officeDocument/2006/relationships/slideLayout" Target="/ppt/slideLayouts/slideLayout2.xml" Id="R2a1c02dc9c054a9a" /></Relationships>
</file>

<file path=ppt/slides/_rels/slide23.xml.rels>&#65279;<?xml version="1.0" encoding="utf-8"?><Relationships xmlns="http://schemas.openxmlformats.org/package/2006/relationships"><Relationship Type="http://schemas.openxmlformats.org/officeDocument/2006/relationships/image" Target="/ppt/media/image25.bin" Id="Rd1979300abf94482" /><Relationship Type="http://schemas.openxmlformats.org/officeDocument/2006/relationships/tags" Target="/ppt/slides/tags/tag349.xml" Id="R37d0f48b69c144ed" /><Relationship Type="http://schemas.openxmlformats.org/officeDocument/2006/relationships/tags" Target="/ppt/slides/tags/tag350.xml" Id="Ra1cf5a7327b34d92" /><Relationship Type="http://schemas.openxmlformats.org/officeDocument/2006/relationships/tags" Target="/ppt/slides/tags/tag351.xml" Id="Rcd42c6adb21e4d09" /><Relationship Type="http://schemas.openxmlformats.org/officeDocument/2006/relationships/tags" Target="/ppt/slides/tags/tag352.xml" Id="R6c5f261341be40d1" /><Relationship Type="http://schemas.openxmlformats.org/officeDocument/2006/relationships/tags" Target="/ppt/slides/tags/tag353.xml" Id="Rdfc4337124754b6d" /><Relationship Type="http://schemas.openxmlformats.org/officeDocument/2006/relationships/tags" Target="/ppt/slides/tags/tag354.xml" Id="R420301c2932d4c38" /><Relationship Type="http://schemas.openxmlformats.org/officeDocument/2006/relationships/tags" Target="/ppt/slides/tags/tag355.xml" Id="R1acbc1b8585b4a00" /><Relationship Type="http://schemas.openxmlformats.org/officeDocument/2006/relationships/tags" Target="/ppt/slides/tags/tag356.xml" Id="Ra5b0cd3abd3847aa" /><Relationship Type="http://schemas.openxmlformats.org/officeDocument/2006/relationships/tags" Target="/ppt/slides/tags/tag357.xml" Id="Rac8974bb7fd34434" /><Relationship Type="http://schemas.openxmlformats.org/officeDocument/2006/relationships/tags" Target="/ppt/slides/tags/tag358.xml" Id="R28a2af5184f2450d" /><Relationship Type="http://schemas.openxmlformats.org/officeDocument/2006/relationships/tags" Target="/ppt/slides/tags/tag359.xml" Id="R7c011aca54e44626" /><Relationship Type="http://schemas.openxmlformats.org/officeDocument/2006/relationships/slideLayout" Target="/ppt/slideLayouts/slideLayout2.xml" Id="Rb0937a92190749e5" /></Relationships>
</file>

<file path=ppt/slides/_rels/slide24.xml.rels>&#65279;<?xml version="1.0" encoding="utf-8"?><Relationships xmlns="http://schemas.openxmlformats.org/package/2006/relationships"><Relationship Type="http://schemas.openxmlformats.org/officeDocument/2006/relationships/image" Target="/ppt/media/image.bin" Id="R7e32c45086ea47fd" /><Relationship Type="http://schemas.openxmlformats.org/officeDocument/2006/relationships/image" Target="/ppt/media/image2.bin" Id="Rb38633c0b31b4c2b" /><Relationship Type="http://schemas.openxmlformats.org/officeDocument/2006/relationships/image" Target="/ppt/media/image3.bin" Id="R1369ed782d3f4463" /><Relationship Type="http://schemas.openxmlformats.org/officeDocument/2006/relationships/tags" Target="/ppt/slides/tags/tag360.xml" Id="Ra5ed542788914c1b" /><Relationship Type="http://schemas.openxmlformats.org/officeDocument/2006/relationships/tags" Target="/ppt/slides/tags/tag361.xml" Id="R21b0247918b9419f" /><Relationship Type="http://schemas.openxmlformats.org/officeDocument/2006/relationships/tags" Target="/ppt/slides/tags/tag362.xml" Id="R5ac3ba1f2d164a0c" /><Relationship Type="http://schemas.openxmlformats.org/officeDocument/2006/relationships/tags" Target="/ppt/slides/tags/tag363.xml" Id="R8c87002ae22849be" /><Relationship Type="http://schemas.openxmlformats.org/officeDocument/2006/relationships/tags" Target="/ppt/slides/tags/tag364.xml" Id="Radcc0ba0a20f427e" /><Relationship Type="http://schemas.openxmlformats.org/officeDocument/2006/relationships/tags" Target="/ppt/slides/tags/tag365.xml" Id="R85140e7caaf74004" /><Relationship Type="http://schemas.openxmlformats.org/officeDocument/2006/relationships/tags" Target="/ppt/slides/tags/tag366.xml" Id="Rbc27b5b4d8c0483d" /><Relationship Type="http://schemas.openxmlformats.org/officeDocument/2006/relationships/tags" Target="/ppt/slides/tags/tag367.xml" Id="R5d3f1228788c4719" /><Relationship Type="http://schemas.openxmlformats.org/officeDocument/2006/relationships/tags" Target="/ppt/slides/tags/tag368.xml" Id="Rebf2da6425604713" /><Relationship Type="http://schemas.openxmlformats.org/officeDocument/2006/relationships/tags" Target="/ppt/slides/tags/tag369.xml" Id="Ra510ecbc93104f1a" /><Relationship Type="http://schemas.openxmlformats.org/officeDocument/2006/relationships/tags" Target="/ppt/slides/tags/tag370.xml" Id="R39e86196c1394b8c" /><Relationship Type="http://schemas.openxmlformats.org/officeDocument/2006/relationships/slideLayout" Target="/ppt/slideLayouts/slideLayout2.xml" Id="Ra29c9b0b825b490b" /></Relationships>
</file>

<file path=ppt/slides/_rels/slide25.xml.rels>&#65279;<?xml version="1.0" encoding="utf-8"?><Relationships xmlns="http://schemas.openxmlformats.org/package/2006/relationships"><Relationship Type="http://schemas.openxmlformats.org/officeDocument/2006/relationships/hyperlink" Target="https://pptsupermarket.com/customizes" TargetMode="External" Id="R1c69ebb69eae47c68c41b01b96638523" /><Relationship Type="http://schemas.openxmlformats.org/officeDocument/2006/relationships/image" Target="/ppt/media/image26.bin" Id="R50821a780f87447b" /><Relationship Type="http://schemas.openxmlformats.org/officeDocument/2006/relationships/image" Target="/ppt/media/image27.bin" Id="R0ffa6bd9ea8748f8" /><Relationship Type="http://schemas.openxmlformats.org/officeDocument/2006/relationships/image" Target="/ppt/media/image28.bin" Id="R47d5f3c35b324504" /><Relationship Type="http://schemas.openxmlformats.org/officeDocument/2006/relationships/customXml" Target="/ppt/customXML/item.xml" Id="R4066df1fd43246a9" /><Relationship Type="http://schemas.openxmlformats.org/officeDocument/2006/relationships/customXml" Target="/ppt/customXML/item2.xml" Id="R8d2369a712974284" /><Relationship Type="http://schemas.openxmlformats.org/officeDocument/2006/relationships/slideLayout" Target="/ppt/slideLayouts/slideLayout1.xml" Id="R2dd4dc8ff8b74f8e" /></Relationships>
</file>

<file path=ppt/slides/_rels/slide26.xml.rels>&#65279;<?xml version="1.0" encoding="utf-8"?><Relationships xmlns="http://schemas.openxmlformats.org/package/2006/relationships"><Relationship Type="http://schemas.openxmlformats.org/officeDocument/2006/relationships/hyperlink" Target="https://www.pptsupermarket.com/" TargetMode="External" Id="Rf71efccd62c6444dba2bd40401f28433" /><Relationship Type="http://schemas.openxmlformats.org/officeDocument/2006/relationships/image" Target="/ppt/media/image29.bin" Id="Rd962821f19d3490d" /><Relationship Type="http://schemas.openxmlformats.org/officeDocument/2006/relationships/image" Target="/ppt/media/image30.bin" Id="R7b1903ddc21b4667" /><Relationship Type="http://schemas.openxmlformats.org/officeDocument/2006/relationships/image" Target="/ppt/media/image31.bin" Id="Ra495517f8ebb4abc" /><Relationship Type="http://schemas.openxmlformats.org/officeDocument/2006/relationships/image" Target="/ppt/media/image27.bin" Id="R98cfbd2e7c7b4b67" /><Relationship Type="http://schemas.openxmlformats.org/officeDocument/2006/relationships/image" Target="/ppt/media/image32.bin" Id="Redb80d2099124e66" /><Relationship Type="http://schemas.openxmlformats.org/officeDocument/2006/relationships/image" Target="/ppt/media/image33.bin" Id="R1bd73914179f4e17" /><Relationship Type="http://schemas.openxmlformats.org/officeDocument/2006/relationships/image" Target="/ppt/media/image28.bin" Id="Rc1fb032c38cb4d77" /><Relationship Type="http://schemas.openxmlformats.org/officeDocument/2006/relationships/customXml" Target="/ppt/customXML/item3.xml" Id="R80a688cb5d184dda" /><Relationship Type="http://schemas.openxmlformats.org/officeDocument/2006/relationships/customXml" Target="/ppt/customXML/item4.xml" Id="R4cf502e9d5954219" /><Relationship Type="http://schemas.openxmlformats.org/officeDocument/2006/relationships/customXml" Target="/ppt/customXML/item5.xml" Id="Rc7b6b51072824111" /><Relationship Type="http://schemas.openxmlformats.org/officeDocument/2006/relationships/slideLayout" Target="/ppt/slideLayouts/slideLayout1.xml" Id="R3e364a6086c041f3" /></Relationships>
</file>

<file path=ppt/slides/_rels/slide27.xml.rels>&#65279;<?xml version="1.0" encoding="utf-8"?><Relationships xmlns="http://schemas.openxmlformats.org/package/2006/relationships"><Relationship Type="http://schemas.openxmlformats.org/officeDocument/2006/relationships/image" Target="/ppt/media/image34.bin" Id="R431671b347c14e50" /><Relationship Type="http://schemas.openxmlformats.org/officeDocument/2006/relationships/image" Target="/ppt/media/image35.bin" Id="Rbfc35acdd4d2485a" /><Relationship Type="http://schemas.openxmlformats.org/officeDocument/2006/relationships/image" Target="/ppt/media/image33.bin" Id="Ra2d8aeae17f04f12" /><Relationship Type="http://schemas.openxmlformats.org/officeDocument/2006/relationships/image" Target="/ppt/media/image36.bin" Id="Rb6f1b195a4354aaa" /><Relationship Type="http://schemas.openxmlformats.org/officeDocument/2006/relationships/customXml" Target="/ppt/customXML/item6.xml" Id="R4f8604ec63e5411a" /><Relationship Type="http://schemas.openxmlformats.org/officeDocument/2006/relationships/customXml" Target="/ppt/customXML/item7.xml" Id="Ra1197d0354d84a55" /><Relationship Type="http://schemas.openxmlformats.org/officeDocument/2006/relationships/customXml" Target="/ppt/customXML/item8.xml" Id="R67c4f515afd94f23" /><Relationship Type="http://schemas.openxmlformats.org/officeDocument/2006/relationships/slideLayout" Target="/ppt/slideLayouts/slideLayout1.xml" Id="R7f793204472647cb" /></Relationships>
</file>

<file path=ppt/slides/_rels/slide28.xml.rels>&#65279;<?xml version="1.0" encoding="utf-8"?><Relationships xmlns="http://schemas.openxmlformats.org/package/2006/relationships"><Relationship Type="http://schemas.openxmlformats.org/officeDocument/2006/relationships/hyperlink" Target="https://www.100font.com/thread-118.htm" TargetMode="External" Id="Rd9bfa1982a4a40bebd4b3781ca76cc69" /><Relationship Type="http://schemas.openxmlformats.org/officeDocument/2006/relationships/hyperlink" Target="https://storyset.com/" TargetMode="External" Id="R1be24e57da5440ffb97746bdf279e1dc" /><Relationship Type="http://schemas.openxmlformats.org/officeDocument/2006/relationships/slideLayout" Target="/ppt/slideLayouts/slideLayout1.xml" Id="Rb80f759fa2374fba" /></Relationships>
</file>

<file path=ppt/slides/_rels/slide3.xml.rels>&#65279;<?xml version="1.0" encoding="utf-8"?><Relationships xmlns="http://schemas.openxmlformats.org/package/2006/relationships"><Relationship Type="http://schemas.openxmlformats.org/officeDocument/2006/relationships/image" Target="/ppt/media/image5.bin" Id="Rc43592c257924447" /><Relationship Type="http://schemas.microsoft.com/office/2007/relationships/hdphoto" Target="/ppt/slides/udata/data.wdp" Id="R49b30df2bec34af9" /><Relationship Type="http://schemas.openxmlformats.org/officeDocument/2006/relationships/tags" Target="/ppt/slides/tags/tag15.xml" Id="R393d91f652b64e13" /><Relationship Type="http://schemas.openxmlformats.org/officeDocument/2006/relationships/notesSlide" Target="/ppt/notesSlides/notesSlide2.xml" Id="R968a0f496f4d432c" /><Relationship Type="http://schemas.openxmlformats.org/officeDocument/2006/relationships/slideLayout" Target="/ppt/slideLayouts/slideLayout1.xml" Id="Rbd6c8de5f2f84bd5" /></Relationships>
</file>

<file path=ppt/slides/_rels/slide4.xml.rels>&#65279;<?xml version="1.0" encoding="utf-8"?><Relationships xmlns="http://schemas.openxmlformats.org/package/2006/relationships"><Relationship Type="http://schemas.openxmlformats.org/officeDocument/2006/relationships/image" Target="/ppt/media/image6.bin" Id="R6d7126a6bd284983" /><Relationship Type="http://schemas.openxmlformats.org/officeDocument/2006/relationships/image" Target="/ppt/media/image7.bin" Id="R82a2e532d8b24c99" /><Relationship Type="http://schemas.openxmlformats.org/officeDocument/2006/relationships/image" Target="/ppt/media/image8.bin" Id="R7597e78f3dda4f6d" /><Relationship Type="http://schemas.openxmlformats.org/officeDocument/2006/relationships/image" Target="/ppt/media/image9.bin" Id="Ref63d7b6e366481f" /><Relationship Type="http://schemas.openxmlformats.org/officeDocument/2006/relationships/tags" Target="/ppt/slides/tags/tag16.xml" Id="R7031c88cea0c4882" /><Relationship Type="http://schemas.openxmlformats.org/officeDocument/2006/relationships/tags" Target="/ppt/slides/tags/tag17.xml" Id="Rf053ad7ce53c4e4e" /><Relationship Type="http://schemas.openxmlformats.org/officeDocument/2006/relationships/tags" Target="/ppt/slides/tags/tag18.xml" Id="R232507e322334d06" /><Relationship Type="http://schemas.openxmlformats.org/officeDocument/2006/relationships/tags" Target="/ppt/slides/tags/tag19.xml" Id="Rc891ced641914f41" /><Relationship Type="http://schemas.openxmlformats.org/officeDocument/2006/relationships/tags" Target="/ppt/slides/tags/tag20.xml" Id="R487719750acb4d4c" /><Relationship Type="http://schemas.openxmlformats.org/officeDocument/2006/relationships/tags" Target="/ppt/slides/tags/tag21.xml" Id="Rb6bf90215c0e4c63" /><Relationship Type="http://schemas.openxmlformats.org/officeDocument/2006/relationships/tags" Target="/ppt/slides/tags/tag22.xml" Id="R259ea14ee6c546c6" /><Relationship Type="http://schemas.openxmlformats.org/officeDocument/2006/relationships/tags" Target="/ppt/slides/tags/tag23.xml" Id="Rd3821a5ffb1c4559" /><Relationship Type="http://schemas.openxmlformats.org/officeDocument/2006/relationships/tags" Target="/ppt/slides/tags/tag24.xml" Id="Rc975aac99cb64e19" /><Relationship Type="http://schemas.openxmlformats.org/officeDocument/2006/relationships/tags" Target="/ppt/slides/tags/tag25.xml" Id="R7bfdbdedb3e742fb" /><Relationship Type="http://schemas.openxmlformats.org/officeDocument/2006/relationships/tags" Target="/ppt/slides/tags/tag26.xml" Id="Rbe000fcf295a4442" /><Relationship Type="http://schemas.openxmlformats.org/officeDocument/2006/relationships/tags" Target="/ppt/slides/tags/tag27.xml" Id="R3e3d6af4a1254320" /><Relationship Type="http://schemas.openxmlformats.org/officeDocument/2006/relationships/tags" Target="/ppt/slides/tags/tag28.xml" Id="R447948e492d94dfc" /><Relationship Type="http://schemas.openxmlformats.org/officeDocument/2006/relationships/tags" Target="/ppt/slides/tags/tag29.xml" Id="R68dcac5dc90f489c" /><Relationship Type="http://schemas.openxmlformats.org/officeDocument/2006/relationships/tags" Target="/ppt/slides/tags/tag30.xml" Id="R3acae3186d3c44de" /><Relationship Type="http://schemas.openxmlformats.org/officeDocument/2006/relationships/tags" Target="/ppt/slides/tags/tag31.xml" Id="Rb55596f1050d459e" /><Relationship Type="http://schemas.openxmlformats.org/officeDocument/2006/relationships/tags" Target="/ppt/slides/tags/tag32.xml" Id="R4c99592d0c80474c" /><Relationship Type="http://schemas.openxmlformats.org/officeDocument/2006/relationships/tags" Target="/ppt/slides/tags/tag33.xml" Id="Rf9194ad6654044b8" /><Relationship Type="http://schemas.openxmlformats.org/officeDocument/2006/relationships/tags" Target="/ppt/slides/tags/tag34.xml" Id="R4858d4ce95e440e4" /><Relationship Type="http://schemas.openxmlformats.org/officeDocument/2006/relationships/tags" Target="/ppt/slides/tags/tag35.xml" Id="R5c5e55fa1282436a" /><Relationship Type="http://schemas.openxmlformats.org/officeDocument/2006/relationships/notesSlide" Target="/ppt/notesSlides/notesSlide3.xml" Id="Rd94c540483e14235" /><Relationship Type="http://schemas.openxmlformats.org/officeDocument/2006/relationships/slideLayout" Target="/ppt/slideLayouts/slideLayout2.xml" Id="Rd813ac1f08ce4d02" /></Relationships>
</file>

<file path=ppt/slides/_rels/slide5.xml.rels>&#65279;<?xml version="1.0" encoding="utf-8"?><Relationships xmlns="http://schemas.openxmlformats.org/package/2006/relationships"><Relationship Type="http://schemas.openxmlformats.org/officeDocument/2006/relationships/tags" Target="/ppt/slides/tags/tag36.xml" Id="Rf6a418228c1a4c00" /><Relationship Type="http://schemas.openxmlformats.org/officeDocument/2006/relationships/tags" Target="/ppt/slides/tags/tag37.xml" Id="R678d1e6b4efd40e4" /><Relationship Type="http://schemas.openxmlformats.org/officeDocument/2006/relationships/tags" Target="/ppt/slides/tags/tag38.xml" Id="R79122152c6f24269" /><Relationship Type="http://schemas.openxmlformats.org/officeDocument/2006/relationships/tags" Target="/ppt/slides/tags/tag39.xml" Id="R5adb51f3a6d943a1" /><Relationship Type="http://schemas.openxmlformats.org/officeDocument/2006/relationships/tags" Target="/ppt/slides/tags/tag40.xml" Id="R92abe4d4f280440d" /><Relationship Type="http://schemas.openxmlformats.org/officeDocument/2006/relationships/tags" Target="/ppt/slides/tags/tag41.xml" Id="Rcb9d4121ab9a4109" /><Relationship Type="http://schemas.openxmlformats.org/officeDocument/2006/relationships/tags" Target="/ppt/slides/tags/tag42.xml" Id="Rfc1c9eded4844764" /><Relationship Type="http://schemas.openxmlformats.org/officeDocument/2006/relationships/tags" Target="/ppt/slides/tags/tag43.xml" Id="Rf07e7e0fbd7044e3" /><Relationship Type="http://schemas.openxmlformats.org/officeDocument/2006/relationships/tags" Target="/ppt/slides/tags/tag44.xml" Id="R8a3f45e3ba714f06" /><Relationship Type="http://schemas.openxmlformats.org/officeDocument/2006/relationships/tags" Target="/ppt/slides/tags/tag45.xml" Id="Rf2f7d840f33b4aca" /><Relationship Type="http://schemas.openxmlformats.org/officeDocument/2006/relationships/tags" Target="/ppt/slides/tags/tag46.xml" Id="R9a9a1e665d844e97" /><Relationship Type="http://schemas.openxmlformats.org/officeDocument/2006/relationships/tags" Target="/ppt/slides/tags/tag47.xml" Id="Rc83d992fa3504fd7" /><Relationship Type="http://schemas.openxmlformats.org/officeDocument/2006/relationships/tags" Target="/ppt/slides/tags/tag48.xml" Id="R6c39ae3558fc42c1" /><Relationship Type="http://schemas.openxmlformats.org/officeDocument/2006/relationships/tags" Target="/ppt/slides/tags/tag49.xml" Id="R5cc59f53c1a74efc" /><Relationship Type="http://schemas.openxmlformats.org/officeDocument/2006/relationships/tags" Target="/ppt/slides/tags/tag50.xml" Id="R0ac7bdb86b7c4544" /><Relationship Type="http://schemas.openxmlformats.org/officeDocument/2006/relationships/tags" Target="/ppt/slides/tags/tag51.xml" Id="R47e687c296284c8a" /><Relationship Type="http://schemas.openxmlformats.org/officeDocument/2006/relationships/tags" Target="/ppt/slides/tags/tag52.xml" Id="R3bd43b390e1d4b1b" /><Relationship Type="http://schemas.openxmlformats.org/officeDocument/2006/relationships/tags" Target="/ppt/slides/tags/tag53.xml" Id="R18a378eb04fc48f9" /><Relationship Type="http://schemas.openxmlformats.org/officeDocument/2006/relationships/tags" Target="/ppt/slides/tags/tag54.xml" Id="R82879d7304b14a01" /><Relationship Type="http://schemas.openxmlformats.org/officeDocument/2006/relationships/tags" Target="/ppt/slides/tags/tag55.xml" Id="Rfacc6c1912d64437" /><Relationship Type="http://schemas.openxmlformats.org/officeDocument/2006/relationships/tags" Target="/ppt/slides/tags/tag56.xml" Id="R3b342c72a5444a04" /><Relationship Type="http://schemas.openxmlformats.org/officeDocument/2006/relationships/slideLayout" Target="/ppt/slideLayouts/slideLayout2.xml" Id="R545a84a20900436c" /></Relationships>
</file>

<file path=ppt/slides/_rels/slide6.xml.rels>&#65279;<?xml version="1.0" encoding="utf-8"?><Relationships xmlns="http://schemas.openxmlformats.org/package/2006/relationships"><Relationship Type="http://schemas.openxmlformats.org/officeDocument/2006/relationships/image" Target="/ppt/media/image10.bin" Id="R92f6b12a9f9f41e8" /><Relationship Type="http://schemas.openxmlformats.org/officeDocument/2006/relationships/tags" Target="/ppt/slides/tags/tag57.xml" Id="R1b56b266adc1438d" /><Relationship Type="http://schemas.openxmlformats.org/officeDocument/2006/relationships/tags" Target="/ppt/slides/tags/tag58.xml" Id="R93fcc221c056482b" /><Relationship Type="http://schemas.openxmlformats.org/officeDocument/2006/relationships/tags" Target="/ppt/slides/tags/tag59.xml" Id="Ra4cc092b31214f0b" /><Relationship Type="http://schemas.openxmlformats.org/officeDocument/2006/relationships/tags" Target="/ppt/slides/tags/tag60.xml" Id="Rbc4d939dbefd440f" /><Relationship Type="http://schemas.openxmlformats.org/officeDocument/2006/relationships/tags" Target="/ppt/slides/tags/tag61.xml" Id="Re303af90eaf44599" /><Relationship Type="http://schemas.openxmlformats.org/officeDocument/2006/relationships/tags" Target="/ppt/slides/tags/tag62.xml" Id="R648ad76ce25c4614" /><Relationship Type="http://schemas.openxmlformats.org/officeDocument/2006/relationships/tags" Target="/ppt/slides/tags/tag63.xml" Id="Rf262b305cb334ae9" /><Relationship Type="http://schemas.openxmlformats.org/officeDocument/2006/relationships/tags" Target="/ppt/slides/tags/tag64.xml" Id="Rfea151c988234462" /><Relationship Type="http://schemas.openxmlformats.org/officeDocument/2006/relationships/tags" Target="/ppt/slides/tags/tag65.xml" Id="R6074a70a89f1490c" /><Relationship Type="http://schemas.openxmlformats.org/officeDocument/2006/relationships/tags" Target="/ppt/slides/tags/tag66.xml" Id="R4a727771c7b340f8" /><Relationship Type="http://schemas.openxmlformats.org/officeDocument/2006/relationships/tags" Target="/ppt/slides/tags/tag67.xml" Id="R589b056a15204240" /><Relationship Type="http://schemas.openxmlformats.org/officeDocument/2006/relationships/tags" Target="/ppt/slides/tags/tag68.xml" Id="Rdf155f22ce4e4b64" /><Relationship Type="http://schemas.openxmlformats.org/officeDocument/2006/relationships/tags" Target="/ppt/slides/tags/tag69.xml" Id="R18086e1008fe4845" /><Relationship Type="http://schemas.openxmlformats.org/officeDocument/2006/relationships/tags" Target="/ppt/slides/tags/tag70.xml" Id="Rdbd9f64b359045f9" /><Relationship Type="http://schemas.openxmlformats.org/officeDocument/2006/relationships/tags" Target="/ppt/slides/tags/tag71.xml" Id="R95e97c98875a404e" /><Relationship Type="http://schemas.openxmlformats.org/officeDocument/2006/relationships/tags" Target="/ppt/slides/tags/tag72.xml" Id="R07607fc843fa41d4" /><Relationship Type="http://schemas.openxmlformats.org/officeDocument/2006/relationships/tags" Target="/ppt/slides/tags/tag73.xml" Id="R3cdbb8a4bff84c15" /><Relationship Type="http://schemas.openxmlformats.org/officeDocument/2006/relationships/slideLayout" Target="/ppt/slideLayouts/slideLayout2.xml" Id="R736ca73868864581" /></Relationships>
</file>

<file path=ppt/slides/_rels/slide7.xml.rels>&#65279;<?xml version="1.0" encoding="utf-8"?><Relationships xmlns="http://schemas.openxmlformats.org/package/2006/relationships"><Relationship Type="http://schemas.openxmlformats.org/officeDocument/2006/relationships/tags" Target="/ppt/slides/tags/tag74.xml" Id="R3189894db2f94dab" /><Relationship Type="http://schemas.openxmlformats.org/officeDocument/2006/relationships/tags" Target="/ppt/slides/tags/tag75.xml" Id="R2ccdebd5918841e8" /><Relationship Type="http://schemas.openxmlformats.org/officeDocument/2006/relationships/tags" Target="/ppt/slides/tags/tag76.xml" Id="R55d74d91b93a4d4f" /><Relationship Type="http://schemas.openxmlformats.org/officeDocument/2006/relationships/tags" Target="/ppt/slides/tags/tag77.xml" Id="Rf0dfd158b4df4fdf" /><Relationship Type="http://schemas.openxmlformats.org/officeDocument/2006/relationships/tags" Target="/ppt/slides/tags/tag78.xml" Id="Rc8ef0e11123d42f9" /><Relationship Type="http://schemas.openxmlformats.org/officeDocument/2006/relationships/tags" Target="/ppt/slides/tags/tag79.xml" Id="R6348f3494faa4924" /><Relationship Type="http://schemas.openxmlformats.org/officeDocument/2006/relationships/tags" Target="/ppt/slides/tags/tag80.xml" Id="R19fb49598f86434c" /><Relationship Type="http://schemas.openxmlformats.org/officeDocument/2006/relationships/tags" Target="/ppt/slides/tags/tag81.xml" Id="Rdafedb4a93fd49e7" /><Relationship Type="http://schemas.openxmlformats.org/officeDocument/2006/relationships/tags" Target="/ppt/slides/tags/tag82.xml" Id="R84e4fd71f25f481f" /><Relationship Type="http://schemas.openxmlformats.org/officeDocument/2006/relationships/tags" Target="/ppt/slides/tags/tag83.xml" Id="Re616688ce15b4ba8" /><Relationship Type="http://schemas.openxmlformats.org/officeDocument/2006/relationships/tags" Target="/ppt/slides/tags/tag84.xml" Id="R8c3c526105614d8b" /><Relationship Type="http://schemas.openxmlformats.org/officeDocument/2006/relationships/tags" Target="/ppt/slides/tags/tag85.xml" Id="R3c0bff9ae7694be2" /><Relationship Type="http://schemas.openxmlformats.org/officeDocument/2006/relationships/tags" Target="/ppt/slides/tags/tag86.xml" Id="Rfe986ba97029459c" /><Relationship Type="http://schemas.openxmlformats.org/officeDocument/2006/relationships/tags" Target="/ppt/slides/tags/tag87.xml" Id="Rfa7e568195b440ac" /><Relationship Type="http://schemas.openxmlformats.org/officeDocument/2006/relationships/tags" Target="/ppt/slides/tags/tag88.xml" Id="R02530c2e0aae4884" /><Relationship Type="http://schemas.openxmlformats.org/officeDocument/2006/relationships/tags" Target="/ppt/slides/tags/tag89.xml" Id="R8fa8f9be6b8d44a3" /><Relationship Type="http://schemas.openxmlformats.org/officeDocument/2006/relationships/tags" Target="/ppt/slides/tags/tag90.xml" Id="Rd9c8ae6a65694f0a" /><Relationship Type="http://schemas.openxmlformats.org/officeDocument/2006/relationships/tags" Target="/ppt/slides/tags/tag91.xml" Id="Rd86bc478893b42b9" /><Relationship Type="http://schemas.openxmlformats.org/officeDocument/2006/relationships/tags" Target="/ppt/slides/tags/tag92.xml" Id="R1d4de1e0269049eb" /><Relationship Type="http://schemas.openxmlformats.org/officeDocument/2006/relationships/tags" Target="/ppt/slides/tags/tag93.xml" Id="R91f190f08afb47b6" /><Relationship Type="http://schemas.openxmlformats.org/officeDocument/2006/relationships/tags" Target="/ppt/slides/tags/tag94.xml" Id="Rf8e2027cbab04f46" /><Relationship Type="http://schemas.openxmlformats.org/officeDocument/2006/relationships/tags" Target="/ppt/slides/tags/tag95.xml" Id="R6c8dfb258f0749fb" /><Relationship Type="http://schemas.openxmlformats.org/officeDocument/2006/relationships/tags" Target="/ppt/slides/tags/tag96.xml" Id="R51ac4abbd58a4768" /><Relationship Type="http://schemas.openxmlformats.org/officeDocument/2006/relationships/tags" Target="/ppt/slides/tags/tag97.xml" Id="Rf14aef1b0f1b482f" /><Relationship Type="http://schemas.openxmlformats.org/officeDocument/2006/relationships/tags" Target="/ppt/slides/tags/tag98.xml" Id="Rea9cca429cb04087" /><Relationship Type="http://schemas.openxmlformats.org/officeDocument/2006/relationships/tags" Target="/ppt/slides/tags/tag99.xml" Id="R1a373c45a82648e6" /><Relationship Type="http://schemas.openxmlformats.org/officeDocument/2006/relationships/tags" Target="/ppt/slides/tags/tag100.xml" Id="R424ab27c68274f2d" /><Relationship Type="http://schemas.openxmlformats.org/officeDocument/2006/relationships/tags" Target="/ppt/slides/tags/tag101.xml" Id="Rbd3288fc599e4d9f" /><Relationship Type="http://schemas.openxmlformats.org/officeDocument/2006/relationships/tags" Target="/ppt/slides/tags/tag102.xml" Id="Rc3aca2698c254204" /><Relationship Type="http://schemas.openxmlformats.org/officeDocument/2006/relationships/tags" Target="/ppt/slides/tags/tag103.xml" Id="R5694c6e43c3140ec" /><Relationship Type="http://schemas.openxmlformats.org/officeDocument/2006/relationships/tags" Target="/ppt/slides/tags/tag104.xml" Id="R5cd214586a80481a" /><Relationship Type="http://schemas.openxmlformats.org/officeDocument/2006/relationships/tags" Target="/ppt/slides/tags/tag105.xml" Id="Rdfe0b8c78a48469c" /><Relationship Type="http://schemas.openxmlformats.org/officeDocument/2006/relationships/tags" Target="/ppt/slides/tags/tag106.xml" Id="R0f97b2477ed241be" /><Relationship Type="http://schemas.openxmlformats.org/officeDocument/2006/relationships/tags" Target="/ppt/slides/tags/tag107.xml" Id="R9da5ed0618ca48be" /><Relationship Type="http://schemas.openxmlformats.org/officeDocument/2006/relationships/tags" Target="/ppt/slides/tags/tag108.xml" Id="Rbe745b90a1da4240" /><Relationship Type="http://schemas.openxmlformats.org/officeDocument/2006/relationships/tags" Target="/ppt/slides/tags/tag109.xml" Id="R553b9b094a0e44c0" /><Relationship Type="http://schemas.openxmlformats.org/officeDocument/2006/relationships/tags" Target="/ppt/slides/tags/tag110.xml" Id="Rc752f4eadf47430b" /><Relationship Type="http://schemas.openxmlformats.org/officeDocument/2006/relationships/tags" Target="/ppt/slides/tags/tag111.xml" Id="Rb8846dffda254676" /><Relationship Type="http://schemas.openxmlformats.org/officeDocument/2006/relationships/tags" Target="/ppt/slides/tags/tag112.xml" Id="Rb9c6e181497e4592" /><Relationship Type="http://schemas.openxmlformats.org/officeDocument/2006/relationships/tags" Target="/ppt/slides/tags/tag113.xml" Id="R4fb42645360c416d" /><Relationship Type="http://schemas.openxmlformats.org/officeDocument/2006/relationships/tags" Target="/ppt/slides/tags/tag114.xml" Id="R341868449154485d" /><Relationship Type="http://schemas.openxmlformats.org/officeDocument/2006/relationships/tags" Target="/ppt/slides/tags/tag115.xml" Id="Rd1ea0eda9a7d43f4" /><Relationship Type="http://schemas.openxmlformats.org/officeDocument/2006/relationships/tags" Target="/ppt/slides/tags/tag116.xml" Id="R66cc5cbd0e714712" /><Relationship Type="http://schemas.openxmlformats.org/officeDocument/2006/relationships/tags" Target="/ppt/slides/tags/tag117.xml" Id="R5fdfd9f5656f42af" /><Relationship Type="http://schemas.openxmlformats.org/officeDocument/2006/relationships/tags" Target="/ppt/slides/tags/tag118.xml" Id="R451dd1ccb81d471d" /><Relationship Type="http://schemas.openxmlformats.org/officeDocument/2006/relationships/tags" Target="/ppt/slides/tags/tag119.xml" Id="Rc8fac89cd7824dce" /><Relationship Type="http://schemas.openxmlformats.org/officeDocument/2006/relationships/slideLayout" Target="/ppt/slideLayouts/slideLayout2.xml" Id="R35428b3cca534ee4" /></Relationships>
</file>

<file path=ppt/slides/_rels/slide8.xml.rels>&#65279;<?xml version="1.0" encoding="utf-8"?><Relationships xmlns="http://schemas.openxmlformats.org/package/2006/relationships"><Relationship Type="http://schemas.openxmlformats.org/officeDocument/2006/relationships/image" Target="/ppt/media/image5.bin" Id="R9b3c86a6bcee4a1f" /><Relationship Type="http://schemas.microsoft.com/office/2007/relationships/hdphoto" Target="/ppt/slides/udata/data2.wdp" Id="Ra10b44ad8c464887" /><Relationship Type="http://schemas.openxmlformats.org/officeDocument/2006/relationships/tags" Target="/ppt/slides/tags/tag120.xml" Id="R8a11264378414b5e" /><Relationship Type="http://schemas.openxmlformats.org/officeDocument/2006/relationships/tags" Target="/ppt/slides/tags/tag121.xml" Id="R8c9de813ded3467e" /><Relationship Type="http://schemas.openxmlformats.org/officeDocument/2006/relationships/tags" Target="/ppt/slides/tags/tag122.xml" Id="R52db64980d1d4717" /><Relationship Type="http://schemas.openxmlformats.org/officeDocument/2006/relationships/tags" Target="/ppt/slides/tags/tag123.xml" Id="Ra2aac7e6d0af48bf" /><Relationship Type="http://schemas.openxmlformats.org/officeDocument/2006/relationships/slideLayout" Target="/ppt/slideLayouts/slideLayout2.xml" Id="R7416c33462d64265" /></Relationships>
</file>

<file path=ppt/slides/_rels/slide9.xml.rels>&#65279;<?xml version="1.0" encoding="utf-8"?><Relationships xmlns="http://schemas.openxmlformats.org/package/2006/relationships"><Relationship Type="http://schemas.openxmlformats.org/officeDocument/2006/relationships/image" Target="/ppt/media/image11.bin" Id="Ra02e1f9c42f74d90" /><Relationship Type="http://schemas.openxmlformats.org/officeDocument/2006/relationships/image" Target="/ppt/media/image12.bin" Id="Rb6159cafb1d849b4" /><Relationship Type="http://schemas.openxmlformats.org/officeDocument/2006/relationships/tags" Target="/ppt/slides/tags/tag124.xml" Id="R459f0d207e774f52" /><Relationship Type="http://schemas.openxmlformats.org/officeDocument/2006/relationships/tags" Target="/ppt/slides/tags/tag125.xml" Id="R6ea88a99c5d44b66" /><Relationship Type="http://schemas.openxmlformats.org/officeDocument/2006/relationships/tags" Target="/ppt/slides/tags/tag126.xml" Id="R948e0e7dc53d4b16" /><Relationship Type="http://schemas.openxmlformats.org/officeDocument/2006/relationships/tags" Target="/ppt/slides/tags/tag127.xml" Id="Rb473f3f0945b4e1f" /><Relationship Type="http://schemas.openxmlformats.org/officeDocument/2006/relationships/tags" Target="/ppt/slides/tags/tag128.xml" Id="Rcc4918789c014ff2" /><Relationship Type="http://schemas.openxmlformats.org/officeDocument/2006/relationships/tags" Target="/ppt/slides/tags/tag129.xml" Id="Rfa4dcfa6cca14875" /><Relationship Type="http://schemas.openxmlformats.org/officeDocument/2006/relationships/tags" Target="/ppt/slides/tags/tag130.xml" Id="Re01b9d39d3a84731" /><Relationship Type="http://schemas.openxmlformats.org/officeDocument/2006/relationships/tags" Target="/ppt/slides/tags/tag131.xml" Id="Rfd1e9445ee794b54" /><Relationship Type="http://schemas.openxmlformats.org/officeDocument/2006/relationships/tags" Target="/ppt/slides/tags/tag132.xml" Id="Rb913f849edbf4e72" /><Relationship Type="http://schemas.openxmlformats.org/officeDocument/2006/relationships/tags" Target="/ppt/slides/tags/tag133.xml" Id="Rb1e006968ce54347" /><Relationship Type="http://schemas.openxmlformats.org/officeDocument/2006/relationships/notesSlide" Target="/ppt/notesSlides/notesSlide4.xml" Id="R4fe8125bff6c48c3" /><Relationship Type="http://schemas.openxmlformats.org/officeDocument/2006/relationships/slideLayout" Target="/ppt/slideLayouts/slideLayout2.xml" Id="R130b8a51354d4cb8" /></Relationships>
</file>

<file path=ppt/slides/slide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pic>
        <p:nvPicPr>
          <p:cNvPr id="6" name="图片 5"/>
          <p:cNvPicPr>
            <a:picLocks noChangeAspect="1"/>
          </p:cNvPicPr>
          <p:nvPr/>
        </p:nvPicPr>
        <p:blipFill>
          <a:blip r:embed="R4374ca932c174cac">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图形"/>
          <p:cNvSpPr/>
          <p:nvPr/>
        </p:nvSpPr>
        <p:spPr>
          <a:xfrm>
            <a:off x="-1906" y="0"/>
            <a:ext cx="12193905" cy="6858000"/>
          </a:xfrm>
          <a:prstGeom prst="rect">
            <a:avLst/>
          </a:prstGeom>
          <a:gradFill flip="none" rotWithShape="1">
            <a:gsLst>
              <a:gs pos="0">
                <a:srgbClr val="2E83C0"/>
              </a:gs>
              <a:gs pos="50000">
                <a:srgbClr val="2E83C0">
                  <a:alpha val="50000"/>
                </a:srgbClr>
              </a:gs>
              <a:gs pos="100000">
                <a:srgbClr val="2E83C0">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grpSp>
        <p:nvGrpSpPr>
          <p:cNvPr id="36" name="图形"/>
          <p:cNvGrpSpPr/>
          <p:nvPr/>
        </p:nvGrpSpPr>
        <p:grpSpPr>
          <a:xfrm>
            <a:off x="1491615" y="1075690"/>
            <a:ext cx="9168131" cy="1616710"/>
            <a:chOff x="2349" y="1694"/>
            <a:chExt cx="14438" cy="2546"/>
          </a:xfrm>
        </p:grpSpPr>
        <p:grpSp>
          <p:nvGrpSpPr>
            <p:cNvPr id="33" name="组合 32"/>
            <p:cNvGrpSpPr/>
            <p:nvPr/>
          </p:nvGrpSpPr>
          <p:grpSpPr>
            <a:xfrm>
              <a:off x="14185" y="1694"/>
              <a:ext cx="2603" cy="2547"/>
              <a:chOff x="13898" y="1694"/>
              <a:chExt cx="2603" cy="2547"/>
            </a:xfrm>
          </p:grpSpPr>
          <p:sp>
            <p:nvSpPr>
              <p:cNvPr id="9" name="图形"/>
              <p:cNvSpPr txBox="1"/>
              <p:nvPr/>
            </p:nvSpPr>
            <p:spPr>
              <a:xfrm>
                <a:off x="14591" y="1694"/>
                <a:ext cx="1911" cy="2537"/>
              </a:xfrm>
              <a:custGeom>
                <a:cxnLst>
                  <a:cxn ang="3">
                    <a:pos x="hc" y="t"/>
                  </a:cxn>
                  <a:cxn ang="cd2">
                    <a:pos x="l" y="vc"/>
                  </a:cxn>
                  <a:cxn ang="cd4">
                    <a:pos x="hc" y="b"/>
                  </a:cxn>
                  <a:cxn ang="0">
                    <a:pos x="r" y="vc"/>
                  </a:cxn>
                </a:cxnLst>
                <a:rect l="l" t="t" r="r" b="b"/>
                <a:pathLst>
                  <a:path w="1144" h="1519">
                    <a:moveTo>
                      <a:pt x="440" y="0"/>
                    </a:moveTo>
                    <a:lnTo>
                      <a:pt x="731" y="61"/>
                    </a:lnTo>
                    <a:cubicBezTo>
                      <a:pt x="728" y="71"/>
                      <a:pt x="722" y="80"/>
                      <a:pt x="711" y="87"/>
                    </a:cubicBezTo>
                    <a:cubicBezTo>
                      <a:pt x="701" y="95"/>
                      <a:pt x="685" y="99"/>
                      <a:pt x="664" y="99"/>
                    </a:cubicBezTo>
                    <a:cubicBezTo>
                      <a:pt x="658" y="126"/>
                      <a:pt x="650" y="156"/>
                      <a:pt x="642" y="189"/>
                    </a:cubicBezTo>
                    <a:cubicBezTo>
                      <a:pt x="633" y="223"/>
                      <a:pt x="624" y="259"/>
                      <a:pt x="614" y="298"/>
                    </a:cubicBezTo>
                    <a:lnTo>
                      <a:pt x="755" y="298"/>
                    </a:lnTo>
                    <a:lnTo>
                      <a:pt x="861" y="155"/>
                    </a:lnTo>
                    <a:cubicBezTo>
                      <a:pt x="862" y="156"/>
                      <a:pt x="873" y="165"/>
                      <a:pt x="895" y="183"/>
                    </a:cubicBezTo>
                    <a:cubicBezTo>
                      <a:pt x="917" y="200"/>
                      <a:pt x="942" y="221"/>
                      <a:pt x="972" y="246"/>
                    </a:cubicBezTo>
                    <a:cubicBezTo>
                      <a:pt x="1001" y="271"/>
                      <a:pt x="1028" y="294"/>
                      <a:pt x="1053" y="317"/>
                    </a:cubicBezTo>
                    <a:cubicBezTo>
                      <a:pt x="1051" y="326"/>
                      <a:pt x="1046" y="332"/>
                      <a:pt x="1038" y="336"/>
                    </a:cubicBezTo>
                    <a:cubicBezTo>
                      <a:pt x="1030" y="341"/>
                      <a:pt x="1020" y="343"/>
                      <a:pt x="1008" y="343"/>
                    </a:cubicBezTo>
                    <a:lnTo>
                      <a:pt x="603" y="343"/>
                    </a:lnTo>
                    <a:cubicBezTo>
                      <a:pt x="592" y="384"/>
                      <a:pt x="581" y="427"/>
                      <a:pt x="569" y="471"/>
                    </a:cubicBezTo>
                    <a:cubicBezTo>
                      <a:pt x="558" y="515"/>
                      <a:pt x="546" y="558"/>
                      <a:pt x="534" y="602"/>
                    </a:cubicBezTo>
                    <a:lnTo>
                      <a:pt x="827" y="602"/>
                    </a:lnTo>
                    <a:lnTo>
                      <a:pt x="939" y="448"/>
                    </a:lnTo>
                    <a:cubicBezTo>
                      <a:pt x="940" y="449"/>
                      <a:pt x="952" y="459"/>
                      <a:pt x="976" y="478"/>
                    </a:cubicBezTo>
                    <a:cubicBezTo>
                      <a:pt x="999" y="496"/>
                      <a:pt x="1026" y="519"/>
                      <a:pt x="1057" y="545"/>
                    </a:cubicBezTo>
                    <a:cubicBezTo>
                      <a:pt x="1089" y="572"/>
                      <a:pt x="1118" y="597"/>
                      <a:pt x="1144" y="621"/>
                    </a:cubicBezTo>
                    <a:cubicBezTo>
                      <a:pt x="1141" y="630"/>
                      <a:pt x="1136" y="636"/>
                      <a:pt x="1128" y="640"/>
                    </a:cubicBezTo>
                    <a:cubicBezTo>
                      <a:pt x="1120" y="645"/>
                      <a:pt x="1110" y="647"/>
                      <a:pt x="1098" y="647"/>
                    </a:cubicBezTo>
                    <a:lnTo>
                      <a:pt x="523" y="647"/>
                    </a:lnTo>
                    <a:cubicBezTo>
                      <a:pt x="512" y="687"/>
                      <a:pt x="501" y="727"/>
                      <a:pt x="491" y="764"/>
                    </a:cubicBezTo>
                    <a:cubicBezTo>
                      <a:pt x="480" y="801"/>
                      <a:pt x="470" y="835"/>
                      <a:pt x="461" y="867"/>
                    </a:cubicBezTo>
                    <a:lnTo>
                      <a:pt x="712" y="867"/>
                    </a:lnTo>
                    <a:lnTo>
                      <a:pt x="843" y="741"/>
                    </a:lnTo>
                    <a:lnTo>
                      <a:pt x="1059" y="947"/>
                    </a:lnTo>
                    <a:cubicBezTo>
                      <a:pt x="1052" y="955"/>
                      <a:pt x="1044" y="960"/>
                      <a:pt x="1034" y="964"/>
                    </a:cubicBezTo>
                    <a:cubicBezTo>
                      <a:pt x="1024" y="967"/>
                      <a:pt x="1010" y="970"/>
                      <a:pt x="992" y="971"/>
                    </a:cubicBezTo>
                    <a:cubicBezTo>
                      <a:pt x="954" y="1008"/>
                      <a:pt x="910" y="1047"/>
                      <a:pt x="858" y="1087"/>
                    </a:cubicBezTo>
                    <a:cubicBezTo>
                      <a:pt x="807" y="1128"/>
                      <a:pt x="754" y="1167"/>
                      <a:pt x="699" y="1204"/>
                    </a:cubicBezTo>
                    <a:cubicBezTo>
                      <a:pt x="762" y="1236"/>
                      <a:pt x="807" y="1272"/>
                      <a:pt x="834" y="1311"/>
                    </a:cubicBezTo>
                    <a:cubicBezTo>
                      <a:pt x="861" y="1350"/>
                      <a:pt x="873" y="1387"/>
                      <a:pt x="871" y="1421"/>
                    </a:cubicBezTo>
                    <a:cubicBezTo>
                      <a:pt x="868" y="1456"/>
                      <a:pt x="854" y="1482"/>
                      <a:pt x="828" y="1500"/>
                    </a:cubicBezTo>
                    <a:cubicBezTo>
                      <a:pt x="802" y="1518"/>
                      <a:pt x="767" y="1523"/>
                      <a:pt x="723" y="1514"/>
                    </a:cubicBezTo>
                    <a:cubicBezTo>
                      <a:pt x="684" y="1465"/>
                      <a:pt x="635" y="1417"/>
                      <a:pt x="576" y="1369"/>
                    </a:cubicBezTo>
                    <a:cubicBezTo>
                      <a:pt x="517" y="1321"/>
                      <a:pt x="454" y="1277"/>
                      <a:pt x="386" y="1237"/>
                    </a:cubicBezTo>
                    <a:cubicBezTo>
                      <a:pt x="318" y="1197"/>
                      <a:pt x="253" y="1165"/>
                      <a:pt x="189" y="1140"/>
                    </a:cubicBezTo>
                    <a:lnTo>
                      <a:pt x="198" y="1124"/>
                    </a:lnTo>
                    <a:cubicBezTo>
                      <a:pt x="289" y="1121"/>
                      <a:pt x="369" y="1124"/>
                      <a:pt x="439" y="1133"/>
                    </a:cubicBezTo>
                    <a:cubicBezTo>
                      <a:pt x="509" y="1141"/>
                      <a:pt x="570" y="1155"/>
                      <a:pt x="621" y="1172"/>
                    </a:cubicBezTo>
                    <a:cubicBezTo>
                      <a:pt x="639" y="1128"/>
                      <a:pt x="657" y="1084"/>
                      <a:pt x="674" y="1039"/>
                    </a:cubicBezTo>
                    <a:cubicBezTo>
                      <a:pt x="691" y="993"/>
                      <a:pt x="706" y="951"/>
                      <a:pt x="718" y="912"/>
                    </a:cubicBezTo>
                    <a:lnTo>
                      <a:pt x="459" y="912"/>
                    </a:lnTo>
                    <a:lnTo>
                      <a:pt x="378" y="1010"/>
                    </a:lnTo>
                    <a:lnTo>
                      <a:pt x="166" y="887"/>
                    </a:lnTo>
                    <a:cubicBezTo>
                      <a:pt x="174" y="881"/>
                      <a:pt x="182" y="874"/>
                      <a:pt x="191" y="867"/>
                    </a:cubicBezTo>
                    <a:cubicBezTo>
                      <a:pt x="201" y="861"/>
                      <a:pt x="211" y="854"/>
                      <a:pt x="222" y="847"/>
                    </a:cubicBezTo>
                    <a:cubicBezTo>
                      <a:pt x="232" y="819"/>
                      <a:pt x="242" y="788"/>
                      <a:pt x="253" y="754"/>
                    </a:cubicBezTo>
                    <a:cubicBezTo>
                      <a:pt x="264" y="720"/>
                      <a:pt x="274" y="684"/>
                      <a:pt x="285" y="647"/>
                    </a:cubicBezTo>
                    <a:lnTo>
                      <a:pt x="13" y="647"/>
                    </a:lnTo>
                    <a:lnTo>
                      <a:pt x="0" y="602"/>
                    </a:lnTo>
                    <a:lnTo>
                      <a:pt x="298" y="602"/>
                    </a:lnTo>
                    <a:cubicBezTo>
                      <a:pt x="310" y="559"/>
                      <a:pt x="322" y="516"/>
                      <a:pt x="333" y="472"/>
                    </a:cubicBezTo>
                    <a:cubicBezTo>
                      <a:pt x="345" y="428"/>
                      <a:pt x="356" y="385"/>
                      <a:pt x="366" y="343"/>
                    </a:cubicBezTo>
                    <a:lnTo>
                      <a:pt x="106" y="343"/>
                    </a:lnTo>
                    <a:lnTo>
                      <a:pt x="93" y="298"/>
                    </a:lnTo>
                    <a:lnTo>
                      <a:pt x="378" y="298"/>
                    </a:lnTo>
                    <a:cubicBezTo>
                      <a:pt x="392" y="236"/>
                      <a:pt x="405" y="180"/>
                      <a:pt x="416" y="128"/>
                    </a:cubicBezTo>
                    <a:cubicBezTo>
                      <a:pt x="427" y="77"/>
                      <a:pt x="435" y="34"/>
                      <a:pt x="440"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0" name="图形"/>
              <p:cNvSpPr txBox="1"/>
              <p:nvPr/>
            </p:nvSpPr>
            <p:spPr>
              <a:xfrm>
                <a:off x="13898" y="1699"/>
                <a:ext cx="1016" cy="2543"/>
              </a:xfrm>
              <a:custGeom>
                <a:cxnLst>
                  <a:cxn ang="3">
                    <a:pos x="hc" y="t"/>
                  </a:cxn>
                  <a:cxn ang="cd2">
                    <a:pos x="l" y="vc"/>
                  </a:cxn>
                  <a:cxn ang="cd4">
                    <a:pos x="hc" y="b"/>
                  </a:cxn>
                  <a:cxn ang="0">
                    <a:pos x="r" y="vc"/>
                  </a:cxn>
                </a:cxnLst>
                <a:rect l="l" t="t" r="r" b="b"/>
                <a:pathLst>
                  <a:path w="608" h="1522">
                    <a:moveTo>
                      <a:pt x="285" y="0"/>
                    </a:moveTo>
                    <a:lnTo>
                      <a:pt x="608" y="93"/>
                    </a:lnTo>
                    <a:cubicBezTo>
                      <a:pt x="604" y="103"/>
                      <a:pt x="597" y="112"/>
                      <a:pt x="587" y="117"/>
                    </a:cubicBezTo>
                    <a:cubicBezTo>
                      <a:pt x="576" y="123"/>
                      <a:pt x="561" y="126"/>
                      <a:pt x="542" y="126"/>
                    </a:cubicBezTo>
                    <a:cubicBezTo>
                      <a:pt x="519" y="190"/>
                      <a:pt x="493" y="249"/>
                      <a:pt x="466" y="305"/>
                    </a:cubicBezTo>
                    <a:cubicBezTo>
                      <a:pt x="439" y="362"/>
                      <a:pt x="410" y="415"/>
                      <a:pt x="379" y="464"/>
                    </a:cubicBezTo>
                    <a:lnTo>
                      <a:pt x="456" y="491"/>
                    </a:lnTo>
                    <a:cubicBezTo>
                      <a:pt x="454" y="499"/>
                      <a:pt x="449" y="505"/>
                      <a:pt x="441" y="510"/>
                    </a:cubicBezTo>
                    <a:cubicBezTo>
                      <a:pt x="434" y="516"/>
                      <a:pt x="422" y="520"/>
                      <a:pt x="406" y="523"/>
                    </a:cubicBezTo>
                    <a:lnTo>
                      <a:pt x="406" y="1456"/>
                    </a:lnTo>
                    <a:cubicBezTo>
                      <a:pt x="405" y="1463"/>
                      <a:pt x="395" y="1471"/>
                      <a:pt x="376" y="1481"/>
                    </a:cubicBezTo>
                    <a:cubicBezTo>
                      <a:pt x="358" y="1491"/>
                      <a:pt x="335" y="1501"/>
                      <a:pt x="306" y="1509"/>
                    </a:cubicBezTo>
                    <a:cubicBezTo>
                      <a:pt x="278" y="1517"/>
                      <a:pt x="249" y="1522"/>
                      <a:pt x="218" y="1522"/>
                    </a:cubicBezTo>
                    <a:lnTo>
                      <a:pt x="174" y="1522"/>
                    </a:lnTo>
                    <a:lnTo>
                      <a:pt x="174" y="722"/>
                    </a:lnTo>
                    <a:cubicBezTo>
                      <a:pt x="150" y="746"/>
                      <a:pt x="124" y="769"/>
                      <a:pt x="98" y="791"/>
                    </a:cubicBezTo>
                    <a:cubicBezTo>
                      <a:pt x="71" y="813"/>
                      <a:pt x="44" y="834"/>
                      <a:pt x="16" y="854"/>
                    </a:cubicBezTo>
                    <a:lnTo>
                      <a:pt x="0" y="843"/>
                    </a:lnTo>
                    <a:cubicBezTo>
                      <a:pt x="39" y="773"/>
                      <a:pt x="78" y="693"/>
                      <a:pt x="115" y="602"/>
                    </a:cubicBezTo>
                    <a:cubicBezTo>
                      <a:pt x="152" y="511"/>
                      <a:pt x="185" y="414"/>
                      <a:pt x="215" y="311"/>
                    </a:cubicBezTo>
                    <a:cubicBezTo>
                      <a:pt x="245" y="208"/>
                      <a:pt x="268" y="104"/>
                      <a:pt x="285"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grpSp>
          <p:nvGrpSpPr>
            <p:cNvPr id="30" name="组合 29"/>
            <p:cNvGrpSpPr/>
            <p:nvPr/>
          </p:nvGrpSpPr>
          <p:grpSpPr>
            <a:xfrm>
              <a:off x="4768" y="1812"/>
              <a:ext cx="2502" cy="2312"/>
              <a:chOff x="4991" y="1812"/>
              <a:chExt cx="2502" cy="2312"/>
            </a:xfrm>
          </p:grpSpPr>
          <p:sp>
            <p:nvSpPr>
              <p:cNvPr id="14" name="图形"/>
              <p:cNvSpPr txBox="1"/>
              <p:nvPr/>
            </p:nvSpPr>
            <p:spPr>
              <a:xfrm>
                <a:off x="4991" y="1812"/>
                <a:ext cx="2502" cy="2313"/>
              </a:xfrm>
              <a:custGeom>
                <a:cxnLst>
                  <a:cxn ang="3">
                    <a:pos x="hc" y="t"/>
                  </a:cxn>
                  <a:cxn ang="cd2">
                    <a:pos x="l" y="vc"/>
                  </a:cxn>
                  <a:cxn ang="cd4">
                    <a:pos x="hc" y="b"/>
                  </a:cxn>
                  <a:cxn ang="0">
                    <a:pos x="r" y="vc"/>
                  </a:cxn>
                </a:cxnLst>
                <a:rect l="l" t="t" r="r" b="b"/>
                <a:pathLst>
                  <a:path w="1498" h="1384">
                    <a:moveTo>
                      <a:pt x="456" y="0"/>
                    </a:moveTo>
                    <a:lnTo>
                      <a:pt x="734" y="26"/>
                    </a:lnTo>
                    <a:cubicBezTo>
                      <a:pt x="733" y="37"/>
                      <a:pt x="729" y="46"/>
                      <a:pt x="722" y="53"/>
                    </a:cubicBezTo>
                    <a:cubicBezTo>
                      <a:pt x="715" y="60"/>
                      <a:pt x="702" y="64"/>
                      <a:pt x="683" y="67"/>
                    </a:cubicBezTo>
                    <a:lnTo>
                      <a:pt x="683" y="1339"/>
                    </a:lnTo>
                    <a:lnTo>
                      <a:pt x="805" y="1339"/>
                    </a:lnTo>
                    <a:lnTo>
                      <a:pt x="805" y="3"/>
                    </a:lnTo>
                    <a:lnTo>
                      <a:pt x="1083" y="29"/>
                    </a:lnTo>
                    <a:cubicBezTo>
                      <a:pt x="1082" y="40"/>
                      <a:pt x="1078" y="49"/>
                      <a:pt x="1071" y="56"/>
                    </a:cubicBezTo>
                    <a:cubicBezTo>
                      <a:pt x="1064" y="63"/>
                      <a:pt x="1051" y="67"/>
                      <a:pt x="1032" y="70"/>
                    </a:cubicBezTo>
                    <a:lnTo>
                      <a:pt x="1032" y="955"/>
                    </a:lnTo>
                    <a:cubicBezTo>
                      <a:pt x="1053" y="881"/>
                      <a:pt x="1073" y="805"/>
                      <a:pt x="1093" y="727"/>
                    </a:cubicBezTo>
                    <a:cubicBezTo>
                      <a:pt x="1113" y="650"/>
                      <a:pt x="1131" y="574"/>
                      <a:pt x="1148" y="501"/>
                    </a:cubicBezTo>
                    <a:cubicBezTo>
                      <a:pt x="1164" y="427"/>
                      <a:pt x="1179" y="360"/>
                      <a:pt x="1190" y="297"/>
                    </a:cubicBezTo>
                    <a:lnTo>
                      <a:pt x="1493" y="380"/>
                    </a:lnTo>
                    <a:cubicBezTo>
                      <a:pt x="1489" y="391"/>
                      <a:pt x="1482" y="400"/>
                      <a:pt x="1472" y="406"/>
                    </a:cubicBezTo>
                    <a:cubicBezTo>
                      <a:pt x="1462" y="413"/>
                      <a:pt x="1447" y="417"/>
                      <a:pt x="1427" y="417"/>
                    </a:cubicBezTo>
                    <a:cubicBezTo>
                      <a:pt x="1399" y="478"/>
                      <a:pt x="1364" y="546"/>
                      <a:pt x="1322" y="622"/>
                    </a:cubicBezTo>
                    <a:cubicBezTo>
                      <a:pt x="1281" y="698"/>
                      <a:pt x="1236" y="777"/>
                      <a:pt x="1186" y="857"/>
                    </a:cubicBezTo>
                    <a:cubicBezTo>
                      <a:pt x="1137" y="938"/>
                      <a:pt x="1085" y="1015"/>
                      <a:pt x="1032" y="1089"/>
                    </a:cubicBezTo>
                    <a:lnTo>
                      <a:pt x="1032" y="1339"/>
                    </a:lnTo>
                    <a:lnTo>
                      <a:pt x="1149" y="1339"/>
                    </a:lnTo>
                    <a:lnTo>
                      <a:pt x="1274" y="1153"/>
                    </a:lnTo>
                    <a:cubicBezTo>
                      <a:pt x="1275" y="1154"/>
                      <a:pt x="1288" y="1166"/>
                      <a:pt x="1314" y="1189"/>
                    </a:cubicBezTo>
                    <a:cubicBezTo>
                      <a:pt x="1339" y="1211"/>
                      <a:pt x="1370" y="1238"/>
                      <a:pt x="1404" y="1269"/>
                    </a:cubicBezTo>
                    <a:cubicBezTo>
                      <a:pt x="1438" y="1301"/>
                      <a:pt x="1470" y="1330"/>
                      <a:pt x="1498" y="1358"/>
                    </a:cubicBezTo>
                    <a:cubicBezTo>
                      <a:pt x="1495" y="1367"/>
                      <a:pt x="1489" y="1373"/>
                      <a:pt x="1481" y="1378"/>
                    </a:cubicBezTo>
                    <a:cubicBezTo>
                      <a:pt x="1472" y="1382"/>
                      <a:pt x="1462" y="1384"/>
                      <a:pt x="1450" y="1384"/>
                    </a:cubicBezTo>
                    <a:lnTo>
                      <a:pt x="13" y="1384"/>
                    </a:lnTo>
                    <a:lnTo>
                      <a:pt x="0" y="1339"/>
                    </a:lnTo>
                    <a:lnTo>
                      <a:pt x="456" y="1339"/>
                    </a:lnTo>
                    <a:lnTo>
                      <a:pt x="456"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6" name="图形"/>
              <p:cNvSpPr txBox="1"/>
              <p:nvPr/>
            </p:nvSpPr>
            <p:spPr>
              <a:xfrm>
                <a:off x="5095" y="2311"/>
                <a:ext cx="624" cy="1270"/>
              </a:xfrm>
              <a:custGeom>
                <a:cxnLst>
                  <a:cxn ang="3">
                    <a:pos x="hc" y="t"/>
                  </a:cxn>
                  <a:cxn ang="cd2">
                    <a:pos x="l" y="vc"/>
                  </a:cxn>
                  <a:cxn ang="cd4">
                    <a:pos x="hc" y="b"/>
                  </a:cxn>
                  <a:cxn ang="0">
                    <a:pos x="r" y="vc"/>
                  </a:cxn>
                </a:cxnLst>
                <a:rect l="l" t="t" r="r" b="b"/>
                <a:pathLst>
                  <a:path w="374" h="760">
                    <a:moveTo>
                      <a:pt x="21" y="0"/>
                    </a:moveTo>
                    <a:cubicBezTo>
                      <a:pt x="124" y="85"/>
                      <a:pt x="203" y="170"/>
                      <a:pt x="258" y="255"/>
                    </a:cubicBezTo>
                    <a:cubicBezTo>
                      <a:pt x="312" y="340"/>
                      <a:pt x="347" y="418"/>
                      <a:pt x="362" y="491"/>
                    </a:cubicBezTo>
                    <a:cubicBezTo>
                      <a:pt x="377" y="563"/>
                      <a:pt x="378" y="623"/>
                      <a:pt x="363" y="671"/>
                    </a:cubicBezTo>
                    <a:cubicBezTo>
                      <a:pt x="349" y="718"/>
                      <a:pt x="325" y="747"/>
                      <a:pt x="291" y="757"/>
                    </a:cubicBezTo>
                    <a:cubicBezTo>
                      <a:pt x="257" y="767"/>
                      <a:pt x="218" y="752"/>
                      <a:pt x="175" y="712"/>
                    </a:cubicBezTo>
                    <a:cubicBezTo>
                      <a:pt x="171" y="636"/>
                      <a:pt x="160" y="557"/>
                      <a:pt x="143" y="476"/>
                    </a:cubicBezTo>
                    <a:cubicBezTo>
                      <a:pt x="125" y="394"/>
                      <a:pt x="104" y="314"/>
                      <a:pt x="79" y="234"/>
                    </a:cubicBezTo>
                    <a:cubicBezTo>
                      <a:pt x="53" y="154"/>
                      <a:pt x="27" y="79"/>
                      <a:pt x="0" y="8"/>
                    </a:cubicBezTo>
                    <a:lnTo>
                      <a:pt x="21"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grpSp>
          <p:nvGrpSpPr>
            <p:cNvPr id="29" name="组合 28"/>
            <p:cNvGrpSpPr/>
            <p:nvPr/>
          </p:nvGrpSpPr>
          <p:grpSpPr>
            <a:xfrm>
              <a:off x="2349" y="1741"/>
              <a:ext cx="2606" cy="2454"/>
              <a:chOff x="2449" y="1742"/>
              <a:chExt cx="2606" cy="2454"/>
            </a:xfrm>
          </p:grpSpPr>
          <p:sp>
            <p:nvSpPr>
              <p:cNvPr id="7" name="图形"/>
              <p:cNvSpPr txBox="1"/>
              <p:nvPr/>
            </p:nvSpPr>
            <p:spPr>
              <a:xfrm>
                <a:off x="2449" y="1742"/>
                <a:ext cx="2607" cy="1327"/>
              </a:xfrm>
              <a:custGeom>
                <a:cxnLst>
                  <a:cxn ang="3">
                    <a:pos x="hc" y="t"/>
                  </a:cxn>
                  <a:cxn ang="cd2">
                    <a:pos x="l" y="vc"/>
                  </a:cxn>
                  <a:cxn ang="cd4">
                    <a:pos x="hc" y="b"/>
                  </a:cxn>
                  <a:cxn ang="0">
                    <a:pos x="r" y="vc"/>
                  </a:cxn>
                </a:cxnLst>
                <a:rect l="l" t="t" r="r" b="b"/>
                <a:pathLst>
                  <a:path w="1561" h="794">
                    <a:moveTo>
                      <a:pt x="618" y="0"/>
                    </a:moveTo>
                    <a:lnTo>
                      <a:pt x="967" y="91"/>
                    </a:lnTo>
                    <a:cubicBezTo>
                      <a:pt x="964" y="103"/>
                      <a:pt x="956" y="112"/>
                      <a:pt x="943" y="118"/>
                    </a:cubicBezTo>
                    <a:cubicBezTo>
                      <a:pt x="929" y="124"/>
                      <a:pt x="908" y="128"/>
                      <a:pt x="879" y="131"/>
                    </a:cubicBezTo>
                    <a:cubicBezTo>
                      <a:pt x="930" y="197"/>
                      <a:pt x="994" y="253"/>
                      <a:pt x="1071" y="298"/>
                    </a:cubicBezTo>
                    <a:cubicBezTo>
                      <a:pt x="1149" y="344"/>
                      <a:pt x="1231" y="381"/>
                      <a:pt x="1317" y="410"/>
                    </a:cubicBezTo>
                    <a:cubicBezTo>
                      <a:pt x="1403" y="439"/>
                      <a:pt x="1484" y="462"/>
                      <a:pt x="1561" y="478"/>
                    </a:cubicBezTo>
                    <a:lnTo>
                      <a:pt x="1559" y="504"/>
                    </a:lnTo>
                    <a:cubicBezTo>
                      <a:pt x="1524" y="515"/>
                      <a:pt x="1494" y="533"/>
                      <a:pt x="1468" y="558"/>
                    </a:cubicBezTo>
                    <a:cubicBezTo>
                      <a:pt x="1442" y="583"/>
                      <a:pt x="1422" y="612"/>
                      <a:pt x="1406" y="644"/>
                    </a:cubicBezTo>
                    <a:cubicBezTo>
                      <a:pt x="1390" y="677"/>
                      <a:pt x="1379" y="709"/>
                      <a:pt x="1373" y="741"/>
                    </a:cubicBezTo>
                    <a:cubicBezTo>
                      <a:pt x="1298" y="699"/>
                      <a:pt x="1226" y="650"/>
                      <a:pt x="1158" y="594"/>
                    </a:cubicBezTo>
                    <a:cubicBezTo>
                      <a:pt x="1091" y="537"/>
                      <a:pt x="1031" y="472"/>
                      <a:pt x="978" y="399"/>
                    </a:cubicBezTo>
                    <a:cubicBezTo>
                      <a:pt x="926" y="325"/>
                      <a:pt x="885" y="243"/>
                      <a:pt x="855" y="150"/>
                    </a:cubicBezTo>
                    <a:cubicBezTo>
                      <a:pt x="800" y="238"/>
                      <a:pt x="727" y="322"/>
                      <a:pt x="637" y="405"/>
                    </a:cubicBezTo>
                    <a:cubicBezTo>
                      <a:pt x="546" y="487"/>
                      <a:pt x="446" y="562"/>
                      <a:pt x="337" y="629"/>
                    </a:cubicBezTo>
                    <a:cubicBezTo>
                      <a:pt x="229" y="697"/>
                      <a:pt x="119" y="751"/>
                      <a:pt x="10" y="794"/>
                    </a:cubicBezTo>
                    <a:lnTo>
                      <a:pt x="0" y="778"/>
                    </a:lnTo>
                    <a:cubicBezTo>
                      <a:pt x="69" y="729"/>
                      <a:pt x="137" y="673"/>
                      <a:pt x="204" y="609"/>
                    </a:cubicBezTo>
                    <a:cubicBezTo>
                      <a:pt x="270" y="545"/>
                      <a:pt x="332" y="477"/>
                      <a:pt x="389" y="406"/>
                    </a:cubicBezTo>
                    <a:cubicBezTo>
                      <a:pt x="446" y="334"/>
                      <a:pt x="495" y="264"/>
                      <a:pt x="535" y="194"/>
                    </a:cubicBezTo>
                    <a:cubicBezTo>
                      <a:pt x="575" y="124"/>
                      <a:pt x="602" y="60"/>
                      <a:pt x="618"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7" name="图形"/>
              <p:cNvSpPr txBox="1"/>
              <p:nvPr/>
            </p:nvSpPr>
            <p:spPr>
              <a:xfrm>
                <a:off x="2497" y="2488"/>
                <a:ext cx="2497" cy="1709"/>
              </a:xfrm>
              <a:custGeom>
                <a:cxnLst>
                  <a:cxn ang="3">
                    <a:pos x="hc" y="t"/>
                  </a:cxn>
                  <a:cxn ang="cd2">
                    <a:pos x="l" y="vc"/>
                  </a:cxn>
                  <a:cxn ang="cd4">
                    <a:pos x="hc" y="b"/>
                  </a:cxn>
                  <a:cxn ang="0">
                    <a:pos x="r" y="vc"/>
                  </a:cxn>
                </a:cxnLst>
                <a:rect l="l" t="t" r="r" b="b"/>
                <a:pathLst>
                  <a:path w="1495" h="1023">
                    <a:moveTo>
                      <a:pt x="645" y="0"/>
                    </a:moveTo>
                    <a:lnTo>
                      <a:pt x="946" y="26"/>
                    </a:lnTo>
                    <a:cubicBezTo>
                      <a:pt x="945" y="37"/>
                      <a:pt x="940" y="46"/>
                      <a:pt x="932" y="54"/>
                    </a:cubicBezTo>
                    <a:cubicBezTo>
                      <a:pt x="924" y="62"/>
                      <a:pt x="909" y="68"/>
                      <a:pt x="887" y="72"/>
                    </a:cubicBezTo>
                    <a:lnTo>
                      <a:pt x="887" y="450"/>
                    </a:lnTo>
                    <a:lnTo>
                      <a:pt x="961" y="450"/>
                    </a:lnTo>
                    <a:lnTo>
                      <a:pt x="1089" y="279"/>
                    </a:lnTo>
                    <a:cubicBezTo>
                      <a:pt x="1090" y="279"/>
                      <a:pt x="1103" y="290"/>
                      <a:pt x="1129" y="311"/>
                    </a:cubicBezTo>
                    <a:cubicBezTo>
                      <a:pt x="1155" y="332"/>
                      <a:pt x="1185" y="356"/>
                      <a:pt x="1220" y="386"/>
                    </a:cubicBezTo>
                    <a:cubicBezTo>
                      <a:pt x="1256" y="415"/>
                      <a:pt x="1288" y="443"/>
                      <a:pt x="1317" y="469"/>
                    </a:cubicBezTo>
                    <a:cubicBezTo>
                      <a:pt x="1315" y="478"/>
                      <a:pt x="1309" y="484"/>
                      <a:pt x="1301" y="489"/>
                    </a:cubicBezTo>
                    <a:cubicBezTo>
                      <a:pt x="1292" y="493"/>
                      <a:pt x="1282" y="495"/>
                      <a:pt x="1269" y="495"/>
                    </a:cubicBezTo>
                    <a:lnTo>
                      <a:pt x="887" y="495"/>
                    </a:lnTo>
                    <a:lnTo>
                      <a:pt x="887" y="978"/>
                    </a:lnTo>
                    <a:lnTo>
                      <a:pt x="1133" y="978"/>
                    </a:lnTo>
                    <a:lnTo>
                      <a:pt x="1263" y="805"/>
                    </a:lnTo>
                    <a:cubicBezTo>
                      <a:pt x="1264" y="806"/>
                      <a:pt x="1278" y="817"/>
                      <a:pt x="1304" y="838"/>
                    </a:cubicBezTo>
                    <a:cubicBezTo>
                      <a:pt x="1330" y="859"/>
                      <a:pt x="1361" y="884"/>
                      <a:pt x="1396" y="913"/>
                    </a:cubicBezTo>
                    <a:cubicBezTo>
                      <a:pt x="1432" y="943"/>
                      <a:pt x="1465" y="971"/>
                      <a:pt x="1495" y="997"/>
                    </a:cubicBezTo>
                    <a:cubicBezTo>
                      <a:pt x="1492" y="1006"/>
                      <a:pt x="1487" y="1012"/>
                      <a:pt x="1479" y="1017"/>
                    </a:cubicBezTo>
                    <a:cubicBezTo>
                      <a:pt x="1471" y="1021"/>
                      <a:pt x="1461" y="1023"/>
                      <a:pt x="1449" y="1023"/>
                    </a:cubicBezTo>
                    <a:lnTo>
                      <a:pt x="13" y="1023"/>
                    </a:lnTo>
                    <a:lnTo>
                      <a:pt x="0" y="978"/>
                    </a:lnTo>
                    <a:lnTo>
                      <a:pt x="232" y="978"/>
                    </a:lnTo>
                    <a:lnTo>
                      <a:pt x="232" y="303"/>
                    </a:lnTo>
                    <a:lnTo>
                      <a:pt x="517" y="325"/>
                    </a:lnTo>
                    <a:cubicBezTo>
                      <a:pt x="516" y="337"/>
                      <a:pt x="511" y="347"/>
                      <a:pt x="503" y="355"/>
                    </a:cubicBezTo>
                    <a:cubicBezTo>
                      <a:pt x="495" y="363"/>
                      <a:pt x="480" y="369"/>
                      <a:pt x="459" y="372"/>
                    </a:cubicBezTo>
                    <a:lnTo>
                      <a:pt x="459" y="978"/>
                    </a:lnTo>
                    <a:lnTo>
                      <a:pt x="645" y="978"/>
                    </a:lnTo>
                    <a:lnTo>
                      <a:pt x="64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sp>
          <p:nvSpPr>
            <p:cNvPr id="18" name="图形"/>
            <p:cNvSpPr txBox="1"/>
            <p:nvPr/>
          </p:nvSpPr>
          <p:spPr>
            <a:xfrm>
              <a:off x="9483" y="1697"/>
              <a:ext cx="2570" cy="2541"/>
            </a:xfrm>
            <a:custGeom>
              <a:cxnLst>
                <a:cxn ang="3">
                  <a:pos x="hc" y="t"/>
                </a:cxn>
                <a:cxn ang="cd2">
                  <a:pos x="l" y="vc"/>
                </a:cxn>
                <a:cxn ang="cd4">
                  <a:pos x="hc" y="b"/>
                </a:cxn>
                <a:cxn ang="0">
                  <a:pos x="r" y="vc"/>
                </a:cxn>
              </a:cxnLst>
              <a:rect l="l" t="t" r="r" b="b"/>
              <a:pathLst>
                <a:path w="1539" h="1521">
                  <a:moveTo>
                    <a:pt x="296" y="795"/>
                  </a:moveTo>
                  <a:lnTo>
                    <a:pt x="296" y="1046"/>
                  </a:lnTo>
                  <a:lnTo>
                    <a:pt x="397" y="1024"/>
                  </a:lnTo>
                  <a:lnTo>
                    <a:pt x="397" y="795"/>
                  </a:lnTo>
                  <a:lnTo>
                    <a:pt x="296" y="795"/>
                  </a:lnTo>
                  <a:close/>
                  <a:moveTo>
                    <a:pt x="296" y="485"/>
                  </a:moveTo>
                  <a:lnTo>
                    <a:pt x="296" y="750"/>
                  </a:lnTo>
                  <a:lnTo>
                    <a:pt x="397" y="750"/>
                  </a:lnTo>
                  <a:lnTo>
                    <a:pt x="397" y="485"/>
                  </a:lnTo>
                  <a:lnTo>
                    <a:pt x="296" y="485"/>
                  </a:lnTo>
                  <a:close/>
                  <a:moveTo>
                    <a:pt x="1171" y="464"/>
                  </a:moveTo>
                  <a:lnTo>
                    <a:pt x="1171" y="638"/>
                  </a:lnTo>
                  <a:lnTo>
                    <a:pt x="1272" y="638"/>
                  </a:lnTo>
                  <a:lnTo>
                    <a:pt x="1272" y="464"/>
                  </a:lnTo>
                  <a:lnTo>
                    <a:pt x="1171" y="464"/>
                  </a:lnTo>
                  <a:close/>
                  <a:moveTo>
                    <a:pt x="869" y="464"/>
                  </a:moveTo>
                  <a:lnTo>
                    <a:pt x="869" y="638"/>
                  </a:lnTo>
                  <a:lnTo>
                    <a:pt x="971" y="638"/>
                  </a:lnTo>
                  <a:lnTo>
                    <a:pt x="971" y="464"/>
                  </a:lnTo>
                  <a:lnTo>
                    <a:pt x="869" y="464"/>
                  </a:lnTo>
                  <a:close/>
                  <a:moveTo>
                    <a:pt x="1171" y="262"/>
                  </a:moveTo>
                  <a:lnTo>
                    <a:pt x="1171" y="419"/>
                  </a:lnTo>
                  <a:lnTo>
                    <a:pt x="1272" y="419"/>
                  </a:lnTo>
                  <a:lnTo>
                    <a:pt x="1272" y="262"/>
                  </a:lnTo>
                  <a:lnTo>
                    <a:pt x="1171" y="262"/>
                  </a:lnTo>
                  <a:close/>
                  <a:moveTo>
                    <a:pt x="869" y="262"/>
                  </a:moveTo>
                  <a:lnTo>
                    <a:pt x="869" y="419"/>
                  </a:lnTo>
                  <a:lnTo>
                    <a:pt x="971" y="419"/>
                  </a:lnTo>
                  <a:lnTo>
                    <a:pt x="971" y="262"/>
                  </a:lnTo>
                  <a:lnTo>
                    <a:pt x="869" y="262"/>
                  </a:lnTo>
                  <a:close/>
                  <a:moveTo>
                    <a:pt x="296" y="173"/>
                  </a:moveTo>
                  <a:lnTo>
                    <a:pt x="296" y="440"/>
                  </a:lnTo>
                  <a:lnTo>
                    <a:pt x="397" y="440"/>
                  </a:lnTo>
                  <a:lnTo>
                    <a:pt x="397" y="173"/>
                  </a:lnTo>
                  <a:lnTo>
                    <a:pt x="296" y="173"/>
                  </a:lnTo>
                  <a:close/>
                  <a:moveTo>
                    <a:pt x="541" y="0"/>
                  </a:moveTo>
                  <a:cubicBezTo>
                    <a:pt x="542" y="1"/>
                    <a:pt x="553" y="9"/>
                    <a:pt x="574" y="25"/>
                  </a:cubicBezTo>
                  <a:cubicBezTo>
                    <a:pt x="594" y="40"/>
                    <a:pt x="619" y="60"/>
                    <a:pt x="648" y="82"/>
                  </a:cubicBezTo>
                  <a:cubicBezTo>
                    <a:pt x="677" y="105"/>
                    <a:pt x="703" y="126"/>
                    <a:pt x="728" y="147"/>
                  </a:cubicBezTo>
                  <a:cubicBezTo>
                    <a:pt x="727" y="151"/>
                    <a:pt x="725" y="154"/>
                    <a:pt x="724" y="157"/>
                  </a:cubicBezTo>
                  <a:lnTo>
                    <a:pt x="885" y="217"/>
                  </a:lnTo>
                  <a:lnTo>
                    <a:pt x="971" y="217"/>
                  </a:lnTo>
                  <a:lnTo>
                    <a:pt x="971" y="5"/>
                  </a:lnTo>
                  <a:lnTo>
                    <a:pt x="1231" y="25"/>
                  </a:lnTo>
                  <a:cubicBezTo>
                    <a:pt x="1229" y="38"/>
                    <a:pt x="1225" y="47"/>
                    <a:pt x="1216" y="55"/>
                  </a:cubicBezTo>
                  <a:cubicBezTo>
                    <a:pt x="1207" y="63"/>
                    <a:pt x="1192" y="69"/>
                    <a:pt x="1171" y="72"/>
                  </a:cubicBezTo>
                  <a:lnTo>
                    <a:pt x="1171" y="217"/>
                  </a:lnTo>
                  <a:lnTo>
                    <a:pt x="1266" y="217"/>
                  </a:lnTo>
                  <a:lnTo>
                    <a:pt x="1360" y="110"/>
                  </a:lnTo>
                  <a:lnTo>
                    <a:pt x="1539" y="244"/>
                  </a:lnTo>
                  <a:cubicBezTo>
                    <a:pt x="1534" y="252"/>
                    <a:pt x="1528" y="258"/>
                    <a:pt x="1518" y="263"/>
                  </a:cubicBezTo>
                  <a:cubicBezTo>
                    <a:pt x="1509" y="269"/>
                    <a:pt x="1496" y="273"/>
                    <a:pt x="1478" y="276"/>
                  </a:cubicBezTo>
                  <a:lnTo>
                    <a:pt x="1478" y="702"/>
                  </a:lnTo>
                  <a:cubicBezTo>
                    <a:pt x="1478" y="705"/>
                    <a:pt x="1471" y="710"/>
                    <a:pt x="1456" y="717"/>
                  </a:cubicBezTo>
                  <a:cubicBezTo>
                    <a:pt x="1441" y="724"/>
                    <a:pt x="1420" y="730"/>
                    <a:pt x="1392" y="736"/>
                  </a:cubicBezTo>
                  <a:cubicBezTo>
                    <a:pt x="1413" y="751"/>
                    <a:pt x="1437" y="770"/>
                    <a:pt x="1464" y="791"/>
                  </a:cubicBezTo>
                  <a:cubicBezTo>
                    <a:pt x="1491" y="812"/>
                    <a:pt x="1516" y="833"/>
                    <a:pt x="1539" y="852"/>
                  </a:cubicBezTo>
                  <a:cubicBezTo>
                    <a:pt x="1537" y="861"/>
                    <a:pt x="1532" y="868"/>
                    <a:pt x="1525" y="872"/>
                  </a:cubicBezTo>
                  <a:cubicBezTo>
                    <a:pt x="1517" y="876"/>
                    <a:pt x="1507" y="878"/>
                    <a:pt x="1496" y="878"/>
                  </a:cubicBezTo>
                  <a:lnTo>
                    <a:pt x="1036" y="878"/>
                  </a:lnTo>
                  <a:cubicBezTo>
                    <a:pt x="1026" y="899"/>
                    <a:pt x="1015" y="923"/>
                    <a:pt x="1003" y="948"/>
                  </a:cubicBezTo>
                  <a:cubicBezTo>
                    <a:pt x="991" y="973"/>
                    <a:pt x="980" y="997"/>
                    <a:pt x="968" y="1020"/>
                  </a:cubicBezTo>
                  <a:lnTo>
                    <a:pt x="1200" y="1020"/>
                  </a:lnTo>
                  <a:lnTo>
                    <a:pt x="1307" y="923"/>
                  </a:lnTo>
                  <a:lnTo>
                    <a:pt x="1491" y="1073"/>
                  </a:lnTo>
                  <a:cubicBezTo>
                    <a:pt x="1485" y="1080"/>
                    <a:pt x="1477" y="1086"/>
                    <a:pt x="1467" y="1091"/>
                  </a:cubicBezTo>
                  <a:cubicBezTo>
                    <a:pt x="1457" y="1096"/>
                    <a:pt x="1444" y="1099"/>
                    <a:pt x="1427" y="1102"/>
                  </a:cubicBezTo>
                  <a:cubicBezTo>
                    <a:pt x="1415" y="1202"/>
                    <a:pt x="1397" y="1283"/>
                    <a:pt x="1373" y="1345"/>
                  </a:cubicBezTo>
                  <a:cubicBezTo>
                    <a:pt x="1349" y="1407"/>
                    <a:pt x="1317" y="1450"/>
                    <a:pt x="1276" y="1475"/>
                  </a:cubicBezTo>
                  <a:cubicBezTo>
                    <a:pt x="1250" y="1491"/>
                    <a:pt x="1219" y="1502"/>
                    <a:pt x="1184" y="1510"/>
                  </a:cubicBezTo>
                  <a:cubicBezTo>
                    <a:pt x="1149" y="1517"/>
                    <a:pt x="1106" y="1521"/>
                    <a:pt x="1056" y="1521"/>
                  </a:cubicBezTo>
                  <a:cubicBezTo>
                    <a:pt x="1057" y="1493"/>
                    <a:pt x="1054" y="1467"/>
                    <a:pt x="1050" y="1443"/>
                  </a:cubicBezTo>
                  <a:cubicBezTo>
                    <a:pt x="1045" y="1420"/>
                    <a:pt x="1035" y="1401"/>
                    <a:pt x="1021" y="1385"/>
                  </a:cubicBezTo>
                  <a:cubicBezTo>
                    <a:pt x="1005" y="1370"/>
                    <a:pt x="983" y="1356"/>
                    <a:pt x="954" y="1344"/>
                  </a:cubicBezTo>
                  <a:cubicBezTo>
                    <a:pt x="926" y="1332"/>
                    <a:pt x="893" y="1322"/>
                    <a:pt x="855" y="1315"/>
                  </a:cubicBezTo>
                  <a:lnTo>
                    <a:pt x="855" y="1297"/>
                  </a:lnTo>
                  <a:cubicBezTo>
                    <a:pt x="881" y="1299"/>
                    <a:pt x="909" y="1301"/>
                    <a:pt x="940" y="1303"/>
                  </a:cubicBezTo>
                  <a:cubicBezTo>
                    <a:pt x="972" y="1305"/>
                    <a:pt x="1001" y="1306"/>
                    <a:pt x="1027" y="1308"/>
                  </a:cubicBezTo>
                  <a:cubicBezTo>
                    <a:pt x="1054" y="1309"/>
                    <a:pt x="1073" y="1310"/>
                    <a:pt x="1085" y="1310"/>
                  </a:cubicBezTo>
                  <a:cubicBezTo>
                    <a:pt x="1098" y="1310"/>
                    <a:pt x="1108" y="1309"/>
                    <a:pt x="1116" y="1307"/>
                  </a:cubicBezTo>
                  <a:cubicBezTo>
                    <a:pt x="1124" y="1306"/>
                    <a:pt x="1131" y="1303"/>
                    <a:pt x="1138" y="1299"/>
                  </a:cubicBezTo>
                  <a:cubicBezTo>
                    <a:pt x="1153" y="1288"/>
                    <a:pt x="1167" y="1262"/>
                    <a:pt x="1180" y="1222"/>
                  </a:cubicBezTo>
                  <a:cubicBezTo>
                    <a:pt x="1192" y="1181"/>
                    <a:pt x="1203" y="1129"/>
                    <a:pt x="1212" y="1065"/>
                  </a:cubicBezTo>
                  <a:lnTo>
                    <a:pt x="959" y="1065"/>
                  </a:lnTo>
                  <a:lnTo>
                    <a:pt x="884" y="1148"/>
                  </a:lnTo>
                  <a:lnTo>
                    <a:pt x="695" y="1033"/>
                  </a:lnTo>
                  <a:cubicBezTo>
                    <a:pt x="703" y="1026"/>
                    <a:pt x="713" y="1019"/>
                    <a:pt x="725" y="1012"/>
                  </a:cubicBezTo>
                  <a:cubicBezTo>
                    <a:pt x="737" y="1005"/>
                    <a:pt x="749" y="999"/>
                    <a:pt x="762" y="995"/>
                  </a:cubicBezTo>
                  <a:cubicBezTo>
                    <a:pt x="772" y="975"/>
                    <a:pt x="781" y="955"/>
                    <a:pt x="790" y="934"/>
                  </a:cubicBezTo>
                  <a:cubicBezTo>
                    <a:pt x="799" y="914"/>
                    <a:pt x="807" y="895"/>
                    <a:pt x="813" y="878"/>
                  </a:cubicBezTo>
                  <a:lnTo>
                    <a:pt x="626" y="878"/>
                  </a:lnTo>
                  <a:lnTo>
                    <a:pt x="613" y="833"/>
                  </a:lnTo>
                  <a:lnTo>
                    <a:pt x="1253" y="833"/>
                  </a:lnTo>
                  <a:lnTo>
                    <a:pt x="1325" y="744"/>
                  </a:lnTo>
                  <a:lnTo>
                    <a:pt x="1309" y="744"/>
                  </a:lnTo>
                  <a:lnTo>
                    <a:pt x="1272" y="744"/>
                  </a:lnTo>
                  <a:lnTo>
                    <a:pt x="1272" y="683"/>
                  </a:lnTo>
                  <a:lnTo>
                    <a:pt x="869" y="683"/>
                  </a:lnTo>
                  <a:lnTo>
                    <a:pt x="869" y="731"/>
                  </a:lnTo>
                  <a:cubicBezTo>
                    <a:pt x="869" y="738"/>
                    <a:pt x="854" y="748"/>
                    <a:pt x="826" y="759"/>
                  </a:cubicBezTo>
                  <a:cubicBezTo>
                    <a:pt x="798" y="770"/>
                    <a:pt x="758" y="776"/>
                    <a:pt x="708" y="777"/>
                  </a:cubicBezTo>
                  <a:lnTo>
                    <a:pt x="672" y="777"/>
                  </a:lnTo>
                  <a:lnTo>
                    <a:pt x="672" y="173"/>
                  </a:lnTo>
                  <a:lnTo>
                    <a:pt x="589" y="173"/>
                  </a:lnTo>
                  <a:lnTo>
                    <a:pt x="589" y="979"/>
                  </a:lnTo>
                  <a:lnTo>
                    <a:pt x="687" y="955"/>
                  </a:lnTo>
                  <a:lnTo>
                    <a:pt x="690" y="971"/>
                  </a:lnTo>
                  <a:cubicBezTo>
                    <a:pt x="676" y="981"/>
                    <a:pt x="660" y="992"/>
                    <a:pt x="643" y="1004"/>
                  </a:cubicBezTo>
                  <a:cubicBezTo>
                    <a:pt x="626" y="1016"/>
                    <a:pt x="608" y="1028"/>
                    <a:pt x="589" y="1041"/>
                  </a:cubicBezTo>
                  <a:lnTo>
                    <a:pt x="589" y="1463"/>
                  </a:lnTo>
                  <a:cubicBezTo>
                    <a:pt x="588" y="1471"/>
                    <a:pt x="574" y="1481"/>
                    <a:pt x="547" y="1494"/>
                  </a:cubicBezTo>
                  <a:cubicBezTo>
                    <a:pt x="520" y="1507"/>
                    <a:pt x="482" y="1515"/>
                    <a:pt x="432" y="1516"/>
                  </a:cubicBezTo>
                  <a:lnTo>
                    <a:pt x="397" y="1516"/>
                  </a:lnTo>
                  <a:lnTo>
                    <a:pt x="397" y="1163"/>
                  </a:lnTo>
                  <a:cubicBezTo>
                    <a:pt x="362" y="1184"/>
                    <a:pt x="324" y="1207"/>
                    <a:pt x="283" y="1230"/>
                  </a:cubicBezTo>
                  <a:cubicBezTo>
                    <a:pt x="242" y="1254"/>
                    <a:pt x="199" y="1278"/>
                    <a:pt x="154" y="1304"/>
                  </a:cubicBezTo>
                  <a:cubicBezTo>
                    <a:pt x="150" y="1315"/>
                    <a:pt x="145" y="1324"/>
                    <a:pt x="137" y="1332"/>
                  </a:cubicBezTo>
                  <a:cubicBezTo>
                    <a:pt x="129" y="1340"/>
                    <a:pt x="120" y="1345"/>
                    <a:pt x="110" y="1348"/>
                  </a:cubicBezTo>
                  <a:lnTo>
                    <a:pt x="0" y="1108"/>
                  </a:lnTo>
                  <a:cubicBezTo>
                    <a:pt x="14" y="1106"/>
                    <a:pt x="30" y="1103"/>
                    <a:pt x="49" y="1099"/>
                  </a:cubicBezTo>
                  <a:cubicBezTo>
                    <a:pt x="67" y="1095"/>
                    <a:pt x="88" y="1091"/>
                    <a:pt x="110" y="1086"/>
                  </a:cubicBezTo>
                  <a:lnTo>
                    <a:pt x="110" y="173"/>
                  </a:lnTo>
                  <a:lnTo>
                    <a:pt x="21" y="173"/>
                  </a:lnTo>
                  <a:lnTo>
                    <a:pt x="8" y="128"/>
                  </a:lnTo>
                  <a:lnTo>
                    <a:pt x="439" y="128"/>
                  </a:lnTo>
                  <a:lnTo>
                    <a:pt x="541"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nvGrpSpPr>
            <p:cNvPr id="31" name="组合 30"/>
            <p:cNvGrpSpPr/>
            <p:nvPr/>
          </p:nvGrpSpPr>
          <p:grpSpPr>
            <a:xfrm>
              <a:off x="7083" y="1696"/>
              <a:ext cx="2587" cy="2544"/>
              <a:chOff x="7180" y="1696"/>
              <a:chExt cx="2587" cy="2544"/>
            </a:xfrm>
          </p:grpSpPr>
          <p:sp>
            <p:nvSpPr>
              <p:cNvPr id="8" name="图形"/>
              <p:cNvSpPr txBox="1"/>
              <p:nvPr/>
            </p:nvSpPr>
            <p:spPr>
              <a:xfrm>
                <a:off x="7180" y="1696"/>
                <a:ext cx="1111" cy="2544"/>
              </a:xfrm>
              <a:custGeom>
                <a:cxnLst>
                  <a:cxn ang="3">
                    <a:pos x="hc" y="t"/>
                  </a:cxn>
                  <a:cxn ang="cd2">
                    <a:pos x="l" y="vc"/>
                  </a:cxn>
                  <a:cxn ang="cd4">
                    <a:pos x="hc" y="b"/>
                  </a:cxn>
                  <a:cxn ang="0">
                    <a:pos x="r" y="vc"/>
                  </a:cxn>
                </a:cxnLst>
                <a:rect l="l" t="t" r="r" b="b"/>
                <a:pathLst>
                  <a:path w="665" h="1522">
                    <a:moveTo>
                      <a:pt x="216" y="0"/>
                    </a:moveTo>
                    <a:lnTo>
                      <a:pt x="491" y="26"/>
                    </a:lnTo>
                    <a:cubicBezTo>
                      <a:pt x="490" y="38"/>
                      <a:pt x="485" y="47"/>
                      <a:pt x="476" y="55"/>
                    </a:cubicBezTo>
                    <a:cubicBezTo>
                      <a:pt x="466" y="63"/>
                      <a:pt x="452" y="69"/>
                      <a:pt x="432" y="72"/>
                    </a:cubicBezTo>
                    <a:lnTo>
                      <a:pt x="432" y="365"/>
                    </a:lnTo>
                    <a:lnTo>
                      <a:pt x="509" y="240"/>
                    </a:lnTo>
                    <a:cubicBezTo>
                      <a:pt x="510" y="241"/>
                      <a:pt x="520" y="251"/>
                      <a:pt x="538" y="269"/>
                    </a:cubicBezTo>
                    <a:cubicBezTo>
                      <a:pt x="556" y="287"/>
                      <a:pt x="577" y="309"/>
                      <a:pt x="601" y="334"/>
                    </a:cubicBezTo>
                    <a:cubicBezTo>
                      <a:pt x="625" y="359"/>
                      <a:pt x="646" y="383"/>
                      <a:pt x="665" y="405"/>
                    </a:cubicBezTo>
                    <a:cubicBezTo>
                      <a:pt x="662" y="414"/>
                      <a:pt x="657" y="420"/>
                      <a:pt x="650" y="425"/>
                    </a:cubicBezTo>
                    <a:cubicBezTo>
                      <a:pt x="642" y="429"/>
                      <a:pt x="633" y="431"/>
                      <a:pt x="622" y="431"/>
                    </a:cubicBezTo>
                    <a:lnTo>
                      <a:pt x="432" y="431"/>
                    </a:lnTo>
                    <a:lnTo>
                      <a:pt x="432" y="664"/>
                    </a:lnTo>
                    <a:cubicBezTo>
                      <a:pt x="465" y="656"/>
                      <a:pt x="499" y="648"/>
                      <a:pt x="533" y="640"/>
                    </a:cubicBezTo>
                    <a:cubicBezTo>
                      <a:pt x="567" y="632"/>
                      <a:pt x="601" y="623"/>
                      <a:pt x="634" y="614"/>
                    </a:cubicBezTo>
                    <a:lnTo>
                      <a:pt x="638" y="631"/>
                    </a:lnTo>
                    <a:cubicBezTo>
                      <a:pt x="612" y="651"/>
                      <a:pt x="582" y="674"/>
                      <a:pt x="548" y="699"/>
                    </a:cubicBezTo>
                    <a:cubicBezTo>
                      <a:pt x="514" y="724"/>
                      <a:pt x="475" y="751"/>
                      <a:pt x="432" y="781"/>
                    </a:cubicBezTo>
                    <a:lnTo>
                      <a:pt x="432" y="1277"/>
                    </a:lnTo>
                    <a:cubicBezTo>
                      <a:pt x="433" y="1326"/>
                      <a:pt x="428" y="1368"/>
                      <a:pt x="416" y="1402"/>
                    </a:cubicBezTo>
                    <a:cubicBezTo>
                      <a:pt x="404" y="1436"/>
                      <a:pt x="380" y="1463"/>
                      <a:pt x="343" y="1483"/>
                    </a:cubicBezTo>
                    <a:cubicBezTo>
                      <a:pt x="306" y="1502"/>
                      <a:pt x="251" y="1515"/>
                      <a:pt x="178" y="1522"/>
                    </a:cubicBezTo>
                    <a:cubicBezTo>
                      <a:pt x="176" y="1487"/>
                      <a:pt x="173" y="1457"/>
                      <a:pt x="169" y="1432"/>
                    </a:cubicBezTo>
                    <a:cubicBezTo>
                      <a:pt x="165" y="1406"/>
                      <a:pt x="157" y="1385"/>
                      <a:pt x="147" y="1368"/>
                    </a:cubicBezTo>
                    <a:cubicBezTo>
                      <a:pt x="138" y="1352"/>
                      <a:pt x="125" y="1339"/>
                      <a:pt x="108" y="1327"/>
                    </a:cubicBezTo>
                    <a:cubicBezTo>
                      <a:pt x="91" y="1316"/>
                      <a:pt x="66" y="1307"/>
                      <a:pt x="32" y="1300"/>
                    </a:cubicBezTo>
                    <a:lnTo>
                      <a:pt x="32" y="1279"/>
                    </a:lnTo>
                    <a:cubicBezTo>
                      <a:pt x="33" y="1279"/>
                      <a:pt x="45" y="1280"/>
                      <a:pt x="65" y="1281"/>
                    </a:cubicBezTo>
                    <a:cubicBezTo>
                      <a:pt x="86" y="1282"/>
                      <a:pt x="109" y="1283"/>
                      <a:pt x="133" y="1285"/>
                    </a:cubicBezTo>
                    <a:cubicBezTo>
                      <a:pt x="158" y="1286"/>
                      <a:pt x="176" y="1287"/>
                      <a:pt x="187" y="1287"/>
                    </a:cubicBezTo>
                    <a:cubicBezTo>
                      <a:pt x="198" y="1287"/>
                      <a:pt x="206" y="1285"/>
                      <a:pt x="210" y="1281"/>
                    </a:cubicBezTo>
                    <a:cubicBezTo>
                      <a:pt x="214" y="1278"/>
                      <a:pt x="216" y="1271"/>
                      <a:pt x="216" y="1263"/>
                    </a:cubicBezTo>
                    <a:lnTo>
                      <a:pt x="216" y="923"/>
                    </a:lnTo>
                    <a:cubicBezTo>
                      <a:pt x="189" y="940"/>
                      <a:pt x="160" y="958"/>
                      <a:pt x="130" y="976"/>
                    </a:cubicBezTo>
                    <a:cubicBezTo>
                      <a:pt x="126" y="987"/>
                      <a:pt x="119" y="997"/>
                      <a:pt x="111" y="1006"/>
                    </a:cubicBezTo>
                    <a:cubicBezTo>
                      <a:pt x="103" y="1014"/>
                      <a:pt x="93" y="1020"/>
                      <a:pt x="82" y="1024"/>
                    </a:cubicBezTo>
                    <a:lnTo>
                      <a:pt x="0" y="760"/>
                    </a:lnTo>
                    <a:cubicBezTo>
                      <a:pt x="23" y="756"/>
                      <a:pt x="53" y="750"/>
                      <a:pt x="89" y="742"/>
                    </a:cubicBezTo>
                    <a:cubicBezTo>
                      <a:pt x="126" y="735"/>
                      <a:pt x="169" y="725"/>
                      <a:pt x="216" y="715"/>
                    </a:cubicBezTo>
                    <a:lnTo>
                      <a:pt x="216" y="431"/>
                    </a:lnTo>
                    <a:lnTo>
                      <a:pt x="32" y="431"/>
                    </a:lnTo>
                    <a:lnTo>
                      <a:pt x="19" y="386"/>
                    </a:lnTo>
                    <a:lnTo>
                      <a:pt x="216" y="386"/>
                    </a:lnTo>
                    <a:lnTo>
                      <a:pt x="216"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3" name="图形"/>
              <p:cNvSpPr txBox="1"/>
              <p:nvPr/>
            </p:nvSpPr>
            <p:spPr>
              <a:xfrm>
                <a:off x="8087" y="1713"/>
                <a:ext cx="1680" cy="1329"/>
              </a:xfrm>
              <a:custGeom>
                <a:cxnLst>
                  <a:cxn ang="3">
                    <a:pos x="hc" y="t"/>
                  </a:cxn>
                  <a:cxn ang="cd2">
                    <a:pos x="l" y="vc"/>
                  </a:cxn>
                  <a:cxn ang="cd4">
                    <a:pos x="hc" y="b"/>
                  </a:cxn>
                  <a:cxn ang="0">
                    <a:pos x="r" y="vc"/>
                  </a:cxn>
                </a:cxnLst>
                <a:rect l="l" t="t" r="r" b="b"/>
                <a:pathLst>
                  <a:path w="1004" h="795">
                    <a:moveTo>
                      <a:pt x="816" y="0"/>
                    </a:moveTo>
                    <a:lnTo>
                      <a:pt x="1005" y="157"/>
                    </a:lnTo>
                    <a:cubicBezTo>
                      <a:pt x="999" y="163"/>
                      <a:pt x="991" y="169"/>
                      <a:pt x="980" y="174"/>
                    </a:cubicBezTo>
                    <a:cubicBezTo>
                      <a:pt x="970" y="179"/>
                      <a:pt x="957" y="183"/>
                      <a:pt x="941" y="186"/>
                    </a:cubicBezTo>
                    <a:cubicBezTo>
                      <a:pt x="937" y="295"/>
                      <a:pt x="931" y="384"/>
                      <a:pt x="923" y="454"/>
                    </a:cubicBezTo>
                    <a:cubicBezTo>
                      <a:pt x="914" y="524"/>
                      <a:pt x="902" y="578"/>
                      <a:pt x="886" y="618"/>
                    </a:cubicBezTo>
                    <a:cubicBezTo>
                      <a:pt x="870" y="657"/>
                      <a:pt x="848" y="687"/>
                      <a:pt x="821" y="706"/>
                    </a:cubicBezTo>
                    <a:cubicBezTo>
                      <a:pt x="796" y="724"/>
                      <a:pt x="767" y="738"/>
                      <a:pt x="733" y="746"/>
                    </a:cubicBezTo>
                    <a:cubicBezTo>
                      <a:pt x="699" y="755"/>
                      <a:pt x="658" y="760"/>
                      <a:pt x="610" y="760"/>
                    </a:cubicBezTo>
                    <a:cubicBezTo>
                      <a:pt x="611" y="728"/>
                      <a:pt x="609" y="699"/>
                      <a:pt x="605" y="675"/>
                    </a:cubicBezTo>
                    <a:cubicBezTo>
                      <a:pt x="601" y="650"/>
                      <a:pt x="593" y="631"/>
                      <a:pt x="581" y="616"/>
                    </a:cubicBezTo>
                    <a:cubicBezTo>
                      <a:pt x="569" y="601"/>
                      <a:pt x="553" y="588"/>
                      <a:pt x="531" y="576"/>
                    </a:cubicBezTo>
                    <a:cubicBezTo>
                      <a:pt x="510" y="564"/>
                      <a:pt x="484" y="555"/>
                      <a:pt x="453" y="548"/>
                    </a:cubicBezTo>
                    <a:lnTo>
                      <a:pt x="453" y="530"/>
                    </a:lnTo>
                    <a:cubicBezTo>
                      <a:pt x="471" y="531"/>
                      <a:pt x="491" y="532"/>
                      <a:pt x="513" y="533"/>
                    </a:cubicBezTo>
                    <a:cubicBezTo>
                      <a:pt x="535" y="535"/>
                      <a:pt x="555" y="536"/>
                      <a:pt x="574" y="537"/>
                    </a:cubicBezTo>
                    <a:cubicBezTo>
                      <a:pt x="594" y="537"/>
                      <a:pt x="609" y="538"/>
                      <a:pt x="619" y="538"/>
                    </a:cubicBezTo>
                    <a:cubicBezTo>
                      <a:pt x="630" y="538"/>
                      <a:pt x="640" y="537"/>
                      <a:pt x="647" y="535"/>
                    </a:cubicBezTo>
                    <a:cubicBezTo>
                      <a:pt x="654" y="533"/>
                      <a:pt x="660" y="530"/>
                      <a:pt x="664" y="525"/>
                    </a:cubicBezTo>
                    <a:cubicBezTo>
                      <a:pt x="679" y="513"/>
                      <a:pt x="691" y="476"/>
                      <a:pt x="700" y="414"/>
                    </a:cubicBezTo>
                    <a:cubicBezTo>
                      <a:pt x="709" y="353"/>
                      <a:pt x="716" y="264"/>
                      <a:pt x="720" y="149"/>
                    </a:cubicBezTo>
                    <a:lnTo>
                      <a:pt x="544" y="149"/>
                    </a:lnTo>
                    <a:cubicBezTo>
                      <a:pt x="522" y="297"/>
                      <a:pt x="469" y="426"/>
                      <a:pt x="384" y="537"/>
                    </a:cubicBezTo>
                    <a:cubicBezTo>
                      <a:pt x="299" y="647"/>
                      <a:pt x="174" y="733"/>
                      <a:pt x="8" y="795"/>
                    </a:cubicBezTo>
                    <a:lnTo>
                      <a:pt x="0" y="779"/>
                    </a:lnTo>
                    <a:cubicBezTo>
                      <a:pt x="69" y="724"/>
                      <a:pt x="125" y="664"/>
                      <a:pt x="167" y="597"/>
                    </a:cubicBezTo>
                    <a:cubicBezTo>
                      <a:pt x="209" y="530"/>
                      <a:pt x="240" y="459"/>
                      <a:pt x="260" y="383"/>
                    </a:cubicBezTo>
                    <a:cubicBezTo>
                      <a:pt x="280" y="308"/>
                      <a:pt x="292" y="230"/>
                      <a:pt x="296" y="149"/>
                    </a:cubicBezTo>
                    <a:lnTo>
                      <a:pt x="72" y="149"/>
                    </a:lnTo>
                    <a:lnTo>
                      <a:pt x="58" y="104"/>
                    </a:lnTo>
                    <a:lnTo>
                      <a:pt x="706" y="104"/>
                    </a:lnTo>
                    <a:lnTo>
                      <a:pt x="816"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9" name="图形"/>
              <p:cNvSpPr txBox="1"/>
              <p:nvPr/>
            </p:nvSpPr>
            <p:spPr>
              <a:xfrm>
                <a:off x="8256" y="2996"/>
                <a:ext cx="1438" cy="1244"/>
              </a:xfrm>
              <a:custGeom>
                <a:cxnLst>
                  <a:cxn ang="3">
                    <a:pos x="hc" y="t"/>
                  </a:cxn>
                  <a:cxn ang="cd2">
                    <a:pos x="l" y="vc"/>
                  </a:cxn>
                  <a:cxn ang="cd4">
                    <a:pos x="hc" y="b"/>
                  </a:cxn>
                  <a:cxn ang="0">
                    <a:pos x="r" y="vc"/>
                  </a:cxn>
                </a:cxnLst>
                <a:rect l="l" t="t" r="r" b="b"/>
                <a:pathLst>
                  <a:path w="860" h="744">
                    <a:moveTo>
                      <a:pt x="219" y="153"/>
                    </a:moveTo>
                    <a:lnTo>
                      <a:pt x="219" y="570"/>
                    </a:lnTo>
                    <a:lnTo>
                      <a:pt x="576" y="570"/>
                    </a:lnTo>
                    <a:lnTo>
                      <a:pt x="576" y="153"/>
                    </a:lnTo>
                    <a:lnTo>
                      <a:pt x="219" y="153"/>
                    </a:lnTo>
                    <a:close/>
                    <a:moveTo>
                      <a:pt x="657" y="0"/>
                    </a:moveTo>
                    <a:lnTo>
                      <a:pt x="860" y="155"/>
                    </a:lnTo>
                    <a:cubicBezTo>
                      <a:pt x="856" y="162"/>
                      <a:pt x="848" y="168"/>
                      <a:pt x="838" y="174"/>
                    </a:cubicBezTo>
                    <a:cubicBezTo>
                      <a:pt x="827" y="180"/>
                      <a:pt x="814" y="185"/>
                      <a:pt x="798" y="189"/>
                    </a:cubicBezTo>
                    <a:lnTo>
                      <a:pt x="798" y="685"/>
                    </a:lnTo>
                    <a:cubicBezTo>
                      <a:pt x="796" y="689"/>
                      <a:pt x="785" y="695"/>
                      <a:pt x="765" y="703"/>
                    </a:cubicBezTo>
                    <a:cubicBezTo>
                      <a:pt x="745" y="710"/>
                      <a:pt x="721" y="718"/>
                      <a:pt x="693" y="724"/>
                    </a:cubicBezTo>
                    <a:cubicBezTo>
                      <a:pt x="665" y="731"/>
                      <a:pt x="639" y="734"/>
                      <a:pt x="614" y="734"/>
                    </a:cubicBezTo>
                    <a:lnTo>
                      <a:pt x="576" y="734"/>
                    </a:lnTo>
                    <a:lnTo>
                      <a:pt x="576" y="614"/>
                    </a:lnTo>
                    <a:lnTo>
                      <a:pt x="219" y="614"/>
                    </a:lnTo>
                    <a:lnTo>
                      <a:pt x="219" y="675"/>
                    </a:lnTo>
                    <a:cubicBezTo>
                      <a:pt x="218" y="683"/>
                      <a:pt x="209" y="692"/>
                      <a:pt x="191" y="702"/>
                    </a:cubicBezTo>
                    <a:cubicBezTo>
                      <a:pt x="173" y="713"/>
                      <a:pt x="149" y="722"/>
                      <a:pt x="121" y="731"/>
                    </a:cubicBezTo>
                    <a:cubicBezTo>
                      <a:pt x="93" y="739"/>
                      <a:pt x="63" y="744"/>
                      <a:pt x="32" y="744"/>
                    </a:cubicBezTo>
                    <a:lnTo>
                      <a:pt x="0" y="744"/>
                    </a:lnTo>
                    <a:lnTo>
                      <a:pt x="0" y="21"/>
                    </a:lnTo>
                    <a:lnTo>
                      <a:pt x="229" y="109"/>
                    </a:lnTo>
                    <a:lnTo>
                      <a:pt x="560" y="109"/>
                    </a:lnTo>
                    <a:lnTo>
                      <a:pt x="657"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grpSp>
          <p:nvGrpSpPr>
            <p:cNvPr id="32" name="组合 31"/>
            <p:cNvGrpSpPr/>
            <p:nvPr/>
          </p:nvGrpSpPr>
          <p:grpSpPr>
            <a:xfrm>
              <a:off x="11866" y="1766"/>
              <a:ext cx="2506" cy="2404"/>
              <a:chOff x="11707" y="1767"/>
              <a:chExt cx="2506" cy="2404"/>
            </a:xfrm>
          </p:grpSpPr>
          <p:sp>
            <p:nvSpPr>
              <p:cNvPr id="4" name="图形"/>
              <p:cNvSpPr txBox="1"/>
              <p:nvPr/>
            </p:nvSpPr>
            <p:spPr>
              <a:xfrm>
                <a:off x="11707" y="3853"/>
                <a:ext cx="2506" cy="318"/>
              </a:xfrm>
              <a:custGeom>
                <a:cxnLst>
                  <a:cxn ang="3">
                    <a:pos x="hc" y="t"/>
                  </a:cxn>
                  <a:cxn ang="cd2">
                    <a:pos x="l" y="vc"/>
                  </a:cxn>
                  <a:cxn ang="cd4">
                    <a:pos x="hc" y="b"/>
                  </a:cxn>
                  <a:cxn ang="0">
                    <a:pos x="r" y="vc"/>
                  </a:cxn>
                </a:cxnLst>
                <a:rect l="l" t="t" r="r" b="b"/>
                <a:pathLst>
                  <a:path w="1500" h="191">
                    <a:moveTo>
                      <a:pt x="1297" y="0"/>
                    </a:moveTo>
                    <a:cubicBezTo>
                      <a:pt x="1298" y="1"/>
                      <a:pt x="1310" y="10"/>
                      <a:pt x="1333" y="28"/>
                    </a:cubicBezTo>
                    <a:cubicBezTo>
                      <a:pt x="1356" y="46"/>
                      <a:pt x="1383" y="67"/>
                      <a:pt x="1414" y="92"/>
                    </a:cubicBezTo>
                    <a:cubicBezTo>
                      <a:pt x="1445" y="118"/>
                      <a:pt x="1474" y="142"/>
                      <a:pt x="1500" y="165"/>
                    </a:cubicBezTo>
                    <a:cubicBezTo>
                      <a:pt x="1498" y="174"/>
                      <a:pt x="1492" y="180"/>
                      <a:pt x="1484" y="184"/>
                    </a:cubicBezTo>
                    <a:cubicBezTo>
                      <a:pt x="1476" y="189"/>
                      <a:pt x="1467" y="191"/>
                      <a:pt x="1455" y="191"/>
                    </a:cubicBezTo>
                    <a:lnTo>
                      <a:pt x="13" y="191"/>
                    </a:lnTo>
                    <a:lnTo>
                      <a:pt x="0" y="146"/>
                    </a:lnTo>
                    <a:lnTo>
                      <a:pt x="1185" y="146"/>
                    </a:lnTo>
                    <a:lnTo>
                      <a:pt x="1297" y="0"/>
                    </a:lnTo>
                    <a:close/>
                  </a:path>
                </a:pathLst>
              </a:custGeom>
              <a:gradFill>
                <a:gsLst>
                  <a:gs pos="40000">
                    <a:schemeClr val="bg1"/>
                  </a:gs>
                  <a:gs pos="100000">
                    <a:schemeClr val="bg1">
                      <a:alpha val="0"/>
                    </a:schemeClr>
                  </a:gs>
                </a:gsLst>
                <a:lin ang="0" scaled="0"/>
              </a:gradFill>
              <a:effectLst/>
            </p:spPr>
            <p:txBody>
              <a:bodyPr wrap="square" rtlCol="0">
                <a:noAutofit/>
              </a:body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12" name="图形"/>
              <p:cNvSpPr txBox="1"/>
              <p:nvPr/>
            </p:nvSpPr>
            <p:spPr>
              <a:xfrm>
                <a:off x="11725" y="1767"/>
                <a:ext cx="2481" cy="872"/>
              </a:xfrm>
              <a:custGeom>
                <a:cxnLst>
                  <a:cxn ang="3">
                    <a:pos x="hc" y="t"/>
                  </a:cxn>
                  <a:cxn ang="cd2">
                    <a:pos x="l" y="vc"/>
                  </a:cxn>
                  <a:cxn ang="cd4">
                    <a:pos x="hc" y="b"/>
                  </a:cxn>
                  <a:cxn ang="0">
                    <a:pos x="r" y="vc"/>
                  </a:cxn>
                </a:cxnLst>
                <a:rect l="l" t="t" r="r" b="b"/>
                <a:pathLst>
                  <a:path w="1485" h="522">
                    <a:moveTo>
                      <a:pt x="645" y="0"/>
                    </a:moveTo>
                    <a:cubicBezTo>
                      <a:pt x="690" y="0"/>
                      <a:pt x="728" y="4"/>
                      <a:pt x="757" y="13"/>
                    </a:cubicBezTo>
                    <a:cubicBezTo>
                      <a:pt x="804" y="27"/>
                      <a:pt x="835" y="48"/>
                      <a:pt x="850" y="75"/>
                    </a:cubicBezTo>
                    <a:cubicBezTo>
                      <a:pt x="865" y="102"/>
                      <a:pt x="867" y="129"/>
                      <a:pt x="857" y="156"/>
                    </a:cubicBezTo>
                    <a:cubicBezTo>
                      <a:pt x="847" y="184"/>
                      <a:pt x="829" y="206"/>
                      <a:pt x="802" y="222"/>
                    </a:cubicBezTo>
                    <a:lnTo>
                      <a:pt x="1186" y="222"/>
                    </a:lnTo>
                    <a:lnTo>
                      <a:pt x="1294" y="111"/>
                    </a:lnTo>
                    <a:lnTo>
                      <a:pt x="1485" y="290"/>
                    </a:lnTo>
                    <a:cubicBezTo>
                      <a:pt x="1479" y="297"/>
                      <a:pt x="1471" y="303"/>
                      <a:pt x="1462" y="306"/>
                    </a:cubicBezTo>
                    <a:cubicBezTo>
                      <a:pt x="1453" y="309"/>
                      <a:pt x="1440" y="311"/>
                      <a:pt x="1424" y="311"/>
                    </a:cubicBezTo>
                    <a:cubicBezTo>
                      <a:pt x="1396" y="337"/>
                      <a:pt x="1363" y="363"/>
                      <a:pt x="1324" y="391"/>
                    </a:cubicBezTo>
                    <a:cubicBezTo>
                      <a:pt x="1286" y="418"/>
                      <a:pt x="1248" y="441"/>
                      <a:pt x="1211" y="460"/>
                    </a:cubicBezTo>
                    <a:lnTo>
                      <a:pt x="1221" y="468"/>
                    </a:lnTo>
                    <a:cubicBezTo>
                      <a:pt x="1219" y="477"/>
                      <a:pt x="1214" y="483"/>
                      <a:pt x="1206" y="487"/>
                    </a:cubicBezTo>
                    <a:cubicBezTo>
                      <a:pt x="1198" y="491"/>
                      <a:pt x="1188" y="493"/>
                      <a:pt x="1176" y="493"/>
                    </a:cubicBezTo>
                    <a:lnTo>
                      <a:pt x="253" y="493"/>
                    </a:lnTo>
                    <a:lnTo>
                      <a:pt x="240" y="449"/>
                    </a:lnTo>
                    <a:lnTo>
                      <a:pt x="925" y="449"/>
                    </a:lnTo>
                    <a:lnTo>
                      <a:pt x="1029" y="319"/>
                    </a:lnTo>
                    <a:cubicBezTo>
                      <a:pt x="1029" y="320"/>
                      <a:pt x="1039" y="327"/>
                      <a:pt x="1057" y="340"/>
                    </a:cubicBezTo>
                    <a:cubicBezTo>
                      <a:pt x="1075" y="353"/>
                      <a:pt x="1097" y="369"/>
                      <a:pt x="1122" y="389"/>
                    </a:cubicBezTo>
                    <a:cubicBezTo>
                      <a:pt x="1148" y="408"/>
                      <a:pt x="1174" y="428"/>
                      <a:pt x="1198" y="449"/>
                    </a:cubicBezTo>
                    <a:cubicBezTo>
                      <a:pt x="1200" y="422"/>
                      <a:pt x="1201" y="393"/>
                      <a:pt x="1202" y="360"/>
                    </a:cubicBezTo>
                    <a:cubicBezTo>
                      <a:pt x="1203" y="327"/>
                      <a:pt x="1203" y="296"/>
                      <a:pt x="1203" y="266"/>
                    </a:cubicBezTo>
                    <a:lnTo>
                      <a:pt x="256" y="266"/>
                    </a:lnTo>
                    <a:cubicBezTo>
                      <a:pt x="263" y="326"/>
                      <a:pt x="258" y="376"/>
                      <a:pt x="241" y="416"/>
                    </a:cubicBezTo>
                    <a:cubicBezTo>
                      <a:pt x="225" y="457"/>
                      <a:pt x="202" y="486"/>
                      <a:pt x="172" y="505"/>
                    </a:cubicBezTo>
                    <a:cubicBezTo>
                      <a:pt x="153" y="517"/>
                      <a:pt x="132" y="522"/>
                      <a:pt x="109" y="522"/>
                    </a:cubicBezTo>
                    <a:cubicBezTo>
                      <a:pt x="87" y="522"/>
                      <a:pt x="66" y="516"/>
                      <a:pt x="47" y="504"/>
                    </a:cubicBezTo>
                    <a:cubicBezTo>
                      <a:pt x="28" y="492"/>
                      <a:pt x="14" y="474"/>
                      <a:pt x="5" y="450"/>
                    </a:cubicBezTo>
                    <a:cubicBezTo>
                      <a:pt x="-4" y="416"/>
                      <a:pt x="-1" y="387"/>
                      <a:pt x="14" y="363"/>
                    </a:cubicBezTo>
                    <a:cubicBezTo>
                      <a:pt x="30" y="338"/>
                      <a:pt x="52" y="319"/>
                      <a:pt x="81" y="306"/>
                    </a:cubicBezTo>
                    <a:cubicBezTo>
                      <a:pt x="109" y="291"/>
                      <a:pt x="135" y="267"/>
                      <a:pt x="159" y="234"/>
                    </a:cubicBezTo>
                    <a:cubicBezTo>
                      <a:pt x="184" y="202"/>
                      <a:pt x="197" y="165"/>
                      <a:pt x="197" y="124"/>
                    </a:cubicBezTo>
                    <a:lnTo>
                      <a:pt x="216" y="124"/>
                    </a:lnTo>
                    <a:cubicBezTo>
                      <a:pt x="224" y="141"/>
                      <a:pt x="230" y="158"/>
                      <a:pt x="235" y="174"/>
                    </a:cubicBezTo>
                    <a:cubicBezTo>
                      <a:pt x="240" y="191"/>
                      <a:pt x="244" y="206"/>
                      <a:pt x="248" y="222"/>
                    </a:cubicBezTo>
                    <a:lnTo>
                      <a:pt x="667" y="222"/>
                    </a:lnTo>
                    <a:cubicBezTo>
                      <a:pt x="664" y="220"/>
                      <a:pt x="661" y="218"/>
                      <a:pt x="659" y="217"/>
                    </a:cubicBezTo>
                    <a:cubicBezTo>
                      <a:pt x="656" y="215"/>
                      <a:pt x="653" y="214"/>
                      <a:pt x="650" y="212"/>
                    </a:cubicBezTo>
                    <a:cubicBezTo>
                      <a:pt x="646" y="173"/>
                      <a:pt x="634" y="136"/>
                      <a:pt x="615" y="100"/>
                    </a:cubicBezTo>
                    <a:cubicBezTo>
                      <a:pt x="596" y="65"/>
                      <a:pt x="573" y="36"/>
                      <a:pt x="546" y="14"/>
                    </a:cubicBezTo>
                    <a:lnTo>
                      <a:pt x="556" y="6"/>
                    </a:lnTo>
                    <a:cubicBezTo>
                      <a:pt x="588" y="2"/>
                      <a:pt x="618" y="0"/>
                      <a:pt x="645"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20" name="图形"/>
              <p:cNvSpPr txBox="1"/>
              <p:nvPr/>
            </p:nvSpPr>
            <p:spPr>
              <a:xfrm>
                <a:off x="12190" y="2656"/>
                <a:ext cx="1574" cy="1321"/>
              </a:xfrm>
              <a:custGeom>
                <a:cxnLst>
                  <a:cxn ang="3">
                    <a:pos x="hc" y="t"/>
                  </a:cxn>
                  <a:cxn ang="cd2">
                    <a:pos x="l" y="vc"/>
                  </a:cxn>
                  <a:cxn ang="cd4">
                    <a:pos x="hc" y="b"/>
                  </a:cxn>
                  <a:cxn ang="0">
                    <a:pos x="r" y="vc"/>
                  </a:cxn>
                </a:cxnLst>
                <a:rect l="l" t="t" r="r" b="b"/>
                <a:pathLst>
                  <a:path w="942" h="790">
                    <a:moveTo>
                      <a:pt x="226" y="420"/>
                    </a:moveTo>
                    <a:lnTo>
                      <a:pt x="226" y="626"/>
                    </a:lnTo>
                    <a:lnTo>
                      <a:pt x="643" y="626"/>
                    </a:lnTo>
                    <a:lnTo>
                      <a:pt x="643" y="420"/>
                    </a:lnTo>
                    <a:lnTo>
                      <a:pt x="226" y="420"/>
                    </a:lnTo>
                    <a:close/>
                    <a:moveTo>
                      <a:pt x="226" y="167"/>
                    </a:moveTo>
                    <a:lnTo>
                      <a:pt x="226" y="376"/>
                    </a:lnTo>
                    <a:lnTo>
                      <a:pt x="643" y="376"/>
                    </a:lnTo>
                    <a:lnTo>
                      <a:pt x="643" y="167"/>
                    </a:lnTo>
                    <a:lnTo>
                      <a:pt x="226" y="167"/>
                    </a:lnTo>
                    <a:close/>
                    <a:moveTo>
                      <a:pt x="745" y="0"/>
                    </a:moveTo>
                    <a:lnTo>
                      <a:pt x="942" y="151"/>
                    </a:lnTo>
                    <a:cubicBezTo>
                      <a:pt x="938" y="159"/>
                      <a:pt x="931" y="165"/>
                      <a:pt x="921" y="170"/>
                    </a:cubicBezTo>
                    <a:cubicBezTo>
                      <a:pt x="912" y="176"/>
                      <a:pt x="898" y="180"/>
                      <a:pt x="880" y="183"/>
                    </a:cubicBezTo>
                    <a:lnTo>
                      <a:pt x="880" y="709"/>
                    </a:lnTo>
                    <a:cubicBezTo>
                      <a:pt x="880" y="715"/>
                      <a:pt x="862" y="724"/>
                      <a:pt x="829" y="736"/>
                    </a:cubicBezTo>
                    <a:cubicBezTo>
                      <a:pt x="795" y="749"/>
                      <a:pt x="747" y="755"/>
                      <a:pt x="685" y="757"/>
                    </a:cubicBezTo>
                    <a:lnTo>
                      <a:pt x="643" y="757"/>
                    </a:lnTo>
                    <a:lnTo>
                      <a:pt x="643" y="670"/>
                    </a:lnTo>
                    <a:lnTo>
                      <a:pt x="226" y="670"/>
                    </a:lnTo>
                    <a:lnTo>
                      <a:pt x="226" y="739"/>
                    </a:lnTo>
                    <a:cubicBezTo>
                      <a:pt x="226" y="748"/>
                      <a:pt x="209" y="758"/>
                      <a:pt x="177" y="770"/>
                    </a:cubicBezTo>
                    <a:cubicBezTo>
                      <a:pt x="145" y="783"/>
                      <a:pt x="100" y="789"/>
                      <a:pt x="42" y="790"/>
                    </a:cubicBezTo>
                    <a:lnTo>
                      <a:pt x="0" y="790"/>
                    </a:lnTo>
                    <a:lnTo>
                      <a:pt x="0" y="33"/>
                    </a:lnTo>
                    <a:lnTo>
                      <a:pt x="242" y="123"/>
                    </a:lnTo>
                    <a:lnTo>
                      <a:pt x="637" y="123"/>
                    </a:lnTo>
                    <a:lnTo>
                      <a:pt x="74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80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grpSp>
      </p:grpSp>
      <p:sp>
        <p:nvSpPr>
          <p:cNvPr id="35" name="图形"/>
          <p:cNvSpPr txBox="1"/>
          <p:nvPr/>
        </p:nvSpPr>
        <p:spPr>
          <a:xfrm>
            <a:off x="1464946" y="2887980"/>
            <a:ext cx="9023351" cy="368300"/>
          </a:xfrm>
          <a:prstGeom prst="rect">
            <a:avLst/>
          </a:prstGeom>
          <a:noFill/>
        </p:spPr>
        <p:txBody>
          <a:bodyPr wrap="square" rtlCol="0">
            <a:spAutoFit/>
          </a:bodyPr>
          <a:lstStyle/>
          <a:p>
            <a:pPr algn="dist"/>
            <a:r>
              <a:rPr lang="zh-CN" altLang="en-US">
                <a:solidFill>
                  <a:schemeClr val="bg1"/>
                </a:solidFill>
                <a:latin typeface="思源宋体 CN Light"/>
                <a:ea typeface="思源宋体 CN Light"/>
                <a:cs typeface="思源宋体 CN Light" panose="02020300000000000000" charset="-122"/>
              </a:rPr>
              <a:t>ENTERPRISE RECRUITMENT</a:t>
            </a:r>
          </a:p>
        </p:txBody>
      </p:sp>
      <p:grpSp>
        <p:nvGrpSpPr>
          <p:cNvPr id="244" name="图形"/>
          <p:cNvGrpSpPr/>
          <p:nvPr/>
        </p:nvGrpSpPr>
        <p:grpSpPr>
          <a:xfrm>
            <a:off x="3418523" y="3683635"/>
            <a:ext cx="5422900" cy="478790"/>
            <a:chOff x="8203" y="7807"/>
            <a:chExt cx="8540" cy="754"/>
          </a:xfrm>
        </p:grpSpPr>
        <p:sp>
          <p:nvSpPr>
            <p:cNvPr id="245" name="图形"/>
            <p:cNvSpPr/>
            <p:nvPr>
              <p:custDataLst>
                <p:tags r:id="Rd0dc3b6d25fd4deb"/>
              </p:custDataLst>
            </p:nvPr>
          </p:nvSpPr>
          <p:spPr>
            <a:xfrm>
              <a:off x="8203" y="7807"/>
              <a:ext cx="754" cy="754"/>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Heavy" panose="02020900000000000000" charset="-122"/>
              </a:endParaRPr>
            </a:p>
          </p:txBody>
        </p:sp>
        <p:sp>
          <p:nvSpPr>
            <p:cNvPr id="246" name="图形"/>
            <p:cNvSpPr/>
            <p:nvPr>
              <p:custDataLst>
                <p:tags r:id="Re87d4ad24b2b41f7"/>
              </p:custDataLst>
            </p:nvPr>
          </p:nvSpPr>
          <p:spPr>
            <a:xfrm>
              <a:off x="12446" y="7807"/>
              <a:ext cx="754" cy="754"/>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Heavy" panose="02020900000000000000" charset="-122"/>
              </a:endParaRPr>
            </a:p>
          </p:txBody>
        </p:sp>
        <p:sp>
          <p:nvSpPr>
            <p:cNvPr id="247" name="图形"/>
            <p:cNvSpPr txBox="1"/>
            <p:nvPr>
              <p:custDataLst>
                <p:tags r:id="R1db424e2b2524669"/>
              </p:custDataLst>
            </p:nvPr>
          </p:nvSpPr>
          <p:spPr>
            <a:xfrm>
              <a:off x="8978" y="7894"/>
              <a:ext cx="3711" cy="630"/>
            </a:xfrm>
            <a:prstGeom prst="rect">
              <a:avLst/>
            </a:prstGeom>
            <a:noFill/>
          </p:spPr>
          <p:txBody>
            <a:bodyPr wrap="square" rtlCol="0">
              <a:spAutoFit/>
            </a:bodyPr>
            <a:lstStyle/>
            <a:p>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主讲人</a:t>
              </a:r>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：XX</a:t>
              </a:r>
              <a:r>
                <a:rPr lang="en-US" altLang="zh-CN"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PPT</a:t>
              </a:r>
              <a:endPar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endParaRPr>
            </a:p>
          </p:txBody>
        </p:sp>
        <p:sp>
          <p:nvSpPr>
            <p:cNvPr id="248" name="图形"/>
            <p:cNvSpPr txBox="1"/>
            <p:nvPr>
              <p:custDataLst>
                <p:tags r:id="Rf4fd363cb03546dd"/>
              </p:custDataLst>
            </p:nvPr>
          </p:nvSpPr>
          <p:spPr>
            <a:xfrm>
              <a:off x="13232" y="7894"/>
              <a:ext cx="3511" cy="630"/>
            </a:xfrm>
            <a:prstGeom prst="rect">
              <a:avLst/>
            </a:prstGeom>
            <a:noFill/>
          </p:spPr>
          <p:txBody>
            <a:bodyPr wrap="square" rtlCol="0">
              <a:spAutoFit/>
            </a:bodyPr>
            <a:lstStyle/>
            <a:p>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主讲时间：</a:t>
              </a:r>
              <a:r>
                <a:rPr lang="en-US" altLang="zh-CN"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202X</a:t>
              </a:r>
            </a:p>
          </p:txBody>
        </p:sp>
        <p:pic>
          <p:nvPicPr>
            <p:cNvPr id="249" name="图形" descr="3b343532333833343bc8cbd4b1"/>
            <p:cNvPicPr>
              <a:picLocks noChangeAspect="1"/>
            </p:cNvPicPr>
            <p:nvPr>
              <p:custDataLst>
                <p:tags r:id="R8917df1135b947ec"/>
              </p:custDataLst>
            </p:nvPr>
          </p:nvPicPr>
          <p:blipFill>
            <a:blip r:embed="Rc44caeec52a04e2f">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8396" y="8000"/>
              <a:ext cx="369" cy="369"/>
            </a:xfrm>
            <a:prstGeom prst="rect">
              <a:avLst/>
            </a:prstGeom>
          </p:spPr>
        </p:pic>
        <p:pic>
          <p:nvPicPr>
            <p:cNvPr id="250" name="图形" descr="3b333635393135303bcab1bce4"/>
            <p:cNvPicPr>
              <a:picLocks noChangeAspect="1"/>
            </p:cNvPicPr>
            <p:nvPr>
              <p:custDataLst>
                <p:tags r:id="R6157f3cc35894090"/>
              </p:custDataLst>
            </p:nvPr>
          </p:nvPicPr>
          <p:blipFill>
            <a:blip r:embed="R76c46ee6c251492e">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12574" y="7935"/>
              <a:ext cx="498" cy="498"/>
            </a:xfrm>
            <a:prstGeom prst="rect">
              <a:avLst/>
            </a:prstGeom>
          </p:spPr>
        </p:pic>
      </p:grpSp>
      <p:sp>
        <p:nvSpPr>
          <p:cNvPr id="5" name="图形"/>
          <p:cNvSpPr/>
          <p:nvPr/>
        </p:nvSpPr>
        <p:spPr>
          <a:xfrm flipH="1">
            <a:off x="11045191" y="245745"/>
            <a:ext cx="914400" cy="914400"/>
          </a:xfrm>
          <a:prstGeom prst="halfFrame">
            <a:avLst>
              <a:gd name="adj1" fmla="val 13472"/>
              <a:gd name="adj2" fmla="val 11875"/>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tx1"/>
              </a:solidFill>
              <a:cs typeface="思源宋体 CN Light" panose="02020300000000000000" charset="-122"/>
            </a:endParaRPr>
          </a:p>
        </p:txBody>
      </p:sp>
      <p:sp>
        <p:nvSpPr>
          <p:cNvPr id="11" name="图形"/>
          <p:cNvSpPr txBox="1"/>
          <p:nvPr/>
        </p:nvSpPr>
        <p:spPr>
          <a:xfrm>
            <a:off x="301626" y="245746"/>
            <a:ext cx="1058545" cy="830997"/>
          </a:xfrm>
          <a:prstGeom prst="rect">
            <a:avLst/>
          </a:prstGeom>
          <a:noFill/>
        </p:spPr>
        <p:txBody>
          <a:bodyPr wrap="square" rtlCol="0">
            <a:spAutoFit/>
          </a:bodyPr>
          <a:lstStyle/>
          <a:p>
            <a:pPr algn="ctr">
              <a:lnSpc>
                <a:spcPct val="150000"/>
              </a:lnSpc>
            </a:pPr>
            <a:r>
              <a:rPr lang="zh-CN" altLang="en-US" sz="1600">
                <a:solidFill>
                  <a:schemeClr val="bg1"/>
                </a:solidFill>
                <a:latin typeface="思源宋体 CN Heavy" panose="02020900000000000000" charset="-122"/>
                <a:ea typeface="思源宋体 CN Heavy" panose="02020900000000000000" charset="-122"/>
                <a:cs typeface="思源宋体 CN Light" panose="02020300000000000000" charset="-122"/>
              </a:rPr>
              <a:t>ＹＯＵＲ</a:t>
            </a:r>
          </a:p>
          <a:p>
            <a:pPr algn="ctr">
              <a:lnSpc>
                <a:spcPct val="150000"/>
              </a:lnSpc>
            </a:pPr>
            <a:r>
              <a:rPr lang="zh-CN" altLang="en-US" sz="1600">
                <a:solidFill>
                  <a:schemeClr val="bg1"/>
                </a:solidFill>
                <a:latin typeface="思源宋体 CN Heavy" panose="02020900000000000000" charset="-122"/>
                <a:ea typeface="思源宋体 CN Heavy" panose="02020900000000000000" charset="-122"/>
                <a:cs typeface="思源宋体 CN Light" panose="02020300000000000000" charset="-122"/>
              </a:rPr>
              <a:t>ＬＯＧＯ</a:t>
            </a:r>
          </a:p>
        </p:txBody>
      </p:sp>
    </p:spTree>
    <p:custDataLst>
      <p:tags r:id="R08be0cc829984c0b"/>
    </p:custDataLst>
  </p:cSld>
  <p:clrMapOvr>
    <a:masterClrMapping/>
  </p:clrMapOvr>
  <mc:AlternateContent xmlns:mc="http://schemas.openxmlformats.org/markup-compatibility/2006">
    <mc:Choice xmlns:p14="http://schemas.microsoft.com/office/powerpoint/2010/main" Requires="p14">
      <p:transition spd="slow" advTm="2000" p14:dur="2000">
        <p:wipe/>
      </p:transition>
    </mc:Choice>
    <mc:Fallback>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9"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ppt_x</p:attrName>
                                        </p:attrNameLst>
                                      </p:cBhvr>
                                      <p:tavLst>
                                        <p:tav tm="0">
                                          <p:val>
                                            <p:strVal val="#ppt_x-.2"/>
                                          </p:val>
                                        </p:tav>
                                        <p:tav tm="100000">
                                          <p:val>
                                            <p:strVal val="#ppt_x"/>
                                          </p:val>
                                        </p:tav>
                                      </p:tavLst>
                                    </p:anim>
                                    <p:anim calcmode="lin" valueType="num">
                                      <p:cBhvr>
                                        <p:cTn id="8" dur="1000" fill="hold"/>
                                        <p:tgtEl>
                                          <p:spTgt spid="3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
                                        </p:tgtEl>
                                      </p:cBhvr>
                                    </p:animEffect>
                                  </p:childTnLst>
                                </p:cTn>
                              </p:par>
                            </p:childTnLst>
                          </p:cTn>
                        </p:par>
                        <p:par>
                          <p:cTn id="10" fill="hold" nodeType="afterGroup">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900" decel="100000" fill="hold"/>
                                        <p:tgtEl>
                                          <p:spTgt spid="3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17" fill="hold" nodeType="afterGroup">
                            <p:stCondLst>
                              <p:cond delay="2000"/>
                            </p:stCondLst>
                            <p:childTnLst>
                              <p:par>
                                <p:cTn id="18" presetID="37" presetClass="entr" presetSubtype="0" fill="hold" nodeType="afterEffect">
                                  <p:stCondLst>
                                    <p:cond delay="0"/>
                                  </p:stCondLst>
                                  <p:childTnLst>
                                    <p:set>
                                      <p:cBhvr>
                                        <p:cTn id="19" dur="1" fill="hold">
                                          <p:stCondLst>
                                            <p:cond delay="0"/>
                                          </p:stCondLst>
                                        </p:cTn>
                                        <p:tgtEl>
                                          <p:spTgt spid="244"/>
                                        </p:tgtEl>
                                        <p:attrNameLst>
                                          <p:attrName>style.visibility</p:attrName>
                                        </p:attrNameLst>
                                      </p:cBhvr>
                                      <p:to>
                                        <p:strVal val="visible"/>
                                      </p:to>
                                    </p:set>
                                    <p:animEffect transition="in" filter="fade">
                                      <p:cBhvr>
                                        <p:cTn id="20" dur="1000"/>
                                        <p:tgtEl>
                                          <p:spTgt spid="244"/>
                                        </p:tgtEl>
                                      </p:cBhvr>
                                    </p:animEffect>
                                    <p:anim calcmode="lin" valueType="num">
                                      <p:cBhvr>
                                        <p:cTn id="21" dur="1000" fill="hold"/>
                                        <p:tgtEl>
                                          <p:spTgt spid="244"/>
                                        </p:tgtEl>
                                        <p:attrNameLst>
                                          <p:attrName>ppt_x</p:attrName>
                                        </p:attrNameLst>
                                      </p:cBhvr>
                                      <p:tavLst>
                                        <p:tav tm="0">
                                          <p:val>
                                            <p:strVal val="#ppt_x"/>
                                          </p:val>
                                        </p:tav>
                                        <p:tav tm="100000">
                                          <p:val>
                                            <p:strVal val="#ppt_x"/>
                                          </p:val>
                                        </p:tav>
                                      </p:tavLst>
                                    </p:anim>
                                    <p:anim calcmode="lin" valueType="num">
                                      <p:cBhvr>
                                        <p:cTn id="22" dur="900" decel="100000" fill="hold"/>
                                        <p:tgtEl>
                                          <p:spTgt spid="244"/>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4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Lst>
  </p:timing>
</p:sld>
</file>

<file path=ppt/slides/slide10.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366fe1910c6d41db"/>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b5f321424e92470a"/>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公司发展与晋升空间</a:t>
              </a:r>
            </a:p>
          </p:txBody>
        </p:sp>
        <p:sp>
          <p:nvSpPr>
            <p:cNvPr id="20" name="图形"/>
            <p:cNvSpPr/>
            <p:nvPr>
              <p:custDataLst>
                <p:tags r:id="R6d07f486937e4be7"/>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7" name="图形"/>
          <p:cNvGrpSpPr/>
          <p:nvPr/>
        </p:nvGrpSpPr>
        <p:grpSpPr>
          <a:xfrm>
            <a:off x="1033146" y="1710691"/>
            <a:ext cx="10073005" cy="4238625"/>
            <a:chOff x="1627" y="2694"/>
            <a:chExt cx="15863" cy="6675"/>
          </a:xfrm>
        </p:grpSpPr>
        <p:sp>
          <p:nvSpPr>
            <p:cNvPr id="1048603" name="图形"/>
            <p:cNvSpPr/>
            <p:nvPr>
              <p:custDataLst>
                <p:tags r:id="R5666adeb7ec64a72"/>
              </p:custDataLst>
            </p:nvPr>
          </p:nvSpPr>
          <p:spPr>
            <a:xfrm flipH="1">
              <a:off x="7724" y="2694"/>
              <a:ext cx="4684" cy="3103"/>
            </a:xfrm>
            <a:prstGeom prst="roundRect">
              <a:avLst>
                <a:gd name="adj" fmla="val 8975"/>
              </a:avLst>
            </a:prstGeom>
            <a:solidFill>
              <a:schemeClr val="bg1"/>
            </a:solidFill>
            <a:ln w="19050">
              <a:solidFill>
                <a:srgbClr val="2E83C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思源宋体 CN Light" panose="02020300000000000000" charset="-122"/>
                <a:sym typeface="+mn-ea"/>
              </a:endParaRPr>
            </a:p>
          </p:txBody>
        </p:sp>
        <p:sp>
          <p:nvSpPr>
            <p:cNvPr id="3" name="图形"/>
            <p:cNvSpPr/>
            <p:nvPr>
              <p:custDataLst>
                <p:tags r:id="Rb5480d8b25d74618"/>
              </p:custDataLst>
            </p:nvPr>
          </p:nvSpPr>
          <p:spPr>
            <a:xfrm flipH="1">
              <a:off x="7724" y="6224"/>
              <a:ext cx="4684" cy="3103"/>
            </a:xfrm>
            <a:prstGeom prst="roundRect">
              <a:avLst>
                <a:gd name="adj" fmla="val 8975"/>
              </a:avLst>
            </a:prstGeom>
            <a:solidFill>
              <a:schemeClr val="bg1"/>
            </a:solidFill>
            <a:ln w="19050">
              <a:solidFill>
                <a:srgbClr val="2E83C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思源宋体 CN Light" panose="02020300000000000000" charset="-122"/>
                <a:sym typeface="+mn-ea"/>
              </a:endParaRPr>
            </a:p>
          </p:txBody>
        </p:sp>
        <p:sp>
          <p:nvSpPr>
            <p:cNvPr id="23" name="图形"/>
            <p:cNvSpPr/>
            <p:nvPr>
              <p:custDataLst>
                <p:tags r:id="Rf97f3ce1050d449c"/>
              </p:custDataLst>
            </p:nvPr>
          </p:nvSpPr>
          <p:spPr>
            <a:xfrm flipH="1">
              <a:off x="12806" y="2694"/>
              <a:ext cx="4684" cy="3103"/>
            </a:xfrm>
            <a:prstGeom prst="roundRect">
              <a:avLst>
                <a:gd name="adj" fmla="val 8975"/>
              </a:avLst>
            </a:prstGeom>
            <a:solidFill>
              <a:schemeClr val="bg1"/>
            </a:solidFill>
            <a:ln w="19050">
              <a:solidFill>
                <a:srgbClr val="2E83C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思源宋体 CN Light" panose="02020300000000000000" charset="-122"/>
                <a:sym typeface="+mn-ea"/>
              </a:endParaRPr>
            </a:p>
          </p:txBody>
        </p:sp>
        <p:sp>
          <p:nvSpPr>
            <p:cNvPr id="26" name="图形"/>
            <p:cNvSpPr/>
            <p:nvPr>
              <p:custDataLst>
                <p:tags r:id="R74052c8e5fe942da"/>
              </p:custDataLst>
            </p:nvPr>
          </p:nvSpPr>
          <p:spPr>
            <a:xfrm flipH="1">
              <a:off x="12806" y="6224"/>
              <a:ext cx="4684" cy="3103"/>
            </a:xfrm>
            <a:prstGeom prst="roundRect">
              <a:avLst>
                <a:gd name="adj" fmla="val 8975"/>
              </a:avLst>
            </a:prstGeom>
            <a:solidFill>
              <a:srgbClr val="0070E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pic>
          <p:nvPicPr>
            <p:cNvPr id="4" name="图形" descr="D:\包图网\包图网素材\商务办公\5db84d132f420.jpg5db84d132f420"/>
            <p:cNvPicPr>
              <a:picLocks noChangeAspect="1"/>
            </p:cNvPicPr>
            <p:nvPr>
              <p:custDataLst>
                <p:tags r:id="R962e11cbb5834652"/>
              </p:custDataLst>
            </p:nvPr>
          </p:nvPicPr>
          <p:blipFill>
            <a:blip r:embed="Rddf0cb2aa25d4da8">
              <a:extLst>
                <a:ext uri="{28A0092B-C50C-407E-A947-70E740481C1C}">
                  <a14:useLocalDpi xmlns:a14="http://schemas.microsoft.com/office/drawing/2010/main"/>
                </a:ext>
              </a:extLst>
            </a:blip>
            <a:stretch>
              <a:fillRect/>
            </a:stretch>
          </p:blipFill>
          <p:spPr>
            <a:xfrm>
              <a:off x="1627" y="2694"/>
              <a:ext cx="5699" cy="6675"/>
            </a:xfrm>
            <a:prstGeom prst="roundRect">
              <a:avLst>
                <a:gd name="adj" fmla="val 5808"/>
              </a:avLst>
            </a:prstGeom>
          </p:spPr>
        </p:pic>
        <p:grpSp>
          <p:nvGrpSpPr>
            <p:cNvPr id="6" name="组合 5"/>
            <p:cNvGrpSpPr/>
            <p:nvPr/>
          </p:nvGrpSpPr>
          <p:grpSpPr>
            <a:xfrm>
              <a:off x="7927" y="6723"/>
              <a:ext cx="4278" cy="2107"/>
              <a:chOff x="2018" y="6731"/>
              <a:chExt cx="4278" cy="2107"/>
            </a:xfrm>
          </p:grpSpPr>
          <p:sp>
            <p:nvSpPr>
              <p:cNvPr id="5" name="图形"/>
              <p:cNvSpPr txBox="1">
                <a:spLocks noChangeArrowheads="1"/>
              </p:cNvSpPr>
              <p:nvPr>
                <p:custDataLst>
                  <p:tags r:id="R791f2d6f06e54611"/>
                </p:custDataLst>
              </p:nvPr>
            </p:nvSpPr>
            <p:spPr bwMode="auto">
              <a:xfrm>
                <a:off x="3052"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8" name="图形"/>
              <p:cNvSpPr txBox="1">
                <a:spLocks noChangeArrowheads="1"/>
              </p:cNvSpPr>
              <p:nvPr>
                <p:custDataLst>
                  <p:tags r:id="R547c958c4a7a44f8"/>
                </p:custDataLst>
              </p:nvPr>
            </p:nvSpPr>
            <p:spPr bwMode="auto">
              <a:xfrm>
                <a:off x="2018" y="7311"/>
                <a:ext cx="4278"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7" name="组合 6"/>
            <p:cNvGrpSpPr/>
            <p:nvPr/>
          </p:nvGrpSpPr>
          <p:grpSpPr>
            <a:xfrm>
              <a:off x="13009" y="3193"/>
              <a:ext cx="4278" cy="2107"/>
              <a:chOff x="2018" y="6731"/>
              <a:chExt cx="4278" cy="2107"/>
            </a:xfrm>
          </p:grpSpPr>
          <p:sp>
            <p:nvSpPr>
              <p:cNvPr id="8" name="图形"/>
              <p:cNvSpPr txBox="1">
                <a:spLocks noChangeArrowheads="1"/>
              </p:cNvSpPr>
              <p:nvPr>
                <p:custDataLst>
                  <p:tags r:id="Rba9cc908d32c427f"/>
                </p:custDataLst>
              </p:nvPr>
            </p:nvSpPr>
            <p:spPr bwMode="auto">
              <a:xfrm>
                <a:off x="3052"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9" name="图形"/>
              <p:cNvSpPr txBox="1">
                <a:spLocks noChangeArrowheads="1"/>
              </p:cNvSpPr>
              <p:nvPr>
                <p:custDataLst>
                  <p:tags r:id="R2fb896c01156449d"/>
                </p:custDataLst>
              </p:nvPr>
            </p:nvSpPr>
            <p:spPr bwMode="auto">
              <a:xfrm>
                <a:off x="2018" y="7311"/>
                <a:ext cx="4278"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0" name="组合 9"/>
            <p:cNvGrpSpPr/>
            <p:nvPr/>
          </p:nvGrpSpPr>
          <p:grpSpPr>
            <a:xfrm>
              <a:off x="7927" y="3193"/>
              <a:ext cx="4278" cy="2107"/>
              <a:chOff x="2018" y="6731"/>
              <a:chExt cx="4278" cy="2107"/>
            </a:xfrm>
          </p:grpSpPr>
          <p:sp>
            <p:nvSpPr>
              <p:cNvPr id="12" name="图形"/>
              <p:cNvSpPr txBox="1">
                <a:spLocks noChangeArrowheads="1"/>
              </p:cNvSpPr>
              <p:nvPr>
                <p:custDataLst>
                  <p:tags r:id="R8194408c2c5246d3"/>
                </p:custDataLst>
              </p:nvPr>
            </p:nvSpPr>
            <p:spPr bwMode="auto">
              <a:xfrm>
                <a:off x="3052"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3" name="图形"/>
              <p:cNvSpPr txBox="1">
                <a:spLocks noChangeArrowheads="1"/>
              </p:cNvSpPr>
              <p:nvPr>
                <p:custDataLst>
                  <p:tags r:id="R79f2cdd6c0174756"/>
                </p:custDataLst>
              </p:nvPr>
            </p:nvSpPr>
            <p:spPr bwMode="auto">
              <a:xfrm>
                <a:off x="2018" y="7311"/>
                <a:ext cx="4278"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4" name="组合 13"/>
            <p:cNvGrpSpPr/>
            <p:nvPr/>
          </p:nvGrpSpPr>
          <p:grpSpPr>
            <a:xfrm>
              <a:off x="13009" y="6723"/>
              <a:ext cx="4278" cy="2107"/>
              <a:chOff x="2018" y="6731"/>
              <a:chExt cx="4278" cy="2107"/>
            </a:xfrm>
          </p:grpSpPr>
          <p:sp>
            <p:nvSpPr>
              <p:cNvPr id="15" name="图形"/>
              <p:cNvSpPr txBox="1">
                <a:spLocks noChangeArrowheads="1"/>
              </p:cNvSpPr>
              <p:nvPr>
                <p:custDataLst>
                  <p:tags r:id="Ra5e0307e049349ba"/>
                </p:custDataLst>
              </p:nvPr>
            </p:nvSpPr>
            <p:spPr bwMode="auto">
              <a:xfrm>
                <a:off x="3052"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bg1"/>
                  </a:solidFill>
                  <a:latin typeface="思源宋体 CN Heavy" panose="02020900000000000000" charset="-122"/>
                  <a:ea typeface="思源宋体 CN Heavy" panose="02020900000000000000" charset="-122"/>
                  <a:cs typeface="+mn-ea"/>
                  <a:sym typeface="+mn-ea"/>
                </a:endParaRPr>
              </a:p>
            </p:txBody>
          </p:sp>
          <p:sp>
            <p:nvSpPr>
              <p:cNvPr id="16" name="图形"/>
              <p:cNvSpPr txBox="1">
                <a:spLocks noChangeArrowheads="1"/>
              </p:cNvSpPr>
              <p:nvPr>
                <p:custDataLst>
                  <p:tags r:id="R258da443a37540da"/>
                </p:custDataLst>
              </p:nvPr>
            </p:nvSpPr>
            <p:spPr bwMode="auto">
              <a:xfrm>
                <a:off x="2018" y="7311"/>
                <a:ext cx="4278"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bg1"/>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b6266638d4434bcf"/>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6" presetClass="entr" presetSubtype="21"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82ae890029824100"/>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de6213e2cec44f63"/>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公司发展与晋升空间</a:t>
              </a:r>
            </a:p>
          </p:txBody>
        </p:sp>
        <p:sp>
          <p:nvSpPr>
            <p:cNvPr id="20" name="图形"/>
            <p:cNvSpPr/>
            <p:nvPr>
              <p:custDataLst>
                <p:tags r:id="Rc2720e46798140c2"/>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3" name="图形"/>
          <p:cNvGrpSpPr/>
          <p:nvPr/>
        </p:nvGrpSpPr>
        <p:grpSpPr>
          <a:xfrm>
            <a:off x="1149985" y="2167256"/>
            <a:ext cx="9957435" cy="3510280"/>
            <a:chOff x="1811" y="3413"/>
            <a:chExt cx="15681" cy="5528"/>
          </a:xfrm>
        </p:grpSpPr>
        <p:grpSp>
          <p:nvGrpSpPr>
            <p:cNvPr id="8" name="组合 7"/>
            <p:cNvGrpSpPr/>
            <p:nvPr/>
          </p:nvGrpSpPr>
          <p:grpSpPr>
            <a:xfrm>
              <a:off x="1811" y="3413"/>
              <a:ext cx="7982" cy="5196"/>
              <a:chOff x="1489" y="2930"/>
              <a:chExt cx="7982" cy="5196"/>
            </a:xfrm>
          </p:grpSpPr>
          <p:grpSp>
            <p:nvGrpSpPr>
              <p:cNvPr id="49" name="组合 48"/>
              <p:cNvGrpSpPr/>
              <p:nvPr/>
            </p:nvGrpSpPr>
            <p:grpSpPr>
              <a:xfrm>
                <a:off x="2434" y="2930"/>
                <a:ext cx="6020" cy="727"/>
                <a:chOff x="2724150" y="2188517"/>
                <a:chExt cx="4639697" cy="461685"/>
              </a:xfrm>
            </p:grpSpPr>
            <p:cxnSp>
              <p:nvCxnSpPr>
                <p:cNvPr id="50" name="图形"/>
                <p:cNvCxnSpPr/>
                <p:nvPr>
                  <p:custDataLst>
                    <p:tags r:id="R69b7f78019924794"/>
                  </p:custDataLst>
                </p:nvPr>
              </p:nvCxnSpPr>
              <p:spPr>
                <a:xfrm>
                  <a:off x="2724150" y="2419350"/>
                  <a:ext cx="3371850" cy="0"/>
                </a:xfrm>
                <a:prstGeom prst="line">
                  <a:avLst/>
                </a:prstGeom>
                <a:ln w="44450" cap="rnd">
                  <a:solidFill>
                    <a:schemeClr val="bg1">
                      <a:lumMod val="75000"/>
                      <a:alpha val="67000"/>
                    </a:schemeClr>
                  </a:solidFill>
                  <a:round/>
                </a:ln>
              </p:spPr>
              <p:style>
                <a:lnRef idx="1">
                  <a:schemeClr val="accent1"/>
                </a:lnRef>
                <a:fillRef idx="0">
                  <a:schemeClr val="accent1"/>
                </a:fillRef>
                <a:effectRef idx="0">
                  <a:schemeClr val="accent1"/>
                </a:effectRef>
                <a:fontRef idx="minor">
                  <a:schemeClr val="tx1"/>
                </a:fontRef>
              </p:style>
            </p:cxnSp>
            <p:cxnSp>
              <p:nvCxnSpPr>
                <p:cNvPr id="51" name="图形"/>
                <p:cNvCxnSpPr/>
                <p:nvPr>
                  <p:custDataLst>
                    <p:tags r:id="R0d25212bbdb149a2"/>
                  </p:custDataLst>
                </p:nvPr>
              </p:nvCxnSpPr>
              <p:spPr>
                <a:xfrm>
                  <a:off x="2724150" y="2419350"/>
                  <a:ext cx="2590800" cy="0"/>
                </a:xfrm>
                <a:prstGeom prst="line">
                  <a:avLst/>
                </a:prstGeom>
                <a:ln w="41275" cap="rnd">
                  <a:solidFill>
                    <a:srgbClr val="2E83C0"/>
                  </a:solidFill>
                  <a:round/>
                </a:ln>
              </p:spPr>
              <p:style>
                <a:lnRef idx="1">
                  <a:schemeClr val="accent1"/>
                </a:lnRef>
                <a:fillRef idx="0">
                  <a:schemeClr val="accent1"/>
                </a:fillRef>
                <a:effectRef idx="0">
                  <a:schemeClr val="accent1"/>
                </a:effectRef>
                <a:fontRef idx="minor">
                  <a:schemeClr val="tx1"/>
                </a:fontRef>
              </p:style>
            </p:cxnSp>
            <p:sp>
              <p:nvSpPr>
                <p:cNvPr id="52" name="图形"/>
                <p:cNvSpPr txBox="1"/>
                <p:nvPr>
                  <p:custDataLst>
                    <p:tags r:id="Rf35548617dba46c1"/>
                  </p:custDataLst>
                </p:nvPr>
              </p:nvSpPr>
              <p:spPr>
                <a:xfrm>
                  <a:off x="6314850" y="2188517"/>
                  <a:ext cx="1048997" cy="461685"/>
                </a:xfrm>
                <a:prstGeom prst="rect">
                  <a:avLst/>
                </a:prstGeom>
                <a:noFill/>
              </p:spPr>
              <p:txBody>
                <a:bodyPr wrap="none" rtlCol="0">
                  <a:spAutoFit/>
                </a:bodyPr>
                <a:lstStyle/>
                <a:p>
                  <a:r>
                    <a:rPr lang="en-US" altLang="zh-CN" sz="2400">
                      <a:solidFill>
                        <a:srgbClr val="2E83C0"/>
                      </a:solidFill>
                      <a:latin typeface="思源宋体 CN Heavy" panose="02020900000000000000" charset="-122"/>
                      <a:ea typeface="思源宋体 CN Heavy" panose="02020900000000000000" charset="-122"/>
                      <a:cs typeface="思源宋体 CN Light" panose="02020300000000000000" charset="-122"/>
                    </a:rPr>
                    <a:t>80%</a:t>
                  </a:r>
                </a:p>
              </p:txBody>
            </p:sp>
          </p:grpSp>
          <p:sp>
            <p:nvSpPr>
              <p:cNvPr id="77" name="图形"/>
              <p:cNvSpPr>
                <a:spLocks noChangeAspect="1"/>
              </p:cNvSpPr>
              <p:nvPr>
                <p:custDataLst>
                  <p:tags r:id="Rf8bd2e8ab3d84918"/>
                </p:custDataLst>
              </p:nvPr>
            </p:nvSpPr>
            <p:spPr bwMode="auto">
              <a:xfrm>
                <a:off x="1489" y="3029"/>
                <a:ext cx="596" cy="528"/>
              </a:xfrm>
              <a:custGeom>
                <a:gdLst>
                  <a:gd name="connsiteX0" fmla="*/ 364476 w 590823"/>
                  <a:gd name="connsiteY0" fmla="*/ 230016 h 523666"/>
                  <a:gd name="connsiteX1" fmla="*/ 358022 w 590823"/>
                  <a:gd name="connsiteY1" fmla="*/ 236463 h 523666"/>
                  <a:gd name="connsiteX2" fmla="*/ 364476 w 590823"/>
                  <a:gd name="connsiteY2" fmla="*/ 242911 h 523666"/>
                  <a:gd name="connsiteX3" fmla="*/ 370930 w 590823"/>
                  <a:gd name="connsiteY3" fmla="*/ 236463 h 523666"/>
                  <a:gd name="connsiteX4" fmla="*/ 364476 w 590823"/>
                  <a:gd name="connsiteY4" fmla="*/ 230016 h 523666"/>
                  <a:gd name="connsiteX5" fmla="*/ 463309 w 590823"/>
                  <a:gd name="connsiteY5" fmla="*/ 212688 h 523666"/>
                  <a:gd name="connsiteX6" fmla="*/ 456854 w 590823"/>
                  <a:gd name="connsiteY6" fmla="*/ 219136 h 523666"/>
                  <a:gd name="connsiteX7" fmla="*/ 463309 w 590823"/>
                  <a:gd name="connsiteY7" fmla="*/ 225583 h 523666"/>
                  <a:gd name="connsiteX8" fmla="*/ 469763 w 590823"/>
                  <a:gd name="connsiteY8" fmla="*/ 219136 h 523666"/>
                  <a:gd name="connsiteX9" fmla="*/ 463309 w 590823"/>
                  <a:gd name="connsiteY9" fmla="*/ 212688 h 523666"/>
                  <a:gd name="connsiteX10" fmla="*/ 412077 w 590823"/>
                  <a:gd name="connsiteY10" fmla="*/ 188511 h 523666"/>
                  <a:gd name="connsiteX11" fmla="*/ 405623 w 590823"/>
                  <a:gd name="connsiteY11" fmla="*/ 194958 h 523666"/>
                  <a:gd name="connsiteX12" fmla="*/ 412077 w 590823"/>
                  <a:gd name="connsiteY12" fmla="*/ 201405 h 523666"/>
                  <a:gd name="connsiteX13" fmla="*/ 418531 w 590823"/>
                  <a:gd name="connsiteY13" fmla="*/ 194958 h 523666"/>
                  <a:gd name="connsiteX14" fmla="*/ 412077 w 590823"/>
                  <a:gd name="connsiteY14" fmla="*/ 188511 h 523666"/>
                  <a:gd name="connsiteX15" fmla="*/ 239422 w 590823"/>
                  <a:gd name="connsiteY15" fmla="*/ 187302 h 523666"/>
                  <a:gd name="connsiteX16" fmla="*/ 232968 w 590823"/>
                  <a:gd name="connsiteY16" fmla="*/ 193749 h 523666"/>
                  <a:gd name="connsiteX17" fmla="*/ 239422 w 590823"/>
                  <a:gd name="connsiteY17" fmla="*/ 200196 h 523666"/>
                  <a:gd name="connsiteX18" fmla="*/ 245877 w 590823"/>
                  <a:gd name="connsiteY18" fmla="*/ 193749 h 523666"/>
                  <a:gd name="connsiteX19" fmla="*/ 239422 w 590823"/>
                  <a:gd name="connsiteY19" fmla="*/ 187302 h 523666"/>
                  <a:gd name="connsiteX20" fmla="*/ 309210 w 590823"/>
                  <a:gd name="connsiteY20" fmla="*/ 182063 h 523666"/>
                  <a:gd name="connsiteX21" fmla="*/ 302756 w 590823"/>
                  <a:gd name="connsiteY21" fmla="*/ 188511 h 523666"/>
                  <a:gd name="connsiteX22" fmla="*/ 309210 w 590823"/>
                  <a:gd name="connsiteY22" fmla="*/ 194958 h 523666"/>
                  <a:gd name="connsiteX23" fmla="*/ 315665 w 590823"/>
                  <a:gd name="connsiteY23" fmla="*/ 188511 h 523666"/>
                  <a:gd name="connsiteX24" fmla="*/ 309210 w 590823"/>
                  <a:gd name="connsiteY24" fmla="*/ 182063 h 523666"/>
                  <a:gd name="connsiteX25" fmla="*/ 504859 w 590823"/>
                  <a:gd name="connsiteY25" fmla="*/ 162721 h 523666"/>
                  <a:gd name="connsiteX26" fmla="*/ 498404 w 590823"/>
                  <a:gd name="connsiteY26" fmla="*/ 169168 h 523666"/>
                  <a:gd name="connsiteX27" fmla="*/ 504859 w 590823"/>
                  <a:gd name="connsiteY27" fmla="*/ 175616 h 523666"/>
                  <a:gd name="connsiteX28" fmla="*/ 511313 w 590823"/>
                  <a:gd name="connsiteY28" fmla="*/ 169168 h 523666"/>
                  <a:gd name="connsiteX29" fmla="*/ 504859 w 590823"/>
                  <a:gd name="connsiteY29" fmla="*/ 162721 h 523666"/>
                  <a:gd name="connsiteX30" fmla="*/ 504859 w 590823"/>
                  <a:gd name="connsiteY30" fmla="*/ 157079 h 523666"/>
                  <a:gd name="connsiteX31" fmla="*/ 517364 w 590823"/>
                  <a:gd name="connsiteY31" fmla="*/ 169168 h 523666"/>
                  <a:gd name="connsiteX32" fmla="*/ 504859 w 590823"/>
                  <a:gd name="connsiteY32" fmla="*/ 181660 h 523666"/>
                  <a:gd name="connsiteX33" fmla="*/ 502438 w 590823"/>
                  <a:gd name="connsiteY33" fmla="*/ 181257 h 523666"/>
                  <a:gd name="connsiteX34" fmla="*/ 475007 w 590823"/>
                  <a:gd name="connsiteY34" fmla="*/ 214703 h 523666"/>
                  <a:gd name="connsiteX35" fmla="*/ 475411 w 590823"/>
                  <a:gd name="connsiteY35" fmla="*/ 219136 h 523666"/>
                  <a:gd name="connsiteX36" fmla="*/ 463309 w 590823"/>
                  <a:gd name="connsiteY36" fmla="*/ 231628 h 523666"/>
                  <a:gd name="connsiteX37" fmla="*/ 450803 w 590823"/>
                  <a:gd name="connsiteY37" fmla="*/ 220345 h 523666"/>
                  <a:gd name="connsiteX38" fmla="*/ 419742 w 590823"/>
                  <a:gd name="connsiteY38" fmla="*/ 204629 h 523666"/>
                  <a:gd name="connsiteX39" fmla="*/ 412077 w 590823"/>
                  <a:gd name="connsiteY39" fmla="*/ 207450 h 523666"/>
                  <a:gd name="connsiteX40" fmla="*/ 407236 w 590823"/>
                  <a:gd name="connsiteY40" fmla="*/ 206644 h 523666"/>
                  <a:gd name="connsiteX41" fmla="*/ 376578 w 590823"/>
                  <a:gd name="connsiteY41" fmla="*/ 234449 h 523666"/>
                  <a:gd name="connsiteX42" fmla="*/ 376981 w 590823"/>
                  <a:gd name="connsiteY42" fmla="*/ 236463 h 523666"/>
                  <a:gd name="connsiteX43" fmla="*/ 364476 w 590823"/>
                  <a:gd name="connsiteY43" fmla="*/ 248955 h 523666"/>
                  <a:gd name="connsiteX44" fmla="*/ 351971 w 590823"/>
                  <a:gd name="connsiteY44" fmla="*/ 236463 h 523666"/>
                  <a:gd name="connsiteX45" fmla="*/ 352374 w 590823"/>
                  <a:gd name="connsiteY45" fmla="*/ 234851 h 523666"/>
                  <a:gd name="connsiteX46" fmla="*/ 314051 w 590823"/>
                  <a:gd name="connsiteY46" fmla="*/ 200196 h 523666"/>
                  <a:gd name="connsiteX47" fmla="*/ 309210 w 590823"/>
                  <a:gd name="connsiteY47" fmla="*/ 201002 h 523666"/>
                  <a:gd name="connsiteX48" fmla="*/ 298722 w 590823"/>
                  <a:gd name="connsiteY48" fmla="*/ 195361 h 523666"/>
                  <a:gd name="connsiteX49" fmla="*/ 250718 w 590823"/>
                  <a:gd name="connsiteY49" fmla="*/ 198988 h 523666"/>
                  <a:gd name="connsiteX50" fmla="*/ 239422 w 590823"/>
                  <a:gd name="connsiteY50" fmla="*/ 206241 h 523666"/>
                  <a:gd name="connsiteX51" fmla="*/ 226917 w 590823"/>
                  <a:gd name="connsiteY51" fmla="*/ 193749 h 523666"/>
                  <a:gd name="connsiteX52" fmla="*/ 239422 w 590823"/>
                  <a:gd name="connsiteY52" fmla="*/ 181257 h 523666"/>
                  <a:gd name="connsiteX53" fmla="*/ 249911 w 590823"/>
                  <a:gd name="connsiteY53" fmla="*/ 186899 h 523666"/>
                  <a:gd name="connsiteX54" fmla="*/ 298319 w 590823"/>
                  <a:gd name="connsiteY54" fmla="*/ 183272 h 523666"/>
                  <a:gd name="connsiteX55" fmla="*/ 309210 w 590823"/>
                  <a:gd name="connsiteY55" fmla="*/ 176422 h 523666"/>
                  <a:gd name="connsiteX56" fmla="*/ 321716 w 590823"/>
                  <a:gd name="connsiteY56" fmla="*/ 188511 h 523666"/>
                  <a:gd name="connsiteX57" fmla="*/ 321312 w 590823"/>
                  <a:gd name="connsiteY57" fmla="*/ 190928 h 523666"/>
                  <a:gd name="connsiteX58" fmla="*/ 359232 w 590823"/>
                  <a:gd name="connsiteY58" fmla="*/ 225180 h 523666"/>
                  <a:gd name="connsiteX59" fmla="*/ 364476 w 590823"/>
                  <a:gd name="connsiteY59" fmla="*/ 223971 h 523666"/>
                  <a:gd name="connsiteX60" fmla="*/ 369317 w 590823"/>
                  <a:gd name="connsiteY60" fmla="*/ 224777 h 523666"/>
                  <a:gd name="connsiteX61" fmla="*/ 399572 w 590823"/>
                  <a:gd name="connsiteY61" fmla="*/ 197376 h 523666"/>
                  <a:gd name="connsiteX62" fmla="*/ 399572 w 590823"/>
                  <a:gd name="connsiteY62" fmla="*/ 194958 h 523666"/>
                  <a:gd name="connsiteX63" fmla="*/ 412077 w 590823"/>
                  <a:gd name="connsiteY63" fmla="*/ 182869 h 523666"/>
                  <a:gd name="connsiteX64" fmla="*/ 424179 w 590823"/>
                  <a:gd name="connsiteY64" fmla="*/ 193749 h 523666"/>
                  <a:gd name="connsiteX65" fmla="*/ 455644 w 590823"/>
                  <a:gd name="connsiteY65" fmla="*/ 209465 h 523666"/>
                  <a:gd name="connsiteX66" fmla="*/ 463309 w 590823"/>
                  <a:gd name="connsiteY66" fmla="*/ 206644 h 523666"/>
                  <a:gd name="connsiteX67" fmla="*/ 465729 w 590823"/>
                  <a:gd name="connsiteY67" fmla="*/ 207047 h 523666"/>
                  <a:gd name="connsiteX68" fmla="*/ 493160 w 590823"/>
                  <a:gd name="connsiteY68" fmla="*/ 173601 h 523666"/>
                  <a:gd name="connsiteX69" fmla="*/ 492757 w 590823"/>
                  <a:gd name="connsiteY69" fmla="*/ 169168 h 523666"/>
                  <a:gd name="connsiteX70" fmla="*/ 504859 w 590823"/>
                  <a:gd name="connsiteY70" fmla="*/ 157079 h 523666"/>
                  <a:gd name="connsiteX71" fmla="*/ 229743 w 590823"/>
                  <a:gd name="connsiteY71" fmla="*/ 102882 h 523666"/>
                  <a:gd name="connsiteX72" fmla="*/ 234225 w 590823"/>
                  <a:gd name="connsiteY72" fmla="*/ 141399 h 523666"/>
                  <a:gd name="connsiteX73" fmla="*/ 116025 w 590823"/>
                  <a:gd name="connsiteY73" fmla="*/ 171608 h 523666"/>
                  <a:gd name="connsiteX74" fmla="*/ 116025 w 590823"/>
                  <a:gd name="connsiteY74" fmla="*/ 275124 h 523666"/>
                  <a:gd name="connsiteX75" fmla="*/ 114815 w 590823"/>
                  <a:gd name="connsiteY75" fmla="*/ 283985 h 523666"/>
                  <a:gd name="connsiteX76" fmla="*/ 141440 w 590823"/>
                  <a:gd name="connsiteY76" fmla="*/ 443891 h 523666"/>
                  <a:gd name="connsiteX77" fmla="*/ 98275 w 590823"/>
                  <a:gd name="connsiteY77" fmla="*/ 443891 h 523666"/>
                  <a:gd name="connsiteX78" fmla="*/ 78104 w 590823"/>
                  <a:gd name="connsiteY78" fmla="*/ 309763 h 523666"/>
                  <a:gd name="connsiteX79" fmla="*/ 76491 w 590823"/>
                  <a:gd name="connsiteY79" fmla="*/ 309763 h 523666"/>
                  <a:gd name="connsiteX80" fmla="*/ 40587 w 590823"/>
                  <a:gd name="connsiteY80" fmla="*/ 487392 h 523666"/>
                  <a:gd name="connsiteX81" fmla="*/ 3473 w 590823"/>
                  <a:gd name="connsiteY81" fmla="*/ 465641 h 523666"/>
                  <a:gd name="connsiteX82" fmla="*/ 32519 w 590823"/>
                  <a:gd name="connsiteY82" fmla="*/ 298082 h 523666"/>
                  <a:gd name="connsiteX83" fmla="*/ 23644 w 590823"/>
                  <a:gd name="connsiteY83" fmla="*/ 275124 h 523666"/>
                  <a:gd name="connsiteX84" fmla="*/ 23644 w 590823"/>
                  <a:gd name="connsiteY84" fmla="*/ 145829 h 523666"/>
                  <a:gd name="connsiteX85" fmla="*/ 58337 w 590823"/>
                  <a:gd name="connsiteY85" fmla="*/ 111190 h 523666"/>
                  <a:gd name="connsiteX86" fmla="*/ 81332 w 590823"/>
                  <a:gd name="connsiteY86" fmla="*/ 111190 h 523666"/>
                  <a:gd name="connsiteX87" fmla="*/ 111184 w 590823"/>
                  <a:gd name="connsiteY87" fmla="*/ 128510 h 523666"/>
                  <a:gd name="connsiteX88" fmla="*/ 212440 w 590823"/>
                  <a:gd name="connsiteY88" fmla="*/ 104342 h 523666"/>
                  <a:gd name="connsiteX89" fmla="*/ 229743 w 590823"/>
                  <a:gd name="connsiteY89" fmla="*/ 102882 h 523666"/>
                  <a:gd name="connsiteX90" fmla="*/ 365732 w 590823"/>
                  <a:gd name="connsiteY90" fmla="*/ 36271 h 523666"/>
                  <a:gd name="connsiteX91" fmla="*/ 372186 w 590823"/>
                  <a:gd name="connsiteY91" fmla="*/ 42716 h 523666"/>
                  <a:gd name="connsiteX92" fmla="*/ 372186 w 590823"/>
                  <a:gd name="connsiteY92" fmla="*/ 54397 h 523666"/>
                  <a:gd name="connsiteX93" fmla="*/ 537979 w 590823"/>
                  <a:gd name="connsiteY93" fmla="*/ 54397 h 523666"/>
                  <a:gd name="connsiteX94" fmla="*/ 577915 w 590823"/>
                  <a:gd name="connsiteY94" fmla="*/ 54397 h 523666"/>
                  <a:gd name="connsiteX95" fmla="*/ 590823 w 590823"/>
                  <a:gd name="connsiteY95" fmla="*/ 67287 h 523666"/>
                  <a:gd name="connsiteX96" fmla="*/ 577915 w 590823"/>
                  <a:gd name="connsiteY96" fmla="*/ 80177 h 523666"/>
                  <a:gd name="connsiteX97" fmla="*/ 550887 w 590823"/>
                  <a:gd name="connsiteY97" fmla="*/ 80177 h 523666"/>
                  <a:gd name="connsiteX98" fmla="*/ 550887 w 590823"/>
                  <a:gd name="connsiteY98" fmla="*/ 331125 h 523666"/>
                  <a:gd name="connsiteX99" fmla="*/ 577915 w 590823"/>
                  <a:gd name="connsiteY99" fmla="*/ 331125 h 523666"/>
                  <a:gd name="connsiteX100" fmla="*/ 590823 w 590823"/>
                  <a:gd name="connsiteY100" fmla="*/ 344015 h 523666"/>
                  <a:gd name="connsiteX101" fmla="*/ 577915 w 590823"/>
                  <a:gd name="connsiteY101" fmla="*/ 356905 h 523666"/>
                  <a:gd name="connsiteX102" fmla="*/ 537979 w 590823"/>
                  <a:gd name="connsiteY102" fmla="*/ 356905 h 523666"/>
                  <a:gd name="connsiteX103" fmla="*/ 386304 w 590823"/>
                  <a:gd name="connsiteY103" fmla="*/ 356905 h 523666"/>
                  <a:gd name="connsiteX104" fmla="*/ 387515 w 590823"/>
                  <a:gd name="connsiteY104" fmla="*/ 357710 h 523666"/>
                  <a:gd name="connsiteX105" fmla="*/ 388321 w 590823"/>
                  <a:gd name="connsiteY105" fmla="*/ 358113 h 523666"/>
                  <a:gd name="connsiteX106" fmla="*/ 389532 w 590823"/>
                  <a:gd name="connsiteY106" fmla="*/ 359321 h 523666"/>
                  <a:gd name="connsiteX107" fmla="*/ 389532 w 590823"/>
                  <a:gd name="connsiteY107" fmla="*/ 359724 h 523666"/>
                  <a:gd name="connsiteX108" fmla="*/ 459721 w 590823"/>
                  <a:gd name="connsiteY108" fmla="*/ 457606 h 523666"/>
                  <a:gd name="connsiteX109" fmla="*/ 457301 w 590823"/>
                  <a:gd name="connsiteY109" fmla="*/ 472510 h 523666"/>
                  <a:gd name="connsiteX110" fmla="*/ 451250 w 590823"/>
                  <a:gd name="connsiteY110" fmla="*/ 474524 h 523666"/>
                  <a:gd name="connsiteX111" fmla="*/ 442376 w 590823"/>
                  <a:gd name="connsiteY111" fmla="*/ 470093 h 523666"/>
                  <a:gd name="connsiteX112" fmla="*/ 391549 w 590823"/>
                  <a:gd name="connsiteY112" fmla="*/ 399199 h 523666"/>
                  <a:gd name="connsiteX113" fmla="*/ 391549 w 590823"/>
                  <a:gd name="connsiteY113" fmla="*/ 513193 h 523666"/>
                  <a:gd name="connsiteX114" fmla="*/ 381060 w 590823"/>
                  <a:gd name="connsiteY114" fmla="*/ 523666 h 523666"/>
                  <a:gd name="connsiteX115" fmla="*/ 370169 w 590823"/>
                  <a:gd name="connsiteY115" fmla="*/ 513193 h 523666"/>
                  <a:gd name="connsiteX116" fmla="*/ 370169 w 590823"/>
                  <a:gd name="connsiteY116" fmla="*/ 399199 h 523666"/>
                  <a:gd name="connsiteX117" fmla="*/ 319745 w 590823"/>
                  <a:gd name="connsiteY117" fmla="*/ 470093 h 523666"/>
                  <a:gd name="connsiteX118" fmla="*/ 304820 w 590823"/>
                  <a:gd name="connsiteY118" fmla="*/ 472510 h 523666"/>
                  <a:gd name="connsiteX119" fmla="*/ 301996 w 590823"/>
                  <a:gd name="connsiteY119" fmla="*/ 457606 h 523666"/>
                  <a:gd name="connsiteX120" fmla="*/ 372186 w 590823"/>
                  <a:gd name="connsiteY120" fmla="*/ 359724 h 523666"/>
                  <a:gd name="connsiteX121" fmla="*/ 372589 w 590823"/>
                  <a:gd name="connsiteY121" fmla="*/ 359321 h 523666"/>
                  <a:gd name="connsiteX122" fmla="*/ 373799 w 590823"/>
                  <a:gd name="connsiteY122" fmla="*/ 358113 h 523666"/>
                  <a:gd name="connsiteX123" fmla="*/ 374606 w 590823"/>
                  <a:gd name="connsiteY123" fmla="*/ 357710 h 523666"/>
                  <a:gd name="connsiteX124" fmla="*/ 375413 w 590823"/>
                  <a:gd name="connsiteY124" fmla="*/ 356905 h 523666"/>
                  <a:gd name="connsiteX125" fmla="*/ 206796 w 590823"/>
                  <a:gd name="connsiteY125" fmla="*/ 356905 h 523666"/>
                  <a:gd name="connsiteX126" fmla="*/ 166457 w 590823"/>
                  <a:gd name="connsiteY126" fmla="*/ 356905 h 523666"/>
                  <a:gd name="connsiteX127" fmla="*/ 153952 w 590823"/>
                  <a:gd name="connsiteY127" fmla="*/ 344015 h 523666"/>
                  <a:gd name="connsiteX128" fmla="*/ 166457 w 590823"/>
                  <a:gd name="connsiteY128" fmla="*/ 331125 h 523666"/>
                  <a:gd name="connsiteX129" fmla="*/ 193888 w 590823"/>
                  <a:gd name="connsiteY129" fmla="*/ 331125 h 523666"/>
                  <a:gd name="connsiteX130" fmla="*/ 193888 w 590823"/>
                  <a:gd name="connsiteY130" fmla="*/ 177656 h 523666"/>
                  <a:gd name="connsiteX131" fmla="*/ 210023 w 590823"/>
                  <a:gd name="connsiteY131" fmla="*/ 170808 h 523666"/>
                  <a:gd name="connsiteX132" fmla="*/ 210023 w 590823"/>
                  <a:gd name="connsiteY132" fmla="*/ 331125 h 523666"/>
                  <a:gd name="connsiteX133" fmla="*/ 534348 w 590823"/>
                  <a:gd name="connsiteY133" fmla="*/ 331125 h 523666"/>
                  <a:gd name="connsiteX134" fmla="*/ 534348 w 590823"/>
                  <a:gd name="connsiteY134" fmla="*/ 80177 h 523666"/>
                  <a:gd name="connsiteX135" fmla="*/ 210023 w 590823"/>
                  <a:gd name="connsiteY135" fmla="*/ 80177 h 523666"/>
                  <a:gd name="connsiteX136" fmla="*/ 210023 w 590823"/>
                  <a:gd name="connsiteY136" fmla="*/ 96692 h 523666"/>
                  <a:gd name="connsiteX137" fmla="*/ 202359 w 590823"/>
                  <a:gd name="connsiteY137" fmla="*/ 95484 h 523666"/>
                  <a:gd name="connsiteX138" fmla="*/ 193888 w 590823"/>
                  <a:gd name="connsiteY138" fmla="*/ 96692 h 523666"/>
                  <a:gd name="connsiteX139" fmla="*/ 193888 w 590823"/>
                  <a:gd name="connsiteY139" fmla="*/ 80177 h 523666"/>
                  <a:gd name="connsiteX140" fmla="*/ 166457 w 590823"/>
                  <a:gd name="connsiteY140" fmla="*/ 80177 h 523666"/>
                  <a:gd name="connsiteX141" fmla="*/ 153952 w 590823"/>
                  <a:gd name="connsiteY141" fmla="*/ 67287 h 523666"/>
                  <a:gd name="connsiteX142" fmla="*/ 166457 w 590823"/>
                  <a:gd name="connsiteY142" fmla="*/ 54397 h 523666"/>
                  <a:gd name="connsiteX143" fmla="*/ 206796 w 590823"/>
                  <a:gd name="connsiteY143" fmla="*/ 54397 h 523666"/>
                  <a:gd name="connsiteX144" fmla="*/ 359681 w 590823"/>
                  <a:gd name="connsiteY144" fmla="*/ 54397 h 523666"/>
                  <a:gd name="connsiteX145" fmla="*/ 359681 w 590823"/>
                  <a:gd name="connsiteY145" fmla="*/ 42716 h 523666"/>
                  <a:gd name="connsiteX146" fmla="*/ 365732 w 590823"/>
                  <a:gd name="connsiteY146" fmla="*/ 36271 h 523666"/>
                  <a:gd name="connsiteX147" fmla="*/ 69803 w 590823"/>
                  <a:gd name="connsiteY147" fmla="*/ 0 h 523666"/>
                  <a:gd name="connsiteX148" fmla="*/ 115988 w 590823"/>
                  <a:gd name="connsiteY148" fmla="*/ 46115 h 523666"/>
                  <a:gd name="connsiteX149" fmla="*/ 69803 w 590823"/>
                  <a:gd name="connsiteY149" fmla="*/ 92230 h 523666"/>
                  <a:gd name="connsiteX150" fmla="*/ 23618 w 590823"/>
                  <a:gd name="connsiteY150" fmla="*/ 46115 h 523666"/>
                  <a:gd name="connsiteX151" fmla="*/ 69803 w 590823"/>
                  <a:gd name="connsiteY151" fmla="*/ 0 h 52366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590823" h="523666">
                    <a:moveTo>
                      <a:pt x="364476" y="230016"/>
                    </a:moveTo>
                    <a:cubicBezTo>
                      <a:pt x="360845" y="230016"/>
                      <a:pt x="358022" y="232837"/>
                      <a:pt x="358022" y="236463"/>
                    </a:cubicBezTo>
                    <a:cubicBezTo>
                      <a:pt x="358022" y="240090"/>
                      <a:pt x="360845" y="242911"/>
                      <a:pt x="364476" y="242911"/>
                    </a:cubicBezTo>
                    <a:cubicBezTo>
                      <a:pt x="368107" y="242911"/>
                      <a:pt x="370930" y="240090"/>
                      <a:pt x="370930" y="236463"/>
                    </a:cubicBezTo>
                    <a:cubicBezTo>
                      <a:pt x="370930" y="232837"/>
                      <a:pt x="368107" y="230016"/>
                      <a:pt x="364476" y="230016"/>
                    </a:cubicBezTo>
                    <a:close/>
                    <a:moveTo>
                      <a:pt x="463309" y="212688"/>
                    </a:moveTo>
                    <a:cubicBezTo>
                      <a:pt x="459678" y="212688"/>
                      <a:pt x="456854" y="215509"/>
                      <a:pt x="456854" y="219136"/>
                    </a:cubicBezTo>
                    <a:cubicBezTo>
                      <a:pt x="456854" y="222763"/>
                      <a:pt x="459678" y="225583"/>
                      <a:pt x="463309" y="225583"/>
                    </a:cubicBezTo>
                    <a:cubicBezTo>
                      <a:pt x="466536" y="225583"/>
                      <a:pt x="469763" y="222763"/>
                      <a:pt x="469763" y="219136"/>
                    </a:cubicBezTo>
                    <a:cubicBezTo>
                      <a:pt x="469763" y="215509"/>
                      <a:pt x="466536" y="212688"/>
                      <a:pt x="463309" y="212688"/>
                    </a:cubicBezTo>
                    <a:close/>
                    <a:moveTo>
                      <a:pt x="412077" y="188511"/>
                    </a:moveTo>
                    <a:cubicBezTo>
                      <a:pt x="408446" y="188511"/>
                      <a:pt x="405623" y="191734"/>
                      <a:pt x="405623" y="194958"/>
                    </a:cubicBezTo>
                    <a:cubicBezTo>
                      <a:pt x="405623" y="198585"/>
                      <a:pt x="408446" y="201405"/>
                      <a:pt x="412077" y="201405"/>
                    </a:cubicBezTo>
                    <a:cubicBezTo>
                      <a:pt x="415304" y="201405"/>
                      <a:pt x="418531" y="198585"/>
                      <a:pt x="418531" y="194958"/>
                    </a:cubicBezTo>
                    <a:cubicBezTo>
                      <a:pt x="418531" y="191734"/>
                      <a:pt x="415304" y="188511"/>
                      <a:pt x="412077" y="188511"/>
                    </a:cubicBezTo>
                    <a:close/>
                    <a:moveTo>
                      <a:pt x="239422" y="187302"/>
                    </a:moveTo>
                    <a:cubicBezTo>
                      <a:pt x="235792" y="187302"/>
                      <a:pt x="232968" y="190122"/>
                      <a:pt x="232968" y="193749"/>
                    </a:cubicBezTo>
                    <a:cubicBezTo>
                      <a:pt x="232968" y="197376"/>
                      <a:pt x="235792" y="200196"/>
                      <a:pt x="239422" y="200196"/>
                    </a:cubicBezTo>
                    <a:cubicBezTo>
                      <a:pt x="243053" y="200196"/>
                      <a:pt x="245877" y="197376"/>
                      <a:pt x="245877" y="193749"/>
                    </a:cubicBezTo>
                    <a:cubicBezTo>
                      <a:pt x="245877" y="190122"/>
                      <a:pt x="243053" y="187302"/>
                      <a:pt x="239422" y="187302"/>
                    </a:cubicBezTo>
                    <a:close/>
                    <a:moveTo>
                      <a:pt x="309210" y="182063"/>
                    </a:moveTo>
                    <a:cubicBezTo>
                      <a:pt x="305580" y="182063"/>
                      <a:pt x="302756" y="185287"/>
                      <a:pt x="302756" y="188511"/>
                    </a:cubicBezTo>
                    <a:cubicBezTo>
                      <a:pt x="302756" y="192137"/>
                      <a:pt x="305580" y="194958"/>
                      <a:pt x="309210" y="194958"/>
                    </a:cubicBezTo>
                    <a:cubicBezTo>
                      <a:pt x="312841" y="194958"/>
                      <a:pt x="315665" y="192137"/>
                      <a:pt x="315665" y="188511"/>
                    </a:cubicBezTo>
                    <a:cubicBezTo>
                      <a:pt x="315665" y="185287"/>
                      <a:pt x="312841" y="182063"/>
                      <a:pt x="309210" y="182063"/>
                    </a:cubicBezTo>
                    <a:close/>
                    <a:moveTo>
                      <a:pt x="504859" y="162721"/>
                    </a:moveTo>
                    <a:cubicBezTo>
                      <a:pt x="501631" y="162721"/>
                      <a:pt x="498404" y="165944"/>
                      <a:pt x="498404" y="169168"/>
                    </a:cubicBezTo>
                    <a:cubicBezTo>
                      <a:pt x="498404" y="172795"/>
                      <a:pt x="501631" y="175616"/>
                      <a:pt x="504859" y="175616"/>
                    </a:cubicBezTo>
                    <a:cubicBezTo>
                      <a:pt x="508489" y="175616"/>
                      <a:pt x="511313" y="172795"/>
                      <a:pt x="511313" y="169168"/>
                    </a:cubicBezTo>
                    <a:cubicBezTo>
                      <a:pt x="511313" y="165944"/>
                      <a:pt x="508489" y="162721"/>
                      <a:pt x="504859" y="162721"/>
                    </a:cubicBezTo>
                    <a:close/>
                    <a:moveTo>
                      <a:pt x="504859" y="157079"/>
                    </a:moveTo>
                    <a:cubicBezTo>
                      <a:pt x="511716" y="157079"/>
                      <a:pt x="517364" y="162318"/>
                      <a:pt x="517364" y="169168"/>
                    </a:cubicBezTo>
                    <a:cubicBezTo>
                      <a:pt x="517364" y="176019"/>
                      <a:pt x="511716" y="181660"/>
                      <a:pt x="504859" y="181660"/>
                    </a:cubicBezTo>
                    <a:cubicBezTo>
                      <a:pt x="504052" y="181660"/>
                      <a:pt x="503245" y="181660"/>
                      <a:pt x="502438" y="181257"/>
                    </a:cubicBezTo>
                    <a:lnTo>
                      <a:pt x="475007" y="214703"/>
                    </a:lnTo>
                    <a:cubicBezTo>
                      <a:pt x="475411" y="216315"/>
                      <a:pt x="475411" y="217524"/>
                      <a:pt x="475411" y="219136"/>
                    </a:cubicBezTo>
                    <a:cubicBezTo>
                      <a:pt x="475411" y="225986"/>
                      <a:pt x="470166" y="231628"/>
                      <a:pt x="463309" y="231628"/>
                    </a:cubicBezTo>
                    <a:cubicBezTo>
                      <a:pt x="456854" y="231628"/>
                      <a:pt x="451610" y="226389"/>
                      <a:pt x="450803" y="220345"/>
                    </a:cubicBezTo>
                    <a:lnTo>
                      <a:pt x="419742" y="204629"/>
                    </a:lnTo>
                    <a:cubicBezTo>
                      <a:pt x="417725" y="206644"/>
                      <a:pt x="414901" y="207450"/>
                      <a:pt x="412077" y="207450"/>
                    </a:cubicBezTo>
                    <a:cubicBezTo>
                      <a:pt x="410463" y="207450"/>
                      <a:pt x="408850" y="207047"/>
                      <a:pt x="407236" y="206644"/>
                    </a:cubicBezTo>
                    <a:lnTo>
                      <a:pt x="376578" y="234449"/>
                    </a:lnTo>
                    <a:cubicBezTo>
                      <a:pt x="376981" y="234851"/>
                      <a:pt x="376981" y="235657"/>
                      <a:pt x="376981" y="236463"/>
                    </a:cubicBezTo>
                    <a:cubicBezTo>
                      <a:pt x="376981" y="243314"/>
                      <a:pt x="371334" y="248955"/>
                      <a:pt x="364476" y="248955"/>
                    </a:cubicBezTo>
                    <a:cubicBezTo>
                      <a:pt x="357618" y="248955"/>
                      <a:pt x="351971" y="243314"/>
                      <a:pt x="351971" y="236463"/>
                    </a:cubicBezTo>
                    <a:cubicBezTo>
                      <a:pt x="351971" y="236060"/>
                      <a:pt x="351971" y="235254"/>
                      <a:pt x="352374" y="234851"/>
                    </a:cubicBezTo>
                    <a:lnTo>
                      <a:pt x="314051" y="200196"/>
                    </a:lnTo>
                    <a:cubicBezTo>
                      <a:pt x="312438" y="200599"/>
                      <a:pt x="310824" y="201002"/>
                      <a:pt x="309210" y="201002"/>
                    </a:cubicBezTo>
                    <a:cubicBezTo>
                      <a:pt x="304773" y="201002"/>
                      <a:pt x="301142" y="198585"/>
                      <a:pt x="298722" y="195361"/>
                    </a:cubicBezTo>
                    <a:lnTo>
                      <a:pt x="250718" y="198988"/>
                    </a:lnTo>
                    <a:cubicBezTo>
                      <a:pt x="248701" y="203017"/>
                      <a:pt x="244263" y="206241"/>
                      <a:pt x="239422" y="206241"/>
                    </a:cubicBezTo>
                    <a:cubicBezTo>
                      <a:pt x="232565" y="206241"/>
                      <a:pt x="226917" y="200599"/>
                      <a:pt x="226917" y="193749"/>
                    </a:cubicBezTo>
                    <a:cubicBezTo>
                      <a:pt x="226917" y="186899"/>
                      <a:pt x="232565" y="181257"/>
                      <a:pt x="239422" y="181257"/>
                    </a:cubicBezTo>
                    <a:cubicBezTo>
                      <a:pt x="243860" y="181257"/>
                      <a:pt x="247894" y="183675"/>
                      <a:pt x="249911" y="186899"/>
                    </a:cubicBezTo>
                    <a:lnTo>
                      <a:pt x="298319" y="183272"/>
                    </a:lnTo>
                    <a:cubicBezTo>
                      <a:pt x="300336" y="179242"/>
                      <a:pt x="304370" y="176422"/>
                      <a:pt x="309210" y="176422"/>
                    </a:cubicBezTo>
                    <a:cubicBezTo>
                      <a:pt x="316068" y="176422"/>
                      <a:pt x="321716" y="181660"/>
                      <a:pt x="321716" y="188511"/>
                    </a:cubicBezTo>
                    <a:cubicBezTo>
                      <a:pt x="321716" y="189316"/>
                      <a:pt x="321716" y="190122"/>
                      <a:pt x="321312" y="190928"/>
                    </a:cubicBezTo>
                    <a:lnTo>
                      <a:pt x="359232" y="225180"/>
                    </a:lnTo>
                    <a:cubicBezTo>
                      <a:pt x="360845" y="224374"/>
                      <a:pt x="362459" y="223971"/>
                      <a:pt x="364476" y="223971"/>
                    </a:cubicBezTo>
                    <a:cubicBezTo>
                      <a:pt x="366090" y="223971"/>
                      <a:pt x="367703" y="224374"/>
                      <a:pt x="369317" y="224777"/>
                    </a:cubicBezTo>
                    <a:lnTo>
                      <a:pt x="399572" y="197376"/>
                    </a:lnTo>
                    <a:cubicBezTo>
                      <a:pt x="399572" y="196570"/>
                      <a:pt x="399572" y="195764"/>
                      <a:pt x="399572" y="194958"/>
                    </a:cubicBezTo>
                    <a:cubicBezTo>
                      <a:pt x="399572" y="188108"/>
                      <a:pt x="405219" y="182869"/>
                      <a:pt x="412077" y="182869"/>
                    </a:cubicBezTo>
                    <a:cubicBezTo>
                      <a:pt x="418128" y="182869"/>
                      <a:pt x="423372" y="187302"/>
                      <a:pt x="424179" y="193749"/>
                    </a:cubicBezTo>
                    <a:lnTo>
                      <a:pt x="455644" y="209465"/>
                    </a:lnTo>
                    <a:cubicBezTo>
                      <a:pt x="457661" y="207450"/>
                      <a:pt x="460485" y="206644"/>
                      <a:pt x="463309" y="206644"/>
                    </a:cubicBezTo>
                    <a:cubicBezTo>
                      <a:pt x="464115" y="206644"/>
                      <a:pt x="464922" y="206644"/>
                      <a:pt x="465729" y="207047"/>
                    </a:cubicBezTo>
                    <a:lnTo>
                      <a:pt x="493160" y="173601"/>
                    </a:lnTo>
                    <a:cubicBezTo>
                      <a:pt x="492757" y="172392"/>
                      <a:pt x="492757" y="170780"/>
                      <a:pt x="492757" y="169168"/>
                    </a:cubicBezTo>
                    <a:cubicBezTo>
                      <a:pt x="492757" y="162318"/>
                      <a:pt x="498001" y="157079"/>
                      <a:pt x="504859" y="157079"/>
                    </a:cubicBezTo>
                    <a:close/>
                    <a:moveTo>
                      <a:pt x="229743" y="102882"/>
                    </a:moveTo>
                    <a:cubicBezTo>
                      <a:pt x="245192" y="108471"/>
                      <a:pt x="252983" y="131732"/>
                      <a:pt x="234225" y="141399"/>
                    </a:cubicBezTo>
                    <a:cubicBezTo>
                      <a:pt x="197111" y="160732"/>
                      <a:pt x="157173" y="170399"/>
                      <a:pt x="116025" y="171608"/>
                    </a:cubicBezTo>
                    <a:lnTo>
                      <a:pt x="116025" y="275124"/>
                    </a:lnTo>
                    <a:cubicBezTo>
                      <a:pt x="116025" y="278346"/>
                      <a:pt x="115622" y="281165"/>
                      <a:pt x="114815" y="283985"/>
                    </a:cubicBezTo>
                    <a:cubicBezTo>
                      <a:pt x="133372" y="335541"/>
                      <a:pt x="141036" y="389112"/>
                      <a:pt x="141440" y="443891"/>
                    </a:cubicBezTo>
                    <a:cubicBezTo>
                      <a:pt x="141843" y="471683"/>
                      <a:pt x="98678" y="471683"/>
                      <a:pt x="98275" y="443891"/>
                    </a:cubicBezTo>
                    <a:cubicBezTo>
                      <a:pt x="97871" y="397570"/>
                      <a:pt x="91820" y="353264"/>
                      <a:pt x="78104" y="309763"/>
                    </a:cubicBezTo>
                    <a:lnTo>
                      <a:pt x="76491" y="309763"/>
                    </a:lnTo>
                    <a:cubicBezTo>
                      <a:pt x="80525" y="371792"/>
                      <a:pt x="74877" y="433016"/>
                      <a:pt x="40587" y="487392"/>
                    </a:cubicBezTo>
                    <a:cubicBezTo>
                      <a:pt x="25661" y="510753"/>
                      <a:pt x="-11453" y="489003"/>
                      <a:pt x="3473" y="465641"/>
                    </a:cubicBezTo>
                    <a:cubicBezTo>
                      <a:pt x="35746" y="414085"/>
                      <a:pt x="37763" y="356486"/>
                      <a:pt x="32519" y="298082"/>
                    </a:cubicBezTo>
                    <a:cubicBezTo>
                      <a:pt x="27275" y="292041"/>
                      <a:pt x="23644" y="283985"/>
                      <a:pt x="23644" y="275124"/>
                    </a:cubicBezTo>
                    <a:lnTo>
                      <a:pt x="23644" y="145829"/>
                    </a:lnTo>
                    <a:cubicBezTo>
                      <a:pt x="23644" y="126898"/>
                      <a:pt x="39377" y="111190"/>
                      <a:pt x="58337" y="111190"/>
                    </a:cubicBezTo>
                    <a:lnTo>
                      <a:pt x="81332" y="111190"/>
                    </a:lnTo>
                    <a:cubicBezTo>
                      <a:pt x="94241" y="111190"/>
                      <a:pt x="105536" y="118440"/>
                      <a:pt x="111184" y="128510"/>
                    </a:cubicBezTo>
                    <a:cubicBezTo>
                      <a:pt x="146684" y="128107"/>
                      <a:pt x="180571" y="120857"/>
                      <a:pt x="212440" y="104342"/>
                    </a:cubicBezTo>
                    <a:cubicBezTo>
                      <a:pt x="218592" y="101120"/>
                      <a:pt x="224593" y="101019"/>
                      <a:pt x="229743" y="102882"/>
                    </a:cubicBezTo>
                    <a:close/>
                    <a:moveTo>
                      <a:pt x="365732" y="36271"/>
                    </a:moveTo>
                    <a:cubicBezTo>
                      <a:pt x="369362" y="36271"/>
                      <a:pt x="372186" y="39090"/>
                      <a:pt x="372186" y="42716"/>
                    </a:cubicBezTo>
                    <a:lnTo>
                      <a:pt x="372186" y="54397"/>
                    </a:lnTo>
                    <a:lnTo>
                      <a:pt x="537979" y="54397"/>
                    </a:lnTo>
                    <a:lnTo>
                      <a:pt x="577915" y="54397"/>
                    </a:lnTo>
                    <a:cubicBezTo>
                      <a:pt x="585176" y="54397"/>
                      <a:pt x="590823" y="60439"/>
                      <a:pt x="590823" y="67287"/>
                    </a:cubicBezTo>
                    <a:cubicBezTo>
                      <a:pt x="590823" y="74537"/>
                      <a:pt x="585176" y="80177"/>
                      <a:pt x="577915" y="80177"/>
                    </a:cubicBezTo>
                    <a:lnTo>
                      <a:pt x="550887" y="80177"/>
                    </a:lnTo>
                    <a:lnTo>
                      <a:pt x="550887" y="331125"/>
                    </a:lnTo>
                    <a:lnTo>
                      <a:pt x="577915" y="331125"/>
                    </a:lnTo>
                    <a:cubicBezTo>
                      <a:pt x="585176" y="331125"/>
                      <a:pt x="590823" y="336764"/>
                      <a:pt x="590823" y="344015"/>
                    </a:cubicBezTo>
                    <a:cubicBezTo>
                      <a:pt x="590823" y="351265"/>
                      <a:pt x="584772" y="356905"/>
                      <a:pt x="577915" y="356905"/>
                    </a:cubicBezTo>
                    <a:lnTo>
                      <a:pt x="537979" y="356905"/>
                    </a:lnTo>
                    <a:lnTo>
                      <a:pt x="386304" y="356905"/>
                    </a:lnTo>
                    <a:cubicBezTo>
                      <a:pt x="386708" y="356905"/>
                      <a:pt x="387111" y="357307"/>
                      <a:pt x="387515" y="357710"/>
                    </a:cubicBezTo>
                    <a:cubicBezTo>
                      <a:pt x="387918" y="357710"/>
                      <a:pt x="387918" y="358113"/>
                      <a:pt x="388321" y="358113"/>
                    </a:cubicBezTo>
                    <a:cubicBezTo>
                      <a:pt x="388725" y="358516"/>
                      <a:pt x="389128" y="358919"/>
                      <a:pt x="389532" y="359321"/>
                    </a:cubicBezTo>
                    <a:cubicBezTo>
                      <a:pt x="389532" y="359724"/>
                      <a:pt x="389532" y="359724"/>
                      <a:pt x="389532" y="359724"/>
                    </a:cubicBezTo>
                    <a:lnTo>
                      <a:pt x="459721" y="457606"/>
                    </a:lnTo>
                    <a:cubicBezTo>
                      <a:pt x="463352" y="462440"/>
                      <a:pt x="462142" y="468885"/>
                      <a:pt x="457301" y="472510"/>
                    </a:cubicBezTo>
                    <a:cubicBezTo>
                      <a:pt x="455284" y="473718"/>
                      <a:pt x="453267" y="474524"/>
                      <a:pt x="451250" y="474524"/>
                    </a:cubicBezTo>
                    <a:cubicBezTo>
                      <a:pt x="447620" y="474524"/>
                      <a:pt x="444393" y="472913"/>
                      <a:pt x="442376" y="470093"/>
                    </a:cubicBezTo>
                    <a:lnTo>
                      <a:pt x="391549" y="399199"/>
                    </a:lnTo>
                    <a:lnTo>
                      <a:pt x="391549" y="513193"/>
                    </a:lnTo>
                    <a:cubicBezTo>
                      <a:pt x="391549" y="518833"/>
                      <a:pt x="387111" y="523666"/>
                      <a:pt x="381060" y="523666"/>
                    </a:cubicBezTo>
                    <a:cubicBezTo>
                      <a:pt x="375010" y="523666"/>
                      <a:pt x="370169" y="518833"/>
                      <a:pt x="370169" y="513193"/>
                    </a:cubicBezTo>
                    <a:lnTo>
                      <a:pt x="370169" y="399199"/>
                    </a:lnTo>
                    <a:lnTo>
                      <a:pt x="319745" y="470093"/>
                    </a:lnTo>
                    <a:cubicBezTo>
                      <a:pt x="316115" y="474927"/>
                      <a:pt x="309660" y="475732"/>
                      <a:pt x="304820" y="472510"/>
                    </a:cubicBezTo>
                    <a:cubicBezTo>
                      <a:pt x="299979" y="468885"/>
                      <a:pt x="298769" y="462440"/>
                      <a:pt x="301996" y="457606"/>
                    </a:cubicBezTo>
                    <a:lnTo>
                      <a:pt x="372186" y="359724"/>
                    </a:lnTo>
                    <a:cubicBezTo>
                      <a:pt x="372589" y="359724"/>
                      <a:pt x="372589" y="359724"/>
                      <a:pt x="372589" y="359321"/>
                    </a:cubicBezTo>
                    <a:cubicBezTo>
                      <a:pt x="372993" y="358919"/>
                      <a:pt x="373396" y="358516"/>
                      <a:pt x="373799" y="358113"/>
                    </a:cubicBezTo>
                    <a:cubicBezTo>
                      <a:pt x="373799" y="358113"/>
                      <a:pt x="374203" y="357710"/>
                      <a:pt x="374606" y="357710"/>
                    </a:cubicBezTo>
                    <a:cubicBezTo>
                      <a:pt x="374606" y="357307"/>
                      <a:pt x="375010" y="356905"/>
                      <a:pt x="375413" y="356905"/>
                    </a:cubicBezTo>
                    <a:lnTo>
                      <a:pt x="206796" y="356905"/>
                    </a:lnTo>
                    <a:lnTo>
                      <a:pt x="166457" y="356905"/>
                    </a:lnTo>
                    <a:cubicBezTo>
                      <a:pt x="159599" y="356905"/>
                      <a:pt x="153952" y="351265"/>
                      <a:pt x="153952" y="344015"/>
                    </a:cubicBezTo>
                    <a:cubicBezTo>
                      <a:pt x="153952" y="336764"/>
                      <a:pt x="159599" y="331125"/>
                      <a:pt x="166457" y="331125"/>
                    </a:cubicBezTo>
                    <a:lnTo>
                      <a:pt x="193888" y="331125"/>
                    </a:lnTo>
                    <a:lnTo>
                      <a:pt x="193888" y="177656"/>
                    </a:lnTo>
                    <a:cubicBezTo>
                      <a:pt x="199132" y="175642"/>
                      <a:pt x="204779" y="173225"/>
                      <a:pt x="210023" y="170808"/>
                    </a:cubicBezTo>
                    <a:lnTo>
                      <a:pt x="210023" y="331125"/>
                    </a:lnTo>
                    <a:lnTo>
                      <a:pt x="534348" y="331125"/>
                    </a:lnTo>
                    <a:lnTo>
                      <a:pt x="534348" y="80177"/>
                    </a:lnTo>
                    <a:lnTo>
                      <a:pt x="210023" y="80177"/>
                    </a:lnTo>
                    <a:lnTo>
                      <a:pt x="210023" y="96692"/>
                    </a:lnTo>
                    <a:cubicBezTo>
                      <a:pt x="207603" y="95887"/>
                      <a:pt x="205182" y="95484"/>
                      <a:pt x="202359" y="95484"/>
                    </a:cubicBezTo>
                    <a:cubicBezTo>
                      <a:pt x="199535" y="95484"/>
                      <a:pt x="196711" y="95887"/>
                      <a:pt x="193888" y="96692"/>
                    </a:cubicBezTo>
                    <a:lnTo>
                      <a:pt x="193888" y="80177"/>
                    </a:lnTo>
                    <a:lnTo>
                      <a:pt x="166457" y="80177"/>
                    </a:lnTo>
                    <a:cubicBezTo>
                      <a:pt x="159599" y="80177"/>
                      <a:pt x="153952" y="74537"/>
                      <a:pt x="153952" y="67287"/>
                    </a:cubicBezTo>
                    <a:cubicBezTo>
                      <a:pt x="153952" y="60439"/>
                      <a:pt x="159599" y="54397"/>
                      <a:pt x="166457" y="54397"/>
                    </a:cubicBezTo>
                    <a:lnTo>
                      <a:pt x="206796" y="54397"/>
                    </a:lnTo>
                    <a:lnTo>
                      <a:pt x="359681" y="54397"/>
                    </a:lnTo>
                    <a:lnTo>
                      <a:pt x="359681" y="42716"/>
                    </a:lnTo>
                    <a:cubicBezTo>
                      <a:pt x="359681" y="39090"/>
                      <a:pt x="362504" y="36271"/>
                      <a:pt x="365732" y="36271"/>
                    </a:cubicBezTo>
                    <a:close/>
                    <a:moveTo>
                      <a:pt x="69803" y="0"/>
                    </a:moveTo>
                    <a:cubicBezTo>
                      <a:pt x="95310" y="0"/>
                      <a:pt x="115988" y="20646"/>
                      <a:pt x="115988" y="46115"/>
                    </a:cubicBezTo>
                    <a:cubicBezTo>
                      <a:pt x="115988" y="71584"/>
                      <a:pt x="95310" y="92230"/>
                      <a:pt x="69803" y="92230"/>
                    </a:cubicBezTo>
                    <a:cubicBezTo>
                      <a:pt x="44296" y="92230"/>
                      <a:pt x="23618" y="71584"/>
                      <a:pt x="23618" y="46115"/>
                    </a:cubicBezTo>
                    <a:cubicBezTo>
                      <a:pt x="23618" y="20646"/>
                      <a:pt x="44296" y="0"/>
                      <a:pt x="69803" y="0"/>
                    </a:cubicBezTo>
                    <a:close/>
                  </a:path>
                </a:pathLst>
              </a:custGeom>
              <a:solidFill>
                <a:srgbClr val="2E83C0"/>
              </a:solidFill>
              <a:ln>
                <a:noFill/>
              </a:ln>
            </p:spPr>
            <p:txBody>
              <a:bodyPr/>
              <a:lstStyle/>
              <a:p>
                <a:endParaRPr lang="zh-CN" altLang="en-US"/>
              </a:p>
            </p:txBody>
          </p:sp>
          <p:sp>
            <p:nvSpPr>
              <p:cNvPr id="79" name="图形"/>
              <p:cNvSpPr/>
              <p:nvPr>
                <p:custDataLst>
                  <p:tags r:id="R89ab5044cd844afb"/>
                </p:custDataLst>
              </p:nvPr>
            </p:nvSpPr>
            <p:spPr>
              <a:xfrm>
                <a:off x="9146" y="3026"/>
                <a:ext cx="325" cy="323"/>
              </a:xfrm>
              <a:prstGeom prst="ellipse">
                <a:avLst/>
              </a:prstGeom>
              <a:ln w="25400">
                <a:solidFill>
                  <a:srgbClr val="2E83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cs typeface="思源宋体 CN Light" panose="02020300000000000000" charset="-122"/>
                </a:endParaRPr>
              </a:p>
            </p:txBody>
          </p:sp>
          <p:grpSp>
            <p:nvGrpSpPr>
              <p:cNvPr id="41" name="组合 40"/>
              <p:cNvGrpSpPr/>
              <p:nvPr/>
            </p:nvGrpSpPr>
            <p:grpSpPr>
              <a:xfrm>
                <a:off x="2434" y="4420"/>
                <a:ext cx="6020" cy="727"/>
                <a:chOff x="2724150" y="2188517"/>
                <a:chExt cx="4639733" cy="461685"/>
              </a:xfrm>
            </p:grpSpPr>
            <p:cxnSp>
              <p:nvCxnSpPr>
                <p:cNvPr id="42" name="图形"/>
                <p:cNvCxnSpPr/>
                <p:nvPr>
                  <p:custDataLst>
                    <p:tags r:id="R34ffa34c03234a8b"/>
                  </p:custDataLst>
                </p:nvPr>
              </p:nvCxnSpPr>
              <p:spPr>
                <a:xfrm>
                  <a:off x="2724150" y="2419350"/>
                  <a:ext cx="3371850" cy="0"/>
                </a:xfrm>
                <a:prstGeom prst="line">
                  <a:avLst/>
                </a:prstGeom>
                <a:ln w="44450" cap="rnd">
                  <a:solidFill>
                    <a:schemeClr val="bg1">
                      <a:lumMod val="75000"/>
                      <a:alpha val="67000"/>
                    </a:schemeClr>
                  </a:solidFill>
                  <a:round/>
                </a:ln>
              </p:spPr>
              <p:style>
                <a:lnRef idx="1">
                  <a:schemeClr val="accent1"/>
                </a:lnRef>
                <a:fillRef idx="0">
                  <a:schemeClr val="accent1"/>
                </a:fillRef>
                <a:effectRef idx="0">
                  <a:schemeClr val="accent1"/>
                </a:effectRef>
                <a:fontRef idx="minor">
                  <a:schemeClr val="tx1"/>
                </a:fontRef>
              </p:style>
            </p:cxnSp>
            <p:cxnSp>
              <p:nvCxnSpPr>
                <p:cNvPr id="46" name="图形"/>
                <p:cNvCxnSpPr/>
                <p:nvPr>
                  <p:custDataLst>
                    <p:tags r:id="R7668e4ad1ca14041"/>
                  </p:custDataLst>
                </p:nvPr>
              </p:nvCxnSpPr>
              <p:spPr>
                <a:xfrm>
                  <a:off x="2724150" y="2419350"/>
                  <a:ext cx="2114470" cy="0"/>
                </a:xfrm>
                <a:prstGeom prst="line">
                  <a:avLst/>
                </a:prstGeom>
                <a:ln w="41275" cap="rnd">
                  <a:solidFill>
                    <a:srgbClr val="2E83C0"/>
                  </a:solidFill>
                  <a:round/>
                </a:ln>
              </p:spPr>
              <p:style>
                <a:lnRef idx="1">
                  <a:schemeClr val="accent1"/>
                </a:lnRef>
                <a:fillRef idx="0">
                  <a:schemeClr val="accent1"/>
                </a:fillRef>
                <a:effectRef idx="0">
                  <a:schemeClr val="accent1"/>
                </a:effectRef>
                <a:fontRef idx="minor">
                  <a:schemeClr val="tx1"/>
                </a:fontRef>
              </p:style>
            </p:cxnSp>
            <p:sp>
              <p:nvSpPr>
                <p:cNvPr id="48" name="图形"/>
                <p:cNvSpPr txBox="1"/>
                <p:nvPr>
                  <p:custDataLst>
                    <p:tags r:id="R8a3d3efc7f0f49ea"/>
                  </p:custDataLst>
                </p:nvPr>
              </p:nvSpPr>
              <p:spPr>
                <a:xfrm>
                  <a:off x="6314851" y="2188517"/>
                  <a:ext cx="1049032" cy="461685"/>
                </a:xfrm>
                <a:prstGeom prst="rect">
                  <a:avLst/>
                </a:prstGeom>
                <a:noFill/>
              </p:spPr>
              <p:txBody>
                <a:bodyPr wrap="none" rtlCol="0">
                  <a:spAutoFit/>
                </a:bodyPr>
                <a:lstStyle>
                  <a:defPPr>
                    <a:defRPr lang="zh-CN"/>
                  </a:defPPr>
                  <a:lvl1pPr>
                    <a:defRPr sz="2400" b="1">
                      <a:solidFill>
                        <a:schemeClr val="bg1">
                          <a:lumMod val="95000"/>
                        </a:schemeClr>
                      </a:solidFill>
                      <a:latin typeface="造字工房悦黑（非商用）常规体" pitchFamily="50" charset="-122"/>
                      <a:ea typeface="造字工房悦黑（非商用）常规体" pitchFamily="50" charset="-122"/>
                    </a:defRPr>
                  </a:lvl1pPr>
                </a:lstStyle>
                <a:p>
                  <a:r>
                    <a:rPr lang="en-US" altLang="zh-CN" b="0">
                      <a:solidFill>
                        <a:srgbClr val="2E83C0"/>
                      </a:solidFill>
                      <a:latin typeface="思源宋体 CN Heavy" panose="02020900000000000000" charset="-122"/>
                      <a:ea typeface="思源宋体 CN Heavy" panose="02020900000000000000" charset="-122"/>
                      <a:cs typeface="思源宋体 CN Light" panose="02020300000000000000" charset="-122"/>
                    </a:rPr>
                    <a:t>55%</a:t>
                  </a:r>
                </a:p>
              </p:txBody>
            </p:sp>
          </p:grpSp>
          <p:sp>
            <p:nvSpPr>
              <p:cNvPr id="76" name="图形"/>
              <p:cNvSpPr>
                <a:spLocks noChangeAspect="1"/>
              </p:cNvSpPr>
              <p:nvPr>
                <p:custDataLst>
                  <p:tags r:id="R5fbf2965a37b4081"/>
                </p:custDataLst>
              </p:nvPr>
            </p:nvSpPr>
            <p:spPr bwMode="auto">
              <a:xfrm>
                <a:off x="1489" y="4619"/>
                <a:ext cx="596" cy="329"/>
              </a:xfrm>
              <a:custGeom>
                <a:gdLst>
                  <a:gd name="connsiteX0" fmla="*/ 292739 w 608062"/>
                  <a:gd name="connsiteY0" fmla="*/ 258478 h 335468"/>
                  <a:gd name="connsiteX1" fmla="*/ 239396 w 608062"/>
                  <a:gd name="connsiteY1" fmla="*/ 279524 h 335468"/>
                  <a:gd name="connsiteX2" fmla="*/ 279403 w 608062"/>
                  <a:gd name="connsiteY2" fmla="*/ 296382 h 335468"/>
                  <a:gd name="connsiteX3" fmla="*/ 332638 w 608062"/>
                  <a:gd name="connsiteY3" fmla="*/ 275336 h 335468"/>
                  <a:gd name="connsiteX4" fmla="*/ 236707 w 608062"/>
                  <a:gd name="connsiteY4" fmla="*/ 234962 h 335468"/>
                  <a:gd name="connsiteX5" fmla="*/ 183365 w 608062"/>
                  <a:gd name="connsiteY5" fmla="*/ 256008 h 335468"/>
                  <a:gd name="connsiteX6" fmla="*/ 226168 w 608062"/>
                  <a:gd name="connsiteY6" fmla="*/ 274047 h 335468"/>
                  <a:gd name="connsiteX7" fmla="*/ 279511 w 608062"/>
                  <a:gd name="connsiteY7" fmla="*/ 253001 h 335468"/>
                  <a:gd name="connsiteX8" fmla="*/ 356190 w 608062"/>
                  <a:gd name="connsiteY8" fmla="*/ 233458 h 335468"/>
                  <a:gd name="connsiteX9" fmla="*/ 306074 w 608062"/>
                  <a:gd name="connsiteY9" fmla="*/ 253216 h 335468"/>
                  <a:gd name="connsiteX10" fmla="*/ 345974 w 608062"/>
                  <a:gd name="connsiteY10" fmla="*/ 270074 h 335468"/>
                  <a:gd name="connsiteX11" fmla="*/ 396197 w 608062"/>
                  <a:gd name="connsiteY11" fmla="*/ 250317 h 335468"/>
                  <a:gd name="connsiteX12" fmla="*/ 180784 w 608062"/>
                  <a:gd name="connsiteY12" fmla="*/ 211338 h 335468"/>
                  <a:gd name="connsiteX13" fmla="*/ 127441 w 608062"/>
                  <a:gd name="connsiteY13" fmla="*/ 232385 h 335468"/>
                  <a:gd name="connsiteX14" fmla="*/ 170244 w 608062"/>
                  <a:gd name="connsiteY14" fmla="*/ 250424 h 335468"/>
                  <a:gd name="connsiteX15" fmla="*/ 223587 w 608062"/>
                  <a:gd name="connsiteY15" fmla="*/ 229378 h 335468"/>
                  <a:gd name="connsiteX16" fmla="*/ 300267 w 608062"/>
                  <a:gd name="connsiteY16" fmla="*/ 209835 h 335468"/>
                  <a:gd name="connsiteX17" fmla="*/ 250043 w 608062"/>
                  <a:gd name="connsiteY17" fmla="*/ 229700 h 335468"/>
                  <a:gd name="connsiteX18" fmla="*/ 292846 w 608062"/>
                  <a:gd name="connsiteY18" fmla="*/ 247740 h 335468"/>
                  <a:gd name="connsiteX19" fmla="*/ 342962 w 608062"/>
                  <a:gd name="connsiteY19" fmla="*/ 227875 h 335468"/>
                  <a:gd name="connsiteX20" fmla="*/ 419642 w 608062"/>
                  <a:gd name="connsiteY20" fmla="*/ 208332 h 335468"/>
                  <a:gd name="connsiteX21" fmla="*/ 369526 w 608062"/>
                  <a:gd name="connsiteY21" fmla="*/ 228197 h 335468"/>
                  <a:gd name="connsiteX22" fmla="*/ 409533 w 608062"/>
                  <a:gd name="connsiteY22" fmla="*/ 245055 h 335468"/>
                  <a:gd name="connsiteX23" fmla="*/ 459649 w 608062"/>
                  <a:gd name="connsiteY23" fmla="*/ 225190 h 335468"/>
                  <a:gd name="connsiteX24" fmla="*/ 244236 w 608062"/>
                  <a:gd name="connsiteY24" fmla="*/ 186319 h 335468"/>
                  <a:gd name="connsiteX25" fmla="*/ 194119 w 608062"/>
                  <a:gd name="connsiteY25" fmla="*/ 206077 h 335468"/>
                  <a:gd name="connsiteX26" fmla="*/ 236815 w 608062"/>
                  <a:gd name="connsiteY26" fmla="*/ 224116 h 335468"/>
                  <a:gd name="connsiteX27" fmla="*/ 287039 w 608062"/>
                  <a:gd name="connsiteY27" fmla="*/ 204251 h 335468"/>
                  <a:gd name="connsiteX28" fmla="*/ 363719 w 608062"/>
                  <a:gd name="connsiteY28" fmla="*/ 184816 h 335468"/>
                  <a:gd name="connsiteX29" fmla="*/ 313602 w 608062"/>
                  <a:gd name="connsiteY29" fmla="*/ 204573 h 335468"/>
                  <a:gd name="connsiteX30" fmla="*/ 356298 w 608062"/>
                  <a:gd name="connsiteY30" fmla="*/ 222613 h 335468"/>
                  <a:gd name="connsiteX31" fmla="*/ 406522 w 608062"/>
                  <a:gd name="connsiteY31" fmla="*/ 202855 h 335468"/>
                  <a:gd name="connsiteX32" fmla="*/ 188312 w 608062"/>
                  <a:gd name="connsiteY32" fmla="*/ 162696 h 335468"/>
                  <a:gd name="connsiteX33" fmla="*/ 138088 w 608062"/>
                  <a:gd name="connsiteY33" fmla="*/ 182561 h 335468"/>
                  <a:gd name="connsiteX34" fmla="*/ 180891 w 608062"/>
                  <a:gd name="connsiteY34" fmla="*/ 200493 h 335468"/>
                  <a:gd name="connsiteX35" fmla="*/ 231008 w 608062"/>
                  <a:gd name="connsiteY35" fmla="*/ 180735 h 335468"/>
                  <a:gd name="connsiteX36" fmla="*/ 307795 w 608062"/>
                  <a:gd name="connsiteY36" fmla="*/ 161193 h 335468"/>
                  <a:gd name="connsiteX37" fmla="*/ 257571 w 608062"/>
                  <a:gd name="connsiteY37" fmla="*/ 181058 h 335468"/>
                  <a:gd name="connsiteX38" fmla="*/ 300374 w 608062"/>
                  <a:gd name="connsiteY38" fmla="*/ 198990 h 335468"/>
                  <a:gd name="connsiteX39" fmla="*/ 350491 w 608062"/>
                  <a:gd name="connsiteY39" fmla="*/ 179232 h 335468"/>
                  <a:gd name="connsiteX40" fmla="*/ 251764 w 608062"/>
                  <a:gd name="connsiteY40" fmla="*/ 137677 h 335468"/>
                  <a:gd name="connsiteX41" fmla="*/ 201648 w 608062"/>
                  <a:gd name="connsiteY41" fmla="*/ 157434 h 335468"/>
                  <a:gd name="connsiteX42" fmla="*/ 244343 w 608062"/>
                  <a:gd name="connsiteY42" fmla="*/ 175474 h 335468"/>
                  <a:gd name="connsiteX43" fmla="*/ 294567 w 608062"/>
                  <a:gd name="connsiteY43" fmla="*/ 155609 h 335468"/>
                  <a:gd name="connsiteX44" fmla="*/ 371247 w 608062"/>
                  <a:gd name="connsiteY44" fmla="*/ 136173 h 335468"/>
                  <a:gd name="connsiteX45" fmla="*/ 321023 w 608062"/>
                  <a:gd name="connsiteY45" fmla="*/ 155931 h 335468"/>
                  <a:gd name="connsiteX46" fmla="*/ 363826 w 608062"/>
                  <a:gd name="connsiteY46" fmla="*/ 173971 h 335468"/>
                  <a:gd name="connsiteX47" fmla="*/ 414050 w 608062"/>
                  <a:gd name="connsiteY47" fmla="*/ 154213 h 335468"/>
                  <a:gd name="connsiteX48" fmla="*/ 315216 w 608062"/>
                  <a:gd name="connsiteY48" fmla="*/ 112550 h 335468"/>
                  <a:gd name="connsiteX49" fmla="*/ 265099 w 608062"/>
                  <a:gd name="connsiteY49" fmla="*/ 132415 h 335468"/>
                  <a:gd name="connsiteX50" fmla="*/ 307903 w 608062"/>
                  <a:gd name="connsiteY50" fmla="*/ 150347 h 335468"/>
                  <a:gd name="connsiteX51" fmla="*/ 358019 w 608062"/>
                  <a:gd name="connsiteY51" fmla="*/ 130590 h 335468"/>
                  <a:gd name="connsiteX52" fmla="*/ 262088 w 608062"/>
                  <a:gd name="connsiteY52" fmla="*/ 90215 h 335468"/>
                  <a:gd name="connsiteX53" fmla="*/ 211972 w 608062"/>
                  <a:gd name="connsiteY53" fmla="*/ 109973 h 335468"/>
                  <a:gd name="connsiteX54" fmla="*/ 251871 w 608062"/>
                  <a:gd name="connsiteY54" fmla="*/ 126831 h 335468"/>
                  <a:gd name="connsiteX55" fmla="*/ 302095 w 608062"/>
                  <a:gd name="connsiteY55" fmla="*/ 106966 h 335468"/>
                  <a:gd name="connsiteX56" fmla="*/ 472690 w 608062"/>
                  <a:gd name="connsiteY56" fmla="*/ 76705 h 335468"/>
                  <a:gd name="connsiteX57" fmla="*/ 499137 w 608062"/>
                  <a:gd name="connsiteY57" fmla="*/ 76705 h 335468"/>
                  <a:gd name="connsiteX58" fmla="*/ 501395 w 608062"/>
                  <a:gd name="connsiteY58" fmla="*/ 78102 h 335468"/>
                  <a:gd name="connsiteX59" fmla="*/ 501180 w 608062"/>
                  <a:gd name="connsiteY59" fmla="*/ 80896 h 335468"/>
                  <a:gd name="connsiteX60" fmla="*/ 487956 w 608062"/>
                  <a:gd name="connsiteY60" fmla="*/ 99270 h 335468"/>
                  <a:gd name="connsiteX61" fmla="*/ 485914 w 608062"/>
                  <a:gd name="connsiteY61" fmla="*/ 100344 h 335468"/>
                  <a:gd name="connsiteX62" fmla="*/ 483763 w 608062"/>
                  <a:gd name="connsiteY62" fmla="*/ 99270 h 335468"/>
                  <a:gd name="connsiteX63" fmla="*/ 470540 w 608062"/>
                  <a:gd name="connsiteY63" fmla="*/ 80896 h 335468"/>
                  <a:gd name="connsiteX64" fmla="*/ 470325 w 608062"/>
                  <a:gd name="connsiteY64" fmla="*/ 78102 h 335468"/>
                  <a:gd name="connsiteX65" fmla="*/ 472690 w 608062"/>
                  <a:gd name="connsiteY65" fmla="*/ 76705 h 335468"/>
                  <a:gd name="connsiteX66" fmla="*/ 328766 w 608062"/>
                  <a:gd name="connsiteY66" fmla="*/ 63800 h 335468"/>
                  <a:gd name="connsiteX67" fmla="*/ 275424 w 608062"/>
                  <a:gd name="connsiteY67" fmla="*/ 84954 h 335468"/>
                  <a:gd name="connsiteX68" fmla="*/ 315431 w 608062"/>
                  <a:gd name="connsiteY68" fmla="*/ 101705 h 335468"/>
                  <a:gd name="connsiteX69" fmla="*/ 368666 w 608062"/>
                  <a:gd name="connsiteY69" fmla="*/ 80659 h 335468"/>
                  <a:gd name="connsiteX70" fmla="*/ 86568 w 608062"/>
                  <a:gd name="connsiteY70" fmla="*/ 57581 h 335468"/>
                  <a:gd name="connsiteX71" fmla="*/ 120963 w 608062"/>
                  <a:gd name="connsiteY71" fmla="*/ 57581 h 335468"/>
                  <a:gd name="connsiteX72" fmla="*/ 123973 w 608062"/>
                  <a:gd name="connsiteY72" fmla="*/ 59406 h 335468"/>
                  <a:gd name="connsiteX73" fmla="*/ 123758 w 608062"/>
                  <a:gd name="connsiteY73" fmla="*/ 62947 h 335468"/>
                  <a:gd name="connsiteX74" fmla="*/ 106561 w 608062"/>
                  <a:gd name="connsiteY74" fmla="*/ 86774 h 335468"/>
                  <a:gd name="connsiteX75" fmla="*/ 103766 w 608062"/>
                  <a:gd name="connsiteY75" fmla="*/ 88277 h 335468"/>
                  <a:gd name="connsiteX76" fmla="*/ 100971 w 608062"/>
                  <a:gd name="connsiteY76" fmla="*/ 86774 h 335468"/>
                  <a:gd name="connsiteX77" fmla="*/ 83774 w 608062"/>
                  <a:gd name="connsiteY77" fmla="*/ 62947 h 335468"/>
                  <a:gd name="connsiteX78" fmla="*/ 83559 w 608062"/>
                  <a:gd name="connsiteY78" fmla="*/ 59406 h 335468"/>
                  <a:gd name="connsiteX79" fmla="*/ 86568 w 608062"/>
                  <a:gd name="connsiteY79" fmla="*/ 57581 h 335468"/>
                  <a:gd name="connsiteX80" fmla="*/ 485897 w 608062"/>
                  <a:gd name="connsiteY80" fmla="*/ 53827 h 335468"/>
                  <a:gd name="connsiteX81" fmla="*/ 454387 w 608062"/>
                  <a:gd name="connsiteY81" fmla="*/ 85179 h 335468"/>
                  <a:gd name="connsiteX82" fmla="*/ 485897 w 608062"/>
                  <a:gd name="connsiteY82" fmla="*/ 116639 h 335468"/>
                  <a:gd name="connsiteX83" fmla="*/ 517299 w 608062"/>
                  <a:gd name="connsiteY83" fmla="*/ 85179 h 335468"/>
                  <a:gd name="connsiteX84" fmla="*/ 485897 w 608062"/>
                  <a:gd name="connsiteY84" fmla="*/ 53827 h 335468"/>
                  <a:gd name="connsiteX85" fmla="*/ 326938 w 608062"/>
                  <a:gd name="connsiteY85" fmla="*/ 53814 h 335468"/>
                  <a:gd name="connsiteX86" fmla="*/ 330810 w 608062"/>
                  <a:gd name="connsiteY86" fmla="*/ 53814 h 335468"/>
                  <a:gd name="connsiteX87" fmla="*/ 383937 w 608062"/>
                  <a:gd name="connsiteY87" fmla="*/ 76256 h 335468"/>
                  <a:gd name="connsiteX88" fmla="*/ 416739 w 608062"/>
                  <a:gd name="connsiteY88" fmla="*/ 90000 h 335468"/>
                  <a:gd name="connsiteX89" fmla="*/ 418889 w 608062"/>
                  <a:gd name="connsiteY89" fmla="*/ 101812 h 335468"/>
                  <a:gd name="connsiteX90" fmla="*/ 381894 w 608062"/>
                  <a:gd name="connsiteY90" fmla="*/ 86242 h 335468"/>
                  <a:gd name="connsiteX91" fmla="*/ 328551 w 608062"/>
                  <a:gd name="connsiteY91" fmla="*/ 107288 h 335468"/>
                  <a:gd name="connsiteX92" fmla="*/ 371354 w 608062"/>
                  <a:gd name="connsiteY92" fmla="*/ 125328 h 335468"/>
                  <a:gd name="connsiteX93" fmla="*/ 420180 w 608062"/>
                  <a:gd name="connsiteY93" fmla="*/ 106000 h 335468"/>
                  <a:gd name="connsiteX94" fmla="*/ 423944 w 608062"/>
                  <a:gd name="connsiteY94" fmla="*/ 115342 h 335468"/>
                  <a:gd name="connsiteX95" fmla="*/ 384582 w 608062"/>
                  <a:gd name="connsiteY95" fmla="*/ 130912 h 335468"/>
                  <a:gd name="connsiteX96" fmla="*/ 427278 w 608062"/>
                  <a:gd name="connsiteY96" fmla="*/ 148951 h 335468"/>
                  <a:gd name="connsiteX97" fmla="*/ 440291 w 608062"/>
                  <a:gd name="connsiteY97" fmla="*/ 143797 h 335468"/>
                  <a:gd name="connsiteX98" fmla="*/ 444378 w 608062"/>
                  <a:gd name="connsiteY98" fmla="*/ 149703 h 335468"/>
                  <a:gd name="connsiteX99" fmla="*/ 446206 w 608062"/>
                  <a:gd name="connsiteY99" fmla="*/ 152173 h 335468"/>
                  <a:gd name="connsiteX100" fmla="*/ 440506 w 608062"/>
                  <a:gd name="connsiteY100" fmla="*/ 154428 h 335468"/>
                  <a:gd name="connsiteX101" fmla="*/ 451153 w 608062"/>
                  <a:gd name="connsiteY101" fmla="*/ 158938 h 335468"/>
                  <a:gd name="connsiteX102" fmla="*/ 463951 w 608062"/>
                  <a:gd name="connsiteY102" fmla="*/ 175152 h 335468"/>
                  <a:gd name="connsiteX103" fmla="*/ 427170 w 608062"/>
                  <a:gd name="connsiteY103" fmla="*/ 159689 h 335468"/>
                  <a:gd name="connsiteX104" fmla="*/ 377054 w 608062"/>
                  <a:gd name="connsiteY104" fmla="*/ 179554 h 335468"/>
                  <a:gd name="connsiteX105" fmla="*/ 419857 w 608062"/>
                  <a:gd name="connsiteY105" fmla="*/ 197594 h 335468"/>
                  <a:gd name="connsiteX106" fmla="*/ 466962 w 608062"/>
                  <a:gd name="connsiteY106" fmla="*/ 178910 h 335468"/>
                  <a:gd name="connsiteX107" fmla="*/ 472232 w 608062"/>
                  <a:gd name="connsiteY107" fmla="*/ 184923 h 335468"/>
                  <a:gd name="connsiteX108" fmla="*/ 474168 w 608062"/>
                  <a:gd name="connsiteY108" fmla="*/ 186856 h 335468"/>
                  <a:gd name="connsiteX109" fmla="*/ 432978 w 608062"/>
                  <a:gd name="connsiteY109" fmla="*/ 203070 h 335468"/>
                  <a:gd name="connsiteX110" fmla="*/ 472985 w 608062"/>
                  <a:gd name="connsiteY110" fmla="*/ 219929 h 335468"/>
                  <a:gd name="connsiteX111" fmla="*/ 523101 w 608062"/>
                  <a:gd name="connsiteY111" fmla="*/ 200171 h 335468"/>
                  <a:gd name="connsiteX112" fmla="*/ 495354 w 608062"/>
                  <a:gd name="connsiteY112" fmla="*/ 188467 h 335468"/>
                  <a:gd name="connsiteX113" fmla="*/ 499441 w 608062"/>
                  <a:gd name="connsiteY113" fmla="*/ 184923 h 335468"/>
                  <a:gd name="connsiteX114" fmla="*/ 503098 w 608062"/>
                  <a:gd name="connsiteY114" fmla="*/ 180843 h 335468"/>
                  <a:gd name="connsiteX115" fmla="*/ 536437 w 608062"/>
                  <a:gd name="connsiteY115" fmla="*/ 194909 h 335468"/>
                  <a:gd name="connsiteX116" fmla="*/ 589779 w 608062"/>
                  <a:gd name="connsiteY116" fmla="*/ 173863 h 335468"/>
                  <a:gd name="connsiteX117" fmla="*/ 549880 w 608062"/>
                  <a:gd name="connsiteY117" fmla="*/ 157005 h 335468"/>
                  <a:gd name="connsiteX118" fmla="*/ 509658 w 608062"/>
                  <a:gd name="connsiteY118" fmla="*/ 172789 h 335468"/>
                  <a:gd name="connsiteX119" fmla="*/ 521811 w 608062"/>
                  <a:gd name="connsiteY119" fmla="*/ 157327 h 335468"/>
                  <a:gd name="connsiteX120" fmla="*/ 536652 w 608062"/>
                  <a:gd name="connsiteY120" fmla="*/ 151421 h 335468"/>
                  <a:gd name="connsiteX121" fmla="*/ 528478 w 608062"/>
                  <a:gd name="connsiteY121" fmla="*/ 147985 h 335468"/>
                  <a:gd name="connsiteX122" fmla="*/ 534178 w 608062"/>
                  <a:gd name="connsiteY122" fmla="*/ 139502 h 335468"/>
                  <a:gd name="connsiteX123" fmla="*/ 605051 w 608062"/>
                  <a:gd name="connsiteY123" fmla="*/ 169353 h 335468"/>
                  <a:gd name="connsiteX124" fmla="*/ 608062 w 608062"/>
                  <a:gd name="connsiteY124" fmla="*/ 173971 h 335468"/>
                  <a:gd name="connsiteX125" fmla="*/ 608062 w 608062"/>
                  <a:gd name="connsiteY125" fmla="*/ 204251 h 335468"/>
                  <a:gd name="connsiteX126" fmla="*/ 281124 w 608062"/>
                  <a:gd name="connsiteY126" fmla="*/ 335146 h 335468"/>
                  <a:gd name="connsiteX127" fmla="*/ 279295 w 608062"/>
                  <a:gd name="connsiteY127" fmla="*/ 335468 h 335468"/>
                  <a:gd name="connsiteX128" fmla="*/ 277360 w 608062"/>
                  <a:gd name="connsiteY128" fmla="*/ 335039 h 335468"/>
                  <a:gd name="connsiteX129" fmla="*/ 0 w 608062"/>
                  <a:gd name="connsiteY129" fmla="*/ 218318 h 335468"/>
                  <a:gd name="connsiteX130" fmla="*/ 0 w 608062"/>
                  <a:gd name="connsiteY130" fmla="*/ 186212 h 335468"/>
                  <a:gd name="connsiteX131" fmla="*/ 3226 w 608062"/>
                  <a:gd name="connsiteY131" fmla="*/ 181594 h 335468"/>
                  <a:gd name="connsiteX132" fmla="*/ 60010 w 608062"/>
                  <a:gd name="connsiteY132" fmla="*/ 159152 h 335468"/>
                  <a:gd name="connsiteX133" fmla="*/ 66355 w 608062"/>
                  <a:gd name="connsiteY133" fmla="*/ 167528 h 335468"/>
                  <a:gd name="connsiteX134" fmla="*/ 18283 w 608062"/>
                  <a:gd name="connsiteY134" fmla="*/ 186427 h 335468"/>
                  <a:gd name="connsiteX135" fmla="*/ 58290 w 608062"/>
                  <a:gd name="connsiteY135" fmla="*/ 203285 h 335468"/>
                  <a:gd name="connsiteX136" fmla="*/ 86359 w 608062"/>
                  <a:gd name="connsiteY136" fmla="*/ 192225 h 335468"/>
                  <a:gd name="connsiteX137" fmla="*/ 89263 w 608062"/>
                  <a:gd name="connsiteY137" fmla="*/ 195446 h 335468"/>
                  <a:gd name="connsiteX138" fmla="*/ 94640 w 608062"/>
                  <a:gd name="connsiteY138" fmla="*/ 199741 h 335468"/>
                  <a:gd name="connsiteX139" fmla="*/ 71518 w 608062"/>
                  <a:gd name="connsiteY139" fmla="*/ 208869 h 335468"/>
                  <a:gd name="connsiteX140" fmla="*/ 114213 w 608062"/>
                  <a:gd name="connsiteY140" fmla="*/ 226908 h 335468"/>
                  <a:gd name="connsiteX141" fmla="*/ 167556 w 608062"/>
                  <a:gd name="connsiteY141" fmla="*/ 205755 h 335468"/>
                  <a:gd name="connsiteX142" fmla="*/ 124860 w 608062"/>
                  <a:gd name="connsiteY142" fmla="*/ 187822 h 335468"/>
                  <a:gd name="connsiteX143" fmla="*/ 137873 w 608062"/>
                  <a:gd name="connsiteY143" fmla="*/ 171823 h 335468"/>
                  <a:gd name="connsiteX144" fmla="*/ 175084 w 608062"/>
                  <a:gd name="connsiteY144" fmla="*/ 157112 h 335468"/>
                  <a:gd name="connsiteX145" fmla="*/ 154973 w 608062"/>
                  <a:gd name="connsiteY145" fmla="*/ 148737 h 335468"/>
                  <a:gd name="connsiteX146" fmla="*/ 160780 w 608062"/>
                  <a:gd name="connsiteY146" fmla="*/ 140254 h 335468"/>
                  <a:gd name="connsiteX147" fmla="*/ 188420 w 608062"/>
                  <a:gd name="connsiteY147" fmla="*/ 151851 h 335468"/>
                  <a:gd name="connsiteX148" fmla="*/ 238536 w 608062"/>
                  <a:gd name="connsiteY148" fmla="*/ 132093 h 335468"/>
                  <a:gd name="connsiteX149" fmla="*/ 198636 w 608062"/>
                  <a:gd name="connsiteY149" fmla="*/ 115234 h 335468"/>
                  <a:gd name="connsiteX150" fmla="*/ 169276 w 608062"/>
                  <a:gd name="connsiteY150" fmla="*/ 126831 h 335468"/>
                  <a:gd name="connsiteX151" fmla="*/ 176912 w 608062"/>
                  <a:gd name="connsiteY151" fmla="*/ 112980 h 335468"/>
                  <a:gd name="connsiteX152" fmla="*/ 485897 w 608062"/>
                  <a:gd name="connsiteY152" fmla="*/ 32460 h 335468"/>
                  <a:gd name="connsiteX153" fmla="*/ 540743 w 608062"/>
                  <a:gd name="connsiteY153" fmla="*/ 87326 h 335468"/>
                  <a:gd name="connsiteX154" fmla="*/ 488693 w 608062"/>
                  <a:gd name="connsiteY154" fmla="*/ 175478 h 335468"/>
                  <a:gd name="connsiteX155" fmla="*/ 485897 w 608062"/>
                  <a:gd name="connsiteY155" fmla="*/ 176766 h 335468"/>
                  <a:gd name="connsiteX156" fmla="*/ 482993 w 608062"/>
                  <a:gd name="connsiteY156" fmla="*/ 175478 h 335468"/>
                  <a:gd name="connsiteX157" fmla="*/ 430943 w 608062"/>
                  <a:gd name="connsiteY157" fmla="*/ 87326 h 335468"/>
                  <a:gd name="connsiteX158" fmla="*/ 485897 w 608062"/>
                  <a:gd name="connsiteY158" fmla="*/ 32460 h 335468"/>
                  <a:gd name="connsiteX159" fmla="*/ 103802 w 608062"/>
                  <a:gd name="connsiteY159" fmla="*/ 27812 h 335468"/>
                  <a:gd name="connsiteX160" fmla="*/ 62934 w 608062"/>
                  <a:gd name="connsiteY160" fmla="*/ 68617 h 335468"/>
                  <a:gd name="connsiteX161" fmla="*/ 103802 w 608062"/>
                  <a:gd name="connsiteY161" fmla="*/ 109422 h 335468"/>
                  <a:gd name="connsiteX162" fmla="*/ 144670 w 608062"/>
                  <a:gd name="connsiteY162" fmla="*/ 68617 h 335468"/>
                  <a:gd name="connsiteX163" fmla="*/ 103802 w 608062"/>
                  <a:gd name="connsiteY163" fmla="*/ 27812 h 335468"/>
                  <a:gd name="connsiteX164" fmla="*/ 103802 w 608062"/>
                  <a:gd name="connsiteY164" fmla="*/ 0 h 335468"/>
                  <a:gd name="connsiteX165" fmla="*/ 175214 w 608062"/>
                  <a:gd name="connsiteY165" fmla="*/ 71302 h 335468"/>
                  <a:gd name="connsiteX166" fmla="*/ 107566 w 608062"/>
                  <a:gd name="connsiteY166" fmla="*/ 185986 h 335468"/>
                  <a:gd name="connsiteX167" fmla="*/ 103802 w 608062"/>
                  <a:gd name="connsiteY167" fmla="*/ 187704 h 335468"/>
                  <a:gd name="connsiteX168" fmla="*/ 100038 w 608062"/>
                  <a:gd name="connsiteY168" fmla="*/ 185986 h 335468"/>
                  <a:gd name="connsiteX169" fmla="*/ 32390 w 608062"/>
                  <a:gd name="connsiteY169" fmla="*/ 71302 h 335468"/>
                  <a:gd name="connsiteX170" fmla="*/ 103802 w 608062"/>
                  <a:gd name="connsiteY170" fmla="*/ 0 h 3354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Lst>
                <a:rect l="l" t="t" r="r" b="b"/>
                <a:pathLst>
                  <a:path w="608062" h="335468">
                    <a:moveTo>
                      <a:pt x="292739" y="258478"/>
                    </a:moveTo>
                    <a:lnTo>
                      <a:pt x="239396" y="279524"/>
                    </a:lnTo>
                    <a:lnTo>
                      <a:pt x="279403" y="296382"/>
                    </a:lnTo>
                    <a:lnTo>
                      <a:pt x="332638" y="275336"/>
                    </a:lnTo>
                    <a:close/>
                    <a:moveTo>
                      <a:pt x="236707" y="234962"/>
                    </a:moveTo>
                    <a:lnTo>
                      <a:pt x="183365" y="256008"/>
                    </a:lnTo>
                    <a:lnTo>
                      <a:pt x="226168" y="274047"/>
                    </a:lnTo>
                    <a:lnTo>
                      <a:pt x="279511" y="253001"/>
                    </a:lnTo>
                    <a:close/>
                    <a:moveTo>
                      <a:pt x="356190" y="233458"/>
                    </a:moveTo>
                    <a:lnTo>
                      <a:pt x="306074" y="253216"/>
                    </a:lnTo>
                    <a:lnTo>
                      <a:pt x="345974" y="270074"/>
                    </a:lnTo>
                    <a:lnTo>
                      <a:pt x="396197" y="250317"/>
                    </a:lnTo>
                    <a:close/>
                    <a:moveTo>
                      <a:pt x="180784" y="211338"/>
                    </a:moveTo>
                    <a:lnTo>
                      <a:pt x="127441" y="232385"/>
                    </a:lnTo>
                    <a:lnTo>
                      <a:pt x="170244" y="250424"/>
                    </a:lnTo>
                    <a:lnTo>
                      <a:pt x="223587" y="229378"/>
                    </a:lnTo>
                    <a:close/>
                    <a:moveTo>
                      <a:pt x="300267" y="209835"/>
                    </a:moveTo>
                    <a:lnTo>
                      <a:pt x="250043" y="229700"/>
                    </a:lnTo>
                    <a:lnTo>
                      <a:pt x="292846" y="247740"/>
                    </a:lnTo>
                    <a:lnTo>
                      <a:pt x="342962" y="227875"/>
                    </a:lnTo>
                    <a:close/>
                    <a:moveTo>
                      <a:pt x="419642" y="208332"/>
                    </a:moveTo>
                    <a:lnTo>
                      <a:pt x="369526" y="228197"/>
                    </a:lnTo>
                    <a:lnTo>
                      <a:pt x="409533" y="245055"/>
                    </a:lnTo>
                    <a:lnTo>
                      <a:pt x="459649" y="225190"/>
                    </a:lnTo>
                    <a:close/>
                    <a:moveTo>
                      <a:pt x="244236" y="186319"/>
                    </a:moveTo>
                    <a:lnTo>
                      <a:pt x="194119" y="206077"/>
                    </a:lnTo>
                    <a:lnTo>
                      <a:pt x="236815" y="224116"/>
                    </a:lnTo>
                    <a:lnTo>
                      <a:pt x="287039" y="204251"/>
                    </a:lnTo>
                    <a:close/>
                    <a:moveTo>
                      <a:pt x="363719" y="184816"/>
                    </a:moveTo>
                    <a:lnTo>
                      <a:pt x="313602" y="204573"/>
                    </a:lnTo>
                    <a:lnTo>
                      <a:pt x="356298" y="222613"/>
                    </a:lnTo>
                    <a:lnTo>
                      <a:pt x="406522" y="202855"/>
                    </a:lnTo>
                    <a:close/>
                    <a:moveTo>
                      <a:pt x="188312" y="162696"/>
                    </a:moveTo>
                    <a:lnTo>
                      <a:pt x="138088" y="182561"/>
                    </a:lnTo>
                    <a:lnTo>
                      <a:pt x="180891" y="200493"/>
                    </a:lnTo>
                    <a:lnTo>
                      <a:pt x="231008" y="180735"/>
                    </a:lnTo>
                    <a:close/>
                    <a:moveTo>
                      <a:pt x="307795" y="161193"/>
                    </a:moveTo>
                    <a:lnTo>
                      <a:pt x="257571" y="181058"/>
                    </a:lnTo>
                    <a:lnTo>
                      <a:pt x="300374" y="198990"/>
                    </a:lnTo>
                    <a:lnTo>
                      <a:pt x="350491" y="179232"/>
                    </a:lnTo>
                    <a:close/>
                    <a:moveTo>
                      <a:pt x="251764" y="137677"/>
                    </a:moveTo>
                    <a:lnTo>
                      <a:pt x="201648" y="157434"/>
                    </a:lnTo>
                    <a:lnTo>
                      <a:pt x="244343" y="175474"/>
                    </a:lnTo>
                    <a:lnTo>
                      <a:pt x="294567" y="155609"/>
                    </a:lnTo>
                    <a:close/>
                    <a:moveTo>
                      <a:pt x="371247" y="136173"/>
                    </a:moveTo>
                    <a:lnTo>
                      <a:pt x="321023" y="155931"/>
                    </a:lnTo>
                    <a:lnTo>
                      <a:pt x="363826" y="173971"/>
                    </a:lnTo>
                    <a:lnTo>
                      <a:pt x="414050" y="154213"/>
                    </a:lnTo>
                    <a:close/>
                    <a:moveTo>
                      <a:pt x="315216" y="112550"/>
                    </a:moveTo>
                    <a:lnTo>
                      <a:pt x="265099" y="132415"/>
                    </a:lnTo>
                    <a:lnTo>
                      <a:pt x="307903" y="150347"/>
                    </a:lnTo>
                    <a:lnTo>
                      <a:pt x="358019" y="130590"/>
                    </a:lnTo>
                    <a:close/>
                    <a:moveTo>
                      <a:pt x="262088" y="90215"/>
                    </a:moveTo>
                    <a:lnTo>
                      <a:pt x="211972" y="109973"/>
                    </a:lnTo>
                    <a:lnTo>
                      <a:pt x="251871" y="126831"/>
                    </a:lnTo>
                    <a:lnTo>
                      <a:pt x="302095" y="106966"/>
                    </a:lnTo>
                    <a:close/>
                    <a:moveTo>
                      <a:pt x="472690" y="76705"/>
                    </a:moveTo>
                    <a:lnTo>
                      <a:pt x="499137" y="76705"/>
                    </a:lnTo>
                    <a:cubicBezTo>
                      <a:pt x="500104" y="76705"/>
                      <a:pt x="500965" y="77242"/>
                      <a:pt x="501395" y="78102"/>
                    </a:cubicBezTo>
                    <a:cubicBezTo>
                      <a:pt x="501932" y="79069"/>
                      <a:pt x="501825" y="80036"/>
                      <a:pt x="501180" y="80896"/>
                    </a:cubicBezTo>
                    <a:lnTo>
                      <a:pt x="487956" y="99270"/>
                    </a:lnTo>
                    <a:cubicBezTo>
                      <a:pt x="487526" y="99914"/>
                      <a:pt x="486666" y="100344"/>
                      <a:pt x="485914" y="100344"/>
                    </a:cubicBezTo>
                    <a:cubicBezTo>
                      <a:pt x="485054" y="100344"/>
                      <a:pt x="484193" y="99914"/>
                      <a:pt x="483763" y="99270"/>
                    </a:cubicBezTo>
                    <a:lnTo>
                      <a:pt x="470540" y="80896"/>
                    </a:lnTo>
                    <a:cubicBezTo>
                      <a:pt x="469895" y="80036"/>
                      <a:pt x="469895" y="79069"/>
                      <a:pt x="470325" y="78102"/>
                    </a:cubicBezTo>
                    <a:cubicBezTo>
                      <a:pt x="470755" y="77242"/>
                      <a:pt x="471615" y="76705"/>
                      <a:pt x="472690" y="76705"/>
                    </a:cubicBezTo>
                    <a:close/>
                    <a:moveTo>
                      <a:pt x="328766" y="63800"/>
                    </a:moveTo>
                    <a:lnTo>
                      <a:pt x="275424" y="84954"/>
                    </a:lnTo>
                    <a:lnTo>
                      <a:pt x="315431" y="101705"/>
                    </a:lnTo>
                    <a:lnTo>
                      <a:pt x="368666" y="80659"/>
                    </a:lnTo>
                    <a:close/>
                    <a:moveTo>
                      <a:pt x="86568" y="57581"/>
                    </a:moveTo>
                    <a:lnTo>
                      <a:pt x="120963" y="57581"/>
                    </a:lnTo>
                    <a:cubicBezTo>
                      <a:pt x="122253" y="57581"/>
                      <a:pt x="123436" y="58225"/>
                      <a:pt x="123973" y="59406"/>
                    </a:cubicBezTo>
                    <a:cubicBezTo>
                      <a:pt x="124618" y="60586"/>
                      <a:pt x="124510" y="61874"/>
                      <a:pt x="123758" y="62947"/>
                    </a:cubicBezTo>
                    <a:lnTo>
                      <a:pt x="106561" y="86774"/>
                    </a:lnTo>
                    <a:cubicBezTo>
                      <a:pt x="105916" y="87740"/>
                      <a:pt x="104841" y="88277"/>
                      <a:pt x="103766" y="88277"/>
                    </a:cubicBezTo>
                    <a:cubicBezTo>
                      <a:pt x="102691" y="88277"/>
                      <a:pt x="101616" y="87740"/>
                      <a:pt x="100971" y="86774"/>
                    </a:cubicBezTo>
                    <a:lnTo>
                      <a:pt x="83774" y="62947"/>
                    </a:lnTo>
                    <a:cubicBezTo>
                      <a:pt x="83021" y="61874"/>
                      <a:pt x="82914" y="60586"/>
                      <a:pt x="83559" y="59406"/>
                    </a:cubicBezTo>
                    <a:cubicBezTo>
                      <a:pt x="84096" y="58225"/>
                      <a:pt x="85279" y="57581"/>
                      <a:pt x="86568" y="57581"/>
                    </a:cubicBezTo>
                    <a:close/>
                    <a:moveTo>
                      <a:pt x="485897" y="53827"/>
                    </a:moveTo>
                    <a:cubicBezTo>
                      <a:pt x="468475" y="53827"/>
                      <a:pt x="454387" y="67892"/>
                      <a:pt x="454387" y="85179"/>
                    </a:cubicBezTo>
                    <a:cubicBezTo>
                      <a:pt x="454387" y="102466"/>
                      <a:pt x="468475" y="116639"/>
                      <a:pt x="485897" y="116639"/>
                    </a:cubicBezTo>
                    <a:cubicBezTo>
                      <a:pt x="503211" y="116639"/>
                      <a:pt x="517299" y="102466"/>
                      <a:pt x="517299" y="85179"/>
                    </a:cubicBezTo>
                    <a:cubicBezTo>
                      <a:pt x="517299" y="67892"/>
                      <a:pt x="503211" y="53827"/>
                      <a:pt x="485897" y="53827"/>
                    </a:cubicBezTo>
                    <a:close/>
                    <a:moveTo>
                      <a:pt x="326938" y="53814"/>
                    </a:moveTo>
                    <a:cubicBezTo>
                      <a:pt x="328229" y="53277"/>
                      <a:pt x="329519" y="53277"/>
                      <a:pt x="330810" y="53814"/>
                    </a:cubicBezTo>
                    <a:lnTo>
                      <a:pt x="383937" y="76256"/>
                    </a:lnTo>
                    <a:lnTo>
                      <a:pt x="416739" y="90000"/>
                    </a:lnTo>
                    <a:cubicBezTo>
                      <a:pt x="416954" y="93651"/>
                      <a:pt x="417706" y="97624"/>
                      <a:pt x="418889" y="101812"/>
                    </a:cubicBezTo>
                    <a:lnTo>
                      <a:pt x="381894" y="86242"/>
                    </a:lnTo>
                    <a:lnTo>
                      <a:pt x="328551" y="107288"/>
                    </a:lnTo>
                    <a:lnTo>
                      <a:pt x="371354" y="125328"/>
                    </a:lnTo>
                    <a:lnTo>
                      <a:pt x="420180" y="106000"/>
                    </a:lnTo>
                    <a:cubicBezTo>
                      <a:pt x="421255" y="109007"/>
                      <a:pt x="422438" y="112120"/>
                      <a:pt x="423944" y="115342"/>
                    </a:cubicBezTo>
                    <a:lnTo>
                      <a:pt x="384582" y="130912"/>
                    </a:lnTo>
                    <a:lnTo>
                      <a:pt x="427278" y="148951"/>
                    </a:lnTo>
                    <a:lnTo>
                      <a:pt x="440291" y="143797"/>
                    </a:lnTo>
                    <a:cubicBezTo>
                      <a:pt x="441689" y="145730"/>
                      <a:pt x="442980" y="147663"/>
                      <a:pt x="444378" y="149703"/>
                    </a:cubicBezTo>
                    <a:cubicBezTo>
                      <a:pt x="445023" y="150562"/>
                      <a:pt x="445668" y="151421"/>
                      <a:pt x="446206" y="152173"/>
                    </a:cubicBezTo>
                    <a:lnTo>
                      <a:pt x="440506" y="154428"/>
                    </a:lnTo>
                    <a:lnTo>
                      <a:pt x="451153" y="158938"/>
                    </a:lnTo>
                    <a:cubicBezTo>
                      <a:pt x="455885" y="165273"/>
                      <a:pt x="460294" y="170857"/>
                      <a:pt x="463951" y="175152"/>
                    </a:cubicBezTo>
                    <a:lnTo>
                      <a:pt x="427170" y="159689"/>
                    </a:lnTo>
                    <a:lnTo>
                      <a:pt x="377054" y="179554"/>
                    </a:lnTo>
                    <a:lnTo>
                      <a:pt x="419857" y="197594"/>
                    </a:lnTo>
                    <a:lnTo>
                      <a:pt x="466962" y="178910"/>
                    </a:lnTo>
                    <a:cubicBezTo>
                      <a:pt x="469758" y="182239"/>
                      <a:pt x="471694" y="184386"/>
                      <a:pt x="472232" y="184923"/>
                    </a:cubicBezTo>
                    <a:cubicBezTo>
                      <a:pt x="472877" y="185675"/>
                      <a:pt x="473523" y="186319"/>
                      <a:pt x="474168" y="186856"/>
                    </a:cubicBezTo>
                    <a:lnTo>
                      <a:pt x="432978" y="203070"/>
                    </a:lnTo>
                    <a:lnTo>
                      <a:pt x="472985" y="219929"/>
                    </a:lnTo>
                    <a:lnTo>
                      <a:pt x="523101" y="200171"/>
                    </a:lnTo>
                    <a:lnTo>
                      <a:pt x="495354" y="188467"/>
                    </a:lnTo>
                    <a:cubicBezTo>
                      <a:pt x="496860" y="187500"/>
                      <a:pt x="498258" y="186319"/>
                      <a:pt x="499441" y="184923"/>
                    </a:cubicBezTo>
                    <a:cubicBezTo>
                      <a:pt x="499871" y="184494"/>
                      <a:pt x="501162" y="183098"/>
                      <a:pt x="503098" y="180843"/>
                    </a:cubicBezTo>
                    <a:lnTo>
                      <a:pt x="536437" y="194909"/>
                    </a:lnTo>
                    <a:lnTo>
                      <a:pt x="589779" y="173863"/>
                    </a:lnTo>
                    <a:lnTo>
                      <a:pt x="549880" y="157005"/>
                    </a:lnTo>
                    <a:lnTo>
                      <a:pt x="509658" y="172789"/>
                    </a:lnTo>
                    <a:cubicBezTo>
                      <a:pt x="513207" y="168494"/>
                      <a:pt x="517401" y="163125"/>
                      <a:pt x="521811" y="157327"/>
                    </a:cubicBezTo>
                    <a:lnTo>
                      <a:pt x="536652" y="151421"/>
                    </a:lnTo>
                    <a:lnTo>
                      <a:pt x="528478" y="147985"/>
                    </a:lnTo>
                    <a:cubicBezTo>
                      <a:pt x="530522" y="145086"/>
                      <a:pt x="532350" y="142294"/>
                      <a:pt x="534178" y="139502"/>
                    </a:cubicBezTo>
                    <a:lnTo>
                      <a:pt x="605051" y="169353"/>
                    </a:lnTo>
                    <a:cubicBezTo>
                      <a:pt x="606879" y="170105"/>
                      <a:pt x="608062" y="171930"/>
                      <a:pt x="608062" y="173971"/>
                    </a:cubicBezTo>
                    <a:cubicBezTo>
                      <a:pt x="608062" y="176011"/>
                      <a:pt x="608062" y="204251"/>
                      <a:pt x="608062" y="204251"/>
                    </a:cubicBezTo>
                    <a:lnTo>
                      <a:pt x="281124" y="335146"/>
                    </a:lnTo>
                    <a:cubicBezTo>
                      <a:pt x="280586" y="335361"/>
                      <a:pt x="279941" y="335468"/>
                      <a:pt x="279295" y="335468"/>
                    </a:cubicBezTo>
                    <a:cubicBezTo>
                      <a:pt x="278650" y="335468"/>
                      <a:pt x="278005" y="335361"/>
                      <a:pt x="277360" y="335039"/>
                    </a:cubicBezTo>
                    <a:lnTo>
                      <a:pt x="0" y="218318"/>
                    </a:lnTo>
                    <a:cubicBezTo>
                      <a:pt x="0" y="218318"/>
                      <a:pt x="0" y="188252"/>
                      <a:pt x="0" y="186212"/>
                    </a:cubicBezTo>
                    <a:cubicBezTo>
                      <a:pt x="0" y="184172"/>
                      <a:pt x="1290" y="182346"/>
                      <a:pt x="3226" y="181594"/>
                    </a:cubicBezTo>
                    <a:lnTo>
                      <a:pt x="60010" y="159152"/>
                    </a:lnTo>
                    <a:cubicBezTo>
                      <a:pt x="62161" y="162052"/>
                      <a:pt x="64312" y="164843"/>
                      <a:pt x="66355" y="167528"/>
                    </a:cubicBezTo>
                    <a:lnTo>
                      <a:pt x="18283" y="186427"/>
                    </a:lnTo>
                    <a:lnTo>
                      <a:pt x="58290" y="203285"/>
                    </a:lnTo>
                    <a:lnTo>
                      <a:pt x="86359" y="192225"/>
                    </a:lnTo>
                    <a:cubicBezTo>
                      <a:pt x="87865" y="193943"/>
                      <a:pt x="88940" y="195017"/>
                      <a:pt x="89263" y="195446"/>
                    </a:cubicBezTo>
                    <a:cubicBezTo>
                      <a:pt x="90768" y="197272"/>
                      <a:pt x="92597" y="198668"/>
                      <a:pt x="94640" y="199741"/>
                    </a:cubicBezTo>
                    <a:lnTo>
                      <a:pt x="71518" y="208869"/>
                    </a:lnTo>
                    <a:lnTo>
                      <a:pt x="114213" y="226908"/>
                    </a:lnTo>
                    <a:lnTo>
                      <a:pt x="167556" y="205755"/>
                    </a:lnTo>
                    <a:lnTo>
                      <a:pt x="124860" y="187822"/>
                    </a:lnTo>
                    <a:cubicBezTo>
                      <a:pt x="128302" y="183742"/>
                      <a:pt x="132819" y="178266"/>
                      <a:pt x="137873" y="171823"/>
                    </a:cubicBezTo>
                    <a:lnTo>
                      <a:pt x="175084" y="157112"/>
                    </a:lnTo>
                    <a:lnTo>
                      <a:pt x="154973" y="148737"/>
                    </a:lnTo>
                    <a:cubicBezTo>
                      <a:pt x="157016" y="145837"/>
                      <a:pt x="158952" y="143046"/>
                      <a:pt x="160780" y="140254"/>
                    </a:cubicBezTo>
                    <a:lnTo>
                      <a:pt x="188420" y="151851"/>
                    </a:lnTo>
                    <a:lnTo>
                      <a:pt x="238536" y="132093"/>
                    </a:lnTo>
                    <a:lnTo>
                      <a:pt x="198636" y="115234"/>
                    </a:lnTo>
                    <a:lnTo>
                      <a:pt x="169276" y="126831"/>
                    </a:lnTo>
                    <a:cubicBezTo>
                      <a:pt x="172180" y="121999"/>
                      <a:pt x="174654" y="117489"/>
                      <a:pt x="176912" y="112980"/>
                    </a:cubicBezTo>
                    <a:close/>
                    <a:moveTo>
                      <a:pt x="485897" y="32460"/>
                    </a:moveTo>
                    <a:cubicBezTo>
                      <a:pt x="516116" y="32460"/>
                      <a:pt x="540743" y="57048"/>
                      <a:pt x="540743" y="87326"/>
                    </a:cubicBezTo>
                    <a:cubicBezTo>
                      <a:pt x="540743" y="116531"/>
                      <a:pt x="490844" y="173115"/>
                      <a:pt x="488693" y="175478"/>
                    </a:cubicBezTo>
                    <a:cubicBezTo>
                      <a:pt x="488048" y="176337"/>
                      <a:pt x="486972" y="176766"/>
                      <a:pt x="485897" y="176766"/>
                    </a:cubicBezTo>
                    <a:cubicBezTo>
                      <a:pt x="484714" y="176766"/>
                      <a:pt x="483746" y="176337"/>
                      <a:pt x="482993" y="175478"/>
                    </a:cubicBezTo>
                    <a:cubicBezTo>
                      <a:pt x="480842" y="173115"/>
                      <a:pt x="430943" y="116531"/>
                      <a:pt x="430943" y="87326"/>
                    </a:cubicBezTo>
                    <a:cubicBezTo>
                      <a:pt x="430943" y="57048"/>
                      <a:pt x="455570" y="32460"/>
                      <a:pt x="485897" y="32460"/>
                    </a:cubicBezTo>
                    <a:close/>
                    <a:moveTo>
                      <a:pt x="103802" y="27812"/>
                    </a:moveTo>
                    <a:cubicBezTo>
                      <a:pt x="81217" y="27812"/>
                      <a:pt x="62934" y="46067"/>
                      <a:pt x="62934" y="68617"/>
                    </a:cubicBezTo>
                    <a:cubicBezTo>
                      <a:pt x="62934" y="91060"/>
                      <a:pt x="81217" y="109422"/>
                      <a:pt x="103802" y="109422"/>
                    </a:cubicBezTo>
                    <a:cubicBezTo>
                      <a:pt x="126280" y="109422"/>
                      <a:pt x="144670" y="91060"/>
                      <a:pt x="144670" y="68617"/>
                    </a:cubicBezTo>
                    <a:cubicBezTo>
                      <a:pt x="144670" y="46067"/>
                      <a:pt x="126280" y="27812"/>
                      <a:pt x="103802" y="27812"/>
                    </a:cubicBezTo>
                    <a:close/>
                    <a:moveTo>
                      <a:pt x="103802" y="0"/>
                    </a:moveTo>
                    <a:cubicBezTo>
                      <a:pt x="143165" y="0"/>
                      <a:pt x="175214" y="32000"/>
                      <a:pt x="175214" y="71302"/>
                    </a:cubicBezTo>
                    <a:cubicBezTo>
                      <a:pt x="175214" y="109422"/>
                      <a:pt x="110255" y="182872"/>
                      <a:pt x="107566" y="185986"/>
                    </a:cubicBezTo>
                    <a:cubicBezTo>
                      <a:pt x="106598" y="187060"/>
                      <a:pt x="105200" y="187704"/>
                      <a:pt x="103802" y="187704"/>
                    </a:cubicBezTo>
                    <a:cubicBezTo>
                      <a:pt x="102404" y="187704"/>
                      <a:pt x="101006" y="187060"/>
                      <a:pt x="100038" y="185986"/>
                    </a:cubicBezTo>
                    <a:cubicBezTo>
                      <a:pt x="97241" y="182872"/>
                      <a:pt x="32390" y="109422"/>
                      <a:pt x="32390" y="71302"/>
                    </a:cubicBezTo>
                    <a:cubicBezTo>
                      <a:pt x="32390" y="32000"/>
                      <a:pt x="64439" y="0"/>
                      <a:pt x="103802" y="0"/>
                    </a:cubicBezTo>
                    <a:close/>
                  </a:path>
                </a:pathLst>
              </a:custGeom>
              <a:solidFill>
                <a:srgbClr val="2E83C0"/>
              </a:solidFill>
              <a:ln>
                <a:noFill/>
              </a:ln>
            </p:spPr>
            <p:txBody>
              <a:bodyPr/>
              <a:lstStyle/>
              <a:p>
                <a:endParaRPr lang="zh-CN" altLang="en-US"/>
              </a:p>
            </p:txBody>
          </p:sp>
          <p:sp>
            <p:nvSpPr>
              <p:cNvPr id="82" name="图形"/>
              <p:cNvSpPr/>
              <p:nvPr>
                <p:custDataLst>
                  <p:tags r:id="R6a7dc6b32d2a4368"/>
                </p:custDataLst>
              </p:nvPr>
            </p:nvSpPr>
            <p:spPr>
              <a:xfrm>
                <a:off x="9146" y="4516"/>
                <a:ext cx="325" cy="323"/>
              </a:xfrm>
              <a:prstGeom prst="ellipse">
                <a:avLst/>
              </a:prstGeom>
              <a:ln w="25400">
                <a:solidFill>
                  <a:srgbClr val="2E83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cs typeface="思源宋体 CN Light" panose="02020300000000000000" charset="-122"/>
                </a:endParaRPr>
              </a:p>
            </p:txBody>
          </p:sp>
          <p:grpSp>
            <p:nvGrpSpPr>
              <p:cNvPr id="53" name="组合 52"/>
              <p:cNvGrpSpPr/>
              <p:nvPr/>
            </p:nvGrpSpPr>
            <p:grpSpPr>
              <a:xfrm>
                <a:off x="2434" y="5910"/>
                <a:ext cx="6020" cy="727"/>
                <a:chOff x="2724150" y="2188517"/>
                <a:chExt cx="4639733" cy="461685"/>
              </a:xfrm>
            </p:grpSpPr>
            <p:cxnSp>
              <p:nvCxnSpPr>
                <p:cNvPr id="54" name="图形"/>
                <p:cNvCxnSpPr/>
                <p:nvPr>
                  <p:custDataLst>
                    <p:tags r:id="Rdd09e44169364370"/>
                  </p:custDataLst>
                </p:nvPr>
              </p:nvCxnSpPr>
              <p:spPr>
                <a:xfrm>
                  <a:off x="2724150" y="2419350"/>
                  <a:ext cx="3371850" cy="0"/>
                </a:xfrm>
                <a:prstGeom prst="line">
                  <a:avLst/>
                </a:prstGeom>
                <a:ln w="44450" cap="rnd">
                  <a:solidFill>
                    <a:schemeClr val="bg1">
                      <a:lumMod val="75000"/>
                      <a:alpha val="67000"/>
                    </a:schemeClr>
                  </a:solidFill>
                  <a:round/>
                </a:ln>
              </p:spPr>
              <p:style>
                <a:lnRef idx="1">
                  <a:schemeClr val="accent1"/>
                </a:lnRef>
                <a:fillRef idx="0">
                  <a:schemeClr val="accent1"/>
                </a:fillRef>
                <a:effectRef idx="0">
                  <a:schemeClr val="accent1"/>
                </a:effectRef>
                <a:fontRef idx="minor">
                  <a:schemeClr val="tx1"/>
                </a:fontRef>
              </p:style>
            </p:cxnSp>
            <p:cxnSp>
              <p:nvCxnSpPr>
                <p:cNvPr id="55" name="图形"/>
                <p:cNvCxnSpPr/>
                <p:nvPr>
                  <p:custDataLst>
                    <p:tags r:id="Rcd6d615810aa44df"/>
                  </p:custDataLst>
                </p:nvPr>
              </p:nvCxnSpPr>
              <p:spPr>
                <a:xfrm>
                  <a:off x="2724150" y="2419350"/>
                  <a:ext cx="1634116" cy="0"/>
                </a:xfrm>
                <a:prstGeom prst="line">
                  <a:avLst/>
                </a:prstGeom>
                <a:ln w="41275" cap="rnd">
                  <a:solidFill>
                    <a:srgbClr val="2E83C0"/>
                  </a:solidFill>
                  <a:round/>
                </a:ln>
              </p:spPr>
              <p:style>
                <a:lnRef idx="1">
                  <a:schemeClr val="accent1"/>
                </a:lnRef>
                <a:fillRef idx="0">
                  <a:schemeClr val="accent1"/>
                </a:fillRef>
                <a:effectRef idx="0">
                  <a:schemeClr val="accent1"/>
                </a:effectRef>
                <a:fontRef idx="minor">
                  <a:schemeClr val="tx1"/>
                </a:fontRef>
              </p:style>
            </p:cxnSp>
            <p:sp>
              <p:nvSpPr>
                <p:cNvPr id="56" name="图形"/>
                <p:cNvSpPr txBox="1"/>
                <p:nvPr>
                  <p:custDataLst>
                    <p:tags r:id="Rdf44a7a399a042b0"/>
                  </p:custDataLst>
                </p:nvPr>
              </p:nvSpPr>
              <p:spPr>
                <a:xfrm>
                  <a:off x="6314851" y="2188517"/>
                  <a:ext cx="1049032" cy="461685"/>
                </a:xfrm>
                <a:prstGeom prst="rect">
                  <a:avLst/>
                </a:prstGeom>
                <a:noFill/>
              </p:spPr>
              <p:txBody>
                <a:bodyPr wrap="none" rtlCol="0">
                  <a:spAutoFit/>
                </a:bodyPr>
                <a:lstStyle>
                  <a:defPPr>
                    <a:defRPr lang="zh-CN"/>
                  </a:defPPr>
                  <a:lvl1pPr>
                    <a:defRPr sz="2400" b="1">
                      <a:solidFill>
                        <a:schemeClr val="bg1">
                          <a:lumMod val="95000"/>
                        </a:schemeClr>
                      </a:solidFill>
                      <a:latin typeface="造字工房悦黑（非商用）常规体" pitchFamily="50" charset="-122"/>
                      <a:ea typeface="造字工房悦黑（非商用）常规体" pitchFamily="50" charset="-122"/>
                    </a:defRPr>
                  </a:lvl1pPr>
                </a:lstStyle>
                <a:p>
                  <a:r>
                    <a:rPr lang="en-US" altLang="zh-CN" b="0">
                      <a:solidFill>
                        <a:srgbClr val="2E83C0"/>
                      </a:solidFill>
                      <a:latin typeface="思源宋体 CN Heavy" panose="02020900000000000000" charset="-122"/>
                      <a:ea typeface="思源宋体 CN Heavy" panose="02020900000000000000" charset="-122"/>
                      <a:cs typeface="思源宋体 CN Light" panose="02020300000000000000" charset="-122"/>
                    </a:rPr>
                    <a:t>35%</a:t>
                  </a:r>
                </a:p>
              </p:txBody>
            </p:sp>
          </p:grpSp>
          <p:sp>
            <p:nvSpPr>
              <p:cNvPr id="68" name="图形"/>
              <p:cNvSpPr>
                <a:spLocks noChangeAspect="1"/>
              </p:cNvSpPr>
              <p:nvPr>
                <p:custDataLst>
                  <p:tags r:id="R455ed23f2f9a44e1"/>
                </p:custDataLst>
              </p:nvPr>
            </p:nvSpPr>
            <p:spPr bwMode="auto">
              <a:xfrm>
                <a:off x="1489" y="6072"/>
                <a:ext cx="596" cy="404"/>
              </a:xfrm>
              <a:custGeom>
                <a:gdLst>
                  <a:gd name="T0" fmla="*/ 2185 w 3875"/>
                  <a:gd name="T1" fmla="*/ 0 h 2630"/>
                  <a:gd name="T2" fmla="*/ 1748 w 3875"/>
                  <a:gd name="T3" fmla="*/ 270 h 2630"/>
                  <a:gd name="T4" fmla="*/ 2744 w 3875"/>
                  <a:gd name="T5" fmla="*/ 1573 h 2630"/>
                  <a:gd name="T6" fmla="*/ 1528 w 3875"/>
                  <a:gd name="T7" fmla="*/ 1634 h 2630"/>
                  <a:gd name="T8" fmla="*/ 3395 w 3875"/>
                  <a:gd name="T9" fmla="*/ 2600 h 2630"/>
                  <a:gd name="T10" fmla="*/ 3848 w 3875"/>
                  <a:gd name="T11" fmla="*/ 2247 h 2630"/>
                  <a:gd name="T12" fmla="*/ 3039 w 3875"/>
                  <a:gd name="T13" fmla="*/ 1414 h 2630"/>
                  <a:gd name="T14" fmla="*/ 2212 w 3875"/>
                  <a:gd name="T15" fmla="*/ 0 h 2630"/>
                  <a:gd name="T16" fmla="*/ 2101 w 3875"/>
                  <a:gd name="T17" fmla="*/ 456 h 2630"/>
                  <a:gd name="T18" fmla="*/ 2001 w 3875"/>
                  <a:gd name="T19" fmla="*/ 1089 h 2630"/>
                  <a:gd name="T20" fmla="*/ 1933 w 3875"/>
                  <a:gd name="T21" fmla="*/ 933 h 2630"/>
                  <a:gd name="T22" fmla="*/ 1868 w 3875"/>
                  <a:gd name="T23" fmla="*/ 1089 h 2630"/>
                  <a:gd name="T24" fmla="*/ 1768 w 3875"/>
                  <a:gd name="T25" fmla="*/ 611 h 2630"/>
                  <a:gd name="T26" fmla="*/ 1634 w 3875"/>
                  <a:gd name="T27" fmla="*/ 611 h 2630"/>
                  <a:gd name="T28" fmla="*/ 1534 w 3875"/>
                  <a:gd name="T29" fmla="*/ 1089 h 2630"/>
                  <a:gd name="T30" fmla="*/ 1467 w 3875"/>
                  <a:gd name="T31" fmla="*/ 777 h 2630"/>
                  <a:gd name="T32" fmla="*/ 1401 w 3875"/>
                  <a:gd name="T33" fmla="*/ 1089 h 2630"/>
                  <a:gd name="T34" fmla="*/ 1301 w 3875"/>
                  <a:gd name="T35" fmla="*/ 1078 h 2630"/>
                  <a:gd name="T36" fmla="*/ 1168 w 3875"/>
                  <a:gd name="T37" fmla="*/ 1078 h 2630"/>
                  <a:gd name="T38" fmla="*/ 834 w 3875"/>
                  <a:gd name="T39" fmla="*/ 1089 h 2630"/>
                  <a:gd name="T40" fmla="*/ 767 w 3875"/>
                  <a:gd name="T41" fmla="*/ 699 h 2630"/>
                  <a:gd name="T42" fmla="*/ 701 w 3875"/>
                  <a:gd name="T43" fmla="*/ 1089 h 2630"/>
                  <a:gd name="T44" fmla="*/ 368 w 3875"/>
                  <a:gd name="T45" fmla="*/ 533 h 2630"/>
                  <a:gd name="T46" fmla="*/ 234 w 3875"/>
                  <a:gd name="T47" fmla="*/ 533 h 2630"/>
                  <a:gd name="T48" fmla="*/ 134 w 3875"/>
                  <a:gd name="T49" fmla="*/ 1089 h 2630"/>
                  <a:gd name="T50" fmla="*/ 67 w 3875"/>
                  <a:gd name="T51" fmla="*/ 621 h 2630"/>
                  <a:gd name="T52" fmla="*/ 1 w 3875"/>
                  <a:gd name="T53" fmla="*/ 1156 h 2630"/>
                  <a:gd name="T54" fmla="*/ 468 w 3875"/>
                  <a:gd name="T55" fmla="*/ 1222 h 2630"/>
                  <a:gd name="T56" fmla="*/ 601 w 3875"/>
                  <a:gd name="T57" fmla="*/ 1389 h 2630"/>
                  <a:gd name="T58" fmla="*/ 934 w 3875"/>
                  <a:gd name="T59" fmla="*/ 1222 h 2630"/>
                  <a:gd name="T60" fmla="*/ 1068 w 3875"/>
                  <a:gd name="T61" fmla="*/ 1389 h 2630"/>
                  <a:gd name="T62" fmla="*/ 2401 w 3875"/>
                  <a:gd name="T63" fmla="*/ 1222 h 2630"/>
                  <a:gd name="T64" fmla="*/ 2468 w 3875"/>
                  <a:gd name="T65" fmla="*/ 922 h 2630"/>
                  <a:gd name="T66" fmla="*/ 2334 w 3875"/>
                  <a:gd name="T67" fmla="*/ 1089 h 2630"/>
                  <a:gd name="T68" fmla="*/ 2234 w 3875"/>
                  <a:gd name="T69" fmla="*/ 456 h 2630"/>
                  <a:gd name="T70" fmla="*/ 2871 w 3875"/>
                  <a:gd name="T71" fmla="*/ 922 h 2630"/>
                  <a:gd name="T72" fmla="*/ 2201 w 3875"/>
                  <a:gd name="T73" fmla="*/ 1592 h 2630"/>
                  <a:gd name="T74" fmla="*/ 2904 w 3875"/>
                  <a:gd name="T75" fmla="*/ 956 h 2630"/>
                  <a:gd name="T76" fmla="*/ 2966 w 3875"/>
                  <a:gd name="T77" fmla="*/ 1528 h 2630"/>
                  <a:gd name="T78" fmla="*/ 3302 w 3875"/>
                  <a:gd name="T79" fmla="*/ 2291 h 2630"/>
                  <a:gd name="T80" fmla="*/ 2832 w 3875"/>
                  <a:gd name="T81" fmla="*/ 1673 h 2630"/>
                  <a:gd name="T82" fmla="*/ 3599 w 3875"/>
                  <a:gd name="T83" fmla="*/ 2106 h 2630"/>
                  <a:gd name="T84" fmla="*/ 3449 w 3875"/>
                  <a:gd name="T85" fmla="*/ 2458 h 2630"/>
                  <a:gd name="T86" fmla="*/ 3599 w 3875"/>
                  <a:gd name="T87" fmla="*/ 2106 h 26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75" h="2630">
                    <a:moveTo>
                      <a:pt x="2212" y="0"/>
                    </a:moveTo>
                    <a:cubicBezTo>
                      <a:pt x="2203" y="0"/>
                      <a:pt x="2194" y="0"/>
                      <a:pt x="2185" y="0"/>
                    </a:cubicBezTo>
                    <a:cubicBezTo>
                      <a:pt x="2009" y="3"/>
                      <a:pt x="1831" y="55"/>
                      <a:pt x="1674" y="158"/>
                    </a:cubicBezTo>
                    <a:cubicBezTo>
                      <a:pt x="1598" y="207"/>
                      <a:pt x="1673" y="320"/>
                      <a:pt x="1748" y="270"/>
                    </a:cubicBezTo>
                    <a:cubicBezTo>
                      <a:pt x="2109" y="31"/>
                      <a:pt x="2592" y="113"/>
                      <a:pt x="2854" y="457"/>
                    </a:cubicBezTo>
                    <a:cubicBezTo>
                      <a:pt x="3117" y="801"/>
                      <a:pt x="3069" y="1288"/>
                      <a:pt x="2744" y="1573"/>
                    </a:cubicBezTo>
                    <a:cubicBezTo>
                      <a:pt x="2419" y="1859"/>
                      <a:pt x="1930" y="1844"/>
                      <a:pt x="1622" y="1540"/>
                    </a:cubicBezTo>
                    <a:cubicBezTo>
                      <a:pt x="1559" y="1476"/>
                      <a:pt x="1464" y="1572"/>
                      <a:pt x="1528" y="1634"/>
                    </a:cubicBezTo>
                    <a:cubicBezTo>
                      <a:pt x="1839" y="1942"/>
                      <a:pt x="2312" y="1995"/>
                      <a:pt x="2678" y="1784"/>
                    </a:cubicBezTo>
                    <a:lnTo>
                      <a:pt x="3395" y="2600"/>
                    </a:lnTo>
                    <a:cubicBezTo>
                      <a:pt x="3421" y="2629"/>
                      <a:pt x="3465" y="2630"/>
                      <a:pt x="3493" y="2603"/>
                    </a:cubicBezTo>
                    <a:lnTo>
                      <a:pt x="3848" y="2247"/>
                    </a:lnTo>
                    <a:cubicBezTo>
                      <a:pt x="3875" y="2220"/>
                      <a:pt x="3874" y="2177"/>
                      <a:pt x="3846" y="2151"/>
                    </a:cubicBezTo>
                    <a:lnTo>
                      <a:pt x="3039" y="1414"/>
                    </a:lnTo>
                    <a:cubicBezTo>
                      <a:pt x="3215" y="1092"/>
                      <a:pt x="3195" y="683"/>
                      <a:pt x="2960" y="376"/>
                    </a:cubicBezTo>
                    <a:cubicBezTo>
                      <a:pt x="2776" y="134"/>
                      <a:pt x="2497" y="4"/>
                      <a:pt x="2212" y="0"/>
                    </a:cubicBezTo>
                    <a:close/>
                    <a:moveTo>
                      <a:pt x="2167" y="388"/>
                    </a:moveTo>
                    <a:cubicBezTo>
                      <a:pt x="2130" y="389"/>
                      <a:pt x="2100" y="419"/>
                      <a:pt x="2101" y="456"/>
                    </a:cubicBezTo>
                    <a:lnTo>
                      <a:pt x="2101" y="1089"/>
                    </a:lnTo>
                    <a:lnTo>
                      <a:pt x="2001" y="1089"/>
                    </a:lnTo>
                    <a:lnTo>
                      <a:pt x="2001" y="1000"/>
                    </a:lnTo>
                    <a:cubicBezTo>
                      <a:pt x="2002" y="963"/>
                      <a:pt x="1971" y="932"/>
                      <a:pt x="1933" y="933"/>
                    </a:cubicBezTo>
                    <a:cubicBezTo>
                      <a:pt x="1897" y="933"/>
                      <a:pt x="1867" y="963"/>
                      <a:pt x="1868" y="1000"/>
                    </a:cubicBezTo>
                    <a:lnTo>
                      <a:pt x="1868" y="1089"/>
                    </a:lnTo>
                    <a:lnTo>
                      <a:pt x="1768" y="1089"/>
                    </a:lnTo>
                    <a:lnTo>
                      <a:pt x="1768" y="611"/>
                    </a:lnTo>
                    <a:cubicBezTo>
                      <a:pt x="1768" y="574"/>
                      <a:pt x="1738" y="543"/>
                      <a:pt x="1700" y="544"/>
                    </a:cubicBezTo>
                    <a:cubicBezTo>
                      <a:pt x="1663" y="544"/>
                      <a:pt x="1634" y="574"/>
                      <a:pt x="1634" y="611"/>
                    </a:cubicBezTo>
                    <a:lnTo>
                      <a:pt x="1634" y="1089"/>
                    </a:lnTo>
                    <a:lnTo>
                      <a:pt x="1534" y="1089"/>
                    </a:lnTo>
                    <a:lnTo>
                      <a:pt x="1534" y="845"/>
                    </a:lnTo>
                    <a:cubicBezTo>
                      <a:pt x="1535" y="807"/>
                      <a:pt x="1504" y="776"/>
                      <a:pt x="1467" y="777"/>
                    </a:cubicBezTo>
                    <a:cubicBezTo>
                      <a:pt x="1430" y="778"/>
                      <a:pt x="1400" y="808"/>
                      <a:pt x="1401" y="845"/>
                    </a:cubicBezTo>
                    <a:lnTo>
                      <a:pt x="1401" y="1089"/>
                    </a:lnTo>
                    <a:lnTo>
                      <a:pt x="1301" y="1089"/>
                    </a:lnTo>
                    <a:lnTo>
                      <a:pt x="1301" y="1078"/>
                    </a:lnTo>
                    <a:cubicBezTo>
                      <a:pt x="1302" y="1040"/>
                      <a:pt x="1271" y="1010"/>
                      <a:pt x="1233" y="1010"/>
                    </a:cubicBezTo>
                    <a:cubicBezTo>
                      <a:pt x="1197" y="1011"/>
                      <a:pt x="1167" y="1041"/>
                      <a:pt x="1168" y="1078"/>
                    </a:cubicBezTo>
                    <a:lnTo>
                      <a:pt x="1168" y="1089"/>
                    </a:lnTo>
                    <a:lnTo>
                      <a:pt x="834" y="1089"/>
                    </a:lnTo>
                    <a:lnTo>
                      <a:pt x="834" y="767"/>
                    </a:lnTo>
                    <a:cubicBezTo>
                      <a:pt x="835" y="729"/>
                      <a:pt x="804" y="699"/>
                      <a:pt x="767" y="699"/>
                    </a:cubicBezTo>
                    <a:cubicBezTo>
                      <a:pt x="730" y="700"/>
                      <a:pt x="700" y="730"/>
                      <a:pt x="701" y="767"/>
                    </a:cubicBezTo>
                    <a:lnTo>
                      <a:pt x="701" y="1089"/>
                    </a:lnTo>
                    <a:lnTo>
                      <a:pt x="368" y="1089"/>
                    </a:lnTo>
                    <a:lnTo>
                      <a:pt x="368" y="533"/>
                    </a:lnTo>
                    <a:cubicBezTo>
                      <a:pt x="368" y="496"/>
                      <a:pt x="338" y="465"/>
                      <a:pt x="300" y="466"/>
                    </a:cubicBezTo>
                    <a:cubicBezTo>
                      <a:pt x="263" y="466"/>
                      <a:pt x="234" y="497"/>
                      <a:pt x="234" y="533"/>
                    </a:cubicBezTo>
                    <a:lnTo>
                      <a:pt x="234" y="1089"/>
                    </a:lnTo>
                    <a:lnTo>
                      <a:pt x="134" y="1089"/>
                    </a:lnTo>
                    <a:lnTo>
                      <a:pt x="134" y="689"/>
                    </a:lnTo>
                    <a:cubicBezTo>
                      <a:pt x="135" y="651"/>
                      <a:pt x="104" y="621"/>
                      <a:pt x="67" y="621"/>
                    </a:cubicBezTo>
                    <a:cubicBezTo>
                      <a:pt x="30" y="622"/>
                      <a:pt x="0" y="652"/>
                      <a:pt x="1" y="689"/>
                    </a:cubicBezTo>
                    <a:lnTo>
                      <a:pt x="1" y="1156"/>
                    </a:lnTo>
                    <a:cubicBezTo>
                      <a:pt x="1" y="1192"/>
                      <a:pt x="31" y="1222"/>
                      <a:pt x="68" y="1222"/>
                    </a:cubicBezTo>
                    <a:lnTo>
                      <a:pt x="468" y="1222"/>
                    </a:lnTo>
                    <a:lnTo>
                      <a:pt x="468" y="1389"/>
                    </a:lnTo>
                    <a:cubicBezTo>
                      <a:pt x="466" y="1479"/>
                      <a:pt x="602" y="1479"/>
                      <a:pt x="601" y="1389"/>
                    </a:cubicBezTo>
                    <a:lnTo>
                      <a:pt x="601" y="1222"/>
                    </a:lnTo>
                    <a:lnTo>
                      <a:pt x="934" y="1222"/>
                    </a:lnTo>
                    <a:lnTo>
                      <a:pt x="934" y="1389"/>
                    </a:lnTo>
                    <a:cubicBezTo>
                      <a:pt x="933" y="1479"/>
                      <a:pt x="1069" y="1479"/>
                      <a:pt x="1068" y="1389"/>
                    </a:cubicBezTo>
                    <a:lnTo>
                      <a:pt x="1068" y="1222"/>
                    </a:lnTo>
                    <a:lnTo>
                      <a:pt x="2401" y="1222"/>
                    </a:lnTo>
                    <a:cubicBezTo>
                      <a:pt x="2438" y="1222"/>
                      <a:pt x="2468" y="1192"/>
                      <a:pt x="2468" y="1156"/>
                    </a:cubicBezTo>
                    <a:lnTo>
                      <a:pt x="2468" y="922"/>
                    </a:lnTo>
                    <a:cubicBezTo>
                      <a:pt x="2469" y="832"/>
                      <a:pt x="2333" y="832"/>
                      <a:pt x="2334" y="922"/>
                    </a:cubicBezTo>
                    <a:lnTo>
                      <a:pt x="2334" y="1089"/>
                    </a:lnTo>
                    <a:lnTo>
                      <a:pt x="2234" y="1089"/>
                    </a:lnTo>
                    <a:lnTo>
                      <a:pt x="2234" y="456"/>
                    </a:lnTo>
                    <a:cubicBezTo>
                      <a:pt x="2235" y="418"/>
                      <a:pt x="2204" y="387"/>
                      <a:pt x="2167" y="388"/>
                    </a:cubicBezTo>
                    <a:close/>
                    <a:moveTo>
                      <a:pt x="2871" y="922"/>
                    </a:moveTo>
                    <a:cubicBezTo>
                      <a:pt x="2852" y="922"/>
                      <a:pt x="2838" y="937"/>
                      <a:pt x="2838" y="956"/>
                    </a:cubicBezTo>
                    <a:cubicBezTo>
                      <a:pt x="2838" y="1308"/>
                      <a:pt x="2553" y="1592"/>
                      <a:pt x="2201" y="1592"/>
                    </a:cubicBezTo>
                    <a:cubicBezTo>
                      <a:pt x="2156" y="1592"/>
                      <a:pt x="2156" y="1660"/>
                      <a:pt x="2201" y="1659"/>
                    </a:cubicBezTo>
                    <a:cubicBezTo>
                      <a:pt x="2589" y="1659"/>
                      <a:pt x="2904" y="1344"/>
                      <a:pt x="2904" y="956"/>
                    </a:cubicBezTo>
                    <a:cubicBezTo>
                      <a:pt x="2905" y="937"/>
                      <a:pt x="2889" y="922"/>
                      <a:pt x="2871" y="922"/>
                    </a:cubicBezTo>
                    <a:close/>
                    <a:moveTo>
                      <a:pt x="2966" y="1528"/>
                    </a:moveTo>
                    <a:lnTo>
                      <a:pt x="3549" y="2061"/>
                    </a:lnTo>
                    <a:lnTo>
                      <a:pt x="3302" y="2291"/>
                    </a:lnTo>
                    <a:lnTo>
                      <a:pt x="2790" y="1708"/>
                    </a:lnTo>
                    <a:cubicBezTo>
                      <a:pt x="2804" y="1697"/>
                      <a:pt x="2818" y="1686"/>
                      <a:pt x="2832" y="1673"/>
                    </a:cubicBezTo>
                    <a:cubicBezTo>
                      <a:pt x="2882" y="1629"/>
                      <a:pt x="2927" y="1580"/>
                      <a:pt x="2966" y="1528"/>
                    </a:cubicBezTo>
                    <a:close/>
                    <a:moveTo>
                      <a:pt x="3599" y="2106"/>
                    </a:moveTo>
                    <a:lnTo>
                      <a:pt x="3705" y="2202"/>
                    </a:lnTo>
                    <a:lnTo>
                      <a:pt x="3449" y="2458"/>
                    </a:lnTo>
                    <a:lnTo>
                      <a:pt x="3346" y="2341"/>
                    </a:lnTo>
                    <a:lnTo>
                      <a:pt x="3599" y="2106"/>
                    </a:lnTo>
                    <a:close/>
                  </a:path>
                </a:pathLst>
              </a:custGeom>
              <a:solidFill>
                <a:srgbClr val="2E83C0"/>
              </a:solidFill>
              <a:ln>
                <a:noFill/>
              </a:ln>
            </p:spPr>
            <p:txBody>
              <a:bodyPr/>
              <a:lstStyle/>
              <a:p>
                <a:endParaRPr lang="zh-CN" altLang="en-US"/>
              </a:p>
            </p:txBody>
          </p:sp>
          <p:sp>
            <p:nvSpPr>
              <p:cNvPr id="85" name="图形"/>
              <p:cNvSpPr/>
              <p:nvPr>
                <p:custDataLst>
                  <p:tags r:id="Rca515780f7454dd6"/>
                </p:custDataLst>
              </p:nvPr>
            </p:nvSpPr>
            <p:spPr>
              <a:xfrm>
                <a:off x="9146" y="6006"/>
                <a:ext cx="325" cy="323"/>
              </a:xfrm>
              <a:prstGeom prst="ellipse">
                <a:avLst/>
              </a:prstGeom>
              <a:ln w="25400">
                <a:solidFill>
                  <a:srgbClr val="2E83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cs typeface="思源宋体 CN Light" panose="02020300000000000000" charset="-122"/>
                </a:endParaRPr>
              </a:p>
            </p:txBody>
          </p:sp>
          <p:grpSp>
            <p:nvGrpSpPr>
              <p:cNvPr id="57" name="组合 56"/>
              <p:cNvGrpSpPr/>
              <p:nvPr/>
            </p:nvGrpSpPr>
            <p:grpSpPr>
              <a:xfrm>
                <a:off x="2434" y="7399"/>
                <a:ext cx="6020" cy="727"/>
                <a:chOff x="2724150" y="2188517"/>
                <a:chExt cx="4639733" cy="461685"/>
              </a:xfrm>
            </p:grpSpPr>
            <p:cxnSp>
              <p:nvCxnSpPr>
                <p:cNvPr id="62" name="图形"/>
                <p:cNvCxnSpPr/>
                <p:nvPr>
                  <p:custDataLst>
                    <p:tags r:id="Re975ae5cc6384794"/>
                  </p:custDataLst>
                </p:nvPr>
              </p:nvCxnSpPr>
              <p:spPr>
                <a:xfrm>
                  <a:off x="2724150" y="2419350"/>
                  <a:ext cx="3371850" cy="0"/>
                </a:xfrm>
                <a:prstGeom prst="line">
                  <a:avLst/>
                </a:prstGeom>
                <a:ln w="44450" cap="rnd">
                  <a:solidFill>
                    <a:schemeClr val="bg1">
                      <a:lumMod val="75000"/>
                      <a:alpha val="67000"/>
                    </a:schemeClr>
                  </a:solidFill>
                  <a:round/>
                </a:ln>
              </p:spPr>
              <p:style>
                <a:lnRef idx="1">
                  <a:schemeClr val="accent1"/>
                </a:lnRef>
                <a:fillRef idx="0">
                  <a:schemeClr val="accent1"/>
                </a:fillRef>
                <a:effectRef idx="0">
                  <a:schemeClr val="accent1"/>
                </a:effectRef>
                <a:fontRef idx="minor">
                  <a:schemeClr val="tx1"/>
                </a:fontRef>
              </p:style>
            </p:cxnSp>
            <p:cxnSp>
              <p:nvCxnSpPr>
                <p:cNvPr id="63" name="图形"/>
                <p:cNvCxnSpPr/>
                <p:nvPr>
                  <p:custDataLst>
                    <p:tags r:id="R13b5209429e6474d"/>
                  </p:custDataLst>
                </p:nvPr>
              </p:nvCxnSpPr>
              <p:spPr>
                <a:xfrm>
                  <a:off x="2724150" y="2419350"/>
                  <a:ext cx="2992358" cy="0"/>
                </a:xfrm>
                <a:prstGeom prst="line">
                  <a:avLst/>
                </a:prstGeom>
                <a:ln w="41275" cap="rnd">
                  <a:solidFill>
                    <a:srgbClr val="2E83C0"/>
                  </a:solidFill>
                  <a:round/>
                </a:ln>
              </p:spPr>
              <p:style>
                <a:lnRef idx="1">
                  <a:schemeClr val="accent1"/>
                </a:lnRef>
                <a:fillRef idx="0">
                  <a:schemeClr val="accent1"/>
                </a:fillRef>
                <a:effectRef idx="0">
                  <a:schemeClr val="accent1"/>
                </a:effectRef>
                <a:fontRef idx="minor">
                  <a:schemeClr val="tx1"/>
                </a:fontRef>
              </p:style>
            </p:cxnSp>
            <p:sp>
              <p:nvSpPr>
                <p:cNvPr id="66" name="图形"/>
                <p:cNvSpPr txBox="1"/>
                <p:nvPr>
                  <p:custDataLst>
                    <p:tags r:id="R011a05c7c9904504"/>
                  </p:custDataLst>
                </p:nvPr>
              </p:nvSpPr>
              <p:spPr>
                <a:xfrm>
                  <a:off x="6314851" y="2188517"/>
                  <a:ext cx="1049032" cy="461685"/>
                </a:xfrm>
                <a:prstGeom prst="rect">
                  <a:avLst/>
                </a:prstGeom>
                <a:noFill/>
              </p:spPr>
              <p:txBody>
                <a:bodyPr wrap="none" rtlCol="0">
                  <a:spAutoFit/>
                </a:bodyPr>
                <a:lstStyle>
                  <a:defPPr>
                    <a:defRPr lang="zh-CN"/>
                  </a:defPPr>
                  <a:lvl1pPr>
                    <a:defRPr sz="2400" b="1">
                      <a:solidFill>
                        <a:schemeClr val="bg1">
                          <a:lumMod val="95000"/>
                        </a:schemeClr>
                      </a:solidFill>
                      <a:latin typeface="造字工房悦黑（非商用）常规体" pitchFamily="50" charset="-122"/>
                      <a:ea typeface="造字工房悦黑（非商用）常规体" pitchFamily="50" charset="-122"/>
                    </a:defRPr>
                  </a:lvl1pPr>
                </a:lstStyle>
                <a:p>
                  <a:r>
                    <a:rPr lang="en-US" altLang="zh-CN" b="0">
                      <a:solidFill>
                        <a:srgbClr val="2E83C0"/>
                      </a:solidFill>
                      <a:latin typeface="思源宋体 CN Heavy" panose="02020900000000000000" charset="-122"/>
                      <a:ea typeface="思源宋体 CN Heavy" panose="02020900000000000000" charset="-122"/>
                      <a:cs typeface="思源宋体 CN Light" panose="02020300000000000000" charset="-122"/>
                    </a:rPr>
                    <a:t>92%</a:t>
                  </a:r>
                </a:p>
              </p:txBody>
            </p:sp>
          </p:grpSp>
          <p:sp>
            <p:nvSpPr>
              <p:cNvPr id="69" name="图形"/>
              <p:cNvSpPr>
                <a:spLocks noChangeAspect="1"/>
              </p:cNvSpPr>
              <p:nvPr>
                <p:custDataLst>
                  <p:tags r:id="Ra0437f8aad5d4bc6"/>
                </p:custDataLst>
              </p:nvPr>
            </p:nvSpPr>
            <p:spPr bwMode="auto">
              <a:xfrm>
                <a:off x="1489" y="7465"/>
                <a:ext cx="596" cy="595"/>
              </a:xfrm>
              <a:custGeom>
                <a:gdLst>
                  <a:gd name="connsiteX0" fmla="*/ 151949 w 581489"/>
                  <a:gd name="connsiteY0" fmla="*/ 373613 h 580612"/>
                  <a:gd name="connsiteX1" fmla="*/ 125453 w 581489"/>
                  <a:gd name="connsiteY1" fmla="*/ 374138 h 580612"/>
                  <a:gd name="connsiteX2" fmla="*/ 26575 w 581489"/>
                  <a:gd name="connsiteY2" fmla="*/ 518750 h 580612"/>
                  <a:gd name="connsiteX3" fmla="*/ 176094 w 581489"/>
                  <a:gd name="connsiteY3" fmla="*/ 555814 h 580612"/>
                  <a:gd name="connsiteX4" fmla="*/ 325614 w 581489"/>
                  <a:gd name="connsiteY4" fmla="*/ 517595 h 580612"/>
                  <a:gd name="connsiteX5" fmla="*/ 225578 w 581489"/>
                  <a:gd name="connsiteY5" fmla="*/ 374138 h 580612"/>
                  <a:gd name="connsiteX6" fmla="*/ 151949 w 581489"/>
                  <a:gd name="connsiteY6" fmla="*/ 373613 h 580612"/>
                  <a:gd name="connsiteX7" fmla="*/ 125364 w 581489"/>
                  <a:gd name="connsiteY7" fmla="*/ 350851 h 580612"/>
                  <a:gd name="connsiteX8" fmla="*/ 224154 w 581489"/>
                  <a:gd name="connsiteY8" fmla="*/ 350851 h 580612"/>
                  <a:gd name="connsiteX9" fmla="*/ 345194 w 581489"/>
                  <a:gd name="connsiteY9" fmla="*/ 469420 h 580612"/>
                  <a:gd name="connsiteX10" fmla="*/ 341545 w 581489"/>
                  <a:gd name="connsiteY10" fmla="*/ 536171 h 580612"/>
                  <a:gd name="connsiteX11" fmla="*/ 174670 w 581489"/>
                  <a:gd name="connsiteY11" fmla="*/ 580612 h 580612"/>
                  <a:gd name="connsiteX12" fmla="*/ 7885 w 581489"/>
                  <a:gd name="connsiteY12" fmla="*/ 536171 h 580612"/>
                  <a:gd name="connsiteX13" fmla="*/ 4147 w 581489"/>
                  <a:gd name="connsiteY13" fmla="*/ 469420 h 580612"/>
                  <a:gd name="connsiteX14" fmla="*/ 125364 w 581489"/>
                  <a:gd name="connsiteY14" fmla="*/ 350851 h 580612"/>
                  <a:gd name="connsiteX15" fmla="*/ 173527 w 581489"/>
                  <a:gd name="connsiteY15" fmla="*/ 158005 h 580612"/>
                  <a:gd name="connsiteX16" fmla="*/ 99385 w 581489"/>
                  <a:gd name="connsiteY16" fmla="*/ 230881 h 580612"/>
                  <a:gd name="connsiteX17" fmla="*/ 173527 w 581489"/>
                  <a:gd name="connsiteY17" fmla="*/ 303757 h 580612"/>
                  <a:gd name="connsiteX18" fmla="*/ 247669 w 581489"/>
                  <a:gd name="connsiteY18" fmla="*/ 230881 h 580612"/>
                  <a:gd name="connsiteX19" fmla="*/ 173527 w 581489"/>
                  <a:gd name="connsiteY19" fmla="*/ 158005 h 580612"/>
                  <a:gd name="connsiteX20" fmla="*/ 173527 w 581489"/>
                  <a:gd name="connsiteY20" fmla="*/ 133298 h 580612"/>
                  <a:gd name="connsiteX21" fmla="*/ 271167 w 581489"/>
                  <a:gd name="connsiteY21" fmla="*/ 230881 h 580612"/>
                  <a:gd name="connsiteX22" fmla="*/ 173527 w 581489"/>
                  <a:gd name="connsiteY22" fmla="*/ 328552 h 580612"/>
                  <a:gd name="connsiteX23" fmla="*/ 75888 w 581489"/>
                  <a:gd name="connsiteY23" fmla="*/ 230881 h 580612"/>
                  <a:gd name="connsiteX24" fmla="*/ 173527 w 581489"/>
                  <a:gd name="connsiteY24" fmla="*/ 133298 h 580612"/>
                  <a:gd name="connsiteX25" fmla="*/ 438136 w 581489"/>
                  <a:gd name="connsiteY25" fmla="*/ 117350 h 580612"/>
                  <a:gd name="connsiteX26" fmla="*/ 448004 w 581489"/>
                  <a:gd name="connsiteY26" fmla="*/ 120986 h 580612"/>
                  <a:gd name="connsiteX27" fmla="*/ 451649 w 581489"/>
                  <a:gd name="connsiteY27" fmla="*/ 130828 h 580612"/>
                  <a:gd name="connsiteX28" fmla="*/ 448004 w 581489"/>
                  <a:gd name="connsiteY28" fmla="*/ 140582 h 580612"/>
                  <a:gd name="connsiteX29" fmla="*/ 438136 w 581489"/>
                  <a:gd name="connsiteY29" fmla="*/ 144306 h 580612"/>
                  <a:gd name="connsiteX30" fmla="*/ 428356 w 581489"/>
                  <a:gd name="connsiteY30" fmla="*/ 140582 h 580612"/>
                  <a:gd name="connsiteX31" fmla="*/ 424622 w 581489"/>
                  <a:gd name="connsiteY31" fmla="*/ 130828 h 580612"/>
                  <a:gd name="connsiteX32" fmla="*/ 428356 w 581489"/>
                  <a:gd name="connsiteY32" fmla="*/ 120986 h 580612"/>
                  <a:gd name="connsiteX33" fmla="*/ 438136 w 581489"/>
                  <a:gd name="connsiteY33" fmla="*/ 117350 h 580612"/>
                  <a:gd name="connsiteX34" fmla="*/ 438429 w 581489"/>
                  <a:gd name="connsiteY34" fmla="*/ 35918 h 580612"/>
                  <a:gd name="connsiteX35" fmla="*/ 461927 w 581489"/>
                  <a:gd name="connsiteY35" fmla="*/ 43380 h 580612"/>
                  <a:gd name="connsiteX36" fmla="*/ 470560 w 581489"/>
                  <a:gd name="connsiteY36" fmla="*/ 64347 h 580612"/>
                  <a:gd name="connsiteX37" fmla="*/ 469403 w 581489"/>
                  <a:gd name="connsiteY37" fmla="*/ 72965 h 580612"/>
                  <a:gd name="connsiteX38" fmla="*/ 466911 w 581489"/>
                  <a:gd name="connsiteY38" fmla="*/ 76607 h 580612"/>
                  <a:gd name="connsiteX39" fmla="*/ 464419 w 581489"/>
                  <a:gd name="connsiteY39" fmla="*/ 80339 h 580612"/>
                  <a:gd name="connsiteX40" fmla="*/ 461927 w 581489"/>
                  <a:gd name="connsiteY40" fmla="*/ 83981 h 580612"/>
                  <a:gd name="connsiteX41" fmla="*/ 454450 w 581489"/>
                  <a:gd name="connsiteY41" fmla="*/ 91444 h 580612"/>
                  <a:gd name="connsiteX42" fmla="*/ 449466 w 581489"/>
                  <a:gd name="connsiteY42" fmla="*/ 96419 h 580612"/>
                  <a:gd name="connsiteX43" fmla="*/ 448309 w 581489"/>
                  <a:gd name="connsiteY43" fmla="*/ 102549 h 580612"/>
                  <a:gd name="connsiteX44" fmla="*/ 448309 w 581489"/>
                  <a:gd name="connsiteY44" fmla="*/ 112411 h 580612"/>
                  <a:gd name="connsiteX45" fmla="*/ 425968 w 581489"/>
                  <a:gd name="connsiteY45" fmla="*/ 112411 h 580612"/>
                  <a:gd name="connsiteX46" fmla="*/ 425968 w 581489"/>
                  <a:gd name="connsiteY46" fmla="*/ 101305 h 580612"/>
                  <a:gd name="connsiteX47" fmla="*/ 427125 w 581489"/>
                  <a:gd name="connsiteY47" fmla="*/ 91444 h 580612"/>
                  <a:gd name="connsiteX48" fmla="*/ 433355 w 581489"/>
                  <a:gd name="connsiteY48" fmla="*/ 82826 h 580612"/>
                  <a:gd name="connsiteX49" fmla="*/ 443146 w 581489"/>
                  <a:gd name="connsiteY49" fmla="*/ 71632 h 580612"/>
                  <a:gd name="connsiteX50" fmla="*/ 445638 w 581489"/>
                  <a:gd name="connsiteY50" fmla="*/ 64170 h 580612"/>
                  <a:gd name="connsiteX51" fmla="*/ 443146 w 581489"/>
                  <a:gd name="connsiteY51" fmla="*/ 56707 h 580612"/>
                  <a:gd name="connsiteX52" fmla="*/ 438162 w 581489"/>
                  <a:gd name="connsiteY52" fmla="*/ 55552 h 580612"/>
                  <a:gd name="connsiteX53" fmla="*/ 432020 w 581489"/>
                  <a:gd name="connsiteY53" fmla="*/ 59194 h 580612"/>
                  <a:gd name="connsiteX54" fmla="*/ 428460 w 581489"/>
                  <a:gd name="connsiteY54" fmla="*/ 67990 h 580612"/>
                  <a:gd name="connsiteX55" fmla="*/ 403805 w 581489"/>
                  <a:gd name="connsiteY55" fmla="*/ 67990 h 580612"/>
                  <a:gd name="connsiteX56" fmla="*/ 414931 w 581489"/>
                  <a:gd name="connsiteY56" fmla="*/ 44535 h 580612"/>
                  <a:gd name="connsiteX57" fmla="*/ 438429 w 581489"/>
                  <a:gd name="connsiteY57" fmla="*/ 35918 h 580612"/>
                  <a:gd name="connsiteX58" fmla="*/ 312022 w 581489"/>
                  <a:gd name="connsiteY58" fmla="*/ 24707 h 580612"/>
                  <a:gd name="connsiteX59" fmla="*/ 312022 w 581489"/>
                  <a:gd name="connsiteY59" fmla="*/ 155712 h 580612"/>
                  <a:gd name="connsiteX60" fmla="*/ 350378 w 581489"/>
                  <a:gd name="connsiteY60" fmla="*/ 155712 h 580612"/>
                  <a:gd name="connsiteX61" fmla="*/ 350378 w 581489"/>
                  <a:gd name="connsiteY61" fmla="*/ 210105 h 580612"/>
                  <a:gd name="connsiteX62" fmla="*/ 404663 w 581489"/>
                  <a:gd name="connsiteY62" fmla="*/ 155712 h 580612"/>
                  <a:gd name="connsiteX63" fmla="*/ 557995 w 581489"/>
                  <a:gd name="connsiteY63" fmla="*/ 155712 h 580612"/>
                  <a:gd name="connsiteX64" fmla="*/ 557995 w 581489"/>
                  <a:gd name="connsiteY64" fmla="*/ 24707 h 580612"/>
                  <a:gd name="connsiteX65" fmla="*/ 287372 w 581489"/>
                  <a:gd name="connsiteY65" fmla="*/ 0 h 580612"/>
                  <a:gd name="connsiteX66" fmla="*/ 581489 w 581489"/>
                  <a:gd name="connsiteY66" fmla="*/ 0 h 580612"/>
                  <a:gd name="connsiteX67" fmla="*/ 581489 w 581489"/>
                  <a:gd name="connsiteY67" fmla="*/ 179176 h 580612"/>
                  <a:gd name="connsiteX68" fmla="*/ 413473 w 581489"/>
                  <a:gd name="connsiteY68" fmla="*/ 179176 h 580612"/>
                  <a:gd name="connsiteX69" fmla="*/ 325638 w 581489"/>
                  <a:gd name="connsiteY69" fmla="*/ 266808 h 580612"/>
                  <a:gd name="connsiteX70" fmla="*/ 325638 w 581489"/>
                  <a:gd name="connsiteY70" fmla="*/ 179176 h 580612"/>
                  <a:gd name="connsiteX71" fmla="*/ 287372 w 581489"/>
                  <a:gd name="connsiteY71" fmla="*/ 179176 h 5806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81489" h="580612">
                    <a:moveTo>
                      <a:pt x="151949" y="373613"/>
                    </a:moveTo>
                    <a:cubicBezTo>
                      <a:pt x="141356" y="373672"/>
                      <a:pt x="131884" y="373827"/>
                      <a:pt x="125453" y="374138"/>
                    </a:cubicBezTo>
                    <a:cubicBezTo>
                      <a:pt x="12246" y="379738"/>
                      <a:pt x="24083" y="513773"/>
                      <a:pt x="26575" y="518750"/>
                    </a:cubicBezTo>
                    <a:cubicBezTo>
                      <a:pt x="48825" y="541060"/>
                      <a:pt x="108098" y="555814"/>
                      <a:pt x="176094" y="555814"/>
                    </a:cubicBezTo>
                    <a:cubicBezTo>
                      <a:pt x="244001" y="555814"/>
                      <a:pt x="302118" y="541060"/>
                      <a:pt x="325614" y="517595"/>
                    </a:cubicBezTo>
                    <a:cubicBezTo>
                      <a:pt x="328106" y="513862"/>
                      <a:pt x="336561" y="374316"/>
                      <a:pt x="225578" y="374138"/>
                    </a:cubicBezTo>
                    <a:cubicBezTo>
                      <a:pt x="225578" y="374138"/>
                      <a:pt x="183726" y="373438"/>
                      <a:pt x="151949" y="373613"/>
                    </a:cubicBezTo>
                    <a:close/>
                    <a:moveTo>
                      <a:pt x="125364" y="350851"/>
                    </a:moveTo>
                    <a:lnTo>
                      <a:pt x="224154" y="350851"/>
                    </a:lnTo>
                    <a:cubicBezTo>
                      <a:pt x="289836" y="350851"/>
                      <a:pt x="344126" y="403914"/>
                      <a:pt x="345194" y="469420"/>
                    </a:cubicBezTo>
                    <a:cubicBezTo>
                      <a:pt x="349021" y="489241"/>
                      <a:pt x="353916" y="523816"/>
                      <a:pt x="341545" y="536171"/>
                    </a:cubicBezTo>
                    <a:cubicBezTo>
                      <a:pt x="308170" y="568258"/>
                      <a:pt x="234033" y="580612"/>
                      <a:pt x="174670" y="580612"/>
                    </a:cubicBezTo>
                    <a:cubicBezTo>
                      <a:pt x="116642" y="580612"/>
                      <a:pt x="41171" y="568258"/>
                      <a:pt x="7885" y="536171"/>
                    </a:cubicBezTo>
                    <a:cubicBezTo>
                      <a:pt x="-4486" y="523816"/>
                      <a:pt x="498" y="489241"/>
                      <a:pt x="4147" y="469420"/>
                    </a:cubicBezTo>
                    <a:cubicBezTo>
                      <a:pt x="5482" y="403914"/>
                      <a:pt x="58526" y="350851"/>
                      <a:pt x="125364" y="350851"/>
                    </a:cubicBezTo>
                    <a:close/>
                    <a:moveTo>
                      <a:pt x="173527" y="158005"/>
                    </a:moveTo>
                    <a:cubicBezTo>
                      <a:pt x="132852" y="158005"/>
                      <a:pt x="99385" y="191332"/>
                      <a:pt x="99385" y="230881"/>
                    </a:cubicBezTo>
                    <a:cubicBezTo>
                      <a:pt x="99385" y="270518"/>
                      <a:pt x="132674" y="303757"/>
                      <a:pt x="173527" y="303757"/>
                    </a:cubicBezTo>
                    <a:cubicBezTo>
                      <a:pt x="214381" y="303757"/>
                      <a:pt x="247669" y="270518"/>
                      <a:pt x="247669" y="230881"/>
                    </a:cubicBezTo>
                    <a:cubicBezTo>
                      <a:pt x="247669" y="191332"/>
                      <a:pt x="214381" y="158005"/>
                      <a:pt x="173527" y="158005"/>
                    </a:cubicBezTo>
                    <a:close/>
                    <a:moveTo>
                      <a:pt x="173527" y="133298"/>
                    </a:moveTo>
                    <a:cubicBezTo>
                      <a:pt x="227910" y="133298"/>
                      <a:pt x="271167" y="176491"/>
                      <a:pt x="271167" y="230881"/>
                    </a:cubicBezTo>
                    <a:cubicBezTo>
                      <a:pt x="272413" y="284116"/>
                      <a:pt x="227910" y="328552"/>
                      <a:pt x="173527" y="328552"/>
                    </a:cubicBezTo>
                    <a:cubicBezTo>
                      <a:pt x="119145" y="328552"/>
                      <a:pt x="75888" y="285271"/>
                      <a:pt x="75888" y="230881"/>
                    </a:cubicBezTo>
                    <a:cubicBezTo>
                      <a:pt x="75888" y="177735"/>
                      <a:pt x="120391" y="133298"/>
                      <a:pt x="173527" y="133298"/>
                    </a:cubicBezTo>
                    <a:close/>
                    <a:moveTo>
                      <a:pt x="438136" y="117350"/>
                    </a:moveTo>
                    <a:cubicBezTo>
                      <a:pt x="441870" y="117350"/>
                      <a:pt x="445515" y="118592"/>
                      <a:pt x="448004" y="120986"/>
                    </a:cubicBezTo>
                    <a:cubicBezTo>
                      <a:pt x="450493" y="123380"/>
                      <a:pt x="451649" y="127104"/>
                      <a:pt x="451649" y="130828"/>
                    </a:cubicBezTo>
                    <a:cubicBezTo>
                      <a:pt x="451649" y="134464"/>
                      <a:pt x="450493" y="138099"/>
                      <a:pt x="448004" y="140582"/>
                    </a:cubicBezTo>
                    <a:cubicBezTo>
                      <a:pt x="445604" y="143065"/>
                      <a:pt x="441870" y="144306"/>
                      <a:pt x="438136" y="144306"/>
                    </a:cubicBezTo>
                    <a:cubicBezTo>
                      <a:pt x="433335" y="144306"/>
                      <a:pt x="430846" y="143065"/>
                      <a:pt x="428356" y="140582"/>
                    </a:cubicBezTo>
                    <a:cubicBezTo>
                      <a:pt x="425867" y="138277"/>
                      <a:pt x="424622" y="134464"/>
                      <a:pt x="424622" y="130828"/>
                    </a:cubicBezTo>
                    <a:cubicBezTo>
                      <a:pt x="424622" y="127104"/>
                      <a:pt x="425867" y="123469"/>
                      <a:pt x="428356" y="120986"/>
                    </a:cubicBezTo>
                    <a:cubicBezTo>
                      <a:pt x="430668" y="118503"/>
                      <a:pt x="434491" y="117350"/>
                      <a:pt x="438136" y="117350"/>
                    </a:cubicBezTo>
                    <a:close/>
                    <a:moveTo>
                      <a:pt x="438429" y="35918"/>
                    </a:moveTo>
                    <a:cubicBezTo>
                      <a:pt x="448309" y="35918"/>
                      <a:pt x="455785" y="38405"/>
                      <a:pt x="461927" y="43380"/>
                    </a:cubicBezTo>
                    <a:cubicBezTo>
                      <a:pt x="468068" y="48178"/>
                      <a:pt x="470560" y="55641"/>
                      <a:pt x="470560" y="64347"/>
                    </a:cubicBezTo>
                    <a:cubicBezTo>
                      <a:pt x="470560" y="67990"/>
                      <a:pt x="470560" y="71810"/>
                      <a:pt x="469403" y="72965"/>
                    </a:cubicBezTo>
                    <a:cubicBezTo>
                      <a:pt x="468068" y="75452"/>
                      <a:pt x="468068" y="76607"/>
                      <a:pt x="466911" y="76607"/>
                    </a:cubicBezTo>
                    <a:cubicBezTo>
                      <a:pt x="466911" y="77851"/>
                      <a:pt x="465576" y="79095"/>
                      <a:pt x="464419" y="80339"/>
                    </a:cubicBezTo>
                    <a:cubicBezTo>
                      <a:pt x="463084" y="81494"/>
                      <a:pt x="461927" y="82826"/>
                      <a:pt x="461927" y="83981"/>
                    </a:cubicBezTo>
                    <a:lnTo>
                      <a:pt x="454450" y="91444"/>
                    </a:lnTo>
                    <a:lnTo>
                      <a:pt x="449466" y="96419"/>
                    </a:lnTo>
                    <a:cubicBezTo>
                      <a:pt x="448309" y="97574"/>
                      <a:pt x="448309" y="100062"/>
                      <a:pt x="448309" y="102549"/>
                    </a:cubicBezTo>
                    <a:lnTo>
                      <a:pt x="448309" y="112411"/>
                    </a:lnTo>
                    <a:lnTo>
                      <a:pt x="425968" y="112411"/>
                    </a:lnTo>
                    <a:lnTo>
                      <a:pt x="425968" y="101305"/>
                    </a:lnTo>
                    <a:cubicBezTo>
                      <a:pt x="425968" y="97574"/>
                      <a:pt x="425968" y="93932"/>
                      <a:pt x="427125" y="91444"/>
                    </a:cubicBezTo>
                    <a:cubicBezTo>
                      <a:pt x="428371" y="88956"/>
                      <a:pt x="430863" y="86469"/>
                      <a:pt x="433355" y="82826"/>
                    </a:cubicBezTo>
                    <a:lnTo>
                      <a:pt x="443146" y="71632"/>
                    </a:lnTo>
                    <a:cubicBezTo>
                      <a:pt x="444481" y="70388"/>
                      <a:pt x="445638" y="67901"/>
                      <a:pt x="445638" y="64170"/>
                    </a:cubicBezTo>
                    <a:cubicBezTo>
                      <a:pt x="445638" y="61682"/>
                      <a:pt x="444392" y="59194"/>
                      <a:pt x="443146" y="56707"/>
                    </a:cubicBezTo>
                    <a:cubicBezTo>
                      <a:pt x="443146" y="56707"/>
                      <a:pt x="440654" y="55552"/>
                      <a:pt x="438162" y="55552"/>
                    </a:cubicBezTo>
                    <a:cubicBezTo>
                      <a:pt x="435670" y="55552"/>
                      <a:pt x="433177" y="56707"/>
                      <a:pt x="432020" y="59194"/>
                    </a:cubicBezTo>
                    <a:cubicBezTo>
                      <a:pt x="430685" y="61682"/>
                      <a:pt x="429528" y="64170"/>
                      <a:pt x="428460" y="67990"/>
                    </a:cubicBezTo>
                    <a:lnTo>
                      <a:pt x="403805" y="67990"/>
                    </a:lnTo>
                    <a:cubicBezTo>
                      <a:pt x="405051" y="58128"/>
                      <a:pt x="408789" y="49511"/>
                      <a:pt x="414931" y="44535"/>
                    </a:cubicBezTo>
                    <a:cubicBezTo>
                      <a:pt x="421072" y="38405"/>
                      <a:pt x="429795" y="35918"/>
                      <a:pt x="438429" y="35918"/>
                    </a:cubicBezTo>
                    <a:close/>
                    <a:moveTo>
                      <a:pt x="312022" y="24707"/>
                    </a:moveTo>
                    <a:lnTo>
                      <a:pt x="312022" y="155712"/>
                    </a:lnTo>
                    <a:lnTo>
                      <a:pt x="350378" y="155712"/>
                    </a:lnTo>
                    <a:lnTo>
                      <a:pt x="350378" y="210105"/>
                    </a:lnTo>
                    <a:lnTo>
                      <a:pt x="404663" y="155712"/>
                    </a:lnTo>
                    <a:lnTo>
                      <a:pt x="557995" y="155712"/>
                    </a:lnTo>
                    <a:lnTo>
                      <a:pt x="557995" y="24707"/>
                    </a:lnTo>
                    <a:close/>
                    <a:moveTo>
                      <a:pt x="287372" y="0"/>
                    </a:moveTo>
                    <a:lnTo>
                      <a:pt x="581489" y="0"/>
                    </a:lnTo>
                    <a:lnTo>
                      <a:pt x="581489" y="179176"/>
                    </a:lnTo>
                    <a:lnTo>
                      <a:pt x="413473" y="179176"/>
                    </a:lnTo>
                    <a:lnTo>
                      <a:pt x="325638" y="266808"/>
                    </a:lnTo>
                    <a:lnTo>
                      <a:pt x="325638" y="179176"/>
                    </a:lnTo>
                    <a:lnTo>
                      <a:pt x="287372" y="179176"/>
                    </a:lnTo>
                    <a:close/>
                  </a:path>
                </a:pathLst>
              </a:custGeom>
              <a:solidFill>
                <a:srgbClr val="2E83C0"/>
              </a:solidFill>
              <a:ln>
                <a:noFill/>
              </a:ln>
            </p:spPr>
            <p:txBody>
              <a:bodyPr/>
              <a:lstStyle/>
              <a:p>
                <a:endParaRPr lang="zh-CN" altLang="en-US"/>
              </a:p>
            </p:txBody>
          </p:sp>
          <p:sp>
            <p:nvSpPr>
              <p:cNvPr id="88" name="图形"/>
              <p:cNvSpPr/>
              <p:nvPr>
                <p:custDataLst>
                  <p:tags r:id="R60cb0491c4ec4ac5"/>
                </p:custDataLst>
              </p:nvPr>
            </p:nvSpPr>
            <p:spPr>
              <a:xfrm>
                <a:off x="9146" y="7495"/>
                <a:ext cx="325" cy="323"/>
              </a:xfrm>
              <a:prstGeom prst="ellipse">
                <a:avLst/>
              </a:prstGeom>
              <a:ln w="25400">
                <a:solidFill>
                  <a:srgbClr val="2E83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cs typeface="思源宋体 CN Light" panose="02020300000000000000" charset="-122"/>
                </a:endParaRPr>
              </a:p>
            </p:txBody>
          </p:sp>
        </p:grpSp>
        <p:sp>
          <p:nvSpPr>
            <p:cNvPr id="28" name="图形"/>
            <p:cNvSpPr txBox="1">
              <a:spLocks noChangeArrowheads="1"/>
            </p:cNvSpPr>
            <p:nvPr>
              <p:custDataLst>
                <p:tags r:id="R418ace7b83ba4f99"/>
              </p:custDataLst>
            </p:nvPr>
          </p:nvSpPr>
          <p:spPr bwMode="auto">
            <a:xfrm>
              <a:off x="10165" y="3509"/>
              <a:ext cx="7327"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9" name="图形"/>
            <p:cNvSpPr txBox="1">
              <a:spLocks noChangeArrowheads="1"/>
            </p:cNvSpPr>
            <p:nvPr>
              <p:custDataLst>
                <p:tags r:id="R107f0eed037947ae"/>
              </p:custDataLst>
            </p:nvPr>
          </p:nvSpPr>
          <p:spPr bwMode="auto">
            <a:xfrm>
              <a:off x="10165" y="4903"/>
              <a:ext cx="7327"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10" name="图形"/>
            <p:cNvSpPr txBox="1">
              <a:spLocks noChangeArrowheads="1"/>
            </p:cNvSpPr>
            <p:nvPr>
              <p:custDataLst>
                <p:tags r:id="R9d3bb4d94c134b80"/>
              </p:custDataLst>
            </p:nvPr>
          </p:nvSpPr>
          <p:spPr bwMode="auto">
            <a:xfrm>
              <a:off x="10165" y="6413"/>
              <a:ext cx="7327"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12" name="图形"/>
            <p:cNvSpPr txBox="1">
              <a:spLocks noChangeArrowheads="1"/>
            </p:cNvSpPr>
            <p:nvPr>
              <p:custDataLst>
                <p:tags r:id="Rcd0a11158ddd46ef"/>
              </p:custDataLst>
            </p:nvPr>
          </p:nvSpPr>
          <p:spPr bwMode="auto">
            <a:xfrm>
              <a:off x="10165" y="7923"/>
              <a:ext cx="7327"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spTree>
    <p:custDataLst>
      <p:tags r:id="R525c6f8dd2f14450"/>
    </p:custDataLst>
  </p:cSld>
  <p:clrMapOvr>
    <a:masterClrMapping/>
  </p:clrMapOvr>
  <p:transition advTm="2000">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2" presetClass="entr" presetSubtype="4"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p:tgtEl>
                                          <p:spTgt spid="13"/>
                                        </p:tgtEl>
                                        <p:attrNameLst>
                                          <p:attrName>ppt_y</p:attrName>
                                        </p:attrNameLst>
                                      </p:cBhvr>
                                      <p:tavLst>
                                        <p:tav tm="0">
                                          <p:val>
                                            <p:strVal val="#ppt_y+#ppt_h*1.125000"/>
                                          </p:val>
                                        </p:tav>
                                        <p:tav tm="100000">
                                          <p:val>
                                            <p:strVal val="#ppt_y"/>
                                          </p:val>
                                        </p:tav>
                                      </p:tavLst>
                                    </p:anim>
                                    <p:animEffect transition="in" filter="wipe(up)">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801c6aed24cd493c"/>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8ba7746303b9475b"/>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公司发展与晋升空间</a:t>
              </a:r>
            </a:p>
          </p:txBody>
        </p:sp>
        <p:sp>
          <p:nvSpPr>
            <p:cNvPr id="20" name="图形"/>
            <p:cNvSpPr/>
            <p:nvPr>
              <p:custDataLst>
                <p:tags r:id="R72762b00005a424a"/>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5" name="图形"/>
          <p:cNvGrpSpPr/>
          <p:nvPr/>
        </p:nvGrpSpPr>
        <p:grpSpPr>
          <a:xfrm>
            <a:off x="1021715" y="1656715"/>
            <a:ext cx="10073005" cy="4229735"/>
            <a:chOff x="1609" y="2609"/>
            <a:chExt cx="15863" cy="6661"/>
          </a:xfrm>
        </p:grpSpPr>
        <p:sp>
          <p:nvSpPr>
            <p:cNvPr id="19" name="图形"/>
            <p:cNvSpPr txBox="1"/>
            <p:nvPr>
              <p:custDataLst>
                <p:tags r:id="R7620d827246943d9"/>
              </p:custDataLst>
            </p:nvPr>
          </p:nvSpPr>
          <p:spPr bwMode="auto">
            <a:xfrm>
              <a:off x="1612" y="2609"/>
              <a:ext cx="7274" cy="3315"/>
            </a:xfrm>
            <a:prstGeom prst="rect">
              <a:avLst/>
            </a:prstGeom>
            <a:noFill/>
          </p:spPr>
          <p:txBody>
            <a:bodyPr vert="horz" wrap="square" lIns="91440" tIns="45720" rIns="91440" bIns="45720" rtlCol="0" anchor="t" anchorCtr="0" compatLnSpc="0">
              <a:spAutoFit/>
            </a:body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a:t>
              </a:r>
            </a:p>
          </p:txBody>
        </p:sp>
        <p:sp>
          <p:nvSpPr>
            <p:cNvPr id="46" name="图形"/>
            <p:cNvSpPr/>
            <p:nvPr>
              <p:custDataLst>
                <p:tags r:id="Rd7777e9917a84eac"/>
              </p:custDataLst>
            </p:nvPr>
          </p:nvSpPr>
          <p:spPr>
            <a:xfrm>
              <a:off x="1609" y="7927"/>
              <a:ext cx="1225" cy="1225"/>
            </a:xfrm>
            <a:prstGeom prst="ellipse">
              <a:avLst/>
            </a:prstGeom>
            <a:solidFill>
              <a:srgbClr val="2E83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思源宋体 CN Light" panose="02020300000000000000" charset="-122"/>
              </a:endParaRPr>
            </a:p>
          </p:txBody>
        </p:sp>
        <p:sp>
          <p:nvSpPr>
            <p:cNvPr id="39" name="图形"/>
            <p:cNvSpPr/>
            <p:nvPr>
              <p:custDataLst>
                <p:tags r:id="R9c9b6a5a0d5346e2"/>
              </p:custDataLst>
            </p:nvPr>
          </p:nvSpPr>
          <p:spPr>
            <a:xfrm>
              <a:off x="1609" y="5930"/>
              <a:ext cx="1225" cy="1225"/>
            </a:xfrm>
            <a:prstGeom prst="ellipse">
              <a:avLst/>
            </a:prstGeom>
            <a:solidFill>
              <a:srgbClr val="2E83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思源宋体 CN Light" panose="02020300000000000000" charset="-122"/>
              </a:endParaRPr>
            </a:p>
          </p:txBody>
        </p:sp>
        <p:sp>
          <p:nvSpPr>
            <p:cNvPr id="55" name="图形"/>
            <p:cNvSpPr/>
            <p:nvPr>
              <p:custDataLst>
                <p:tags r:id="R04a80d5fa7eb46c6"/>
              </p:custDataLst>
            </p:nvPr>
          </p:nvSpPr>
          <p:spPr>
            <a:xfrm>
              <a:off x="9843" y="2724"/>
              <a:ext cx="7624" cy="1640"/>
            </a:xfrm>
            <a:prstGeom prst="rect">
              <a:avLst/>
            </a:prstGeom>
            <a:solidFill>
              <a:schemeClr val="bg1"/>
            </a:solidFill>
            <a:ln w="25400">
              <a:solidFill>
                <a:srgbClr val="2E83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Light" panose="02020300000000000000" charset="-122"/>
              </a:endParaRPr>
            </a:p>
          </p:txBody>
        </p:sp>
        <p:sp>
          <p:nvSpPr>
            <p:cNvPr id="135" name="图形"/>
            <p:cNvSpPr/>
            <p:nvPr>
              <p:custDataLst>
                <p:tags r:id="Rf8093be69c2b4459"/>
              </p:custDataLst>
            </p:nvPr>
          </p:nvSpPr>
          <p:spPr>
            <a:xfrm>
              <a:off x="10100" y="3085"/>
              <a:ext cx="1144" cy="921"/>
            </a:xfrm>
            <a:prstGeom prst="rect">
              <a:avLst/>
            </a:prstGeom>
          </p:spPr>
          <p:txBody>
            <a:bodyPr wrap="square">
              <a:spAutoFit/>
            </a:bodyPr>
            <a:lstStyle/>
            <a:p>
              <a:pPr algn="ctr"/>
              <a:r>
                <a:rPr lang="en-US" sz="3200">
                  <a:solidFill>
                    <a:srgbClr val="2E83C0"/>
                  </a:solidFill>
                  <a:latin typeface="思源宋体 CN Heavy" panose="02020900000000000000" charset="-122"/>
                  <a:ea typeface="思源宋体 CN Heavy" panose="02020900000000000000" charset="-122"/>
                  <a:cs typeface="思源宋体 CN Light" panose="02020300000000000000" charset="-122"/>
                </a:rPr>
                <a:t>01</a:t>
              </a:r>
            </a:p>
          </p:txBody>
        </p:sp>
        <p:cxnSp>
          <p:nvCxnSpPr>
            <p:cNvPr id="58" name="图形"/>
            <p:cNvCxnSpPr>
              <a:stCxn id="55" idx="2"/>
            </p:cNvCxnSpPr>
            <p:nvPr>
              <p:custDataLst>
                <p:tags r:id="Rc24c4fe537134846"/>
              </p:custDataLst>
            </p:nvPr>
          </p:nvCxnSpPr>
          <p:spPr>
            <a:xfrm flipH="1">
              <a:off x="13655" y="4364"/>
              <a:ext cx="0" cy="753"/>
            </a:xfrm>
            <a:prstGeom prst="straightConnector1">
              <a:avLst/>
            </a:prstGeom>
            <a:ln w="254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9" name="图形"/>
            <p:cNvCxnSpPr/>
            <p:nvPr>
              <p:custDataLst>
                <p:tags r:id="R941a13f90e994c34"/>
              </p:custDataLst>
            </p:nvPr>
          </p:nvCxnSpPr>
          <p:spPr>
            <a:xfrm flipH="1">
              <a:off x="13655" y="6758"/>
              <a:ext cx="0" cy="753"/>
            </a:xfrm>
            <a:prstGeom prst="straightConnector1">
              <a:avLst/>
            </a:prstGeom>
            <a:ln w="254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7" name="图形"/>
            <p:cNvSpPr/>
            <p:nvPr>
              <p:custDataLst>
                <p:tags r:id="Rd0f68930904c4589"/>
              </p:custDataLst>
            </p:nvPr>
          </p:nvSpPr>
          <p:spPr>
            <a:xfrm>
              <a:off x="9837" y="5125"/>
              <a:ext cx="7635" cy="1640"/>
            </a:xfrm>
            <a:prstGeom prst="rect">
              <a:avLst/>
            </a:prstGeom>
            <a:solidFill>
              <a:schemeClr val="bg1"/>
            </a:solidFill>
            <a:ln w="25400">
              <a:solidFill>
                <a:srgbClr val="2E83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Light" panose="02020300000000000000" charset="-122"/>
              </a:endParaRPr>
            </a:p>
          </p:txBody>
        </p:sp>
        <p:sp>
          <p:nvSpPr>
            <p:cNvPr id="72" name="图形"/>
            <p:cNvSpPr/>
            <p:nvPr>
              <p:custDataLst>
                <p:tags r:id="R722286d0db0049a5"/>
              </p:custDataLst>
            </p:nvPr>
          </p:nvSpPr>
          <p:spPr>
            <a:xfrm>
              <a:off x="10090" y="5489"/>
              <a:ext cx="1144" cy="921"/>
            </a:xfrm>
            <a:prstGeom prst="rect">
              <a:avLst/>
            </a:prstGeom>
          </p:spPr>
          <p:txBody>
            <a:bodyPr wrap="square">
              <a:spAutoFit/>
            </a:bodyPr>
            <a:lstStyle/>
            <a:p>
              <a:pPr algn="ctr"/>
              <a:r>
                <a:rPr lang="en-US" sz="3200">
                  <a:solidFill>
                    <a:srgbClr val="2E83C0"/>
                  </a:solidFill>
                  <a:latin typeface="思源宋体 CN Heavy" panose="02020900000000000000" charset="-122"/>
                  <a:ea typeface="思源宋体 CN Heavy" panose="02020900000000000000" charset="-122"/>
                  <a:cs typeface="思源宋体 CN Light" panose="02020300000000000000" charset="-122"/>
                </a:rPr>
                <a:t>02</a:t>
              </a:r>
            </a:p>
          </p:txBody>
        </p:sp>
        <p:sp>
          <p:nvSpPr>
            <p:cNvPr id="79" name="图形"/>
            <p:cNvSpPr/>
            <p:nvPr>
              <p:custDataLst>
                <p:tags r:id="Rcf0d78b61dd647b6"/>
              </p:custDataLst>
            </p:nvPr>
          </p:nvSpPr>
          <p:spPr>
            <a:xfrm>
              <a:off x="9837" y="7532"/>
              <a:ext cx="7635" cy="1640"/>
            </a:xfrm>
            <a:prstGeom prst="rect">
              <a:avLst/>
            </a:prstGeom>
            <a:solidFill>
              <a:schemeClr val="bg1"/>
            </a:solidFill>
            <a:ln w="25400">
              <a:solidFill>
                <a:srgbClr val="2E83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Light" panose="02020300000000000000" charset="-122"/>
              </a:endParaRPr>
            </a:p>
          </p:txBody>
        </p:sp>
        <p:sp>
          <p:nvSpPr>
            <p:cNvPr id="84" name="图形"/>
            <p:cNvSpPr/>
            <p:nvPr>
              <p:custDataLst>
                <p:tags r:id="R736383b318914b8e"/>
              </p:custDataLst>
            </p:nvPr>
          </p:nvSpPr>
          <p:spPr>
            <a:xfrm>
              <a:off x="10090" y="7893"/>
              <a:ext cx="1144" cy="921"/>
            </a:xfrm>
            <a:prstGeom prst="rect">
              <a:avLst/>
            </a:prstGeom>
          </p:spPr>
          <p:txBody>
            <a:bodyPr wrap="square">
              <a:spAutoFit/>
            </a:bodyPr>
            <a:lstStyle/>
            <a:p>
              <a:pPr algn="ctr"/>
              <a:r>
                <a:rPr lang="en-US" sz="3200">
                  <a:solidFill>
                    <a:srgbClr val="2E83C0"/>
                  </a:solidFill>
                  <a:latin typeface="思源宋体 CN Heavy" panose="02020900000000000000" charset="-122"/>
                  <a:ea typeface="思源宋体 CN Heavy" panose="02020900000000000000" charset="-122"/>
                  <a:cs typeface="思源宋体 CN Light" panose="02020300000000000000" charset="-122"/>
                </a:rPr>
                <a:t>03</a:t>
              </a:r>
            </a:p>
          </p:txBody>
        </p:sp>
        <p:pic>
          <p:nvPicPr>
            <p:cNvPr id="27" name="图形" descr="32313538333630393b32313538333732343bbfceb3ccb2a5b7c5"/>
            <p:cNvPicPr>
              <a:picLocks noChangeAspect="1"/>
            </p:cNvPicPr>
            <p:nvPr>
              <p:custDataLst>
                <p:tags r:id="R3c2aa461e27b49f6"/>
              </p:custDataLst>
            </p:nvPr>
          </p:nvPicPr>
          <p:blipFill>
            <a:blip r:embed="Rdf7940dbfdf84615">
              <a:extLst>
                <a:ext uri="{28A0092B-C50C-407E-A947-70E740481C1C}">
                  <a14:useLocalDpi xmlns:a14="http://schemas.microsoft.com/office/drawing/2010/main"/>
                </a:ext>
                <a:ext uri="{96DAC541-7B7A-43D3-8B79-37D633B846F1}">
                  <asvg:svgBlip xmlns:asvg="http://schemas.microsoft.com/office/drawing/2016/SVG/main" r:embed="rId30"/>
                </a:ext>
              </a:extLst>
            </a:blip>
            <a:stretch>
              <a:fillRect/>
            </a:stretch>
          </p:blipFill>
          <p:spPr>
            <a:xfrm>
              <a:off x="1901" y="6222"/>
              <a:ext cx="641" cy="641"/>
            </a:xfrm>
            <a:prstGeom prst="rect">
              <a:avLst/>
            </a:prstGeom>
          </p:spPr>
        </p:pic>
        <p:pic>
          <p:nvPicPr>
            <p:cNvPr id="28" name="图形" descr="32313538333630393b32313538333732333bbfceb3ccc5c5d0d0"/>
            <p:cNvPicPr>
              <a:picLocks noChangeAspect="1"/>
            </p:cNvPicPr>
            <p:nvPr>
              <p:custDataLst>
                <p:tags r:id="Rbab1a79aedc34eb0"/>
              </p:custDataLst>
            </p:nvPr>
          </p:nvPicPr>
          <p:blipFill>
            <a:blip r:embed="Rfb71d8f6632d4a9e">
              <a:extLst>
                <a:ext uri="{28A0092B-C50C-407E-A947-70E740481C1C}">
                  <a14:useLocalDpi xmlns:a14="http://schemas.microsoft.com/office/drawing/2010/main"/>
                </a:ext>
                <a:ext uri="{96DAC541-7B7A-43D3-8B79-37D633B846F1}">
                  <asvg:svgBlip xmlns:asvg="http://schemas.microsoft.com/office/drawing/2016/SVG/main" r:embed="rId32"/>
                </a:ext>
              </a:extLst>
            </a:blip>
            <a:stretch>
              <a:fillRect/>
            </a:stretch>
          </p:blipFill>
          <p:spPr>
            <a:xfrm>
              <a:off x="1916" y="8226"/>
              <a:ext cx="626" cy="626"/>
            </a:xfrm>
            <a:prstGeom prst="rect">
              <a:avLst/>
            </a:prstGeom>
          </p:spPr>
        </p:pic>
        <p:grpSp>
          <p:nvGrpSpPr>
            <p:cNvPr id="4" name="组合 3"/>
            <p:cNvGrpSpPr/>
            <p:nvPr/>
          </p:nvGrpSpPr>
          <p:grpSpPr>
            <a:xfrm>
              <a:off x="3118" y="5834"/>
              <a:ext cx="5767" cy="1560"/>
              <a:chOff x="3118" y="5834"/>
              <a:chExt cx="5767" cy="1560"/>
            </a:xfrm>
          </p:grpSpPr>
          <p:sp>
            <p:nvSpPr>
              <p:cNvPr id="9" name="图形"/>
              <p:cNvSpPr txBox="1"/>
              <p:nvPr>
                <p:custDataLst>
                  <p:tags r:id="R1f83c2deb5a0490b"/>
                </p:custDataLst>
              </p:nvPr>
            </p:nvSpPr>
            <p:spPr>
              <a:xfrm>
                <a:off x="3118" y="5834"/>
                <a:ext cx="2828" cy="63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12" name="图形"/>
              <p:cNvSpPr txBox="1"/>
              <p:nvPr>
                <p:custDataLst>
                  <p:tags r:id="Re184f9735b4c4d7a"/>
                </p:custDataLst>
              </p:nvPr>
            </p:nvSpPr>
            <p:spPr>
              <a:xfrm>
                <a:off x="3118" y="6378"/>
                <a:ext cx="5767" cy="1016"/>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a:p>
                <a:pPr>
                  <a:lnSpc>
                    <a:spcPct val="150000"/>
                  </a:lnSpc>
                </a:pPr>
                <a:endPar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endParaRPr>
              </a:p>
            </p:txBody>
          </p:sp>
        </p:grpSp>
        <p:grpSp>
          <p:nvGrpSpPr>
            <p:cNvPr id="5" name="组合 4"/>
            <p:cNvGrpSpPr/>
            <p:nvPr/>
          </p:nvGrpSpPr>
          <p:grpSpPr>
            <a:xfrm>
              <a:off x="3118" y="7710"/>
              <a:ext cx="5767" cy="1560"/>
              <a:chOff x="3118" y="5834"/>
              <a:chExt cx="5767" cy="1560"/>
            </a:xfrm>
          </p:grpSpPr>
          <p:sp>
            <p:nvSpPr>
              <p:cNvPr id="6" name="图形"/>
              <p:cNvSpPr txBox="1"/>
              <p:nvPr>
                <p:custDataLst>
                  <p:tags r:id="Rdba4864696ca456a"/>
                </p:custDataLst>
              </p:nvPr>
            </p:nvSpPr>
            <p:spPr>
              <a:xfrm>
                <a:off x="3118" y="5834"/>
                <a:ext cx="2828" cy="63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7" name="图形"/>
              <p:cNvSpPr txBox="1"/>
              <p:nvPr>
                <p:custDataLst>
                  <p:tags r:id="Rf4e7544de3a24d05"/>
                </p:custDataLst>
              </p:nvPr>
            </p:nvSpPr>
            <p:spPr>
              <a:xfrm>
                <a:off x="3118" y="6378"/>
                <a:ext cx="5767" cy="1016"/>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a:p>
                <a:pPr>
                  <a:lnSpc>
                    <a:spcPct val="150000"/>
                  </a:lnSpc>
                </a:pPr>
                <a:endPar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endParaRPr>
              </a:p>
            </p:txBody>
          </p:sp>
        </p:grpSp>
        <p:grpSp>
          <p:nvGrpSpPr>
            <p:cNvPr id="8" name="组合 7"/>
            <p:cNvGrpSpPr/>
            <p:nvPr/>
          </p:nvGrpSpPr>
          <p:grpSpPr>
            <a:xfrm>
              <a:off x="11405" y="2764"/>
              <a:ext cx="5767" cy="1560"/>
              <a:chOff x="3118" y="5834"/>
              <a:chExt cx="5767" cy="1560"/>
            </a:xfrm>
          </p:grpSpPr>
          <p:sp>
            <p:nvSpPr>
              <p:cNvPr id="10" name="图形"/>
              <p:cNvSpPr txBox="1"/>
              <p:nvPr>
                <p:custDataLst>
                  <p:tags r:id="R6363bd7168ee4cc3"/>
                </p:custDataLst>
              </p:nvPr>
            </p:nvSpPr>
            <p:spPr>
              <a:xfrm>
                <a:off x="3118" y="5834"/>
                <a:ext cx="2828" cy="63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13" name="图形"/>
              <p:cNvSpPr txBox="1"/>
              <p:nvPr>
                <p:custDataLst>
                  <p:tags r:id="R216b2b7117db412e"/>
                </p:custDataLst>
              </p:nvPr>
            </p:nvSpPr>
            <p:spPr>
              <a:xfrm>
                <a:off x="3118" y="6378"/>
                <a:ext cx="5767" cy="1016"/>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a:p>
                <a:pPr>
                  <a:lnSpc>
                    <a:spcPct val="150000"/>
                  </a:lnSpc>
                </a:pPr>
                <a:endPar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endParaRPr>
              </a:p>
            </p:txBody>
          </p:sp>
        </p:grpSp>
        <p:grpSp>
          <p:nvGrpSpPr>
            <p:cNvPr id="14" name="组合 13"/>
            <p:cNvGrpSpPr/>
            <p:nvPr/>
          </p:nvGrpSpPr>
          <p:grpSpPr>
            <a:xfrm>
              <a:off x="11405" y="5165"/>
              <a:ext cx="5767" cy="1560"/>
              <a:chOff x="3118" y="5834"/>
              <a:chExt cx="5767" cy="1560"/>
            </a:xfrm>
          </p:grpSpPr>
          <p:sp>
            <p:nvSpPr>
              <p:cNvPr id="15" name="图形"/>
              <p:cNvSpPr txBox="1"/>
              <p:nvPr>
                <p:custDataLst>
                  <p:tags r:id="Rf36c9613a5124ed0"/>
                </p:custDataLst>
              </p:nvPr>
            </p:nvSpPr>
            <p:spPr>
              <a:xfrm>
                <a:off x="3118" y="5834"/>
                <a:ext cx="2828" cy="63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16" name="图形"/>
              <p:cNvSpPr txBox="1"/>
              <p:nvPr>
                <p:custDataLst>
                  <p:tags r:id="Rf7ba51d0362f482b"/>
                </p:custDataLst>
              </p:nvPr>
            </p:nvSpPr>
            <p:spPr>
              <a:xfrm>
                <a:off x="3118" y="6378"/>
                <a:ext cx="5767" cy="1016"/>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a:p>
                <a:pPr>
                  <a:lnSpc>
                    <a:spcPct val="150000"/>
                  </a:lnSpc>
                </a:pPr>
                <a:endPar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endParaRPr>
              </a:p>
            </p:txBody>
          </p:sp>
        </p:grpSp>
        <p:grpSp>
          <p:nvGrpSpPr>
            <p:cNvPr id="17" name="组合 16"/>
            <p:cNvGrpSpPr/>
            <p:nvPr/>
          </p:nvGrpSpPr>
          <p:grpSpPr>
            <a:xfrm>
              <a:off x="11405" y="7572"/>
              <a:ext cx="5767" cy="1560"/>
              <a:chOff x="3118" y="5834"/>
              <a:chExt cx="5767" cy="1560"/>
            </a:xfrm>
          </p:grpSpPr>
          <p:sp>
            <p:nvSpPr>
              <p:cNvPr id="18" name="图形"/>
              <p:cNvSpPr txBox="1"/>
              <p:nvPr>
                <p:custDataLst>
                  <p:tags r:id="Re923c0b9d0fb4ba9"/>
                </p:custDataLst>
              </p:nvPr>
            </p:nvSpPr>
            <p:spPr>
              <a:xfrm>
                <a:off x="3118" y="5834"/>
                <a:ext cx="2828" cy="63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23" name="图形"/>
              <p:cNvSpPr txBox="1"/>
              <p:nvPr>
                <p:custDataLst>
                  <p:tags r:id="Rca4435b0bf524795"/>
                </p:custDataLst>
              </p:nvPr>
            </p:nvSpPr>
            <p:spPr>
              <a:xfrm>
                <a:off x="3118" y="6378"/>
                <a:ext cx="5767" cy="1016"/>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a:p>
                <a:pPr>
                  <a:lnSpc>
                    <a:spcPct val="150000"/>
                  </a:lnSpc>
                </a:pPr>
                <a:endPar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endParaRPr>
              </a:p>
            </p:txBody>
          </p:sp>
        </p:grpSp>
      </p:grpSp>
    </p:spTree>
    <p:custDataLst>
      <p:tags r:id="R40003f7b12fe403f"/>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1" presetClass="entr" presetSubtype="1"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heel(1)">
                                      <p:cBhvr>
                                        <p:cTn id="14"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rgbClr val="2E83C0"/>
        </a:solidFill>
        <a:effectLst/>
      </p:bgPr>
    </p:bg>
    <p:spTree>
      <p:nvGrpSpPr>
        <p:cNvPr id="1" name=""/>
        <p:cNvGrpSpPr/>
        <p:nvPr/>
      </p:nvGrpSpPr>
      <p:grpSpPr>
        <a:xfrm>
          <a:off x="0" y="0"/>
          <a:ext cx="0" cy="0"/>
        </a:xfrm>
      </p:grpSpPr>
      <p:sp>
        <p:nvSpPr>
          <p:cNvPr id="2" name="图形"/>
          <p:cNvSpPr txBox="1"/>
          <p:nvPr>
            <p:custDataLst>
              <p:tags r:id="Rd0985d0bc33c4e06"/>
            </p:custDataLst>
          </p:nvPr>
        </p:nvSpPr>
        <p:spPr>
          <a:xfrm>
            <a:off x="1024257" y="3131820"/>
            <a:ext cx="3603625" cy="1015663"/>
          </a:xfrm>
          <a:prstGeom prst="rect">
            <a:avLst/>
          </a:prstGeom>
          <a:noFill/>
        </p:spPr>
        <p:txBody>
          <a:bodyPr wrap="square" rtlCol="0">
            <a:spAutoFit/>
          </a:bodyPr>
          <a:lstStyle/>
          <a:p>
            <a:pPr algn="dist"/>
            <a:r>
              <a:rPr lang="en-US" altLang="zh-CN" sz="6000">
                <a:solidFill>
                  <a:schemeClr val="bg1"/>
                </a:solidFill>
                <a:latin typeface="思源宋体 CN Heavy" panose="02020900000000000000" charset="-122"/>
                <a:ea typeface="思源宋体 CN Heavy" panose="02020900000000000000" charset="-122"/>
                <a:cs typeface="思源宋体 CN Light" panose="02020300000000000000" charset="-122"/>
              </a:rPr>
              <a:t>Part 03</a:t>
            </a:r>
          </a:p>
        </p:txBody>
      </p:sp>
      <p:sp>
        <p:nvSpPr>
          <p:cNvPr id="14" name="图形"/>
          <p:cNvSpPr txBox="1"/>
          <p:nvPr>
            <p:custDataLst>
              <p:tags r:id="R1c03b866a0c04d92"/>
            </p:custDataLst>
          </p:nvPr>
        </p:nvSpPr>
        <p:spPr>
          <a:xfrm>
            <a:off x="1036955" y="4284345"/>
            <a:ext cx="7169151" cy="1200329"/>
          </a:xfrm>
          <a:prstGeom prst="rect">
            <a:avLst/>
          </a:prstGeom>
          <a:noFill/>
        </p:spPr>
        <p:txBody>
          <a:bodyPr wrap="square" rtlCol="0">
            <a:spAutoFit/>
          </a:bodyPr>
          <a:lstStyle/>
          <a:p>
            <a:pPr algn="dist"/>
            <a:r>
              <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endPar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77" name="图形"/>
          <p:cNvSpPr txBox="1"/>
          <p:nvPr>
            <p:custDataLst>
              <p:tags r:id="R97cbb7b1c0814689"/>
            </p:custDataLst>
          </p:nvPr>
        </p:nvSpPr>
        <p:spPr>
          <a:xfrm>
            <a:off x="1036956" y="5439412"/>
            <a:ext cx="8484235" cy="630555"/>
          </a:xfrm>
          <a:prstGeom prst="rect">
            <a:avLst/>
          </a:prstGeom>
          <a:noFill/>
        </p:spPr>
        <p:txBody>
          <a:bodyPr wrap="square" rtlCol="0">
            <a:noAutofit/>
          </a:bodyPr>
          <a:lstStyle/>
          <a:p>
            <a:pPr algn="l">
              <a:lnSpc>
                <a:spcPct val="150000"/>
              </a:lnSpc>
            </a:pPr>
            <a:r>
              <a:rPr lang="en-US" altLang="zh-CN" sz="1200" noProof="0">
                <a:ln>
                  <a:noFill/>
                </a:ln>
                <a:solidFill>
                  <a:schemeClr val="bg1"/>
                </a:solidFill>
                <a:effectLst/>
                <a:uLnTx/>
                <a:uFillTx/>
                <a:latin typeface="思源宋体 CN Light"/>
                <a:ea typeface="思源宋体 CN Light"/>
                <a:cs typeface="+mn-ea"/>
                <a:sym typeface="+mn-lt"/>
              </a:rPr>
              <a:t>Click here to enter your text,change the color or size of the text.Click here to enter your text,change the color or size of the text.Click here to enter your text,change the color or size of the text.</a:t>
            </a:r>
          </a:p>
        </p:txBody>
      </p:sp>
      <p:pic>
        <p:nvPicPr>
          <p:cNvPr id="7" name="图片 6"/>
          <p:cNvPicPr>
            <a:picLocks noChangeAspect="1"/>
          </p:cNvPicPr>
          <p:nvPr/>
        </p:nvPicPr>
        <p:blipFill>
          <a:blip r:embed="R745cc3dd829f456a">
            <a:extLst>
              <a:ext uri="{BEBA8EAE-BF5A-486C-A8C5-ECC9F3942E4B}">
                <a14:imgProps xmlns:a14="http://schemas.microsoft.com/office/drawing/2010/main">
                  <a14:imgLayer r:embed="R4cde73036010433e">
                    <a14:imgEffect>
                      <a14:backgroundRemoval t="0" b="100000" l="0" r="100000">
                        <a14:foregroundMark x1="8759" y1="10588" x2="8759" y2="10588"/>
                        <a14:foregroundMark x1="10961" y1="11092" x2="86236" y2="11765"/>
                        <a14:foregroundMark x1="86937" y1="18824" x2="90090" y2="28739"/>
                      </a14:backgroundRemoval>
                    </a14:imgEffect>
                  </a14:imgLayer>
                </a14:imgProps>
              </a:ext>
              <a:ext uri="{28A0092B-C50C-407E-A947-70E740481C1C}">
                <a14:useLocalDpi xmlns:a14="http://schemas.microsoft.com/office/drawing/2010/main" val="0"/>
              </a:ext>
            </a:extLst>
          </a:blip>
          <a:stretch>
            <a:fillRect/>
          </a:stretch>
        </p:blipFill>
        <p:spPr>
          <a:xfrm>
            <a:off x="6096" y="0"/>
            <a:ext cx="12185904" cy="3628935"/>
          </a:xfrm>
          <a:prstGeom prst="rect">
            <a:avLst/>
          </a:prstGeom>
        </p:spPr>
      </p:pic>
    </p:spTree>
    <p:custDataLst>
      <p:tags r:id="R4e58365aead04e19"/>
    </p:custDataLst>
  </p:cSld>
  <p:clrMapOvr>
    <a:masterClrMapping/>
  </p:clrMapOvr>
  <p:transition advTm="2000">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900" decel="100000" fill="hold"/>
                                        <p:tgtEl>
                                          <p:spTgt spid="1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900" decel="100000" fill="hold"/>
                                        <p:tgtEl>
                                          <p:spTgt spid="7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p:bldP spid="14" grpId="1"/>
      <p:bldP spid="77" grpId="0"/>
      <p:bldP spid="77" grpId="1"/>
    </p:bldLst>
  </p:timing>
</p:sld>
</file>

<file path=ppt/slides/slide1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3" name="图形"/>
            <p:cNvSpPr/>
            <p:nvPr>
              <p:custDataLst>
                <p:tags r:id="Rc58b9a7a7ba24d96"/>
              </p:custDataLst>
            </p:nvPr>
          </p:nvSpPr>
          <p:spPr>
            <a:xfrm>
              <a:off x="6604" y="760"/>
              <a:ext cx="12596"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7e60b2d371a74407"/>
              </p:custDataLst>
            </p:nvPr>
          </p:nvSpPr>
          <p:spPr>
            <a:xfrm>
              <a:off x="920" y="360"/>
              <a:ext cx="53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p>
          </p:txBody>
        </p:sp>
        <p:sp>
          <p:nvSpPr>
            <p:cNvPr id="20" name="图形"/>
            <p:cNvSpPr/>
            <p:nvPr>
              <p:custDataLst>
                <p:tags r:id="Rad5c05b6050f4103"/>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4" name="图形"/>
          <p:cNvGrpSpPr/>
          <p:nvPr/>
        </p:nvGrpSpPr>
        <p:grpSpPr>
          <a:xfrm>
            <a:off x="1016000" y="1769110"/>
            <a:ext cx="10099040" cy="4408170"/>
            <a:chOff x="1600" y="2786"/>
            <a:chExt cx="15904" cy="6942"/>
          </a:xfrm>
        </p:grpSpPr>
        <p:cxnSp>
          <p:nvCxnSpPr>
            <p:cNvPr id="37" name="图形"/>
            <p:cNvCxnSpPr/>
            <p:nvPr>
              <p:custDataLst>
                <p:tags r:id="Re96cf2c096a34005"/>
              </p:custDataLst>
            </p:nvPr>
          </p:nvCxnSpPr>
          <p:spPr>
            <a:xfrm>
              <a:off x="1623" y="3975"/>
              <a:ext cx="15881"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图形"/>
            <p:cNvSpPr/>
            <p:nvPr>
              <p:custDataLst>
                <p:tags r:id="Rb9d693d444d84e5a"/>
              </p:custDataLst>
            </p:nvPr>
          </p:nvSpPr>
          <p:spPr>
            <a:xfrm>
              <a:off x="1987" y="3749"/>
              <a:ext cx="146" cy="45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Heavy" panose="02020900000000000000" charset="-122"/>
              </a:endParaRPr>
            </a:p>
          </p:txBody>
        </p:sp>
        <p:sp>
          <p:nvSpPr>
            <p:cNvPr id="40" name="图形"/>
            <p:cNvSpPr txBox="1"/>
            <p:nvPr>
              <p:custDataLst>
                <p:tags r:id="Rf2ab58baaeb14b8c"/>
              </p:custDataLst>
            </p:nvPr>
          </p:nvSpPr>
          <p:spPr bwMode="auto">
            <a:xfrm>
              <a:off x="1831" y="4329"/>
              <a:ext cx="3298" cy="1672"/>
            </a:xfrm>
            <a:prstGeom prst="rect">
              <a:avLst/>
            </a:prstGeom>
            <a:noFill/>
          </p:spPr>
          <p:txBody>
            <a:bodyPr wrap="square" lIns="91440" tIns="45720" rIns="91440" bIns="45720" rtlCol="0" anchor="t">
              <a:spAutoFit/>
            </a:bodyPr>
            <a:lstStyle/>
            <a:p>
              <a:pPr lvl="0" algn="l">
                <a:lnSpc>
                  <a:spcPct val="150000"/>
                </a:lnSpc>
                <a:spcAft>
                  <a:spcPts val="1000"/>
                </a:spcAft>
                <a:buClrTx/>
                <a:buSzTx/>
                <a:buFontTx/>
                <a:defRPr/>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16" name="图形"/>
            <p:cNvSpPr txBox="1"/>
            <p:nvPr>
              <p:custDataLst>
                <p:tags r:id="R070b23fb512c40d2"/>
              </p:custDataLst>
            </p:nvPr>
          </p:nvSpPr>
          <p:spPr>
            <a:xfrm>
              <a:off x="1818" y="2787"/>
              <a:ext cx="2714" cy="727"/>
            </a:xfrm>
            <a:prstGeom prst="rect">
              <a:avLst/>
            </a:prstGeom>
            <a:noFill/>
          </p:spPr>
          <p:txBody>
            <a:bodyPr wrap="none" rtlCol="0" anchor="t">
              <a:spAutoFit/>
            </a:bodyPr>
            <a:lstStyle/>
            <a:p>
              <a:pPr lvl="0" algn="l">
                <a:buClrTx/>
                <a:buSzTx/>
                <a:buFontTx/>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Heavy" panose="02020900000000000000" charset="-122"/>
                  <a:sym typeface="+mn-ea"/>
                </a:rPr>
                <a:t>添加X标题</a:t>
              </a:r>
            </a:p>
          </p:txBody>
        </p:sp>
        <p:sp>
          <p:nvSpPr>
            <p:cNvPr id="42" name="图形"/>
            <p:cNvSpPr/>
            <p:nvPr>
              <p:custDataLst>
                <p:tags r:id="Rf2a6b077650f4c61"/>
              </p:custDataLst>
            </p:nvPr>
          </p:nvSpPr>
          <p:spPr>
            <a:xfrm>
              <a:off x="5841" y="3748"/>
              <a:ext cx="146" cy="45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Heavy" panose="02020900000000000000" charset="-122"/>
              </a:endParaRPr>
            </a:p>
          </p:txBody>
        </p:sp>
        <p:sp>
          <p:nvSpPr>
            <p:cNvPr id="17" name="图形"/>
            <p:cNvSpPr txBox="1"/>
            <p:nvPr>
              <p:custDataLst>
                <p:tags r:id="R6c8f6602be0b4832"/>
              </p:custDataLst>
            </p:nvPr>
          </p:nvSpPr>
          <p:spPr bwMode="auto">
            <a:xfrm>
              <a:off x="5685" y="4328"/>
              <a:ext cx="3322" cy="1672"/>
            </a:xfrm>
            <a:prstGeom prst="rect">
              <a:avLst/>
            </a:prstGeom>
            <a:noFill/>
          </p:spPr>
          <p:txBody>
            <a:bodyPr wrap="square" lIns="91440" tIns="45720" rIns="91440" bIns="45720" rtlCol="0" anchor="t">
              <a:spAutoFit/>
            </a:bodyPr>
            <a:lstStyle/>
            <a:p>
              <a:pPr lvl="0" algn="l">
                <a:lnSpc>
                  <a:spcPct val="150000"/>
                </a:lnSpc>
                <a:spcAft>
                  <a:spcPts val="1000"/>
                </a:spcAft>
                <a:buClrTx/>
                <a:buSzTx/>
                <a:buFontTx/>
                <a:defRPr/>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44" name="图形"/>
            <p:cNvSpPr txBox="1"/>
            <p:nvPr>
              <p:custDataLst>
                <p:tags r:id="R114cba46dfc248bc"/>
              </p:custDataLst>
            </p:nvPr>
          </p:nvSpPr>
          <p:spPr>
            <a:xfrm>
              <a:off x="5672" y="2786"/>
              <a:ext cx="2714" cy="727"/>
            </a:xfrm>
            <a:prstGeom prst="rect">
              <a:avLst/>
            </a:prstGeom>
            <a:noFill/>
          </p:spPr>
          <p:txBody>
            <a:bodyPr wrap="none" rtlCol="0" anchor="t">
              <a:spAutoFit/>
            </a:bodyPr>
            <a:lstStyle/>
            <a:p>
              <a:pPr lvl="0" algn="l">
                <a:buClrTx/>
                <a:buSzTx/>
                <a:buFontTx/>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Heavy" panose="02020900000000000000" charset="-122"/>
                  <a:sym typeface="+mn-ea"/>
                </a:rPr>
                <a:t>添加X标题</a:t>
              </a:r>
            </a:p>
          </p:txBody>
        </p:sp>
        <p:sp>
          <p:nvSpPr>
            <p:cNvPr id="45" name="图形"/>
            <p:cNvSpPr/>
            <p:nvPr>
              <p:custDataLst>
                <p:tags r:id="R80bb4a041c04475b"/>
              </p:custDataLst>
            </p:nvPr>
          </p:nvSpPr>
          <p:spPr>
            <a:xfrm>
              <a:off x="9720" y="3750"/>
              <a:ext cx="146" cy="45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Heavy" panose="02020900000000000000" charset="-122"/>
              </a:endParaRPr>
            </a:p>
          </p:txBody>
        </p:sp>
        <p:sp>
          <p:nvSpPr>
            <p:cNvPr id="46" name="图形"/>
            <p:cNvSpPr txBox="1"/>
            <p:nvPr>
              <p:custDataLst>
                <p:tags r:id="R8c71cc4666954d2e"/>
              </p:custDataLst>
            </p:nvPr>
          </p:nvSpPr>
          <p:spPr bwMode="auto">
            <a:xfrm>
              <a:off x="9564" y="4330"/>
              <a:ext cx="3322" cy="1672"/>
            </a:xfrm>
            <a:prstGeom prst="rect">
              <a:avLst/>
            </a:prstGeom>
            <a:noFill/>
          </p:spPr>
          <p:txBody>
            <a:bodyPr wrap="square" lIns="91440" tIns="45720" rIns="91440" bIns="45720" rtlCol="0" anchor="t">
              <a:spAutoFit/>
            </a:bodyPr>
            <a:lstStyle/>
            <a:p>
              <a:pPr lvl="0" algn="l">
                <a:lnSpc>
                  <a:spcPct val="150000"/>
                </a:lnSpc>
                <a:spcAft>
                  <a:spcPts val="1000"/>
                </a:spcAft>
                <a:buClrTx/>
                <a:buSzTx/>
                <a:buFontTx/>
                <a:defRPr/>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47" name="图形"/>
            <p:cNvSpPr txBox="1"/>
            <p:nvPr>
              <p:custDataLst>
                <p:tags r:id="Rd842e628d5934acf"/>
              </p:custDataLst>
            </p:nvPr>
          </p:nvSpPr>
          <p:spPr>
            <a:xfrm>
              <a:off x="9551" y="2788"/>
              <a:ext cx="2714" cy="727"/>
            </a:xfrm>
            <a:prstGeom prst="rect">
              <a:avLst/>
            </a:prstGeom>
            <a:noFill/>
          </p:spPr>
          <p:txBody>
            <a:bodyPr wrap="none" rtlCol="0" anchor="t">
              <a:spAutoFit/>
            </a:bodyPr>
            <a:lstStyle/>
            <a:p>
              <a:pPr lvl="0" algn="l">
                <a:buClrTx/>
                <a:buSzTx/>
                <a:buFontTx/>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Heavy" panose="02020900000000000000" charset="-122"/>
                  <a:sym typeface="+mn-ea"/>
                </a:rPr>
                <a:t>添加X标题</a:t>
              </a:r>
            </a:p>
          </p:txBody>
        </p:sp>
        <p:sp>
          <p:nvSpPr>
            <p:cNvPr id="48" name="图形"/>
            <p:cNvSpPr/>
            <p:nvPr>
              <p:custDataLst>
                <p:tags r:id="Rfe62a08b387241bf"/>
              </p:custDataLst>
            </p:nvPr>
          </p:nvSpPr>
          <p:spPr>
            <a:xfrm>
              <a:off x="13574" y="3749"/>
              <a:ext cx="146" cy="45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Heavy" panose="02020900000000000000" charset="-122"/>
              </a:endParaRPr>
            </a:p>
          </p:txBody>
        </p:sp>
        <p:sp>
          <p:nvSpPr>
            <p:cNvPr id="49" name="图形"/>
            <p:cNvSpPr txBox="1"/>
            <p:nvPr>
              <p:custDataLst>
                <p:tags r:id="R005b648ab48e4b06"/>
              </p:custDataLst>
            </p:nvPr>
          </p:nvSpPr>
          <p:spPr bwMode="auto">
            <a:xfrm>
              <a:off x="13418" y="4329"/>
              <a:ext cx="3322" cy="1672"/>
            </a:xfrm>
            <a:prstGeom prst="rect">
              <a:avLst/>
            </a:prstGeom>
            <a:noFill/>
          </p:spPr>
          <p:txBody>
            <a:bodyPr wrap="square" lIns="91440" tIns="45720" rIns="91440" bIns="45720" rtlCol="0" anchor="t">
              <a:spAutoFit/>
            </a:bodyPr>
            <a:lstStyle/>
            <a:p>
              <a:pPr lvl="0" algn="l">
                <a:lnSpc>
                  <a:spcPct val="150000"/>
                </a:lnSpc>
                <a:spcAft>
                  <a:spcPts val="1000"/>
                </a:spcAft>
                <a:buClrTx/>
                <a:buSzTx/>
                <a:buFontTx/>
                <a:defRPr/>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50" name="图形"/>
            <p:cNvSpPr txBox="1"/>
            <p:nvPr>
              <p:custDataLst>
                <p:tags r:id="Rf8aab95e2abd47cc"/>
              </p:custDataLst>
            </p:nvPr>
          </p:nvSpPr>
          <p:spPr>
            <a:xfrm>
              <a:off x="13405" y="2787"/>
              <a:ext cx="2714" cy="727"/>
            </a:xfrm>
            <a:prstGeom prst="rect">
              <a:avLst/>
            </a:prstGeom>
            <a:noFill/>
          </p:spPr>
          <p:txBody>
            <a:bodyPr wrap="none" rtlCol="0" anchor="t">
              <a:spAutoFit/>
            </a:bodyPr>
            <a:lstStyle/>
            <a:p>
              <a:pPr lvl="0" algn="l">
                <a:buClrTx/>
                <a:buSzTx/>
                <a:buFontTx/>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Heavy" panose="02020900000000000000" charset="-122"/>
                  <a:sym typeface="+mn-ea"/>
                </a:rPr>
                <a:t>添加X标题</a:t>
              </a:r>
            </a:p>
          </p:txBody>
        </p:sp>
        <p:pic>
          <p:nvPicPr>
            <p:cNvPr id="9" name="图形" descr="D:\包图网\包图网素材\商务办公\5e0ecb9793f07.jpg5e0ecb9793f07"/>
            <p:cNvPicPr>
              <a:picLocks noChangeAspect="1"/>
            </p:cNvPicPr>
            <p:nvPr>
              <p:custDataLst>
                <p:tags r:id="Rc9b2d2d3e7fc4bae"/>
              </p:custDataLst>
            </p:nvPr>
          </p:nvPicPr>
          <p:blipFill>
            <a:blip r:embed="Rc4b1e2f36eb14676">
              <a:extLst>
                <a:ext uri="{28A0092B-C50C-407E-A947-70E740481C1C}">
                  <a14:useLocalDpi xmlns:a14="http://schemas.microsoft.com/office/drawing/2010/main"/>
                </a:ext>
              </a:extLst>
            </a:blip>
            <a:stretch>
              <a:fillRect/>
            </a:stretch>
          </p:blipFill>
          <p:spPr>
            <a:xfrm>
              <a:off x="1600" y="6299"/>
              <a:ext cx="15890" cy="3429"/>
            </a:xfrm>
            <a:prstGeom prst="rect">
              <a:avLst/>
            </a:prstGeom>
          </p:spPr>
        </p:pic>
      </p:grpSp>
    </p:spTree>
    <p:custDataLst>
      <p:tags r:id="R28d6aa4ffec545bb"/>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8" presetClass="entr" presetSubtype="12"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trips(downLeft)">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3" name="图形"/>
            <p:cNvSpPr/>
            <p:nvPr>
              <p:custDataLst>
                <p:tags r:id="Rde347b877da24c3f"/>
              </p:custDataLst>
            </p:nvPr>
          </p:nvSpPr>
          <p:spPr>
            <a:xfrm>
              <a:off x="6604" y="760"/>
              <a:ext cx="12596"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c4f09ec18b0043ff"/>
              </p:custDataLst>
            </p:nvPr>
          </p:nvSpPr>
          <p:spPr>
            <a:xfrm>
              <a:off x="920" y="360"/>
              <a:ext cx="53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p>
          </p:txBody>
        </p:sp>
        <p:sp>
          <p:nvSpPr>
            <p:cNvPr id="20" name="图形"/>
            <p:cNvSpPr/>
            <p:nvPr>
              <p:custDataLst>
                <p:tags r:id="R36b99fcca1fa4d39"/>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9" name="图形"/>
          <p:cNvGrpSpPr/>
          <p:nvPr/>
        </p:nvGrpSpPr>
        <p:grpSpPr>
          <a:xfrm>
            <a:off x="1267460" y="1916430"/>
            <a:ext cx="9641205" cy="3940810"/>
            <a:chOff x="1950" y="3133"/>
            <a:chExt cx="15183" cy="6206"/>
          </a:xfrm>
        </p:grpSpPr>
        <p:pic>
          <p:nvPicPr>
            <p:cNvPr id="15" name="图形" descr="D:\包图网\包图网素材\商务办公\13064.jpg13064"/>
            <p:cNvPicPr>
              <a:picLocks noGrp="1" noChangeAspect="1"/>
            </p:cNvPicPr>
            <p:nvPr>
              <p:custDataLst>
                <p:tags r:id="R036021a0f9b04e13"/>
              </p:custDataLst>
            </p:nvPr>
          </p:nvPicPr>
          <p:blipFill>
            <a:blip r:embed="R6d8d301bafc04a1d">
              <a:extLst>
                <a:ext uri="{28A0092B-C50C-407E-A947-70E740481C1C}">
                  <a14:useLocalDpi xmlns:a14="http://schemas.microsoft.com/office/drawing/2010/main"/>
                </a:ext>
              </a:extLst>
            </a:blip>
            <a:stretch>
              <a:fillRect/>
            </a:stretch>
          </p:blipFill>
          <p:spPr>
            <a:xfrm>
              <a:off x="2038" y="3133"/>
              <a:ext cx="3152" cy="3152"/>
            </a:xfrm>
            <a:prstGeom prst="rect">
              <a:avLst/>
            </a:prstGeom>
            <a:noFill/>
            <a:ln w="19050">
              <a:noFill/>
            </a:ln>
            <a:effectLst/>
          </p:spPr>
        </p:pic>
        <p:pic>
          <p:nvPicPr>
            <p:cNvPr id="16" name="图形" descr="D:\包图网\包图网素材\商务办公\13070.jpg13070"/>
            <p:cNvPicPr>
              <a:picLocks noGrp="1" noChangeAspect="1"/>
            </p:cNvPicPr>
            <p:nvPr>
              <p:custDataLst>
                <p:tags r:id="Rdf02753a5a2b4003"/>
              </p:custDataLst>
            </p:nvPr>
          </p:nvPicPr>
          <p:blipFill>
            <a:blip r:embed="Rf83577871fa14d12">
              <a:extLst>
                <a:ext uri="{28A0092B-C50C-407E-A947-70E740481C1C}">
                  <a14:useLocalDpi xmlns:a14="http://schemas.microsoft.com/office/drawing/2010/main"/>
                </a:ext>
              </a:extLst>
            </a:blip>
            <a:stretch>
              <a:fillRect/>
            </a:stretch>
          </p:blipFill>
          <p:spPr>
            <a:xfrm>
              <a:off x="5995" y="3133"/>
              <a:ext cx="3151" cy="3152"/>
            </a:xfrm>
            <a:prstGeom prst="rect">
              <a:avLst/>
            </a:prstGeom>
            <a:noFill/>
            <a:ln w="19050">
              <a:noFill/>
            </a:ln>
            <a:effectLst/>
          </p:spPr>
        </p:pic>
        <p:pic>
          <p:nvPicPr>
            <p:cNvPr id="17" name="图形" descr="D:\包图网\包图网素材\商务办公\13065.jpg13065"/>
            <p:cNvPicPr>
              <a:picLocks noGrp="1" noChangeAspect="1"/>
            </p:cNvPicPr>
            <p:nvPr>
              <p:custDataLst>
                <p:tags r:id="Rbbe6578eb4d04862"/>
              </p:custDataLst>
            </p:nvPr>
          </p:nvPicPr>
          <p:blipFill>
            <a:blip r:embed="R01ca2793e1024c4b">
              <a:extLst>
                <a:ext uri="{28A0092B-C50C-407E-A947-70E740481C1C}">
                  <a14:useLocalDpi xmlns:a14="http://schemas.microsoft.com/office/drawing/2010/main"/>
                </a:ext>
              </a:extLst>
            </a:blip>
            <a:stretch>
              <a:fillRect/>
            </a:stretch>
          </p:blipFill>
          <p:spPr>
            <a:xfrm>
              <a:off x="9947" y="3133"/>
              <a:ext cx="3151" cy="3152"/>
            </a:xfrm>
            <a:prstGeom prst="rect">
              <a:avLst/>
            </a:prstGeom>
            <a:noFill/>
            <a:ln w="19050">
              <a:noFill/>
            </a:ln>
            <a:effectLst/>
          </p:spPr>
        </p:pic>
        <p:pic>
          <p:nvPicPr>
            <p:cNvPr id="18" name="图形" descr="D:\包图网\包图网素材\商务办公\15756.jpg15756"/>
            <p:cNvPicPr>
              <a:picLocks noGrp="1" noChangeAspect="1"/>
            </p:cNvPicPr>
            <p:nvPr>
              <p:custDataLst>
                <p:tags r:id="R2062d645d5bd425d"/>
              </p:custDataLst>
            </p:nvPr>
          </p:nvPicPr>
          <p:blipFill>
            <a:blip r:embed="R8481b689a3594a74">
              <a:extLst>
                <a:ext uri="{28A0092B-C50C-407E-A947-70E740481C1C}">
                  <a14:useLocalDpi xmlns:a14="http://schemas.microsoft.com/office/drawing/2010/main"/>
                </a:ext>
              </a:extLst>
            </a:blip>
            <a:stretch>
              <a:fillRect/>
            </a:stretch>
          </p:blipFill>
          <p:spPr>
            <a:xfrm>
              <a:off x="13895" y="3133"/>
              <a:ext cx="3151" cy="3152"/>
            </a:xfrm>
            <a:prstGeom prst="rect">
              <a:avLst/>
            </a:prstGeom>
            <a:noFill/>
            <a:ln w="19050">
              <a:noFill/>
            </a:ln>
            <a:effectLst/>
          </p:spPr>
        </p:pic>
        <p:grpSp>
          <p:nvGrpSpPr>
            <p:cNvPr id="6" name="组合 5"/>
            <p:cNvGrpSpPr/>
            <p:nvPr/>
          </p:nvGrpSpPr>
          <p:grpSpPr>
            <a:xfrm>
              <a:off x="1950" y="6723"/>
              <a:ext cx="3327" cy="2616"/>
              <a:chOff x="2208" y="6731"/>
              <a:chExt cx="3327" cy="2616"/>
            </a:xfrm>
          </p:grpSpPr>
          <p:sp>
            <p:nvSpPr>
              <p:cNvPr id="5" name="图形"/>
              <p:cNvSpPr txBox="1">
                <a:spLocks noChangeArrowheads="1"/>
              </p:cNvSpPr>
              <p:nvPr>
                <p:custDataLst>
                  <p:tags r:id="Rf4ad80ff3a3b4d7a"/>
                </p:custDataLst>
              </p:nvPr>
            </p:nvSpPr>
            <p:spPr bwMode="auto">
              <a:xfrm>
                <a:off x="2767"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8" name="图形"/>
              <p:cNvSpPr txBox="1">
                <a:spLocks noChangeArrowheads="1"/>
              </p:cNvSpPr>
              <p:nvPr>
                <p:custDataLst>
                  <p:tags r:id="R6233ab1ff91c44c1"/>
                </p:custDataLst>
              </p:nvPr>
            </p:nvSpPr>
            <p:spPr bwMode="auto">
              <a:xfrm>
                <a:off x="2208" y="7311"/>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2" name="组合 1"/>
            <p:cNvGrpSpPr/>
            <p:nvPr/>
          </p:nvGrpSpPr>
          <p:grpSpPr>
            <a:xfrm>
              <a:off x="5902" y="6723"/>
              <a:ext cx="3327" cy="2616"/>
              <a:chOff x="2208" y="6731"/>
              <a:chExt cx="3327" cy="2616"/>
            </a:xfrm>
          </p:grpSpPr>
          <p:sp>
            <p:nvSpPr>
              <p:cNvPr id="4" name="图形"/>
              <p:cNvSpPr txBox="1">
                <a:spLocks noChangeArrowheads="1"/>
              </p:cNvSpPr>
              <p:nvPr>
                <p:custDataLst>
                  <p:tags r:id="R6675ff8c16fa49f4"/>
                </p:custDataLst>
              </p:nvPr>
            </p:nvSpPr>
            <p:spPr bwMode="auto">
              <a:xfrm>
                <a:off x="2767"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7" name="图形"/>
              <p:cNvSpPr txBox="1">
                <a:spLocks noChangeArrowheads="1"/>
              </p:cNvSpPr>
              <p:nvPr>
                <p:custDataLst>
                  <p:tags r:id="R3de01d071a744fc4"/>
                </p:custDataLst>
              </p:nvPr>
            </p:nvSpPr>
            <p:spPr bwMode="auto">
              <a:xfrm>
                <a:off x="2208" y="7311"/>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8" name="组合 7"/>
            <p:cNvGrpSpPr/>
            <p:nvPr/>
          </p:nvGrpSpPr>
          <p:grpSpPr>
            <a:xfrm>
              <a:off x="9854" y="6723"/>
              <a:ext cx="3327" cy="2616"/>
              <a:chOff x="2208" y="6731"/>
              <a:chExt cx="3327" cy="2616"/>
            </a:xfrm>
          </p:grpSpPr>
          <p:sp>
            <p:nvSpPr>
              <p:cNvPr id="9" name="图形"/>
              <p:cNvSpPr txBox="1">
                <a:spLocks noChangeArrowheads="1"/>
              </p:cNvSpPr>
              <p:nvPr>
                <p:custDataLst>
                  <p:tags r:id="R0393b7ca5aac46f3"/>
                </p:custDataLst>
              </p:nvPr>
            </p:nvSpPr>
            <p:spPr bwMode="auto">
              <a:xfrm>
                <a:off x="2767"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0" name="图形"/>
              <p:cNvSpPr txBox="1">
                <a:spLocks noChangeArrowheads="1"/>
              </p:cNvSpPr>
              <p:nvPr>
                <p:custDataLst>
                  <p:tags r:id="Rfcc761530a9e490c"/>
                </p:custDataLst>
              </p:nvPr>
            </p:nvSpPr>
            <p:spPr bwMode="auto">
              <a:xfrm>
                <a:off x="2208" y="7311"/>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2" name="组合 11"/>
            <p:cNvGrpSpPr/>
            <p:nvPr/>
          </p:nvGrpSpPr>
          <p:grpSpPr>
            <a:xfrm>
              <a:off x="13806" y="6723"/>
              <a:ext cx="3327" cy="2616"/>
              <a:chOff x="2208" y="6731"/>
              <a:chExt cx="3327" cy="2616"/>
            </a:xfrm>
          </p:grpSpPr>
          <p:sp>
            <p:nvSpPr>
              <p:cNvPr id="13" name="图形"/>
              <p:cNvSpPr txBox="1">
                <a:spLocks noChangeArrowheads="1"/>
              </p:cNvSpPr>
              <p:nvPr>
                <p:custDataLst>
                  <p:tags r:id="Rda6bf2017bdd4782"/>
                </p:custDataLst>
              </p:nvPr>
            </p:nvSpPr>
            <p:spPr bwMode="auto">
              <a:xfrm>
                <a:off x="2767" y="6731"/>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4" name="图形"/>
              <p:cNvSpPr txBox="1">
                <a:spLocks noChangeArrowheads="1"/>
              </p:cNvSpPr>
              <p:nvPr>
                <p:custDataLst>
                  <p:tags r:id="R460944d93e184610"/>
                </p:custDataLst>
              </p:nvPr>
            </p:nvSpPr>
            <p:spPr bwMode="auto">
              <a:xfrm>
                <a:off x="2208" y="7311"/>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ac0af8346a164c6e"/>
    </p:custDataLst>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0"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edge">
                                      <p:cBhvr>
                                        <p:cTn id="1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3" name="图形"/>
            <p:cNvSpPr/>
            <p:nvPr>
              <p:custDataLst>
                <p:tags r:id="Rc0eb3989db8542af"/>
              </p:custDataLst>
            </p:nvPr>
          </p:nvSpPr>
          <p:spPr>
            <a:xfrm>
              <a:off x="6604" y="760"/>
              <a:ext cx="12596"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4ec7457d5c184944"/>
              </p:custDataLst>
            </p:nvPr>
          </p:nvSpPr>
          <p:spPr>
            <a:xfrm>
              <a:off x="920" y="360"/>
              <a:ext cx="53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p>
          </p:txBody>
        </p:sp>
        <p:sp>
          <p:nvSpPr>
            <p:cNvPr id="20" name="图形"/>
            <p:cNvSpPr/>
            <p:nvPr>
              <p:custDataLst>
                <p:tags r:id="Rf58b6151bb344446"/>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42" name="图形"/>
          <p:cNvGrpSpPr/>
          <p:nvPr/>
        </p:nvGrpSpPr>
        <p:grpSpPr>
          <a:xfrm>
            <a:off x="1150621" y="1791970"/>
            <a:ext cx="9831705" cy="4132580"/>
            <a:chOff x="1812" y="2822"/>
            <a:chExt cx="15483" cy="6508"/>
          </a:xfrm>
        </p:grpSpPr>
        <p:sp>
          <p:nvSpPr>
            <p:cNvPr id="6" name="图形"/>
            <p:cNvSpPr/>
            <p:nvPr>
              <p:custDataLst>
                <p:tags r:id="R4f37cf21f9e0421b"/>
              </p:custDataLst>
            </p:nvPr>
          </p:nvSpPr>
          <p:spPr>
            <a:xfrm>
              <a:off x="2150" y="2822"/>
              <a:ext cx="2650" cy="2650"/>
            </a:xfrm>
            <a:prstGeom prst="diamond">
              <a:avLst/>
            </a:prstGeom>
            <a:solidFill>
              <a:srgbClr val="2E83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7" name="图形"/>
            <p:cNvSpPr/>
            <p:nvPr>
              <p:custDataLst>
                <p:tags r:id="Rf418795138084666"/>
              </p:custDataLst>
            </p:nvPr>
          </p:nvSpPr>
          <p:spPr>
            <a:xfrm>
              <a:off x="2150" y="3352"/>
              <a:ext cx="2650" cy="2650"/>
            </a:xfrm>
            <a:prstGeom prst="diamond">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9" name="图形"/>
            <p:cNvSpPr/>
            <p:nvPr>
              <p:custDataLst>
                <p:tags r:id="R30f4f86829a343d9"/>
              </p:custDataLst>
            </p:nvPr>
          </p:nvSpPr>
          <p:spPr>
            <a:xfrm>
              <a:off x="6202" y="6119"/>
              <a:ext cx="2650" cy="2650"/>
            </a:xfrm>
            <a:prstGeom prst="diamond">
              <a:avLst/>
            </a:prstGeom>
            <a:solidFill>
              <a:srgbClr val="2E83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0" name="图形"/>
            <p:cNvSpPr/>
            <p:nvPr>
              <p:custDataLst>
                <p:tags r:id="Rfa34d0706ca545cb"/>
              </p:custDataLst>
            </p:nvPr>
          </p:nvSpPr>
          <p:spPr>
            <a:xfrm>
              <a:off x="6202" y="6649"/>
              <a:ext cx="2650" cy="2650"/>
            </a:xfrm>
            <a:prstGeom prst="diamond">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2" name="图形"/>
            <p:cNvSpPr/>
            <p:nvPr>
              <p:custDataLst>
                <p:tags r:id="R1f1e32d2659640de"/>
              </p:custDataLst>
            </p:nvPr>
          </p:nvSpPr>
          <p:spPr>
            <a:xfrm>
              <a:off x="10254" y="2884"/>
              <a:ext cx="2650" cy="2650"/>
            </a:xfrm>
            <a:prstGeom prst="diamond">
              <a:avLst/>
            </a:prstGeom>
            <a:solidFill>
              <a:srgbClr val="2E83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3" name="图形"/>
            <p:cNvSpPr/>
            <p:nvPr>
              <p:custDataLst>
                <p:tags r:id="R769e62260a274052"/>
              </p:custDataLst>
            </p:nvPr>
          </p:nvSpPr>
          <p:spPr>
            <a:xfrm>
              <a:off x="10254" y="3414"/>
              <a:ext cx="2650" cy="2650"/>
            </a:xfrm>
            <a:prstGeom prst="diamond">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5" name="图形"/>
            <p:cNvSpPr/>
            <p:nvPr>
              <p:custDataLst>
                <p:tags r:id="Rb2a1d01d32eb44f3"/>
              </p:custDataLst>
            </p:nvPr>
          </p:nvSpPr>
          <p:spPr>
            <a:xfrm>
              <a:off x="14306" y="6150"/>
              <a:ext cx="2650" cy="2650"/>
            </a:xfrm>
            <a:prstGeom prst="diamond">
              <a:avLst/>
            </a:prstGeom>
            <a:solidFill>
              <a:srgbClr val="2E83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6" name="图形"/>
            <p:cNvSpPr/>
            <p:nvPr>
              <p:custDataLst>
                <p:tags r:id="R359d24d2102d4025"/>
              </p:custDataLst>
            </p:nvPr>
          </p:nvSpPr>
          <p:spPr>
            <a:xfrm>
              <a:off x="14306" y="6680"/>
              <a:ext cx="2650" cy="2650"/>
            </a:xfrm>
            <a:prstGeom prst="diamond">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7" name="图形"/>
            <p:cNvSpPr>
              <a:spLocks noChangeAspect="1"/>
            </p:cNvSpPr>
            <p:nvPr>
              <p:custDataLst>
                <p:tags r:id="Red881c8aa7a84853"/>
              </p:custDataLst>
            </p:nvPr>
          </p:nvSpPr>
          <p:spPr bwMode="auto">
            <a:xfrm>
              <a:off x="3164" y="4352"/>
              <a:ext cx="622" cy="629"/>
            </a:xfrm>
            <a:custGeom>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p>
              <a:endParaRPr lang="zh-CN" altLang="en-US"/>
            </a:p>
          </p:txBody>
        </p:sp>
        <p:sp>
          <p:nvSpPr>
            <p:cNvPr id="18" name="图形"/>
            <p:cNvSpPr>
              <a:spLocks noChangeAspect="1"/>
            </p:cNvSpPr>
            <p:nvPr>
              <p:custDataLst>
                <p:tags r:id="R73c1a7ef6a6b4be9"/>
              </p:custDataLst>
            </p:nvPr>
          </p:nvSpPr>
          <p:spPr bwMode="auto">
            <a:xfrm>
              <a:off x="7213" y="7620"/>
              <a:ext cx="629" cy="625"/>
            </a:xfrm>
            <a:custGeom>
              <a:gdLst>
                <a:gd name="T0" fmla="*/ 3682 w 4808"/>
                <a:gd name="T1" fmla="*/ 2763 h 4789"/>
                <a:gd name="T2" fmla="*/ 3420 w 4808"/>
                <a:gd name="T3" fmla="*/ 2703 h 4789"/>
                <a:gd name="T4" fmla="*/ 3026 w 4808"/>
                <a:gd name="T5" fmla="*/ 2392 h 4789"/>
                <a:gd name="T6" fmla="*/ 2818 w 4808"/>
                <a:gd name="T7" fmla="*/ 2517 h 4789"/>
                <a:gd name="T8" fmla="*/ 3219 w 4808"/>
                <a:gd name="T9" fmla="*/ 1876 h 4789"/>
                <a:gd name="T10" fmla="*/ 3609 w 4808"/>
                <a:gd name="T11" fmla="*/ 1953 h 4789"/>
                <a:gd name="T12" fmla="*/ 4553 w 4808"/>
                <a:gd name="T13" fmla="*/ 720 h 4789"/>
                <a:gd name="T14" fmla="*/ 4388 w 4808"/>
                <a:gd name="T15" fmla="*/ 680 h 4789"/>
                <a:gd name="T16" fmla="*/ 3872 w 4808"/>
                <a:gd name="T17" fmla="*/ 1161 h 4789"/>
                <a:gd name="T18" fmla="*/ 3859 w 4808"/>
                <a:gd name="T19" fmla="*/ 1160 h 4789"/>
                <a:gd name="T20" fmla="*/ 3491 w 4808"/>
                <a:gd name="T21" fmla="*/ 1099 h 4789"/>
                <a:gd name="T22" fmla="*/ 3432 w 4808"/>
                <a:gd name="T23" fmla="*/ 731 h 4789"/>
                <a:gd name="T24" fmla="*/ 3454 w 4808"/>
                <a:gd name="T25" fmla="*/ 658 h 4789"/>
                <a:gd name="T26" fmla="*/ 3938 w 4808"/>
                <a:gd name="T27" fmla="*/ 104 h 4789"/>
                <a:gd name="T28" fmla="*/ 3609 w 4808"/>
                <a:gd name="T29" fmla="*/ 0 h 4789"/>
                <a:gd name="T30" fmla="*/ 2710 w 4808"/>
                <a:gd name="T31" fmla="*/ 1369 h 4789"/>
                <a:gd name="T32" fmla="*/ 1300 w 4808"/>
                <a:gd name="T33" fmla="*/ 999 h 4789"/>
                <a:gd name="T34" fmla="*/ 1309 w 4808"/>
                <a:gd name="T35" fmla="*/ 892 h 4789"/>
                <a:gd name="T36" fmla="*/ 865 w 4808"/>
                <a:gd name="T37" fmla="*/ 294 h 4789"/>
                <a:gd name="T38" fmla="*/ 665 w 4808"/>
                <a:gd name="T39" fmla="*/ 298 h 4789"/>
                <a:gd name="T40" fmla="*/ 278 w 4808"/>
                <a:gd name="T41" fmla="*/ 787 h 4789"/>
                <a:gd name="T42" fmla="*/ 630 w 4808"/>
                <a:gd name="T43" fmla="*/ 1163 h 4789"/>
                <a:gd name="T44" fmla="*/ 926 w 4808"/>
                <a:gd name="T45" fmla="*/ 1291 h 4789"/>
                <a:gd name="T46" fmla="*/ 1018 w 4808"/>
                <a:gd name="T47" fmla="*/ 1282 h 4789"/>
                <a:gd name="T48" fmla="*/ 1485 w 4808"/>
                <a:gd name="T49" fmla="*/ 2594 h 4789"/>
                <a:gd name="T50" fmla="*/ 1037 w 4808"/>
                <a:gd name="T51" fmla="*/ 2572 h 4789"/>
                <a:gd name="T52" fmla="*/ 92 w 4808"/>
                <a:gd name="T53" fmla="*/ 3809 h 4789"/>
                <a:gd name="T54" fmla="*/ 186 w 4808"/>
                <a:gd name="T55" fmla="*/ 3882 h 4789"/>
                <a:gd name="T56" fmla="*/ 727 w 4808"/>
                <a:gd name="T57" fmla="*/ 3384 h 4789"/>
                <a:gd name="T58" fmla="*/ 789 w 4808"/>
                <a:gd name="T59" fmla="*/ 3371 h 4789"/>
                <a:gd name="T60" fmla="*/ 796 w 4808"/>
                <a:gd name="T61" fmla="*/ 3372 h 4789"/>
                <a:gd name="T62" fmla="*/ 1218 w 4808"/>
                <a:gd name="T63" fmla="*/ 3798 h 4789"/>
                <a:gd name="T64" fmla="*/ 1192 w 4808"/>
                <a:gd name="T65" fmla="*/ 3873 h 4789"/>
                <a:gd name="T66" fmla="*/ 707 w 4808"/>
                <a:gd name="T67" fmla="*/ 4427 h 4789"/>
                <a:gd name="T68" fmla="*/ 1037 w 4808"/>
                <a:gd name="T69" fmla="*/ 4531 h 4789"/>
                <a:gd name="T70" fmla="*/ 2016 w 4808"/>
                <a:gd name="T71" fmla="*/ 3551 h 4789"/>
                <a:gd name="T72" fmla="*/ 1994 w 4808"/>
                <a:gd name="T73" fmla="*/ 3103 h 4789"/>
                <a:gd name="T74" fmla="*/ 2535 w 4808"/>
                <a:gd name="T75" fmla="*/ 2799 h 4789"/>
                <a:gd name="T76" fmla="*/ 2410 w 4808"/>
                <a:gd name="T77" fmla="*/ 3007 h 4789"/>
                <a:gd name="T78" fmla="*/ 2721 w 4808"/>
                <a:gd name="T79" fmla="*/ 3401 h 4789"/>
                <a:gd name="T80" fmla="*/ 2781 w 4808"/>
                <a:gd name="T81" fmla="*/ 3663 h 4789"/>
                <a:gd name="T82" fmla="*/ 4013 w 4808"/>
                <a:gd name="T83" fmla="*/ 4789 h 4789"/>
                <a:gd name="T84" fmla="*/ 4734 w 4808"/>
                <a:gd name="T85" fmla="*/ 4173 h 4789"/>
                <a:gd name="T86" fmla="*/ 4734 w 4808"/>
                <a:gd name="T87" fmla="*/ 3815 h 47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08" h="4789">
                  <a:moveTo>
                    <a:pt x="4734" y="3815"/>
                  </a:moveTo>
                  <a:lnTo>
                    <a:pt x="3682" y="2763"/>
                  </a:lnTo>
                  <a:cubicBezTo>
                    <a:pt x="3634" y="2715"/>
                    <a:pt x="3570" y="2689"/>
                    <a:pt x="3502" y="2689"/>
                  </a:cubicBezTo>
                  <a:cubicBezTo>
                    <a:pt x="3474" y="2689"/>
                    <a:pt x="3446" y="2694"/>
                    <a:pt x="3420" y="2703"/>
                  </a:cubicBezTo>
                  <a:lnTo>
                    <a:pt x="3167" y="2450"/>
                  </a:lnTo>
                  <a:cubicBezTo>
                    <a:pt x="3130" y="2413"/>
                    <a:pt x="3079" y="2392"/>
                    <a:pt x="3026" y="2392"/>
                  </a:cubicBezTo>
                  <a:cubicBezTo>
                    <a:pt x="2972" y="2392"/>
                    <a:pt x="2922" y="2413"/>
                    <a:pt x="2884" y="2450"/>
                  </a:cubicBezTo>
                  <a:lnTo>
                    <a:pt x="2818" y="2517"/>
                  </a:lnTo>
                  <a:lnTo>
                    <a:pt x="2699" y="2398"/>
                  </a:lnTo>
                  <a:lnTo>
                    <a:pt x="3219" y="1876"/>
                  </a:lnTo>
                  <a:cubicBezTo>
                    <a:pt x="3340" y="1928"/>
                    <a:pt x="3472" y="1953"/>
                    <a:pt x="3609" y="1953"/>
                  </a:cubicBezTo>
                  <a:lnTo>
                    <a:pt x="3609" y="1953"/>
                  </a:lnTo>
                  <a:cubicBezTo>
                    <a:pt x="3870" y="1953"/>
                    <a:pt x="4116" y="1854"/>
                    <a:pt x="4301" y="1669"/>
                  </a:cubicBezTo>
                  <a:cubicBezTo>
                    <a:pt x="4549" y="1421"/>
                    <a:pt x="4646" y="1059"/>
                    <a:pt x="4553" y="720"/>
                  </a:cubicBezTo>
                  <a:cubicBezTo>
                    <a:pt x="4542" y="678"/>
                    <a:pt x="4502" y="648"/>
                    <a:pt x="4459" y="648"/>
                  </a:cubicBezTo>
                  <a:cubicBezTo>
                    <a:pt x="4441" y="648"/>
                    <a:pt x="4413" y="654"/>
                    <a:pt x="4388" y="680"/>
                  </a:cubicBezTo>
                  <a:cubicBezTo>
                    <a:pt x="4384" y="683"/>
                    <a:pt x="4034" y="1030"/>
                    <a:pt x="3918" y="1146"/>
                  </a:cubicBezTo>
                  <a:cubicBezTo>
                    <a:pt x="3906" y="1159"/>
                    <a:pt x="3885" y="1161"/>
                    <a:pt x="3872" y="1161"/>
                  </a:cubicBezTo>
                  <a:cubicBezTo>
                    <a:pt x="3864" y="1161"/>
                    <a:pt x="3859" y="1160"/>
                    <a:pt x="3859" y="1160"/>
                  </a:cubicBezTo>
                  <a:lnTo>
                    <a:pt x="3859" y="1160"/>
                  </a:lnTo>
                  <a:lnTo>
                    <a:pt x="3851" y="1159"/>
                  </a:lnTo>
                  <a:cubicBezTo>
                    <a:pt x="3707" y="1146"/>
                    <a:pt x="3535" y="1119"/>
                    <a:pt x="3491" y="1099"/>
                  </a:cubicBezTo>
                  <a:cubicBezTo>
                    <a:pt x="3470" y="1055"/>
                    <a:pt x="3445" y="879"/>
                    <a:pt x="3432" y="733"/>
                  </a:cubicBezTo>
                  <a:lnTo>
                    <a:pt x="3432" y="731"/>
                  </a:lnTo>
                  <a:lnTo>
                    <a:pt x="3429" y="727"/>
                  </a:lnTo>
                  <a:cubicBezTo>
                    <a:pt x="3428" y="720"/>
                    <a:pt x="3425" y="687"/>
                    <a:pt x="3454" y="658"/>
                  </a:cubicBezTo>
                  <a:cubicBezTo>
                    <a:pt x="3574" y="538"/>
                    <a:pt x="3905" y="204"/>
                    <a:pt x="3908" y="201"/>
                  </a:cubicBezTo>
                  <a:cubicBezTo>
                    <a:pt x="3936" y="173"/>
                    <a:pt x="3947" y="138"/>
                    <a:pt x="3938" y="104"/>
                  </a:cubicBezTo>
                  <a:cubicBezTo>
                    <a:pt x="3927" y="64"/>
                    <a:pt x="3893" y="42"/>
                    <a:pt x="3865" y="34"/>
                  </a:cubicBezTo>
                  <a:cubicBezTo>
                    <a:pt x="3782" y="11"/>
                    <a:pt x="3695" y="0"/>
                    <a:pt x="3609" y="0"/>
                  </a:cubicBezTo>
                  <a:cubicBezTo>
                    <a:pt x="3347" y="0"/>
                    <a:pt x="3101" y="102"/>
                    <a:pt x="2916" y="287"/>
                  </a:cubicBezTo>
                  <a:cubicBezTo>
                    <a:pt x="2624" y="579"/>
                    <a:pt x="2555" y="1011"/>
                    <a:pt x="2710" y="1369"/>
                  </a:cubicBezTo>
                  <a:lnTo>
                    <a:pt x="2190" y="1889"/>
                  </a:lnTo>
                  <a:lnTo>
                    <a:pt x="1300" y="999"/>
                  </a:lnTo>
                  <a:cubicBezTo>
                    <a:pt x="1300" y="998"/>
                    <a:pt x="1299" y="998"/>
                    <a:pt x="1299" y="997"/>
                  </a:cubicBezTo>
                  <a:cubicBezTo>
                    <a:pt x="1307" y="963"/>
                    <a:pt x="1311" y="928"/>
                    <a:pt x="1309" y="892"/>
                  </a:cubicBezTo>
                  <a:cubicBezTo>
                    <a:pt x="1305" y="788"/>
                    <a:pt x="1260" y="689"/>
                    <a:pt x="1182" y="611"/>
                  </a:cubicBezTo>
                  <a:lnTo>
                    <a:pt x="865" y="294"/>
                  </a:lnTo>
                  <a:cubicBezTo>
                    <a:pt x="858" y="288"/>
                    <a:pt x="821" y="253"/>
                    <a:pt x="766" y="253"/>
                  </a:cubicBezTo>
                  <a:cubicBezTo>
                    <a:pt x="740" y="253"/>
                    <a:pt x="702" y="261"/>
                    <a:pt x="665" y="298"/>
                  </a:cubicBezTo>
                  <a:lnTo>
                    <a:pt x="318" y="645"/>
                  </a:lnTo>
                  <a:cubicBezTo>
                    <a:pt x="277" y="685"/>
                    <a:pt x="263" y="737"/>
                    <a:pt x="278" y="787"/>
                  </a:cubicBezTo>
                  <a:cubicBezTo>
                    <a:pt x="288" y="820"/>
                    <a:pt x="308" y="842"/>
                    <a:pt x="314" y="848"/>
                  </a:cubicBezTo>
                  <a:lnTo>
                    <a:pt x="630" y="1163"/>
                  </a:lnTo>
                  <a:cubicBezTo>
                    <a:pt x="712" y="1246"/>
                    <a:pt x="817" y="1291"/>
                    <a:pt x="926" y="1291"/>
                  </a:cubicBezTo>
                  <a:lnTo>
                    <a:pt x="926" y="1291"/>
                  </a:lnTo>
                  <a:cubicBezTo>
                    <a:pt x="957" y="1291"/>
                    <a:pt x="987" y="1287"/>
                    <a:pt x="1016" y="1280"/>
                  </a:cubicBezTo>
                  <a:cubicBezTo>
                    <a:pt x="1017" y="1281"/>
                    <a:pt x="1017" y="1281"/>
                    <a:pt x="1018" y="1282"/>
                  </a:cubicBezTo>
                  <a:lnTo>
                    <a:pt x="1907" y="2171"/>
                  </a:lnTo>
                  <a:lnTo>
                    <a:pt x="1485" y="2594"/>
                  </a:lnTo>
                  <a:cubicBezTo>
                    <a:pt x="1466" y="2613"/>
                    <a:pt x="1449" y="2634"/>
                    <a:pt x="1435" y="2656"/>
                  </a:cubicBezTo>
                  <a:cubicBezTo>
                    <a:pt x="1311" y="2601"/>
                    <a:pt x="1176" y="2572"/>
                    <a:pt x="1037" y="2572"/>
                  </a:cubicBezTo>
                  <a:cubicBezTo>
                    <a:pt x="775" y="2572"/>
                    <a:pt x="529" y="2674"/>
                    <a:pt x="344" y="2859"/>
                  </a:cubicBezTo>
                  <a:cubicBezTo>
                    <a:pt x="96" y="3106"/>
                    <a:pt x="0" y="3471"/>
                    <a:pt x="92" y="3809"/>
                  </a:cubicBezTo>
                  <a:cubicBezTo>
                    <a:pt x="103" y="3852"/>
                    <a:pt x="143" y="3882"/>
                    <a:pt x="186" y="3882"/>
                  </a:cubicBezTo>
                  <a:lnTo>
                    <a:pt x="186" y="3882"/>
                  </a:lnTo>
                  <a:cubicBezTo>
                    <a:pt x="204" y="3882"/>
                    <a:pt x="232" y="3877"/>
                    <a:pt x="258" y="3851"/>
                  </a:cubicBezTo>
                  <a:cubicBezTo>
                    <a:pt x="261" y="3847"/>
                    <a:pt x="611" y="3500"/>
                    <a:pt x="727" y="3384"/>
                  </a:cubicBezTo>
                  <a:cubicBezTo>
                    <a:pt x="740" y="3372"/>
                    <a:pt x="762" y="3370"/>
                    <a:pt x="774" y="3370"/>
                  </a:cubicBezTo>
                  <a:cubicBezTo>
                    <a:pt x="783" y="3370"/>
                    <a:pt x="789" y="3371"/>
                    <a:pt x="789" y="3371"/>
                  </a:cubicBezTo>
                  <a:lnTo>
                    <a:pt x="789" y="3371"/>
                  </a:lnTo>
                  <a:lnTo>
                    <a:pt x="796" y="3372"/>
                  </a:lnTo>
                  <a:cubicBezTo>
                    <a:pt x="940" y="3385"/>
                    <a:pt x="1113" y="3411"/>
                    <a:pt x="1157" y="3431"/>
                  </a:cubicBezTo>
                  <a:cubicBezTo>
                    <a:pt x="1178" y="3475"/>
                    <a:pt x="1205" y="3652"/>
                    <a:pt x="1218" y="3798"/>
                  </a:cubicBezTo>
                  <a:lnTo>
                    <a:pt x="1219" y="3805"/>
                  </a:lnTo>
                  <a:cubicBezTo>
                    <a:pt x="1219" y="3805"/>
                    <a:pt x="1223" y="3842"/>
                    <a:pt x="1192" y="3873"/>
                  </a:cubicBezTo>
                  <a:cubicBezTo>
                    <a:pt x="1072" y="3993"/>
                    <a:pt x="741" y="4327"/>
                    <a:pt x="738" y="4330"/>
                  </a:cubicBezTo>
                  <a:cubicBezTo>
                    <a:pt x="710" y="4358"/>
                    <a:pt x="699" y="4393"/>
                    <a:pt x="707" y="4427"/>
                  </a:cubicBezTo>
                  <a:cubicBezTo>
                    <a:pt x="718" y="4467"/>
                    <a:pt x="752" y="4489"/>
                    <a:pt x="780" y="4497"/>
                  </a:cubicBezTo>
                  <a:cubicBezTo>
                    <a:pt x="864" y="4519"/>
                    <a:pt x="950" y="4531"/>
                    <a:pt x="1037" y="4531"/>
                  </a:cubicBezTo>
                  <a:cubicBezTo>
                    <a:pt x="1298" y="4531"/>
                    <a:pt x="1544" y="4429"/>
                    <a:pt x="1729" y="4244"/>
                  </a:cubicBezTo>
                  <a:cubicBezTo>
                    <a:pt x="1914" y="4059"/>
                    <a:pt x="2016" y="3813"/>
                    <a:pt x="2016" y="3551"/>
                  </a:cubicBezTo>
                  <a:cubicBezTo>
                    <a:pt x="2016" y="3412"/>
                    <a:pt x="1987" y="3277"/>
                    <a:pt x="1932" y="3153"/>
                  </a:cubicBezTo>
                  <a:cubicBezTo>
                    <a:pt x="1954" y="3139"/>
                    <a:pt x="1975" y="3122"/>
                    <a:pt x="1994" y="3103"/>
                  </a:cubicBezTo>
                  <a:lnTo>
                    <a:pt x="2417" y="2681"/>
                  </a:lnTo>
                  <a:lnTo>
                    <a:pt x="2535" y="2799"/>
                  </a:lnTo>
                  <a:lnTo>
                    <a:pt x="2469" y="2866"/>
                  </a:lnTo>
                  <a:cubicBezTo>
                    <a:pt x="2431" y="2904"/>
                    <a:pt x="2410" y="2954"/>
                    <a:pt x="2410" y="3007"/>
                  </a:cubicBezTo>
                  <a:cubicBezTo>
                    <a:pt x="2410" y="3061"/>
                    <a:pt x="2431" y="3111"/>
                    <a:pt x="2469" y="3149"/>
                  </a:cubicBezTo>
                  <a:lnTo>
                    <a:pt x="2721" y="3401"/>
                  </a:lnTo>
                  <a:cubicBezTo>
                    <a:pt x="2712" y="3427"/>
                    <a:pt x="2707" y="3455"/>
                    <a:pt x="2707" y="3484"/>
                  </a:cubicBezTo>
                  <a:cubicBezTo>
                    <a:pt x="2707" y="3552"/>
                    <a:pt x="2734" y="3615"/>
                    <a:pt x="2781" y="3663"/>
                  </a:cubicBezTo>
                  <a:lnTo>
                    <a:pt x="3834" y="4715"/>
                  </a:lnTo>
                  <a:cubicBezTo>
                    <a:pt x="3881" y="4763"/>
                    <a:pt x="3945" y="4789"/>
                    <a:pt x="4013" y="4789"/>
                  </a:cubicBezTo>
                  <a:cubicBezTo>
                    <a:pt x="4081" y="4789"/>
                    <a:pt x="4144" y="4763"/>
                    <a:pt x="4192" y="4715"/>
                  </a:cubicBezTo>
                  <a:lnTo>
                    <a:pt x="4734" y="4173"/>
                  </a:lnTo>
                  <a:cubicBezTo>
                    <a:pt x="4782" y="4126"/>
                    <a:pt x="4808" y="4062"/>
                    <a:pt x="4808" y="3994"/>
                  </a:cubicBezTo>
                  <a:cubicBezTo>
                    <a:pt x="4808" y="3926"/>
                    <a:pt x="4782" y="3863"/>
                    <a:pt x="4734" y="3815"/>
                  </a:cubicBezTo>
                  <a:close/>
                </a:path>
              </a:pathLst>
            </a:custGeom>
            <a:solidFill>
              <a:schemeClr val="bg1"/>
            </a:solidFill>
            <a:ln>
              <a:noFill/>
            </a:ln>
          </p:spPr>
          <p:txBody>
            <a:bodyPr/>
            <a:lstStyle/>
            <a:p>
              <a:endParaRPr lang="zh-CN" altLang="en-US">
                <a:cs typeface="思源宋体 CN Light" panose="02020300000000000000" charset="-122"/>
              </a:endParaRPr>
            </a:p>
          </p:txBody>
        </p:sp>
        <p:sp>
          <p:nvSpPr>
            <p:cNvPr id="19" name="图形"/>
            <p:cNvSpPr>
              <a:spLocks noChangeAspect="1"/>
            </p:cNvSpPr>
            <p:nvPr>
              <p:custDataLst>
                <p:tags r:id="R849b75d4404c4edc"/>
              </p:custDataLst>
            </p:nvPr>
          </p:nvSpPr>
          <p:spPr bwMode="auto">
            <a:xfrm>
              <a:off x="11291" y="4352"/>
              <a:ext cx="576" cy="629"/>
            </a:xfrm>
            <a:custGeom>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chemeClr val="bg1"/>
            </a:solidFill>
            <a:ln>
              <a:noFill/>
            </a:ln>
          </p:spPr>
          <p:txBody>
            <a:bodyPr/>
            <a:lstStyle/>
            <a:p>
              <a:endParaRPr lang="zh-CN" altLang="en-US">
                <a:cs typeface="思源宋体 CN Light" panose="02020300000000000000" charset="-122"/>
              </a:endParaRPr>
            </a:p>
          </p:txBody>
        </p:sp>
        <p:sp>
          <p:nvSpPr>
            <p:cNvPr id="2" name="图形"/>
            <p:cNvSpPr>
              <a:spLocks noChangeAspect="1"/>
            </p:cNvSpPr>
            <p:nvPr>
              <p:custDataLst>
                <p:tags r:id="R1d7ba69e680b4ac5"/>
              </p:custDataLst>
            </p:nvPr>
          </p:nvSpPr>
          <p:spPr bwMode="auto">
            <a:xfrm>
              <a:off x="15318" y="7618"/>
              <a:ext cx="627" cy="629"/>
            </a:xfrm>
            <a:custGeom>
              <a:gdLst>
                <a:gd name="connsiteX0" fmla="*/ 274005 w 606795"/>
                <a:gd name="connsiteY0" fmla="*/ 200265 h 608697"/>
                <a:gd name="connsiteX1" fmla="*/ 331102 w 606795"/>
                <a:gd name="connsiteY1" fmla="*/ 212914 h 608697"/>
                <a:gd name="connsiteX2" fmla="*/ 329998 w 606795"/>
                <a:gd name="connsiteY2" fmla="*/ 214016 h 608697"/>
                <a:gd name="connsiteX3" fmla="*/ 279379 w 606795"/>
                <a:gd name="connsiteY3" fmla="*/ 264565 h 608697"/>
                <a:gd name="connsiteX4" fmla="*/ 274005 w 606795"/>
                <a:gd name="connsiteY4" fmla="*/ 264373 h 608697"/>
                <a:gd name="connsiteX5" fmla="*/ 203186 w 606795"/>
                <a:gd name="connsiteY5" fmla="*/ 335093 h 608697"/>
                <a:gd name="connsiteX6" fmla="*/ 273957 w 606795"/>
                <a:gd name="connsiteY6" fmla="*/ 405813 h 608697"/>
                <a:gd name="connsiteX7" fmla="*/ 344776 w 606795"/>
                <a:gd name="connsiteY7" fmla="*/ 335093 h 608697"/>
                <a:gd name="connsiteX8" fmla="*/ 344584 w 606795"/>
                <a:gd name="connsiteY8" fmla="*/ 329727 h 608697"/>
                <a:gd name="connsiteX9" fmla="*/ 395204 w 606795"/>
                <a:gd name="connsiteY9" fmla="*/ 279178 h 608697"/>
                <a:gd name="connsiteX10" fmla="*/ 396259 w 606795"/>
                <a:gd name="connsiteY10" fmla="*/ 278076 h 608697"/>
                <a:gd name="connsiteX11" fmla="*/ 408926 w 606795"/>
                <a:gd name="connsiteY11" fmla="*/ 335093 h 608697"/>
                <a:gd name="connsiteX12" fmla="*/ 274005 w 606795"/>
                <a:gd name="connsiteY12" fmla="*/ 469825 h 608697"/>
                <a:gd name="connsiteX13" fmla="*/ 139084 w 606795"/>
                <a:gd name="connsiteY13" fmla="*/ 334997 h 608697"/>
                <a:gd name="connsiteX14" fmla="*/ 274005 w 606795"/>
                <a:gd name="connsiteY14" fmla="*/ 200265 h 608697"/>
                <a:gd name="connsiteX15" fmla="*/ 273958 w 606795"/>
                <a:gd name="connsiteY15" fmla="*/ 61462 h 608697"/>
                <a:gd name="connsiteX16" fmla="*/ 399831 w 606795"/>
                <a:gd name="connsiteY16" fmla="*/ 91976 h 608697"/>
                <a:gd name="connsiteX17" fmla="*/ 399687 w 606795"/>
                <a:gd name="connsiteY17" fmla="*/ 101508 h 608697"/>
                <a:gd name="connsiteX18" fmla="*/ 402757 w 606795"/>
                <a:gd name="connsiteY18" fmla="*/ 141411 h 608697"/>
                <a:gd name="connsiteX19" fmla="*/ 380068 w 606795"/>
                <a:gd name="connsiteY19" fmla="*/ 164069 h 608697"/>
                <a:gd name="connsiteX20" fmla="*/ 274006 w 606795"/>
                <a:gd name="connsiteY20" fmla="*/ 133938 h 608697"/>
                <a:gd name="connsiteX21" fmla="*/ 72627 w 606795"/>
                <a:gd name="connsiteY21" fmla="*/ 335079 h 608697"/>
                <a:gd name="connsiteX22" fmla="*/ 274101 w 606795"/>
                <a:gd name="connsiteY22" fmla="*/ 536173 h 608697"/>
                <a:gd name="connsiteX23" fmla="*/ 475480 w 606795"/>
                <a:gd name="connsiteY23" fmla="*/ 335079 h 608697"/>
                <a:gd name="connsiteX24" fmla="*/ 445307 w 606795"/>
                <a:gd name="connsiteY24" fmla="*/ 229168 h 608697"/>
                <a:gd name="connsiteX25" fmla="*/ 470395 w 606795"/>
                <a:gd name="connsiteY25" fmla="*/ 204115 h 608697"/>
                <a:gd name="connsiteX26" fmla="*/ 505222 w 606795"/>
                <a:gd name="connsiteY26" fmla="*/ 206797 h 608697"/>
                <a:gd name="connsiteX27" fmla="*/ 509203 w 606795"/>
                <a:gd name="connsiteY27" fmla="*/ 206941 h 608697"/>
                <a:gd name="connsiteX28" fmla="*/ 515967 w 606795"/>
                <a:gd name="connsiteY28" fmla="*/ 206510 h 608697"/>
                <a:gd name="connsiteX29" fmla="*/ 548011 w 606795"/>
                <a:gd name="connsiteY29" fmla="*/ 335079 h 608697"/>
                <a:gd name="connsiteX30" fmla="*/ 274006 w 606795"/>
                <a:gd name="connsiteY30" fmla="*/ 608697 h 608697"/>
                <a:gd name="connsiteX31" fmla="*/ 0 w 606795"/>
                <a:gd name="connsiteY31" fmla="*/ 335079 h 608697"/>
                <a:gd name="connsiteX32" fmla="*/ 273958 w 606795"/>
                <a:gd name="connsiteY32" fmla="*/ 61462 h 608697"/>
                <a:gd name="connsiteX33" fmla="*/ 505808 w 606795"/>
                <a:gd name="connsiteY33" fmla="*/ 0 h 608697"/>
                <a:gd name="connsiteX34" fmla="*/ 512237 w 606795"/>
                <a:gd name="connsiteY34" fmla="*/ 5893 h 608697"/>
                <a:gd name="connsiteX35" fmla="*/ 516075 w 606795"/>
                <a:gd name="connsiteY35" fmla="*/ 55382 h 608697"/>
                <a:gd name="connsiteX36" fmla="*/ 534691 w 606795"/>
                <a:gd name="connsiteY36" fmla="*/ 36794 h 608697"/>
                <a:gd name="connsiteX37" fmla="*/ 548028 w 606795"/>
                <a:gd name="connsiteY37" fmla="*/ 31236 h 608697"/>
                <a:gd name="connsiteX38" fmla="*/ 561414 w 606795"/>
                <a:gd name="connsiteY38" fmla="*/ 36794 h 608697"/>
                <a:gd name="connsiteX39" fmla="*/ 572689 w 606795"/>
                <a:gd name="connsiteY39" fmla="*/ 48100 h 608697"/>
                <a:gd name="connsiteX40" fmla="*/ 572689 w 606795"/>
                <a:gd name="connsiteY40" fmla="*/ 74881 h 608697"/>
                <a:gd name="connsiteX41" fmla="*/ 556424 w 606795"/>
                <a:gd name="connsiteY41" fmla="*/ 91074 h 608697"/>
                <a:gd name="connsiteX42" fmla="*/ 600900 w 606795"/>
                <a:gd name="connsiteY42" fmla="*/ 94523 h 608697"/>
                <a:gd name="connsiteX43" fmla="*/ 604930 w 606795"/>
                <a:gd name="connsiteY43" fmla="*/ 105398 h 608697"/>
                <a:gd name="connsiteX44" fmla="*/ 531716 w 606795"/>
                <a:gd name="connsiteY44" fmla="*/ 178458 h 608697"/>
                <a:gd name="connsiteX45" fmla="*/ 509070 w 606795"/>
                <a:gd name="connsiteY45" fmla="*/ 187800 h 608697"/>
                <a:gd name="connsiteX46" fmla="*/ 506672 w 606795"/>
                <a:gd name="connsiteY46" fmla="*/ 187752 h 608697"/>
                <a:gd name="connsiteX47" fmla="*/ 504800 w 606795"/>
                <a:gd name="connsiteY47" fmla="*/ 187609 h 608697"/>
                <a:gd name="connsiteX48" fmla="*/ 462964 w 606795"/>
                <a:gd name="connsiteY48" fmla="*/ 184399 h 608697"/>
                <a:gd name="connsiteX49" fmla="*/ 434177 w 606795"/>
                <a:gd name="connsiteY49" fmla="*/ 213144 h 608697"/>
                <a:gd name="connsiteX50" fmla="*/ 386536 w 606795"/>
                <a:gd name="connsiteY50" fmla="*/ 260765 h 608697"/>
                <a:gd name="connsiteX51" fmla="*/ 385432 w 606795"/>
                <a:gd name="connsiteY51" fmla="*/ 261819 h 608697"/>
                <a:gd name="connsiteX52" fmla="*/ 339326 w 606795"/>
                <a:gd name="connsiteY52" fmla="*/ 307906 h 608697"/>
                <a:gd name="connsiteX53" fmla="*/ 319031 w 606795"/>
                <a:gd name="connsiteY53" fmla="*/ 328124 h 608697"/>
                <a:gd name="connsiteX54" fmla="*/ 308524 w 606795"/>
                <a:gd name="connsiteY54" fmla="*/ 332819 h 608697"/>
                <a:gd name="connsiteX55" fmla="*/ 291588 w 606795"/>
                <a:gd name="connsiteY55" fmla="*/ 333633 h 608697"/>
                <a:gd name="connsiteX56" fmla="*/ 290772 w 606795"/>
                <a:gd name="connsiteY56" fmla="*/ 333633 h 608697"/>
                <a:gd name="connsiteX57" fmla="*/ 274844 w 606795"/>
                <a:gd name="connsiteY57" fmla="*/ 316386 h 608697"/>
                <a:gd name="connsiteX58" fmla="*/ 276091 w 606795"/>
                <a:gd name="connsiteY58" fmla="*/ 300337 h 608697"/>
                <a:gd name="connsiteX59" fmla="*/ 280697 w 606795"/>
                <a:gd name="connsiteY59" fmla="*/ 290324 h 608697"/>
                <a:gd name="connsiteX60" fmla="*/ 301183 w 606795"/>
                <a:gd name="connsiteY60" fmla="*/ 269867 h 608697"/>
                <a:gd name="connsiteX61" fmla="*/ 347290 w 606795"/>
                <a:gd name="connsiteY61" fmla="*/ 223827 h 608697"/>
                <a:gd name="connsiteX62" fmla="*/ 348393 w 606795"/>
                <a:gd name="connsiteY62" fmla="*/ 222725 h 608697"/>
                <a:gd name="connsiteX63" fmla="*/ 396035 w 606795"/>
                <a:gd name="connsiteY63" fmla="*/ 175153 h 608697"/>
                <a:gd name="connsiteX64" fmla="*/ 422519 w 606795"/>
                <a:gd name="connsiteY64" fmla="*/ 148707 h 608697"/>
                <a:gd name="connsiteX65" fmla="*/ 419016 w 606795"/>
                <a:gd name="connsiteY65" fmla="*/ 102907 h 608697"/>
                <a:gd name="connsiteX66" fmla="*/ 418825 w 606795"/>
                <a:gd name="connsiteY66" fmla="*/ 100032 h 608697"/>
                <a:gd name="connsiteX67" fmla="*/ 428084 w 606795"/>
                <a:gd name="connsiteY67" fmla="*/ 74976 h 608697"/>
                <a:gd name="connsiteX68" fmla="*/ 501346 w 606795"/>
                <a:gd name="connsiteY68" fmla="*/ 1868 h 608697"/>
                <a:gd name="connsiteX69" fmla="*/ 505808 w 606795"/>
                <a:gd name="connsiteY69" fmla="*/ 0 h 6086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6795" h="608697">
                  <a:moveTo>
                    <a:pt x="274005" y="200265"/>
                  </a:moveTo>
                  <a:cubicBezTo>
                    <a:pt x="294445" y="200265"/>
                    <a:pt x="313733" y="204817"/>
                    <a:pt x="331102" y="212914"/>
                  </a:cubicBezTo>
                  <a:lnTo>
                    <a:pt x="329998" y="214016"/>
                  </a:lnTo>
                  <a:lnTo>
                    <a:pt x="279379" y="264565"/>
                  </a:lnTo>
                  <a:cubicBezTo>
                    <a:pt x="277604" y="264421"/>
                    <a:pt x="275828" y="264373"/>
                    <a:pt x="274005" y="264373"/>
                  </a:cubicBezTo>
                  <a:cubicBezTo>
                    <a:pt x="234949" y="264373"/>
                    <a:pt x="203186" y="296044"/>
                    <a:pt x="203186" y="335093"/>
                  </a:cubicBezTo>
                  <a:cubicBezTo>
                    <a:pt x="203186" y="374094"/>
                    <a:pt x="234805" y="405813"/>
                    <a:pt x="273957" y="405813"/>
                  </a:cubicBezTo>
                  <a:cubicBezTo>
                    <a:pt x="313109" y="405813"/>
                    <a:pt x="344776" y="374094"/>
                    <a:pt x="344776" y="335093"/>
                  </a:cubicBezTo>
                  <a:cubicBezTo>
                    <a:pt x="344776" y="333272"/>
                    <a:pt x="344728" y="331499"/>
                    <a:pt x="344584" y="329727"/>
                  </a:cubicBezTo>
                  <a:lnTo>
                    <a:pt x="395204" y="279178"/>
                  </a:lnTo>
                  <a:lnTo>
                    <a:pt x="396259" y="278076"/>
                  </a:lnTo>
                  <a:cubicBezTo>
                    <a:pt x="404368" y="295421"/>
                    <a:pt x="408926" y="314682"/>
                    <a:pt x="408926" y="335093"/>
                  </a:cubicBezTo>
                  <a:cubicBezTo>
                    <a:pt x="408926" y="409502"/>
                    <a:pt x="348567" y="469825"/>
                    <a:pt x="274005" y="469825"/>
                  </a:cubicBezTo>
                  <a:cubicBezTo>
                    <a:pt x="199491" y="469825"/>
                    <a:pt x="139084" y="409454"/>
                    <a:pt x="139084" y="334997"/>
                  </a:cubicBezTo>
                  <a:cubicBezTo>
                    <a:pt x="139084" y="260588"/>
                    <a:pt x="199491" y="200265"/>
                    <a:pt x="274005" y="200265"/>
                  </a:cubicBezTo>
                  <a:close/>
                  <a:moveTo>
                    <a:pt x="273958" y="61462"/>
                  </a:moveTo>
                  <a:cubicBezTo>
                    <a:pt x="319385" y="61462"/>
                    <a:pt x="362127" y="72480"/>
                    <a:pt x="399831" y="91976"/>
                  </a:cubicBezTo>
                  <a:cubicBezTo>
                    <a:pt x="399495" y="95089"/>
                    <a:pt x="399447" y="98299"/>
                    <a:pt x="399687" y="101508"/>
                  </a:cubicBezTo>
                  <a:lnTo>
                    <a:pt x="402757" y="141411"/>
                  </a:lnTo>
                  <a:lnTo>
                    <a:pt x="380068" y="164069"/>
                  </a:lnTo>
                  <a:cubicBezTo>
                    <a:pt x="349319" y="145003"/>
                    <a:pt x="312957" y="133938"/>
                    <a:pt x="274006" y="133938"/>
                  </a:cubicBezTo>
                  <a:cubicBezTo>
                    <a:pt x="162811" y="133938"/>
                    <a:pt x="72627" y="223994"/>
                    <a:pt x="72627" y="335079"/>
                  </a:cubicBezTo>
                  <a:cubicBezTo>
                    <a:pt x="72627" y="446117"/>
                    <a:pt x="162859" y="536173"/>
                    <a:pt x="274101" y="536173"/>
                  </a:cubicBezTo>
                  <a:cubicBezTo>
                    <a:pt x="385296" y="536173"/>
                    <a:pt x="475480" y="446117"/>
                    <a:pt x="475480" y="335079"/>
                  </a:cubicBezTo>
                  <a:cubicBezTo>
                    <a:pt x="475480" y="296231"/>
                    <a:pt x="464447" y="259969"/>
                    <a:pt x="445307" y="229168"/>
                  </a:cubicBezTo>
                  <a:lnTo>
                    <a:pt x="470395" y="204115"/>
                  </a:lnTo>
                  <a:lnTo>
                    <a:pt x="505222" y="206797"/>
                  </a:lnTo>
                  <a:cubicBezTo>
                    <a:pt x="506565" y="206893"/>
                    <a:pt x="507908" y="206941"/>
                    <a:pt x="509203" y="206941"/>
                  </a:cubicBezTo>
                  <a:cubicBezTo>
                    <a:pt x="511458" y="206941"/>
                    <a:pt x="513760" y="206797"/>
                    <a:pt x="515967" y="206510"/>
                  </a:cubicBezTo>
                  <a:cubicBezTo>
                    <a:pt x="536450" y="244832"/>
                    <a:pt x="548011" y="288566"/>
                    <a:pt x="548011" y="335079"/>
                  </a:cubicBezTo>
                  <a:cubicBezTo>
                    <a:pt x="548011" y="486163"/>
                    <a:pt x="425351" y="608697"/>
                    <a:pt x="274006" y="608697"/>
                  </a:cubicBezTo>
                  <a:cubicBezTo>
                    <a:pt x="122708" y="608697"/>
                    <a:pt x="0" y="486163"/>
                    <a:pt x="0" y="335079"/>
                  </a:cubicBezTo>
                  <a:cubicBezTo>
                    <a:pt x="0" y="183948"/>
                    <a:pt x="122708" y="61462"/>
                    <a:pt x="273958" y="61462"/>
                  </a:cubicBezTo>
                  <a:close/>
                  <a:moveTo>
                    <a:pt x="505808" y="0"/>
                  </a:moveTo>
                  <a:cubicBezTo>
                    <a:pt x="508927" y="0"/>
                    <a:pt x="511949" y="2252"/>
                    <a:pt x="512237" y="5893"/>
                  </a:cubicBezTo>
                  <a:lnTo>
                    <a:pt x="516075" y="55382"/>
                  </a:lnTo>
                  <a:lnTo>
                    <a:pt x="534691" y="36794"/>
                  </a:lnTo>
                  <a:cubicBezTo>
                    <a:pt x="538337" y="33105"/>
                    <a:pt x="543231" y="31236"/>
                    <a:pt x="548028" y="31236"/>
                  </a:cubicBezTo>
                  <a:cubicBezTo>
                    <a:pt x="552826" y="31236"/>
                    <a:pt x="557720" y="33105"/>
                    <a:pt x="561414" y="36794"/>
                  </a:cubicBezTo>
                  <a:lnTo>
                    <a:pt x="572689" y="48100"/>
                  </a:lnTo>
                  <a:cubicBezTo>
                    <a:pt x="580077" y="55526"/>
                    <a:pt x="580077" y="67455"/>
                    <a:pt x="572689" y="74881"/>
                  </a:cubicBezTo>
                  <a:lnTo>
                    <a:pt x="556424" y="91074"/>
                  </a:lnTo>
                  <a:lnTo>
                    <a:pt x="600900" y="94523"/>
                  </a:lnTo>
                  <a:cubicBezTo>
                    <a:pt x="606321" y="94906"/>
                    <a:pt x="608768" y="101565"/>
                    <a:pt x="604930" y="105398"/>
                  </a:cubicBezTo>
                  <a:lnTo>
                    <a:pt x="531716" y="178458"/>
                  </a:lnTo>
                  <a:cubicBezTo>
                    <a:pt x="525671" y="184495"/>
                    <a:pt x="517515" y="187800"/>
                    <a:pt x="509070" y="187800"/>
                  </a:cubicBezTo>
                  <a:cubicBezTo>
                    <a:pt x="508303" y="187800"/>
                    <a:pt x="507487" y="187800"/>
                    <a:pt x="506672" y="187752"/>
                  </a:cubicBezTo>
                  <a:lnTo>
                    <a:pt x="504800" y="187609"/>
                  </a:lnTo>
                  <a:lnTo>
                    <a:pt x="462964" y="184399"/>
                  </a:lnTo>
                  <a:lnTo>
                    <a:pt x="434177" y="213144"/>
                  </a:lnTo>
                  <a:lnTo>
                    <a:pt x="386536" y="260765"/>
                  </a:lnTo>
                  <a:lnTo>
                    <a:pt x="385432" y="261819"/>
                  </a:lnTo>
                  <a:lnTo>
                    <a:pt x="339326" y="307906"/>
                  </a:lnTo>
                  <a:lnTo>
                    <a:pt x="319031" y="328124"/>
                  </a:lnTo>
                  <a:cubicBezTo>
                    <a:pt x="316296" y="330950"/>
                    <a:pt x="312506" y="332627"/>
                    <a:pt x="308524" y="332819"/>
                  </a:cubicBezTo>
                  <a:lnTo>
                    <a:pt x="291588" y="333633"/>
                  </a:lnTo>
                  <a:lnTo>
                    <a:pt x="290772" y="333633"/>
                  </a:lnTo>
                  <a:cubicBezTo>
                    <a:pt x="281465" y="333633"/>
                    <a:pt x="274076" y="325728"/>
                    <a:pt x="274844" y="316386"/>
                  </a:cubicBezTo>
                  <a:lnTo>
                    <a:pt x="276091" y="300337"/>
                  </a:lnTo>
                  <a:cubicBezTo>
                    <a:pt x="276379" y="296600"/>
                    <a:pt x="278010" y="293007"/>
                    <a:pt x="280697" y="290324"/>
                  </a:cubicBezTo>
                  <a:lnTo>
                    <a:pt x="301183" y="269867"/>
                  </a:lnTo>
                  <a:lnTo>
                    <a:pt x="347290" y="223827"/>
                  </a:lnTo>
                  <a:lnTo>
                    <a:pt x="348393" y="222725"/>
                  </a:lnTo>
                  <a:lnTo>
                    <a:pt x="396035" y="175153"/>
                  </a:lnTo>
                  <a:lnTo>
                    <a:pt x="422519" y="148707"/>
                  </a:lnTo>
                  <a:lnTo>
                    <a:pt x="419016" y="102907"/>
                  </a:lnTo>
                  <a:lnTo>
                    <a:pt x="418825" y="100032"/>
                  </a:lnTo>
                  <a:cubicBezTo>
                    <a:pt x="418105" y="90690"/>
                    <a:pt x="421511" y="81588"/>
                    <a:pt x="428084" y="74976"/>
                  </a:cubicBezTo>
                  <a:lnTo>
                    <a:pt x="501346" y="1868"/>
                  </a:lnTo>
                  <a:cubicBezTo>
                    <a:pt x="502641" y="575"/>
                    <a:pt x="504225" y="0"/>
                    <a:pt x="505808" y="0"/>
                  </a:cubicBezTo>
                  <a:close/>
                </a:path>
              </a:pathLst>
            </a:custGeom>
            <a:solidFill>
              <a:schemeClr val="bg1"/>
            </a:solidFill>
            <a:ln>
              <a:noFill/>
            </a:ln>
          </p:spPr>
          <p:txBody>
            <a:bodyPr/>
            <a:lstStyle/>
            <a:p>
              <a:endParaRPr lang="zh-CN" altLang="en-US">
                <a:cs typeface="思源宋体 CN Light" panose="02020300000000000000" charset="-122"/>
              </a:endParaRPr>
            </a:p>
          </p:txBody>
        </p:sp>
        <p:grpSp>
          <p:nvGrpSpPr>
            <p:cNvPr id="8" name="组合 7"/>
            <p:cNvGrpSpPr/>
            <p:nvPr/>
          </p:nvGrpSpPr>
          <p:grpSpPr>
            <a:xfrm>
              <a:off x="1812" y="6516"/>
              <a:ext cx="3327" cy="2616"/>
              <a:chOff x="1996" y="6608"/>
              <a:chExt cx="3327" cy="2616"/>
            </a:xfrm>
          </p:grpSpPr>
          <p:sp>
            <p:nvSpPr>
              <p:cNvPr id="5" name="图形"/>
              <p:cNvSpPr txBox="1">
                <a:spLocks noChangeArrowheads="1"/>
              </p:cNvSpPr>
              <p:nvPr>
                <p:custDataLst>
                  <p:tags r:id="Rb93983f685dd47da"/>
                </p:custDataLst>
              </p:nvPr>
            </p:nvSpPr>
            <p:spPr bwMode="auto">
              <a:xfrm>
                <a:off x="2555" y="6608"/>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4" name="图形"/>
              <p:cNvSpPr txBox="1">
                <a:spLocks noChangeArrowheads="1"/>
              </p:cNvSpPr>
              <p:nvPr>
                <p:custDataLst>
                  <p:tags r:id="Rd561b973fd2043b0"/>
                </p:custDataLst>
              </p:nvPr>
            </p:nvSpPr>
            <p:spPr bwMode="auto">
              <a:xfrm>
                <a:off x="1996" y="7188"/>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4" name="组合 13"/>
            <p:cNvGrpSpPr/>
            <p:nvPr/>
          </p:nvGrpSpPr>
          <p:grpSpPr>
            <a:xfrm>
              <a:off x="5864" y="3006"/>
              <a:ext cx="3327" cy="2616"/>
              <a:chOff x="1996" y="6608"/>
              <a:chExt cx="3327" cy="2616"/>
            </a:xfrm>
          </p:grpSpPr>
          <p:sp>
            <p:nvSpPr>
              <p:cNvPr id="25" name="图形"/>
              <p:cNvSpPr txBox="1">
                <a:spLocks noChangeArrowheads="1"/>
              </p:cNvSpPr>
              <p:nvPr>
                <p:custDataLst>
                  <p:tags r:id="R93e198ec5bb147f2"/>
                </p:custDataLst>
              </p:nvPr>
            </p:nvSpPr>
            <p:spPr bwMode="auto">
              <a:xfrm>
                <a:off x="2555" y="6608"/>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9" name="图形"/>
              <p:cNvSpPr txBox="1">
                <a:spLocks noChangeArrowheads="1"/>
              </p:cNvSpPr>
              <p:nvPr>
                <p:custDataLst>
                  <p:tags r:id="Rfb67db2e40f34ff2"/>
                </p:custDataLst>
              </p:nvPr>
            </p:nvSpPr>
            <p:spPr bwMode="auto">
              <a:xfrm>
                <a:off x="1996" y="7188"/>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33" name="组合 32"/>
            <p:cNvGrpSpPr/>
            <p:nvPr/>
          </p:nvGrpSpPr>
          <p:grpSpPr>
            <a:xfrm>
              <a:off x="9916" y="6516"/>
              <a:ext cx="3327" cy="2616"/>
              <a:chOff x="1996" y="6608"/>
              <a:chExt cx="3327" cy="2616"/>
            </a:xfrm>
          </p:grpSpPr>
          <p:sp>
            <p:nvSpPr>
              <p:cNvPr id="37" name="图形"/>
              <p:cNvSpPr txBox="1">
                <a:spLocks noChangeArrowheads="1"/>
              </p:cNvSpPr>
              <p:nvPr>
                <p:custDataLst>
                  <p:tags r:id="R38cbe8dc0aff43a1"/>
                </p:custDataLst>
              </p:nvPr>
            </p:nvSpPr>
            <p:spPr bwMode="auto">
              <a:xfrm>
                <a:off x="2555" y="6608"/>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38" name="图形"/>
              <p:cNvSpPr txBox="1">
                <a:spLocks noChangeArrowheads="1"/>
              </p:cNvSpPr>
              <p:nvPr>
                <p:custDataLst>
                  <p:tags r:id="Rbd10df94112d4aad"/>
                </p:custDataLst>
              </p:nvPr>
            </p:nvSpPr>
            <p:spPr bwMode="auto">
              <a:xfrm>
                <a:off x="1996" y="7188"/>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39" name="组合 38"/>
            <p:cNvGrpSpPr/>
            <p:nvPr/>
          </p:nvGrpSpPr>
          <p:grpSpPr>
            <a:xfrm>
              <a:off x="13968" y="2990"/>
              <a:ext cx="3327" cy="2616"/>
              <a:chOff x="1996" y="6608"/>
              <a:chExt cx="3327" cy="2616"/>
            </a:xfrm>
          </p:grpSpPr>
          <p:sp>
            <p:nvSpPr>
              <p:cNvPr id="40" name="图形"/>
              <p:cNvSpPr txBox="1">
                <a:spLocks noChangeArrowheads="1"/>
              </p:cNvSpPr>
              <p:nvPr>
                <p:custDataLst>
                  <p:tags r:id="Ra7df149445bf462a"/>
                </p:custDataLst>
              </p:nvPr>
            </p:nvSpPr>
            <p:spPr bwMode="auto">
              <a:xfrm>
                <a:off x="2555" y="6608"/>
                <a:ext cx="22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41" name="图形"/>
              <p:cNvSpPr txBox="1">
                <a:spLocks noChangeArrowheads="1"/>
              </p:cNvSpPr>
              <p:nvPr>
                <p:custDataLst>
                  <p:tags r:id="Rf35ba16ef91545ef"/>
                </p:custDataLst>
              </p:nvPr>
            </p:nvSpPr>
            <p:spPr bwMode="auto">
              <a:xfrm>
                <a:off x="1996" y="7188"/>
                <a:ext cx="3327"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7d053756d474483c"/>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3" presetClass="entr" presetSubtype="10" fill="hold"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blinds(horizontal)">
                                      <p:cBhvr>
                                        <p:cTn id="1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3" name="图形"/>
            <p:cNvSpPr/>
            <p:nvPr>
              <p:custDataLst>
                <p:tags r:id="R2743b4499e6343c6"/>
              </p:custDataLst>
            </p:nvPr>
          </p:nvSpPr>
          <p:spPr>
            <a:xfrm>
              <a:off x="6604" y="760"/>
              <a:ext cx="12596"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d6247f94333e46c4"/>
              </p:custDataLst>
            </p:nvPr>
          </p:nvSpPr>
          <p:spPr>
            <a:xfrm>
              <a:off x="920" y="360"/>
              <a:ext cx="53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p>
          </p:txBody>
        </p:sp>
        <p:sp>
          <p:nvSpPr>
            <p:cNvPr id="20" name="图形"/>
            <p:cNvSpPr/>
            <p:nvPr>
              <p:custDataLst>
                <p:tags r:id="Rb4b94333690e4aca"/>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9" name="图形"/>
          <p:cNvGrpSpPr/>
          <p:nvPr/>
        </p:nvGrpSpPr>
        <p:grpSpPr>
          <a:xfrm>
            <a:off x="1141732" y="1727837"/>
            <a:ext cx="9846945" cy="4225290"/>
            <a:chOff x="1798" y="2721"/>
            <a:chExt cx="15507" cy="6654"/>
          </a:xfrm>
        </p:grpSpPr>
        <p:pic>
          <p:nvPicPr>
            <p:cNvPr id="32" name="图形" descr="D:\包图网\包图网素材\商务办公\5d5aa58d46bda.jpg5d5aa58d46bda"/>
            <p:cNvPicPr>
              <a:picLocks noChangeAspect="1"/>
            </p:cNvPicPr>
            <p:nvPr>
              <p:custDataLst>
                <p:tags r:id="R81439677a43e43a6"/>
              </p:custDataLst>
            </p:nvPr>
          </p:nvPicPr>
          <p:blipFill>
            <a:blip r:embed="Rdcbfcf9e700a4807">
              <a:extLst>
                <a:ext uri="{28A0092B-C50C-407E-A947-70E740481C1C}">
                  <a14:useLocalDpi xmlns:a14="http://schemas.microsoft.com/office/drawing/2010/main"/>
                </a:ext>
              </a:extLst>
            </a:blip>
            <a:stretch>
              <a:fillRect/>
            </a:stretch>
          </p:blipFill>
          <p:spPr>
            <a:xfrm>
              <a:off x="7520" y="2721"/>
              <a:ext cx="4160" cy="6142"/>
            </a:xfrm>
            <a:custGeom>
              <a:gdLst>
                <a:gd name="connsiteX0" fmla="*/ 135488 w 2641600"/>
                <a:gd name="connsiteY0" fmla="*/ 0 h 3377963"/>
                <a:gd name="connsiteX1" fmla="*/ 2506112 w 2641600"/>
                <a:gd name="connsiteY1" fmla="*/ 0 h 3377963"/>
                <a:gd name="connsiteX2" fmla="*/ 2641600 w 2641600"/>
                <a:gd name="connsiteY2" fmla="*/ 135488 h 3377963"/>
                <a:gd name="connsiteX3" fmla="*/ 2641600 w 2641600"/>
                <a:gd name="connsiteY3" fmla="*/ 3242475 h 3377963"/>
                <a:gd name="connsiteX4" fmla="*/ 2506112 w 2641600"/>
                <a:gd name="connsiteY4" fmla="*/ 3377963 h 3377963"/>
                <a:gd name="connsiteX5" fmla="*/ 135488 w 2641600"/>
                <a:gd name="connsiteY5" fmla="*/ 3377963 h 3377963"/>
                <a:gd name="connsiteX6" fmla="*/ 0 w 2641600"/>
                <a:gd name="connsiteY6" fmla="*/ 3242475 h 3377963"/>
                <a:gd name="connsiteX7" fmla="*/ 0 w 2641600"/>
                <a:gd name="connsiteY7" fmla="*/ 135488 h 3377963"/>
                <a:gd name="connsiteX8" fmla="*/ 135488 w 2641600"/>
                <a:gd name="connsiteY8" fmla="*/ 0 h 33779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3377963">
                  <a:moveTo>
                    <a:pt x="135488" y="0"/>
                  </a:moveTo>
                  <a:lnTo>
                    <a:pt x="2506112" y="0"/>
                  </a:lnTo>
                  <a:cubicBezTo>
                    <a:pt x="2580940" y="0"/>
                    <a:pt x="2641600" y="60660"/>
                    <a:pt x="2641600" y="135488"/>
                  </a:cubicBezTo>
                  <a:lnTo>
                    <a:pt x="2641600" y="3242475"/>
                  </a:lnTo>
                  <a:cubicBezTo>
                    <a:pt x="2641600" y="3317303"/>
                    <a:pt x="2580940" y="3377963"/>
                    <a:pt x="2506112" y="3377963"/>
                  </a:cubicBezTo>
                  <a:lnTo>
                    <a:pt x="135488" y="3377963"/>
                  </a:lnTo>
                  <a:cubicBezTo>
                    <a:pt x="60660" y="3377963"/>
                    <a:pt x="0" y="3317303"/>
                    <a:pt x="0" y="3242475"/>
                  </a:cubicBezTo>
                  <a:lnTo>
                    <a:pt x="0" y="135488"/>
                  </a:lnTo>
                  <a:cubicBezTo>
                    <a:pt x="0" y="60660"/>
                    <a:pt x="60660" y="0"/>
                    <a:pt x="135488" y="0"/>
                  </a:cubicBezTo>
                  <a:close/>
                </a:path>
              </a:pathLst>
            </a:custGeom>
          </p:spPr>
        </p:pic>
        <p:sp>
          <p:nvSpPr>
            <p:cNvPr id="5" name="图形"/>
            <p:cNvSpPr/>
            <p:nvPr>
              <p:custDataLst>
                <p:tags r:id="Rd0decf34ea9e4b3e"/>
              </p:custDataLst>
            </p:nvPr>
          </p:nvSpPr>
          <p:spPr>
            <a:xfrm>
              <a:off x="10566" y="3451"/>
              <a:ext cx="1920" cy="1120"/>
            </a:xfrm>
            <a:prstGeom prst="rightArrow">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34" name="图形"/>
            <p:cNvSpPr/>
            <p:nvPr>
              <p:custDataLst>
                <p:tags r:id="R8d40c336fa7d4d16"/>
              </p:custDataLst>
            </p:nvPr>
          </p:nvSpPr>
          <p:spPr>
            <a:xfrm flipH="1">
              <a:off x="6785" y="6980"/>
              <a:ext cx="1920" cy="1120"/>
            </a:xfrm>
            <a:prstGeom prst="rightArrow">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grpSp>
          <p:nvGrpSpPr>
            <p:cNvPr id="7" name="组合 6"/>
            <p:cNvGrpSpPr/>
            <p:nvPr/>
          </p:nvGrpSpPr>
          <p:grpSpPr>
            <a:xfrm>
              <a:off x="12765" y="3705"/>
              <a:ext cx="4540" cy="2107"/>
              <a:chOff x="12957" y="6516"/>
              <a:chExt cx="4540" cy="2107"/>
            </a:xfrm>
          </p:grpSpPr>
          <p:sp>
            <p:nvSpPr>
              <p:cNvPr id="2" name="图形"/>
              <p:cNvSpPr txBox="1">
                <a:spLocks noChangeArrowheads="1"/>
              </p:cNvSpPr>
              <p:nvPr>
                <p:custDataLst>
                  <p:tags r:id="R5e259a4410ba4140"/>
                </p:custDataLst>
              </p:nvPr>
            </p:nvSpPr>
            <p:spPr bwMode="auto">
              <a:xfrm>
                <a:off x="12957"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4" name="图形"/>
              <p:cNvSpPr txBox="1">
                <a:spLocks noChangeArrowheads="1"/>
              </p:cNvSpPr>
              <p:nvPr>
                <p:custDataLst>
                  <p:tags r:id="R906b783f0aed4323"/>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8" name="组合 7"/>
            <p:cNvGrpSpPr/>
            <p:nvPr/>
          </p:nvGrpSpPr>
          <p:grpSpPr>
            <a:xfrm>
              <a:off x="12765" y="6757"/>
              <a:ext cx="4540" cy="2107"/>
              <a:chOff x="12957" y="6516"/>
              <a:chExt cx="4540" cy="2107"/>
            </a:xfrm>
          </p:grpSpPr>
          <p:sp>
            <p:nvSpPr>
              <p:cNvPr id="9" name="图形"/>
              <p:cNvSpPr txBox="1">
                <a:spLocks noChangeArrowheads="1"/>
              </p:cNvSpPr>
              <p:nvPr>
                <p:custDataLst>
                  <p:tags r:id="R7ed77141c5714ec0"/>
                </p:custDataLst>
              </p:nvPr>
            </p:nvSpPr>
            <p:spPr bwMode="auto">
              <a:xfrm>
                <a:off x="12957"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0" name="图形"/>
              <p:cNvSpPr txBox="1">
                <a:spLocks noChangeArrowheads="1"/>
              </p:cNvSpPr>
              <p:nvPr>
                <p:custDataLst>
                  <p:tags r:id="R6f0f46d43aae4ad5"/>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2" name="组合 11"/>
            <p:cNvGrpSpPr/>
            <p:nvPr/>
          </p:nvGrpSpPr>
          <p:grpSpPr>
            <a:xfrm>
              <a:off x="1798" y="3126"/>
              <a:ext cx="4540" cy="2107"/>
              <a:chOff x="12957" y="6516"/>
              <a:chExt cx="4540" cy="2107"/>
            </a:xfrm>
          </p:grpSpPr>
          <p:sp>
            <p:nvSpPr>
              <p:cNvPr id="13" name="图形"/>
              <p:cNvSpPr txBox="1">
                <a:spLocks noChangeArrowheads="1"/>
              </p:cNvSpPr>
              <p:nvPr>
                <p:custDataLst>
                  <p:tags r:id="R805d143b56dd4d5f"/>
                </p:custDataLst>
              </p:nvPr>
            </p:nvSpPr>
            <p:spPr bwMode="auto">
              <a:xfrm>
                <a:off x="12957"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4" name="图形"/>
              <p:cNvSpPr txBox="1">
                <a:spLocks noChangeArrowheads="1"/>
              </p:cNvSpPr>
              <p:nvPr>
                <p:custDataLst>
                  <p:tags r:id="Rec39dbe256bc40bb"/>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5" name="组合 14"/>
            <p:cNvGrpSpPr/>
            <p:nvPr/>
          </p:nvGrpSpPr>
          <p:grpSpPr>
            <a:xfrm>
              <a:off x="1806" y="7268"/>
              <a:ext cx="4540" cy="2107"/>
              <a:chOff x="12957" y="6516"/>
              <a:chExt cx="4540" cy="2107"/>
            </a:xfrm>
          </p:grpSpPr>
          <p:sp>
            <p:nvSpPr>
              <p:cNvPr id="16" name="图形"/>
              <p:cNvSpPr txBox="1">
                <a:spLocks noChangeArrowheads="1"/>
              </p:cNvSpPr>
              <p:nvPr>
                <p:custDataLst>
                  <p:tags r:id="Rd894893f77fb40ed"/>
                </p:custDataLst>
              </p:nvPr>
            </p:nvSpPr>
            <p:spPr bwMode="auto">
              <a:xfrm>
                <a:off x="14525"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7" name="图形"/>
              <p:cNvSpPr txBox="1">
                <a:spLocks noChangeArrowheads="1"/>
              </p:cNvSpPr>
              <p:nvPr>
                <p:custDataLst>
                  <p:tags r:id="R47481f8ea41b44d7"/>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8f778df0bef34144"/>
    </p:custDataLst>
  </p:cSld>
  <p:clrMapOvr>
    <a:masterClrMapping/>
  </p:clrMapOvr>
  <p:transition advTm="2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6" presetClass="entr" presetSubtype="21"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3" name="图形"/>
            <p:cNvSpPr/>
            <p:nvPr>
              <p:custDataLst>
                <p:tags r:id="R2816ed6123f6418b"/>
              </p:custDataLst>
            </p:nvPr>
          </p:nvSpPr>
          <p:spPr>
            <a:xfrm>
              <a:off x="6604" y="760"/>
              <a:ext cx="12596"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b0391e3867784907"/>
              </p:custDataLst>
            </p:nvPr>
          </p:nvSpPr>
          <p:spPr>
            <a:xfrm>
              <a:off x="920" y="360"/>
              <a:ext cx="53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招聘岗位及需求</a:t>
              </a:r>
            </a:p>
          </p:txBody>
        </p:sp>
        <p:sp>
          <p:nvSpPr>
            <p:cNvPr id="20" name="图形"/>
            <p:cNvSpPr/>
            <p:nvPr>
              <p:custDataLst>
                <p:tags r:id="Ref858e9f134547cf"/>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9" name="图形"/>
          <p:cNvGrpSpPr/>
          <p:nvPr/>
        </p:nvGrpSpPr>
        <p:grpSpPr>
          <a:xfrm>
            <a:off x="1028066" y="1581786"/>
            <a:ext cx="10093325" cy="4438015"/>
            <a:chOff x="1619" y="2491"/>
            <a:chExt cx="15895" cy="6989"/>
          </a:xfrm>
        </p:grpSpPr>
        <p:sp>
          <p:nvSpPr>
            <p:cNvPr id="25" name="图形"/>
            <p:cNvSpPr/>
            <p:nvPr>
              <p:custDataLst>
                <p:tags r:id="Ra22391c653c34088"/>
              </p:custDataLst>
            </p:nvPr>
          </p:nvSpPr>
          <p:spPr>
            <a:xfrm rot="16200000" flipV="1">
              <a:off x="6446" y="-1588"/>
              <a:ext cx="6602" cy="15534"/>
            </a:xfrm>
            <a:custGeom>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26"/>
                <a:gd name="connsiteY0-2" fmla="*/ 1211 h 10000"/>
                <a:gd name="connsiteX1-3" fmla="*/ 10026 w 10026"/>
                <a:gd name="connsiteY1-4" fmla="*/ 0 h 10000"/>
                <a:gd name="connsiteX2-5" fmla="*/ 10026 w 10026"/>
                <a:gd name="connsiteY2-6" fmla="*/ 10000 h 10000"/>
                <a:gd name="connsiteX3-7" fmla="*/ 26 w 10026"/>
                <a:gd name="connsiteY3-8" fmla="*/ 10000 h 10000"/>
                <a:gd name="connsiteX4-9" fmla="*/ 0 w 10026"/>
                <a:gd name="connsiteY4-10" fmla="*/ 1211 h 10000"/>
                <a:gd name="connsiteX0-11" fmla="*/ 0 w 10048"/>
                <a:gd name="connsiteY0-12" fmla="*/ 1181 h 9970"/>
                <a:gd name="connsiteX1-13" fmla="*/ 10048 w 10048"/>
                <a:gd name="connsiteY1-14" fmla="*/ 0 h 9970"/>
                <a:gd name="connsiteX2-15" fmla="*/ 10026 w 10048"/>
                <a:gd name="connsiteY2-16" fmla="*/ 9970 h 9970"/>
                <a:gd name="connsiteX3-17" fmla="*/ 26 w 10048"/>
                <a:gd name="connsiteY3-18" fmla="*/ 9970 h 9970"/>
                <a:gd name="connsiteX4-19" fmla="*/ 0 w 10048"/>
                <a:gd name="connsiteY4-20" fmla="*/ 1181 h 9970"/>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48" h="9970">
                  <a:moveTo>
                    <a:pt x="0" y="1181"/>
                  </a:moveTo>
                  <a:lnTo>
                    <a:pt x="10048" y="0"/>
                  </a:lnTo>
                  <a:cubicBezTo>
                    <a:pt x="10041" y="3323"/>
                    <a:pt x="10033" y="6647"/>
                    <a:pt x="10026" y="9970"/>
                  </a:cubicBezTo>
                  <a:lnTo>
                    <a:pt x="26" y="9970"/>
                  </a:lnTo>
                  <a:cubicBezTo>
                    <a:pt x="17" y="7040"/>
                    <a:pt x="9" y="4111"/>
                    <a:pt x="0" y="1181"/>
                  </a:cubicBezTo>
                  <a:close/>
                </a:path>
              </a:pathLst>
            </a:cu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2" name="图形"/>
            <p:cNvSpPr/>
            <p:nvPr>
              <p:custDataLst>
                <p:tags r:id="Rcad601d95db2484d"/>
              </p:custDataLst>
            </p:nvPr>
          </p:nvSpPr>
          <p:spPr>
            <a:xfrm rot="16200000" flipV="1">
              <a:off x="6115" y="-2005"/>
              <a:ext cx="6588" cy="15579"/>
            </a:xfrm>
            <a:custGeom>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26"/>
                <a:gd name="connsiteY0-2" fmla="*/ 1211 h 10000"/>
                <a:gd name="connsiteX1-3" fmla="*/ 10026 w 10026"/>
                <a:gd name="connsiteY1-4" fmla="*/ 0 h 10000"/>
                <a:gd name="connsiteX2-5" fmla="*/ 10026 w 10026"/>
                <a:gd name="connsiteY2-6" fmla="*/ 10000 h 10000"/>
                <a:gd name="connsiteX3-7" fmla="*/ 26 w 10026"/>
                <a:gd name="connsiteY3-8" fmla="*/ 10000 h 10000"/>
                <a:gd name="connsiteX4-9" fmla="*/ 0 w 10026"/>
                <a:gd name="connsiteY4-10" fmla="*/ 1211 h 10000"/>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26" h="10000">
                  <a:moveTo>
                    <a:pt x="0" y="1211"/>
                  </a:moveTo>
                  <a:lnTo>
                    <a:pt x="10026" y="0"/>
                  </a:lnTo>
                  <a:lnTo>
                    <a:pt x="10026" y="10000"/>
                  </a:lnTo>
                  <a:lnTo>
                    <a:pt x="26" y="10000"/>
                  </a:lnTo>
                  <a:cubicBezTo>
                    <a:pt x="17" y="7070"/>
                    <a:pt x="9" y="4141"/>
                    <a:pt x="0" y="1211"/>
                  </a:cubicBezTo>
                  <a:close/>
                </a:path>
              </a:pathLst>
            </a:cu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cxnSp>
          <p:nvCxnSpPr>
            <p:cNvPr id="4" name="图形"/>
            <p:cNvCxnSpPr/>
            <p:nvPr>
              <p:custDataLst>
                <p:tags r:id="Rc97b57f5c7c149c7"/>
              </p:custDataLst>
            </p:nvPr>
          </p:nvCxnSpPr>
          <p:spPr>
            <a:xfrm>
              <a:off x="2300" y="3265"/>
              <a:ext cx="2834" cy="0"/>
            </a:xfrm>
            <a:prstGeom prst="line">
              <a:avLst/>
            </a:prstGeom>
            <a:ln w="38100">
              <a:solidFill>
                <a:srgbClr val="2E83C0"/>
              </a:solidFill>
            </a:ln>
          </p:spPr>
          <p:style>
            <a:lnRef idx="1">
              <a:schemeClr val="accent1"/>
            </a:lnRef>
            <a:fillRef idx="0">
              <a:schemeClr val="accent1"/>
            </a:fillRef>
            <a:effectRef idx="0">
              <a:schemeClr val="accent1"/>
            </a:effectRef>
            <a:fontRef idx="minor">
              <a:schemeClr val="tx1"/>
            </a:fontRef>
          </p:style>
        </p:cxnSp>
        <p:cxnSp>
          <p:nvCxnSpPr>
            <p:cNvPr id="35" name="图形"/>
            <p:cNvCxnSpPr/>
            <p:nvPr>
              <p:custDataLst>
                <p:tags r:id="R20ff2905f5874503"/>
              </p:custDataLst>
            </p:nvPr>
          </p:nvCxnSpPr>
          <p:spPr>
            <a:xfrm>
              <a:off x="2300" y="6323"/>
              <a:ext cx="2834" cy="0"/>
            </a:xfrm>
            <a:prstGeom prst="line">
              <a:avLst/>
            </a:prstGeom>
            <a:ln w="38100">
              <a:solidFill>
                <a:srgbClr val="2E83C0"/>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300" y="3612"/>
              <a:ext cx="13278" cy="2107"/>
              <a:chOff x="2300" y="3612"/>
              <a:chExt cx="13278" cy="2107"/>
            </a:xfrm>
          </p:grpSpPr>
          <p:sp>
            <p:nvSpPr>
              <p:cNvPr id="13" name="图形"/>
              <p:cNvSpPr txBox="1">
                <a:spLocks noChangeArrowheads="1"/>
              </p:cNvSpPr>
              <p:nvPr>
                <p:custDataLst>
                  <p:tags r:id="R7ef7b5a0fba14ee8"/>
                </p:custDataLst>
              </p:nvPr>
            </p:nvSpPr>
            <p:spPr bwMode="auto">
              <a:xfrm>
                <a:off x="2300" y="3612"/>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4" name="图形"/>
              <p:cNvSpPr txBox="1">
                <a:spLocks noChangeArrowheads="1"/>
              </p:cNvSpPr>
              <p:nvPr>
                <p:custDataLst>
                  <p:tags r:id="R4927a77822e9435a"/>
                </p:custDataLst>
              </p:nvPr>
            </p:nvSpPr>
            <p:spPr bwMode="auto">
              <a:xfrm>
                <a:off x="2300" y="4192"/>
                <a:ext cx="13278"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单击此处输入您的文本内容，可更改文字的颜色或者大X等属性。单击此处输入您的文本内容。</a:t>
                </a:r>
              </a:p>
            </p:txBody>
          </p:sp>
        </p:grpSp>
        <p:grpSp>
          <p:nvGrpSpPr>
            <p:cNvPr id="6" name="组合 5"/>
            <p:cNvGrpSpPr/>
            <p:nvPr/>
          </p:nvGrpSpPr>
          <p:grpSpPr>
            <a:xfrm>
              <a:off x="2300" y="6723"/>
              <a:ext cx="11802" cy="1598"/>
              <a:chOff x="2300" y="3612"/>
              <a:chExt cx="11802" cy="1598"/>
            </a:xfrm>
          </p:grpSpPr>
          <p:sp>
            <p:nvSpPr>
              <p:cNvPr id="7" name="图形"/>
              <p:cNvSpPr txBox="1">
                <a:spLocks noChangeArrowheads="1"/>
              </p:cNvSpPr>
              <p:nvPr>
                <p:custDataLst>
                  <p:tags r:id="Rb44f384372a649be"/>
                </p:custDataLst>
              </p:nvPr>
            </p:nvSpPr>
            <p:spPr bwMode="auto">
              <a:xfrm>
                <a:off x="2300" y="3612"/>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8" name="图形"/>
              <p:cNvSpPr txBox="1">
                <a:spLocks noChangeArrowheads="1"/>
              </p:cNvSpPr>
              <p:nvPr>
                <p:custDataLst>
                  <p:tags r:id="Rdc0580b8e5414936"/>
                </p:custDataLst>
              </p:nvPr>
            </p:nvSpPr>
            <p:spPr bwMode="auto">
              <a:xfrm>
                <a:off x="2300" y="4192"/>
                <a:ext cx="11802"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a:t>
                </a:r>
              </a:p>
            </p:txBody>
          </p:sp>
        </p:grpSp>
      </p:grpSp>
    </p:spTree>
    <p:custDataLst>
      <p:tags r:id="R0493af0587324b1e"/>
    </p:custDataLst>
  </p:cSld>
  <p:clrMapOvr>
    <a:masterClrMapping/>
  </p:clrMapOvr>
  <p:transition advTm="2000">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rgbClr val="2E83C0"/>
        </a:solidFill>
        <a:effectLst/>
      </p:bgPr>
    </p:bg>
    <p:spTree>
      <p:nvGrpSpPr>
        <p:cNvPr id="1" name=""/>
        <p:cNvGrpSpPr/>
        <p:nvPr/>
      </p:nvGrpSpPr>
      <p:grpSpPr>
        <a:xfrm>
          <a:off x="0" y="0"/>
          <a:ext cx="0" cy="0"/>
        </a:xfrm>
      </p:grpSpPr>
      <p:sp>
        <p:nvSpPr>
          <p:cNvPr id="2" name="图形"/>
          <p:cNvSpPr txBox="1"/>
          <p:nvPr>
            <p:custDataLst>
              <p:tags r:id="Rdc90777383384c2e"/>
            </p:custDataLst>
          </p:nvPr>
        </p:nvSpPr>
        <p:spPr>
          <a:xfrm>
            <a:off x="1024257" y="3131820"/>
            <a:ext cx="3603625" cy="1015663"/>
          </a:xfrm>
          <a:prstGeom prst="rect">
            <a:avLst/>
          </a:prstGeom>
          <a:noFill/>
        </p:spPr>
        <p:txBody>
          <a:bodyPr wrap="square" rtlCol="0">
            <a:spAutoFit/>
          </a:bodyPr>
          <a:lstStyle/>
          <a:p>
            <a:pPr algn="dist"/>
            <a:r>
              <a:rPr lang="en-US" altLang="zh-CN" sz="6000">
                <a:solidFill>
                  <a:schemeClr val="bg1"/>
                </a:solidFill>
                <a:latin typeface="思源宋体 CN Heavy" panose="02020900000000000000" charset="-122"/>
                <a:ea typeface="思源宋体 CN Heavy" panose="02020900000000000000" charset="-122"/>
                <a:cs typeface="思源宋体 CN Light" panose="02020300000000000000" charset="-122"/>
              </a:rPr>
              <a:t>Part 04</a:t>
            </a:r>
          </a:p>
        </p:txBody>
      </p:sp>
      <p:sp>
        <p:nvSpPr>
          <p:cNvPr id="14" name="图形"/>
          <p:cNvSpPr txBox="1"/>
          <p:nvPr>
            <p:custDataLst>
              <p:tags r:id="Ra123873dbc2941fd"/>
            </p:custDataLst>
          </p:nvPr>
        </p:nvSpPr>
        <p:spPr>
          <a:xfrm>
            <a:off x="1036956" y="4284345"/>
            <a:ext cx="8484235" cy="1200329"/>
          </a:xfrm>
          <a:prstGeom prst="rect">
            <a:avLst/>
          </a:prstGeom>
          <a:noFill/>
        </p:spPr>
        <p:txBody>
          <a:bodyPr wrap="square" rtlCol="0">
            <a:spAutoFit/>
          </a:bodyPr>
          <a:lstStyle/>
          <a:p>
            <a:pPr algn="dist"/>
            <a:r>
              <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应聘方式与入职指导</a:t>
            </a:r>
            <a:endPar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77" name="图形"/>
          <p:cNvSpPr txBox="1"/>
          <p:nvPr>
            <p:custDataLst>
              <p:tags r:id="R2a4ba3e393ed48dc"/>
            </p:custDataLst>
          </p:nvPr>
        </p:nvSpPr>
        <p:spPr>
          <a:xfrm>
            <a:off x="1036956" y="5439412"/>
            <a:ext cx="8484235" cy="630555"/>
          </a:xfrm>
          <a:prstGeom prst="rect">
            <a:avLst/>
          </a:prstGeom>
          <a:noFill/>
        </p:spPr>
        <p:txBody>
          <a:bodyPr wrap="square" rtlCol="0">
            <a:noAutofit/>
          </a:bodyPr>
          <a:lstStyle/>
          <a:p>
            <a:pPr algn="l">
              <a:lnSpc>
                <a:spcPct val="150000"/>
              </a:lnSpc>
            </a:pPr>
            <a:r>
              <a:rPr lang="en-US" altLang="zh-CN" sz="1200" noProof="0">
                <a:ln>
                  <a:noFill/>
                </a:ln>
                <a:solidFill>
                  <a:schemeClr val="bg1"/>
                </a:solidFill>
                <a:effectLst/>
                <a:uLnTx/>
                <a:uFillTx/>
                <a:latin typeface="思源宋体 CN Light"/>
                <a:ea typeface="思源宋体 CN Light"/>
                <a:cs typeface="+mn-ea"/>
                <a:sym typeface="+mn-lt"/>
              </a:rPr>
              <a:t>Click here to enter your text,change the color or size of the text.Click here to enter your text,change the color or size of the text.Click here to enter your text,change the color or size of the text.</a:t>
            </a:r>
          </a:p>
        </p:txBody>
      </p:sp>
      <p:pic>
        <p:nvPicPr>
          <p:cNvPr id="3" name="图片 2"/>
          <p:cNvPicPr>
            <a:picLocks noChangeAspect="1"/>
          </p:cNvPicPr>
          <p:nvPr/>
        </p:nvPicPr>
        <p:blipFill>
          <a:blip r:embed="R9d80653042864035">
            <a:extLst>
              <a:ext uri="{BEBA8EAE-BF5A-486C-A8C5-ECC9F3942E4B}">
                <a14:imgProps xmlns:a14="http://schemas.microsoft.com/office/drawing/2010/main">
                  <a14:imgLayer r:embed="Rbe1d63a0973b4661">
                    <a14:imgEffect>
                      <a14:backgroundRemoval t="0" b="100000" l="0" r="100000">
                        <a14:foregroundMark x1="8759" y1="10588" x2="8759" y2="10588"/>
                        <a14:foregroundMark x1="10961" y1="11092" x2="86236" y2="11765"/>
                        <a14:foregroundMark x1="86937" y1="18824" x2="90090" y2="28739"/>
                      </a14:backgroundRemoval>
                    </a14:imgEffect>
                  </a14:imgLayer>
                </a14:imgProps>
              </a:ext>
              <a:ext uri="{28A0092B-C50C-407E-A947-70E740481C1C}">
                <a14:useLocalDpi xmlns:a14="http://schemas.microsoft.com/office/drawing/2010/main" val="0"/>
              </a:ext>
            </a:extLst>
          </a:blip>
          <a:stretch>
            <a:fillRect/>
          </a:stretch>
        </p:blipFill>
        <p:spPr>
          <a:xfrm>
            <a:off x="6096" y="0"/>
            <a:ext cx="12185904" cy="3628935"/>
          </a:xfrm>
          <a:prstGeom prst="rect">
            <a:avLst/>
          </a:prstGeom>
        </p:spPr>
      </p:pic>
    </p:spTree>
    <p:custDataLst>
      <p:tags r:id="R243f5963707c4fdd"/>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900" decel="100000" fill="hold"/>
                                        <p:tgtEl>
                                          <p:spTgt spid="1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900" decel="100000" fill="hold"/>
                                        <p:tgtEl>
                                          <p:spTgt spid="7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p:bldP spid="14" grpId="1"/>
      <p:bldP spid="77" grpId="0"/>
      <p:bldP spid="77" grpId="1"/>
    </p:bldLst>
  </p:timing>
</p:sld>
</file>

<file path=ppt/slides/slide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chemeClr val="bg1"/>
        </a:solidFill>
        <a:effectLst/>
      </p:bgPr>
    </p:bg>
    <p:spTree>
      <p:nvGrpSpPr>
        <p:cNvPr id="1" name=""/>
        <p:cNvGrpSpPr/>
        <p:nvPr/>
      </p:nvGrpSpPr>
      <p:grpSpPr>
        <a:xfrm>
          <a:off x="0" y="0"/>
          <a:ext cx="0" cy="0"/>
        </a:xfrm>
      </p:grpSpPr>
      <p:grpSp>
        <p:nvGrpSpPr>
          <p:cNvPr id="21" name="图形"/>
          <p:cNvGrpSpPr/>
          <p:nvPr/>
        </p:nvGrpSpPr>
        <p:grpSpPr>
          <a:xfrm>
            <a:off x="0" y="0"/>
            <a:ext cx="12192000" cy="6858635"/>
            <a:chExt cx="19200" cy="10801"/>
          </a:xfrm>
        </p:grpSpPr>
        <p:pic>
          <p:nvPicPr>
            <p:cNvPr id="3" name="图形" descr="5e0ed02ea85eb"/>
            <p:cNvPicPr>
              <a:picLocks noChangeAspect="1"/>
            </p:cNvPicPr>
            <p:nvPr/>
          </p:nvPicPr>
          <p:blipFill>
            <a:blip r:embed="Rfaca724536c74d52">
              <a:extLst>
                <a:ext uri="{28A0092B-C50C-407E-A947-70E740481C1C}">
                  <a14:useLocalDpi xmlns:a14="http://schemas.microsoft.com/office/drawing/2010/main"/>
                </a:ext>
              </a:extLst>
            </a:blip>
            <a:stretch>
              <a:fillRect/>
            </a:stretch>
          </p:blipFill>
          <p:spPr>
            <a:xfrm>
              <a:off x="0" y="0"/>
              <a:ext cx="19200" cy="10800"/>
            </a:xfrm>
            <a:prstGeom prst="rect">
              <a:avLst/>
            </a:prstGeom>
          </p:spPr>
        </p:pic>
        <p:sp>
          <p:nvSpPr>
            <p:cNvPr id="4" name="图形"/>
            <p:cNvSpPr/>
            <p:nvPr/>
          </p:nvSpPr>
          <p:spPr>
            <a:xfrm>
              <a:off x="0" y="0"/>
              <a:ext cx="19200" cy="10801"/>
            </a:xfrm>
            <a:prstGeom prst="rect">
              <a:avLst/>
            </a:prstGeom>
            <a:gradFill>
              <a:gsLst>
                <a:gs pos="50000">
                  <a:srgbClr val="2E83C0">
                    <a:alpha val="100000"/>
                  </a:srgbClr>
                </a:gs>
                <a:gs pos="100000">
                  <a:srgbClr val="2E83C0">
                    <a:alpha val="0"/>
                  </a:srgbClr>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sp>
        <p:nvSpPr>
          <p:cNvPr id="5" name="图形"/>
          <p:cNvSpPr txBox="1"/>
          <p:nvPr/>
        </p:nvSpPr>
        <p:spPr>
          <a:xfrm>
            <a:off x="985522" y="513080"/>
            <a:ext cx="10142855" cy="1445260"/>
          </a:xfrm>
          <a:prstGeom prst="rect">
            <a:avLst/>
          </a:prstGeom>
          <a:noFill/>
        </p:spPr>
        <p:txBody>
          <a:bodyPr wrap="square" rtlCol="0">
            <a:spAutoFit/>
          </a:bodyPr>
          <a:lstStyle/>
          <a:p>
            <a:pPr algn="dist"/>
            <a:r>
              <a:rPr lang="en-US" altLang="zh-CN" sz="8800">
                <a:solidFill>
                  <a:schemeClr val="bg1"/>
                </a:solidFill>
                <a:latin typeface="思源宋体 CN Heavy" panose="02020900000000000000" charset="-122"/>
                <a:ea typeface="思源宋体 CN Heavy" panose="02020900000000000000" charset="-122"/>
                <a:cs typeface="思源宋体 CN Light" panose="02020300000000000000" charset="-122"/>
              </a:rPr>
              <a:t>CONTENTS</a:t>
            </a:r>
          </a:p>
        </p:txBody>
      </p:sp>
      <p:sp>
        <p:nvSpPr>
          <p:cNvPr id="7" name="图形"/>
          <p:cNvSpPr/>
          <p:nvPr/>
        </p:nvSpPr>
        <p:spPr>
          <a:xfrm>
            <a:off x="984886" y="2467928"/>
            <a:ext cx="748031" cy="748030"/>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2000">
                <a:solidFill>
                  <a:srgbClr val="2E83C0"/>
                </a:solidFill>
                <a:latin typeface="思源宋体 CN Heavy" panose="02020900000000000000" charset="-122"/>
                <a:ea typeface="思源宋体 CN Heavy" panose="02020900000000000000" charset="-122"/>
                <a:cs typeface="思源宋体 CN Light" panose="02020300000000000000" charset="-122"/>
              </a:rPr>
              <a:t>01</a:t>
            </a:r>
          </a:p>
        </p:txBody>
      </p:sp>
      <p:sp>
        <p:nvSpPr>
          <p:cNvPr id="8" name="图形"/>
          <p:cNvSpPr/>
          <p:nvPr/>
        </p:nvSpPr>
        <p:spPr>
          <a:xfrm>
            <a:off x="985521" y="3811588"/>
            <a:ext cx="748031" cy="748030"/>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2000">
                <a:solidFill>
                  <a:srgbClr val="2E83C0"/>
                </a:solidFill>
                <a:latin typeface="思源宋体 CN Heavy" panose="02020900000000000000" charset="-122"/>
                <a:ea typeface="思源宋体 CN Heavy" panose="02020900000000000000" charset="-122"/>
                <a:cs typeface="思源宋体 CN Light" panose="02020300000000000000" charset="-122"/>
              </a:rPr>
              <a:t>03</a:t>
            </a:r>
          </a:p>
        </p:txBody>
      </p:sp>
      <p:sp>
        <p:nvSpPr>
          <p:cNvPr id="9" name="图形"/>
          <p:cNvSpPr/>
          <p:nvPr/>
        </p:nvSpPr>
        <p:spPr>
          <a:xfrm>
            <a:off x="6093461" y="2467928"/>
            <a:ext cx="748031" cy="748030"/>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2000">
                <a:solidFill>
                  <a:srgbClr val="2E83C0"/>
                </a:solidFill>
                <a:latin typeface="思源宋体 CN Heavy" panose="02020900000000000000" charset="-122"/>
                <a:ea typeface="思源宋体 CN Heavy" panose="02020900000000000000" charset="-122"/>
                <a:cs typeface="思源宋体 CN Light" panose="02020300000000000000" charset="-122"/>
              </a:rPr>
              <a:t>02</a:t>
            </a:r>
          </a:p>
        </p:txBody>
      </p:sp>
      <p:sp>
        <p:nvSpPr>
          <p:cNvPr id="10" name="图形"/>
          <p:cNvSpPr/>
          <p:nvPr/>
        </p:nvSpPr>
        <p:spPr>
          <a:xfrm>
            <a:off x="6093461" y="3811588"/>
            <a:ext cx="748031" cy="748030"/>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2000">
                <a:solidFill>
                  <a:srgbClr val="2E83C0"/>
                </a:solidFill>
                <a:latin typeface="思源宋体 CN Heavy" panose="02020900000000000000" charset="-122"/>
                <a:ea typeface="思源宋体 CN Heavy" panose="02020900000000000000" charset="-122"/>
                <a:cs typeface="思源宋体 CN Light" panose="02020300000000000000" charset="-122"/>
              </a:rPr>
              <a:t>04</a:t>
            </a:r>
          </a:p>
        </p:txBody>
      </p:sp>
      <p:grpSp>
        <p:nvGrpSpPr>
          <p:cNvPr id="2" name="图形"/>
          <p:cNvGrpSpPr/>
          <p:nvPr/>
        </p:nvGrpSpPr>
        <p:grpSpPr>
          <a:xfrm>
            <a:off x="1873249" y="2427606"/>
            <a:ext cx="3077211" cy="828675"/>
            <a:chOff x="2950" y="3823"/>
            <a:chExt cx="4846" cy="1305"/>
          </a:xfrm>
        </p:grpSpPr>
        <p:sp>
          <p:nvSpPr>
            <p:cNvPr id="11" name="图形"/>
            <p:cNvSpPr txBox="1"/>
            <p:nvPr/>
          </p:nvSpPr>
          <p:spPr>
            <a:xfrm>
              <a:off x="2950" y="3823"/>
              <a:ext cx="4846" cy="1018"/>
            </a:xfrm>
            <a:prstGeom prst="rect">
              <a:avLst/>
            </a:prstGeom>
            <a:noFill/>
          </p:spPr>
          <p:txBody>
            <a:bodyPr wrap="square" rtlCol="0">
              <a:spAutoFit/>
            </a:bodyPr>
            <a:lstStyle/>
            <a:p>
              <a:pPr algn="dist"/>
              <a:r>
                <a:rPr lang="zh-CN" altLang="en-US" sz="3600">
                  <a:solidFill>
                    <a:schemeClr val="bg1"/>
                  </a:solidFill>
                  <a:latin typeface="思源宋体 CN Heavy" panose="02020900000000000000" charset="-122"/>
                  <a:ea typeface="思源宋体 CN Heavy" panose="02020900000000000000" charset="-122"/>
                  <a:cs typeface="思源宋体 CN Light" panose="02020300000000000000" charset="-122"/>
                </a:rPr>
                <a:t>关于我们公司</a:t>
              </a:r>
            </a:p>
          </p:txBody>
        </p:sp>
        <p:sp>
          <p:nvSpPr>
            <p:cNvPr id="15" name="图形"/>
            <p:cNvSpPr txBox="1"/>
            <p:nvPr/>
          </p:nvSpPr>
          <p:spPr>
            <a:xfrm>
              <a:off x="2950" y="4694"/>
              <a:ext cx="4845" cy="434"/>
            </a:xfrm>
            <a:prstGeom prst="rect">
              <a:avLst/>
            </a:prstGeom>
            <a:noFill/>
          </p:spPr>
          <p:txBody>
            <a:bodyPr wrap="square" rtlCol="0">
              <a:spAutoFit/>
            </a:bodyPr>
            <a:lstStyle/>
            <a:p>
              <a:pPr algn="dist"/>
              <a:r>
                <a:rPr lang="zh-CN" altLang="en-US" sz="1200">
                  <a:solidFill>
                    <a:schemeClr val="bg1"/>
                  </a:solidFill>
                  <a:latin typeface="思源宋体 CN Light"/>
                  <a:ea typeface="思源宋体 CN Light"/>
                  <a:cs typeface="思源宋体 CN Light" panose="02020300000000000000" charset="-122"/>
                </a:rPr>
                <a:t>About Us</a:t>
              </a:r>
            </a:p>
          </p:txBody>
        </p:sp>
      </p:grpSp>
      <p:grpSp>
        <p:nvGrpSpPr>
          <p:cNvPr id="6" name="图形"/>
          <p:cNvGrpSpPr/>
          <p:nvPr/>
        </p:nvGrpSpPr>
        <p:grpSpPr>
          <a:xfrm>
            <a:off x="7007860" y="2427606"/>
            <a:ext cx="4352291" cy="829945"/>
            <a:chOff x="11036" y="3823"/>
            <a:chExt cx="6854" cy="1307"/>
          </a:xfrm>
        </p:grpSpPr>
        <p:sp>
          <p:nvSpPr>
            <p:cNvPr id="12" name="图形"/>
            <p:cNvSpPr txBox="1"/>
            <p:nvPr>
              <p:custDataLst>
                <p:tags r:id="R325d825f9b684847"/>
              </p:custDataLst>
            </p:nvPr>
          </p:nvSpPr>
          <p:spPr>
            <a:xfrm>
              <a:off x="11036" y="3823"/>
              <a:ext cx="6854" cy="1018"/>
            </a:xfrm>
            <a:prstGeom prst="rect">
              <a:avLst/>
            </a:prstGeom>
            <a:noFill/>
          </p:spPr>
          <p:txBody>
            <a:bodyPr wrap="square" rtlCol="0">
              <a:spAutoFit/>
            </a:bodyPr>
            <a:lstStyle/>
            <a:p>
              <a:pPr algn="dist"/>
              <a:r>
                <a:rPr lang="zh-CN" altLang="en-US" sz="3600">
                  <a:solidFill>
                    <a:schemeClr val="bg1"/>
                  </a:solidFill>
                  <a:latin typeface="思源宋体 CN Heavy" panose="02020900000000000000" charset="-122"/>
                  <a:ea typeface="思源宋体 CN Heavy" panose="02020900000000000000" charset="-122"/>
                  <a:cs typeface="思源宋体 CN Light" panose="02020300000000000000" charset="-122"/>
                </a:rPr>
                <a:t>公司发展与晋升空间</a:t>
              </a:r>
            </a:p>
          </p:txBody>
        </p:sp>
        <p:sp>
          <p:nvSpPr>
            <p:cNvPr id="16" name="图形"/>
            <p:cNvSpPr txBox="1"/>
            <p:nvPr>
              <p:custDataLst>
                <p:tags r:id="Rd3f3321fe6604701"/>
              </p:custDataLst>
            </p:nvPr>
          </p:nvSpPr>
          <p:spPr>
            <a:xfrm>
              <a:off x="11036" y="4694"/>
              <a:ext cx="6852" cy="436"/>
            </a:xfrm>
            <a:prstGeom prst="rect">
              <a:avLst/>
            </a:prstGeom>
            <a:noFill/>
          </p:spPr>
          <p:txBody>
            <a:bodyPr wrap="square" rtlCol="0">
              <a:spAutoFit/>
            </a:bodyPr>
            <a:lstStyle/>
            <a:p>
              <a:pPr algn="dist"/>
              <a:r>
                <a:rPr lang="zh-CN" altLang="en-US" sz="1200">
                  <a:solidFill>
                    <a:schemeClr val="bg1"/>
                  </a:solidFill>
                  <a:latin typeface="思源宋体 CN Light"/>
                  <a:ea typeface="思源宋体 CN Light"/>
                  <a:cs typeface="思源宋体 CN Light" panose="02020300000000000000" charset="-122"/>
                </a:rPr>
                <a:t>Company Development and Promotion Space</a:t>
              </a:r>
            </a:p>
          </p:txBody>
        </p:sp>
      </p:grpSp>
      <p:grpSp>
        <p:nvGrpSpPr>
          <p:cNvPr id="20" name="图形"/>
          <p:cNvGrpSpPr/>
          <p:nvPr/>
        </p:nvGrpSpPr>
        <p:grpSpPr>
          <a:xfrm>
            <a:off x="1873251" y="3766186"/>
            <a:ext cx="3451860" cy="840105"/>
            <a:chOff x="2950" y="5931"/>
            <a:chExt cx="5436" cy="1323"/>
          </a:xfrm>
        </p:grpSpPr>
        <p:sp>
          <p:nvSpPr>
            <p:cNvPr id="13" name="图形"/>
            <p:cNvSpPr txBox="1"/>
            <p:nvPr>
              <p:custDataLst>
                <p:tags r:id="R1d8399f47228447f"/>
              </p:custDataLst>
            </p:nvPr>
          </p:nvSpPr>
          <p:spPr>
            <a:xfrm>
              <a:off x="2950" y="5931"/>
              <a:ext cx="5436" cy="1018"/>
            </a:xfrm>
            <a:prstGeom prst="rect">
              <a:avLst/>
            </a:prstGeom>
            <a:noFill/>
          </p:spPr>
          <p:txBody>
            <a:bodyPr wrap="square" rtlCol="0">
              <a:spAutoFit/>
            </a:bodyPr>
            <a:lstStyle/>
            <a:p>
              <a:pPr algn="dist"/>
              <a:r>
                <a:rPr lang="zh-CN" altLang="en-US" sz="3600">
                  <a:solidFill>
                    <a:schemeClr val="bg1"/>
                  </a:solidFill>
                  <a:latin typeface="思源宋体 CN Heavy" panose="02020900000000000000" charset="-122"/>
                  <a:ea typeface="思源宋体 CN Heavy" panose="02020900000000000000" charset="-122"/>
                  <a:cs typeface="思源宋体 CN Light" panose="02020300000000000000" charset="-122"/>
                </a:rPr>
                <a:t>招聘岗位及需求</a:t>
              </a:r>
            </a:p>
          </p:txBody>
        </p:sp>
        <p:sp>
          <p:nvSpPr>
            <p:cNvPr id="17" name="图形"/>
            <p:cNvSpPr txBox="1"/>
            <p:nvPr/>
          </p:nvSpPr>
          <p:spPr>
            <a:xfrm>
              <a:off x="2950" y="6818"/>
              <a:ext cx="5436" cy="436"/>
            </a:xfrm>
            <a:prstGeom prst="rect">
              <a:avLst/>
            </a:prstGeom>
            <a:noFill/>
          </p:spPr>
          <p:txBody>
            <a:bodyPr wrap="square" rtlCol="0">
              <a:spAutoFit/>
            </a:bodyPr>
            <a:lstStyle/>
            <a:p>
              <a:pPr algn="dist"/>
              <a:r>
                <a:rPr lang="zh-CN" altLang="en-US" sz="1200">
                  <a:solidFill>
                    <a:schemeClr val="bg1"/>
                  </a:solidFill>
                  <a:latin typeface="思源宋体 CN Light"/>
                  <a:ea typeface="思源宋体 CN Light"/>
                  <a:cs typeface="思源宋体 CN Light" panose="02020300000000000000" charset="-122"/>
                </a:rPr>
                <a:t>Recruitment positions and requirements</a:t>
              </a:r>
            </a:p>
          </p:txBody>
        </p:sp>
      </p:grpSp>
      <p:grpSp>
        <p:nvGrpSpPr>
          <p:cNvPr id="19" name="图形"/>
          <p:cNvGrpSpPr/>
          <p:nvPr/>
        </p:nvGrpSpPr>
        <p:grpSpPr>
          <a:xfrm>
            <a:off x="7007862" y="3779520"/>
            <a:ext cx="4351655" cy="812800"/>
            <a:chOff x="11036" y="5931"/>
            <a:chExt cx="6853" cy="1280"/>
          </a:xfrm>
        </p:grpSpPr>
        <p:sp>
          <p:nvSpPr>
            <p:cNvPr id="14" name="图形"/>
            <p:cNvSpPr txBox="1"/>
            <p:nvPr>
              <p:custDataLst>
                <p:tags r:id="Rc5992c423b5242c2"/>
              </p:custDataLst>
            </p:nvPr>
          </p:nvSpPr>
          <p:spPr>
            <a:xfrm>
              <a:off x="11036" y="5931"/>
              <a:ext cx="6853" cy="1018"/>
            </a:xfrm>
            <a:prstGeom prst="rect">
              <a:avLst/>
            </a:prstGeom>
            <a:noFill/>
          </p:spPr>
          <p:txBody>
            <a:bodyPr wrap="square" rtlCol="0">
              <a:spAutoFit/>
            </a:bodyPr>
            <a:lstStyle/>
            <a:p>
              <a:pPr algn="dist"/>
              <a:r>
                <a:rPr lang="zh-CN" altLang="en-US" sz="3600">
                  <a:solidFill>
                    <a:schemeClr val="bg1"/>
                  </a:solidFill>
                  <a:latin typeface="思源宋体 CN Heavy" panose="02020900000000000000" charset="-122"/>
                  <a:ea typeface="思源宋体 CN Heavy" panose="02020900000000000000" charset="-122"/>
                  <a:cs typeface="思源宋体 CN Light" panose="02020300000000000000" charset="-122"/>
                </a:rPr>
                <a:t>应聘方式与入职指导</a:t>
              </a:r>
            </a:p>
          </p:txBody>
        </p:sp>
        <p:sp>
          <p:nvSpPr>
            <p:cNvPr id="18" name="图形"/>
            <p:cNvSpPr txBox="1"/>
            <p:nvPr>
              <p:custDataLst>
                <p:tags r:id="R1d60cb9737c94e4a"/>
              </p:custDataLst>
            </p:nvPr>
          </p:nvSpPr>
          <p:spPr>
            <a:xfrm>
              <a:off x="11036" y="6818"/>
              <a:ext cx="6851" cy="393"/>
            </a:xfrm>
            <a:prstGeom prst="rect">
              <a:avLst/>
            </a:prstGeom>
            <a:noFill/>
          </p:spPr>
          <p:txBody>
            <a:bodyPr wrap="square" rtlCol="0">
              <a:noAutofit/>
            </a:bodyPr>
            <a:lstStyle/>
            <a:p>
              <a:pPr algn="dist"/>
              <a:r>
                <a:rPr lang="zh-CN" altLang="en-US" sz="1200">
                  <a:solidFill>
                    <a:schemeClr val="bg1"/>
                  </a:solidFill>
                  <a:latin typeface="思源宋体 CN Light"/>
                  <a:ea typeface="思源宋体 CN Light"/>
                  <a:cs typeface="思源宋体 CN Light" panose="02020300000000000000" charset="-122"/>
                </a:rPr>
                <a:t>Application methods and onboarding guidance</a:t>
              </a:r>
            </a:p>
          </p:txBody>
        </p:sp>
      </p:grpSp>
      <p:sp>
        <p:nvSpPr>
          <p:cNvPr id="22" name="TextBox 9">
            <a:extLst>
              <a:ext uri="{FF2B5EF4-FFF2-40B4-BE49-F238E27FC236}">
                <a16:creationId xmlns:a16="http://schemas.microsoft.com/office/drawing/2014/main" id="{FF11A90E-4E60-197F-DCE6-A43776017FDA}"/>
              </a:ext>
            </a:extLst>
          </p:cNvPr>
          <p:cNvSpPr txBox="1"/>
          <p:nvPr/>
        </p:nvSpPr>
        <p:spPr>
          <a:xfrm>
            <a:off x="0" y="0"/>
            <a:ext cx="453651" cy="118430"/>
          </a:xfrm>
          <a:prstGeom prst="rect">
            <a:avLst/>
          </a:prstGeom>
          <a:noFill/>
        </p:spPr>
        <p:txBody>
          <a:bodyPr wrap="square" rtlCol="0">
            <a:spAutoFit/>
          </a:bodyPr>
          <a:lstStyle/>
          <a:p>
            <a:pPr>
              <a:lnSpc>
                <a:spcPct val="200000"/>
              </a:lnSpc>
            </a:pPr>
            <a:r>
              <a:rPr lang="en-US" altLang="zh-CN" sz="100">
                <a:noFill/>
                <a:latin typeface="微软雅黑" panose="020b0503020204020204" pitchFamily="34" charset="-122"/>
                <a:ea typeface="微软雅黑" panose="020b0503020204020204" pitchFamily="34" charset="-122"/>
              </a:rPr>
              <a:t>PPT</a:t>
            </a:r>
            <a:r>
              <a:rPr lang="zh-CN" altLang="en-US" sz="100">
                <a:noFill/>
                <a:latin typeface="微软雅黑" panose="020b0503020204020204" pitchFamily="34" charset="-122"/>
                <a:ea typeface="微软雅黑" panose="020b0503020204020204" pitchFamily="34" charset="-122"/>
              </a:rPr>
              <a:t>下载 </a:t>
            </a:r>
            <a:r>
              <a:rPr lang="en-US" altLang="zh-CN" sz="100">
                <a:noFill/>
                <a:latin typeface="微软雅黑" panose="020b0503020204020204" pitchFamily="34" charset="-122"/>
                <a:ea typeface="微软雅黑" panose="020b0503020204020204" pitchFamily="34" charset="-122"/>
              </a:rPr>
              <a:t>http://www.XX.com/xiazai/</a:t>
            </a:r>
          </a:p>
        </p:txBody>
      </p:sp>
    </p:spTree>
    <p:custDataLst>
      <p:tags r:id="R02611b5490ad45ee"/>
    </p:custDataLst>
  </p:cSld>
  <p:clrMapOvr>
    <a:masterClrMapping/>
  </p:clrMapOvr>
  <p:transition advTm="2000">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 presetClass="entr" presetSubtype="10" fill="hold" nodeType="afterEffect">
                                  <p:stCondLst>
                                    <p:cond delay="0"/>
                                  </p:stCondLst>
                                  <p:childTnLst>
                                    <p:set>
                                      <p:cBhvr>
                                        <p:cTn id="6" dur="1000" fill="hold">
                                          <p:stCondLst>
                                            <p:cond delay="0"/>
                                          </p:stCondLst>
                                        </p:cTn>
                                        <p:tgtEl>
                                          <p:spTgt spid="21"/>
                                        </p:tgtEl>
                                        <p:attrNameLst>
                                          <p:attrName>style.visibility</p:attrName>
                                        </p:attrNameLst>
                                      </p:cBhvr>
                                      <p:to>
                                        <p:strVal val="visible"/>
                                      </p:to>
                                    </p:set>
                                    <p:animEffect transition="in" filter="checkerboard(across)">
                                      <p:cBhvr>
                                        <p:cTn id="7" dur="1000"/>
                                        <p:tgtEl>
                                          <p:spTgt spid="21"/>
                                        </p:tgtEl>
                                      </p:cBhvr>
                                    </p:animEffect>
                                  </p:childTnLst>
                                </p:cTn>
                              </p:par>
                            </p:childTnLst>
                          </p:cTn>
                        </p:par>
                        <p:par>
                          <p:cTn id="8" fill="hold" nodeType="afterGroup">
                            <p:stCondLst>
                              <p:cond delay="1000"/>
                            </p:stCondLst>
                            <p:childTnLst>
                              <p:par>
                                <p:cTn id="9" presetID="47" presetClass="entr" presetSubtype="0" fill="hold" grpId="0" nodeType="afterEffect">
                                  <p:stCondLst>
                                    <p:cond delay="0"/>
                                  </p:stCondLst>
                                  <p:childTnLst>
                                    <p:set>
                                      <p:cBhvr>
                                        <p:cTn id="10" dur="1000"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29" presetClass="entr" presetSubtype="0" fill="hold" grpId="0" nodeType="afterEffect">
                                  <p:stCondLst>
                                    <p:cond delay="0"/>
                                  </p:stCondLst>
                                  <p:childTnLst>
                                    <p:set>
                                      <p:cBhvr>
                                        <p:cTn id="16" dur="1000"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ppt_x</p:attrName>
                                        </p:attrNameLst>
                                      </p:cBhvr>
                                      <p:tavLst>
                                        <p:tav tm="0">
                                          <p:val>
                                            <p:strVal val="#ppt_x-.2"/>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
                                        </p:tgtEl>
                                      </p:cBhvr>
                                    </p:animEffect>
                                  </p:childTnLst>
                                </p:cTn>
                              </p:par>
                            </p:childTnLst>
                          </p:cTn>
                        </p:par>
                        <p:par>
                          <p:cTn id="20" fill="hold" nodeType="afterGroup">
                            <p:stCondLst>
                              <p:cond delay="3000"/>
                            </p:stCondLst>
                            <p:childTnLst>
                              <p:par>
                                <p:cTn id="21" presetID="29" presetClass="entr" presetSubtype="0" fill="hold" nodeType="afterEffect">
                                  <p:stCondLst>
                                    <p:cond delay="0"/>
                                  </p:stCondLst>
                                  <p:childTnLst>
                                    <p:set>
                                      <p:cBhvr>
                                        <p:cTn id="22" dur="1000"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ppt_x</p:attrName>
                                        </p:attrNameLst>
                                      </p:cBhvr>
                                      <p:tavLst>
                                        <p:tav tm="0">
                                          <p:val>
                                            <p:strVal val="#ppt_x-.2"/>
                                          </p:val>
                                        </p:tav>
                                        <p:tav tm="100000">
                                          <p:val>
                                            <p:strVal val="#ppt_x"/>
                                          </p:val>
                                        </p:tav>
                                      </p:tavLst>
                                    </p:anim>
                                    <p:anim calcmode="lin" valueType="num">
                                      <p:cBhvr>
                                        <p:cTn id="2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
                                        </p:tgtEl>
                                      </p:cBhvr>
                                    </p:animEffect>
                                  </p:childTnLst>
                                </p:cTn>
                              </p:par>
                            </p:childTnLst>
                          </p:cTn>
                        </p:par>
                        <p:par>
                          <p:cTn id="26" fill="hold" nodeType="afterGroup">
                            <p:stCondLst>
                              <p:cond delay="4000"/>
                            </p:stCondLst>
                            <p:childTnLst>
                              <p:par>
                                <p:cTn id="27" presetID="29" presetClass="entr" presetSubtype="0" fill="hold" grpId="0" nodeType="afterEffect">
                                  <p:stCondLst>
                                    <p:cond delay="0"/>
                                  </p:stCondLst>
                                  <p:childTnLst>
                                    <p:set>
                                      <p:cBhvr>
                                        <p:cTn id="28" dur="1000"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ppt_x</p:attrName>
                                        </p:attrNameLst>
                                      </p:cBhvr>
                                      <p:tavLst>
                                        <p:tav tm="0">
                                          <p:val>
                                            <p:strVal val="#ppt_x-.2"/>
                                          </p:val>
                                        </p:tav>
                                        <p:tav tm="100000">
                                          <p:val>
                                            <p:strVal val="#ppt_x"/>
                                          </p:val>
                                        </p:tav>
                                      </p:tavLst>
                                    </p:anim>
                                    <p:anim calcmode="lin" valueType="num">
                                      <p:cBhvr>
                                        <p:cTn id="3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1" dur="1000"/>
                                        <p:tgtEl>
                                          <p:spTgt spid="9"/>
                                        </p:tgtEl>
                                      </p:cBhvr>
                                    </p:animEffect>
                                  </p:childTnLst>
                                </p:cTn>
                              </p:par>
                            </p:childTnLst>
                          </p:cTn>
                        </p:par>
                        <p:par>
                          <p:cTn id="32" fill="hold" nodeType="afterGroup">
                            <p:stCondLst>
                              <p:cond delay="5000"/>
                            </p:stCondLst>
                            <p:childTnLst>
                              <p:par>
                                <p:cTn id="33" presetID="29" presetClass="entr" presetSubtype="0" fill="hold" nodeType="afterEffect">
                                  <p:stCondLst>
                                    <p:cond delay="0"/>
                                  </p:stCondLst>
                                  <p:childTnLst>
                                    <p:set>
                                      <p:cBhvr>
                                        <p:cTn id="34" dur="1000"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par>
                          <p:cTn id="38" fill="hold" nodeType="afterGroup">
                            <p:stCondLst>
                              <p:cond delay="6000"/>
                            </p:stCondLst>
                            <p:childTnLst>
                              <p:par>
                                <p:cTn id="39" presetID="29" presetClass="entr" presetSubtype="0" fill="hold" grpId="0" nodeType="afterEffect">
                                  <p:stCondLst>
                                    <p:cond delay="0"/>
                                  </p:stCondLst>
                                  <p:childTnLst>
                                    <p:set>
                                      <p:cBhvr>
                                        <p:cTn id="40" dur="1000"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ppt_x</p:attrName>
                                        </p:attrNameLst>
                                      </p:cBhvr>
                                      <p:tavLst>
                                        <p:tav tm="0">
                                          <p:val>
                                            <p:strVal val="#ppt_x-.2"/>
                                          </p:val>
                                        </p:tav>
                                        <p:tav tm="100000">
                                          <p:val>
                                            <p:strVal val="#ppt_x"/>
                                          </p:val>
                                        </p:tav>
                                      </p:tavLst>
                                    </p:anim>
                                    <p:anim calcmode="lin" valueType="num">
                                      <p:cBhvr>
                                        <p:cTn id="4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3" dur="1000"/>
                                        <p:tgtEl>
                                          <p:spTgt spid="8"/>
                                        </p:tgtEl>
                                      </p:cBhvr>
                                    </p:animEffect>
                                  </p:childTnLst>
                                </p:cTn>
                              </p:par>
                            </p:childTnLst>
                          </p:cTn>
                        </p:par>
                        <p:par>
                          <p:cTn id="44" fill="hold" nodeType="afterGroup">
                            <p:stCondLst>
                              <p:cond delay="7000"/>
                            </p:stCondLst>
                            <p:childTnLst>
                              <p:par>
                                <p:cTn id="45" presetID="29" presetClass="entr" presetSubtype="0" fill="hold" nodeType="afterEffect">
                                  <p:stCondLst>
                                    <p:cond delay="0"/>
                                  </p:stCondLst>
                                  <p:childTnLst>
                                    <p:set>
                                      <p:cBhvr>
                                        <p:cTn id="46" dur="1000"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ppt_x</p:attrName>
                                        </p:attrNameLst>
                                      </p:cBhvr>
                                      <p:tavLst>
                                        <p:tav tm="0">
                                          <p:val>
                                            <p:strVal val="#ppt_x-.2"/>
                                          </p:val>
                                        </p:tav>
                                        <p:tav tm="100000">
                                          <p:val>
                                            <p:strVal val="#ppt_x"/>
                                          </p:val>
                                        </p:tav>
                                      </p:tavLst>
                                    </p:anim>
                                    <p:anim calcmode="lin" valueType="num">
                                      <p:cBhvr>
                                        <p:cTn id="4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9" dur="1000"/>
                                        <p:tgtEl>
                                          <p:spTgt spid="20"/>
                                        </p:tgtEl>
                                      </p:cBhvr>
                                    </p:animEffect>
                                  </p:childTnLst>
                                </p:cTn>
                              </p:par>
                            </p:childTnLst>
                          </p:cTn>
                        </p:par>
                        <p:par>
                          <p:cTn id="50" fill="hold" nodeType="afterGroup">
                            <p:stCondLst>
                              <p:cond delay="8000"/>
                            </p:stCondLst>
                            <p:childTnLst>
                              <p:par>
                                <p:cTn id="51" presetID="29" presetClass="entr" presetSubtype="0" fill="hold" grpId="0" nodeType="afterEffect">
                                  <p:stCondLst>
                                    <p:cond delay="0"/>
                                  </p:stCondLst>
                                  <p:childTnLst>
                                    <p:set>
                                      <p:cBhvr>
                                        <p:cTn id="52" dur="1000"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ppt_x</p:attrName>
                                        </p:attrNameLst>
                                      </p:cBhvr>
                                      <p:tavLst>
                                        <p:tav tm="0">
                                          <p:val>
                                            <p:strVal val="#ppt_x-.2"/>
                                          </p:val>
                                        </p:tav>
                                        <p:tav tm="100000">
                                          <p:val>
                                            <p:strVal val="#ppt_x"/>
                                          </p:val>
                                        </p:tav>
                                      </p:tavLst>
                                    </p:anim>
                                    <p:anim calcmode="lin" valueType="num">
                                      <p:cBhvr>
                                        <p:cTn id="54"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5" dur="1000"/>
                                        <p:tgtEl>
                                          <p:spTgt spid="10"/>
                                        </p:tgtEl>
                                      </p:cBhvr>
                                    </p:animEffect>
                                  </p:childTnLst>
                                </p:cTn>
                              </p:par>
                            </p:childTnLst>
                          </p:cTn>
                        </p:par>
                        <p:par>
                          <p:cTn id="56" fill="hold" nodeType="afterGroup">
                            <p:stCondLst>
                              <p:cond delay="9000"/>
                            </p:stCondLst>
                            <p:childTnLst>
                              <p:par>
                                <p:cTn id="57" presetID="29" presetClass="entr" presetSubtype="0" fill="hold" nodeType="afterEffect">
                                  <p:stCondLst>
                                    <p:cond delay="0"/>
                                  </p:stCondLst>
                                  <p:childTnLst>
                                    <p:set>
                                      <p:cBhvr>
                                        <p:cTn id="58" dur="1000"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ppt_x</p:attrName>
                                        </p:attrNameLst>
                                      </p:cBhvr>
                                      <p:tavLst>
                                        <p:tav tm="0">
                                          <p:val>
                                            <p:strVal val="#ppt_x-.2"/>
                                          </p:val>
                                        </p:tav>
                                        <p:tav tm="100000">
                                          <p:val>
                                            <p:strVal val="#ppt_x"/>
                                          </p:val>
                                        </p:tav>
                                      </p:tavLst>
                                    </p:anim>
                                    <p:anim calcmode="lin" valueType="num">
                                      <p:cBhvr>
                                        <p:cTn id="60"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7" grpId="0" animBg="1"/>
      <p:bldP spid="7" grpId="1" animBg="1"/>
      <p:bldP spid="8" grpId="0" animBg="1"/>
      <p:bldP spid="8" grpId="1" animBg="1"/>
      <p:bldP spid="9" grpId="0" animBg="1"/>
      <p:bldP spid="9" grpId="1" animBg="1"/>
      <p:bldP spid="10" grpId="0" animBg="1"/>
      <p:bldP spid="10" grpId="1" animBg="1"/>
    </p:bldLst>
  </p:timing>
</p:sld>
</file>

<file path=ppt/slides/slide20.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chemeClr val="bg1"/>
        </a:solidFill>
        <a:effectLst/>
      </p:bgPr>
    </p:bg>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8e1ec0b120654145"/>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997e44dbc3574643"/>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应聘方式与入职指导</a:t>
              </a:r>
            </a:p>
          </p:txBody>
        </p:sp>
        <p:sp>
          <p:nvSpPr>
            <p:cNvPr id="20" name="图形"/>
            <p:cNvSpPr/>
            <p:nvPr>
              <p:custDataLst>
                <p:tags r:id="R25166b3fe0154b56"/>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4" name="图形"/>
          <p:cNvGrpSpPr/>
          <p:nvPr/>
        </p:nvGrpSpPr>
        <p:grpSpPr>
          <a:xfrm>
            <a:off x="1024255" y="1339215"/>
            <a:ext cx="10099675" cy="5025390"/>
            <a:chOff x="1613" y="2109"/>
            <a:chExt cx="15905" cy="7914"/>
          </a:xfrm>
        </p:grpSpPr>
        <p:grpSp>
          <p:nvGrpSpPr>
            <p:cNvPr id="7" name="组合 6"/>
            <p:cNvGrpSpPr/>
            <p:nvPr/>
          </p:nvGrpSpPr>
          <p:grpSpPr>
            <a:xfrm>
              <a:off x="8729" y="3182"/>
              <a:ext cx="8789" cy="2350"/>
              <a:chOff x="8729" y="3182"/>
              <a:chExt cx="8789" cy="2350"/>
            </a:xfrm>
          </p:grpSpPr>
          <p:sp>
            <p:nvSpPr>
              <p:cNvPr id="26" name="图形"/>
              <p:cNvSpPr/>
              <p:nvPr>
                <p:custDataLst>
                  <p:tags r:id="Rdf3f83c5f54e4879"/>
                </p:custDataLst>
              </p:nvPr>
            </p:nvSpPr>
            <p:spPr bwMode="auto">
              <a:xfrm>
                <a:off x="8729" y="3860"/>
                <a:ext cx="8789" cy="1672"/>
              </a:xfrm>
              <a:prstGeom prst="rect">
                <a:avLst/>
              </a:prstGeom>
            </p:spPr>
            <p:txBody>
              <a:bodyPr wrap="square" lIns="91440" tIns="45720" rIns="91440" bIns="45720" rtlCol="0" anchor="t" anchorCtr="0">
                <a:spAutoFit/>
              </a:bodyPr>
              <a:lstStyle>
                <a:defPPr>
                  <a:defRPr lang="zh-CN"/>
                </a:defPPr>
                <a:lvl1pPr algn="just">
                  <a:lnSpc>
                    <a:spcPct val="120000"/>
                  </a:lnSpc>
                  <a:defRPr sz="1600">
                    <a:solidFill>
                      <a:schemeClr val="tx1">
                        <a:lumMod val="65000"/>
                        <a:lumOff val="35000"/>
                      </a:schemeClr>
                    </a:solidFill>
                    <a:latin typeface="+mn-ea"/>
                    <a:cs typeface="+mn-ea"/>
                  </a:defRPr>
                </a:lvl1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r>
                  <a:rPr lang="zh-CN" altLang="en-US" sz="1400">
                    <a:latin typeface="思源宋体 CN Light"/>
                    <a:ea typeface="思源宋体 CN Light"/>
                    <a:cs typeface="思源宋体 CN Light" panose="02020300000000000000" charset="-122"/>
                    <a:sym typeface="+mn-ea"/>
                  </a:rPr>
                  <a:t>单击此处输入您的文本内容，可更改文字的颜色或者大X等属性。</a:t>
                </a:r>
                <a:endPar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endParaRPr>
              </a:p>
            </p:txBody>
          </p:sp>
          <p:sp>
            <p:nvSpPr>
              <p:cNvPr id="19" name="图形"/>
              <p:cNvSpPr txBox="1"/>
              <p:nvPr>
                <p:custDataLst>
                  <p:tags r:id="R1437050034d74183"/>
                </p:custDataLst>
              </p:nvPr>
            </p:nvSpPr>
            <p:spPr>
              <a:xfrm>
                <a:off x="8729" y="3182"/>
                <a:ext cx="3746" cy="679"/>
              </a:xfrm>
              <a:prstGeom prst="rect">
                <a:avLst/>
              </a:prstGeom>
              <a:noFill/>
            </p:spPr>
            <p:txBody>
              <a:bodyPr wrap="square" lIns="0" tIns="0" rIns="0" bIns="0" rtlCol="0">
                <a:spAutoFit/>
              </a:bodyPr>
              <a:lstStyle/>
              <a:p>
                <a:pPr algn="l" eaLnBrk="1" hangingPunct="1">
                  <a:spcBef>
                    <a:spcPct val="20000"/>
                  </a:spcBef>
                </a:pPr>
                <a:r>
                  <a:rPr lang="zh-CN" altLang="en-US" sz="28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grpSp>
        <p:sp>
          <p:nvSpPr>
            <p:cNvPr id="25" name="图形"/>
            <p:cNvSpPr/>
            <p:nvPr>
              <p:custDataLst>
                <p:tags r:id="Rb9a284f48dba44c5"/>
              </p:custDataLst>
            </p:nvPr>
          </p:nvSpPr>
          <p:spPr>
            <a:xfrm>
              <a:off x="2525" y="2109"/>
              <a:ext cx="5657" cy="7914"/>
            </a:xfrm>
            <a:prstGeom prst="rect">
              <a:avLst/>
            </a:prstGeom>
            <a:noFill/>
            <a:ln w="6350">
              <a:solidFill>
                <a:srgbClr val="2E83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Heavy" panose="02020900000000000000" charset="-122"/>
              </a:endParaRPr>
            </a:p>
          </p:txBody>
        </p:sp>
        <p:pic>
          <p:nvPicPr>
            <p:cNvPr id="6" name="图形" descr="D:\包图网\包图网素材\商务办公\5db84d132f420.jpg5db84d132f420"/>
            <p:cNvPicPr>
              <a:picLocks noChangeAspect="1"/>
            </p:cNvPicPr>
            <p:nvPr>
              <p:custDataLst>
                <p:tags r:id="R031ef08525cb42cb"/>
              </p:custDataLst>
            </p:nvPr>
          </p:nvPicPr>
          <p:blipFill>
            <a:blip r:embed="R7f20d3ad73664a4b">
              <a:extLst>
                <a:ext uri="{28A0092B-C50C-407E-A947-70E740481C1C}">
                  <a14:useLocalDpi xmlns:a14="http://schemas.microsoft.com/office/drawing/2010/main"/>
                </a:ext>
              </a:extLst>
            </a:blip>
            <a:stretch>
              <a:fillRect/>
            </a:stretch>
          </p:blipFill>
          <p:spPr>
            <a:xfrm>
              <a:off x="2973" y="2434"/>
              <a:ext cx="4761" cy="7264"/>
            </a:xfrm>
            <a:prstGeom prst="rect">
              <a:avLst/>
            </a:prstGeom>
          </p:spPr>
        </p:pic>
        <p:sp>
          <p:nvSpPr>
            <p:cNvPr id="22" name="图形"/>
            <p:cNvSpPr/>
            <p:nvPr>
              <p:custDataLst>
                <p:tags r:id="Rb32f90f5320148d0"/>
              </p:custDataLst>
            </p:nvPr>
          </p:nvSpPr>
          <p:spPr>
            <a:xfrm>
              <a:off x="1613" y="7690"/>
              <a:ext cx="1879" cy="1958"/>
            </a:xfrm>
            <a:prstGeom prst="roundRect">
              <a:avLst>
                <a:gd name="adj" fmla="val 0"/>
              </a:avLst>
            </a:prstGeom>
            <a:solidFill>
              <a:srgbClr val="2E83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2800">
                  <a:solidFill>
                    <a:schemeClr val="bg1"/>
                  </a:solidFill>
                  <a:latin typeface="思源宋体 CN Heavy" panose="02020900000000000000" charset="-122"/>
                  <a:ea typeface="思源宋体 CN Heavy" panose="02020900000000000000" charset="-122"/>
                  <a:cs typeface="思源宋体 CN Heavy" panose="02020900000000000000" charset="-122"/>
                  <a:sym typeface="+mn-ea"/>
                </a:rPr>
                <a:t>关键词</a:t>
              </a:r>
            </a:p>
          </p:txBody>
        </p:sp>
        <p:grpSp>
          <p:nvGrpSpPr>
            <p:cNvPr id="8" name="组合 7"/>
            <p:cNvGrpSpPr/>
            <p:nvPr/>
          </p:nvGrpSpPr>
          <p:grpSpPr>
            <a:xfrm>
              <a:off x="8729" y="6715"/>
              <a:ext cx="8789" cy="2350"/>
              <a:chOff x="8729" y="3182"/>
              <a:chExt cx="8789" cy="2350"/>
            </a:xfrm>
          </p:grpSpPr>
          <p:sp>
            <p:nvSpPr>
              <p:cNvPr id="12" name="图形"/>
              <p:cNvSpPr/>
              <p:nvPr>
                <p:custDataLst>
                  <p:tags r:id="R7868ca1fff514165"/>
                </p:custDataLst>
              </p:nvPr>
            </p:nvSpPr>
            <p:spPr bwMode="auto">
              <a:xfrm>
                <a:off x="8729" y="3860"/>
                <a:ext cx="8789" cy="1672"/>
              </a:xfrm>
              <a:prstGeom prst="rect">
                <a:avLst/>
              </a:prstGeom>
            </p:spPr>
            <p:txBody>
              <a:bodyPr wrap="square" lIns="91440" tIns="45720" rIns="91440" bIns="45720" rtlCol="0" anchor="t" anchorCtr="0">
                <a:spAutoFit/>
              </a:bodyPr>
              <a:lstStyle>
                <a:defPPr>
                  <a:defRPr lang="zh-CN"/>
                </a:defPPr>
                <a:lvl1pPr algn="just">
                  <a:lnSpc>
                    <a:spcPct val="120000"/>
                  </a:lnSpc>
                  <a:defRPr sz="1600">
                    <a:solidFill>
                      <a:schemeClr val="tx1">
                        <a:lumMod val="65000"/>
                        <a:lumOff val="35000"/>
                      </a:schemeClr>
                    </a:solidFill>
                    <a:latin typeface="+mn-ea"/>
                    <a:cs typeface="+mn-ea"/>
                  </a:defRPr>
                </a:lvl1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r>
                  <a:rPr lang="zh-CN" altLang="en-US" sz="1400">
                    <a:latin typeface="思源宋体 CN Light"/>
                    <a:ea typeface="思源宋体 CN Light"/>
                    <a:cs typeface="思源宋体 CN Light" panose="02020300000000000000" charset="-122"/>
                    <a:sym typeface="+mn-ea"/>
                  </a:rPr>
                  <a:t>单击此处输入您的文本内容，可更改文字的颜色或者大X等属性。</a:t>
                </a:r>
                <a:endPar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endParaRPr>
              </a:p>
            </p:txBody>
          </p:sp>
          <p:sp>
            <p:nvSpPr>
              <p:cNvPr id="23" name="图形"/>
              <p:cNvSpPr txBox="1"/>
              <p:nvPr>
                <p:custDataLst>
                  <p:tags r:id="R9ece9a25ed7e4cc4"/>
                </p:custDataLst>
              </p:nvPr>
            </p:nvSpPr>
            <p:spPr>
              <a:xfrm>
                <a:off x="8729" y="3182"/>
                <a:ext cx="3746" cy="679"/>
              </a:xfrm>
              <a:prstGeom prst="rect">
                <a:avLst/>
              </a:prstGeom>
              <a:noFill/>
            </p:spPr>
            <p:txBody>
              <a:bodyPr wrap="square" lIns="0" tIns="0" rIns="0" bIns="0" rtlCol="0">
                <a:spAutoFit/>
              </a:bodyPr>
              <a:lstStyle/>
              <a:p>
                <a:pPr algn="l" eaLnBrk="1" hangingPunct="1">
                  <a:spcBef>
                    <a:spcPct val="20000"/>
                  </a:spcBef>
                </a:pPr>
                <a:r>
                  <a:rPr lang="zh-CN" altLang="en-US" sz="28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grpSp>
      </p:grpSp>
    </p:spTree>
    <p:custDataLst>
      <p:tags r:id="R1bb1eb39634e45a1"/>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2" presetClass="entr" presetSubtype="4"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p:tgtEl>
                                          <p:spTgt spid="24"/>
                                        </p:tgtEl>
                                        <p:attrNameLst>
                                          <p:attrName>ppt_y</p:attrName>
                                        </p:attrNameLst>
                                      </p:cBhvr>
                                      <p:tavLst>
                                        <p:tav tm="0">
                                          <p:val>
                                            <p:strVal val="#ppt_y+#ppt_h*1.125000"/>
                                          </p:val>
                                        </p:tav>
                                        <p:tav tm="100000">
                                          <p:val>
                                            <p:strVal val="#ppt_y"/>
                                          </p:val>
                                        </p:tav>
                                      </p:tavLst>
                                    </p:anim>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904fe37d48b2469e"/>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d411640aa24b40e1"/>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应聘方式与入职指导</a:t>
              </a:r>
            </a:p>
          </p:txBody>
        </p:sp>
        <p:sp>
          <p:nvSpPr>
            <p:cNvPr id="20" name="图形"/>
            <p:cNvSpPr/>
            <p:nvPr>
              <p:custDataLst>
                <p:tags r:id="Rafe244d9ecdd45fa"/>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7" name="图形"/>
          <p:cNvGrpSpPr/>
          <p:nvPr/>
        </p:nvGrpSpPr>
        <p:grpSpPr>
          <a:xfrm>
            <a:off x="1036956" y="1539240"/>
            <a:ext cx="10074909" cy="4696460"/>
            <a:chOff x="1633" y="1964"/>
            <a:chExt cx="15866" cy="7396"/>
          </a:xfrm>
        </p:grpSpPr>
        <p:pic>
          <p:nvPicPr>
            <p:cNvPr id="5" name="图形" descr="D:\包图网\包图网素材\商务办公\5d403ad7f1f63.jpg5d403ad7f1f63"/>
            <p:cNvPicPr>
              <a:picLocks noChangeAspect="1"/>
            </p:cNvPicPr>
            <p:nvPr>
              <p:custDataLst>
                <p:tags r:id="R4f9d0b1df5c94170"/>
              </p:custDataLst>
            </p:nvPr>
          </p:nvPicPr>
          <p:blipFill>
            <a:blip r:embed="R150c62a3b47a4ab5">
              <a:extLst>
                <a:ext uri="{28A0092B-C50C-407E-A947-70E740481C1C}">
                  <a14:useLocalDpi xmlns:a14="http://schemas.microsoft.com/office/drawing/2010/main"/>
                </a:ext>
              </a:extLst>
            </a:blip>
            <a:stretch>
              <a:fillRect/>
            </a:stretch>
          </p:blipFill>
          <p:spPr>
            <a:xfrm>
              <a:off x="6280" y="1964"/>
              <a:ext cx="4148" cy="6223"/>
            </a:xfrm>
            <a:prstGeom prst="rect">
              <a:avLst/>
            </a:prstGeom>
          </p:spPr>
        </p:pic>
        <p:pic>
          <p:nvPicPr>
            <p:cNvPr id="4" name="图形" descr="D:\包图网\包图网素材\商务办公\5d403ad7f1f63.jpg5d403ad7f1f63"/>
            <p:cNvPicPr>
              <a:picLocks noChangeAspect="1"/>
            </p:cNvPicPr>
            <p:nvPr>
              <p:custDataLst>
                <p:tags r:id="R4982a12b71d644ea"/>
              </p:custDataLst>
            </p:nvPr>
          </p:nvPicPr>
          <p:blipFill>
            <a:blip r:embed="R27d9a6e86d5f4c7a">
              <a:extLst>
                <a:ext uri="{28A0092B-C50C-407E-A947-70E740481C1C}">
                  <a14:useLocalDpi xmlns:a14="http://schemas.microsoft.com/office/drawing/2010/main"/>
                </a:ext>
              </a:extLst>
            </a:blip>
            <a:stretch>
              <a:fillRect/>
            </a:stretch>
          </p:blipFill>
          <p:spPr>
            <a:xfrm>
              <a:off x="1633" y="3002"/>
              <a:ext cx="4189" cy="6358"/>
            </a:xfrm>
            <a:prstGeom prst="rect">
              <a:avLst/>
            </a:prstGeom>
          </p:spPr>
        </p:pic>
        <p:sp>
          <p:nvSpPr>
            <p:cNvPr id="1048758" name="图形"/>
            <p:cNvSpPr/>
            <p:nvPr>
              <p:custDataLst>
                <p:tags r:id="R06989ad5afe94c55"/>
              </p:custDataLst>
            </p:nvPr>
          </p:nvSpPr>
          <p:spPr>
            <a:xfrm>
              <a:off x="1647" y="1968"/>
              <a:ext cx="4163" cy="3222"/>
            </a:xfrm>
            <a:prstGeom prst="rect">
              <a:avLst/>
            </a:prstGeom>
            <a:solidFill>
              <a:srgbClr val="2E83C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1048759" name="图形"/>
            <p:cNvSpPr/>
            <p:nvPr>
              <p:custDataLst>
                <p:tags r:id="Rabc2d3355fb34424"/>
              </p:custDataLst>
            </p:nvPr>
          </p:nvSpPr>
          <p:spPr>
            <a:xfrm>
              <a:off x="6275" y="6096"/>
              <a:ext cx="4163" cy="3264"/>
            </a:xfrm>
            <a:prstGeom prst="rect">
              <a:avLst/>
            </a:prstGeom>
            <a:solidFill>
              <a:schemeClr val="bg1"/>
            </a:solidFill>
            <a:ln w="15875">
              <a:solidFill>
                <a:srgbClr val="2E83C0">
                  <a:alpha val="23000"/>
                </a:srgbClr>
              </a:solidFill>
              <a:prstDash val="solid"/>
            </a:ln>
            <a:effectLst>
              <a:outerShdw blurRad="63500" dist="127000" dir="5400000" algn="ctr" rotWithShape="0">
                <a:srgbClr val="2E83C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思源宋体 CN Light" panose="02020300000000000000" charset="-122"/>
                <a:sym typeface="+mn-ea"/>
              </a:endParaRPr>
            </a:p>
          </p:txBody>
        </p:sp>
        <p:sp>
          <p:nvSpPr>
            <p:cNvPr id="17" name="图形"/>
            <p:cNvSpPr txBox="1"/>
            <p:nvPr>
              <p:custDataLst>
                <p:tags r:id="Ra22415157d284149"/>
              </p:custDataLst>
            </p:nvPr>
          </p:nvSpPr>
          <p:spPr>
            <a:xfrm>
              <a:off x="10974" y="2239"/>
              <a:ext cx="3812" cy="843"/>
            </a:xfrm>
            <a:prstGeom prst="rect">
              <a:avLst/>
            </a:prstGeom>
            <a:noFill/>
          </p:spPr>
          <p:txBody>
            <a:bodyPr wrap="square" rtlCol="0">
              <a:spAutoFit/>
            </a:bodyPr>
            <a:lstStyle/>
            <a:p>
              <a:pPr algn="l" fontAlgn="auto">
                <a:lnSpc>
                  <a:spcPct val="120000"/>
                </a:lnSpc>
              </a:pPr>
              <a:r>
                <a:rPr lang="zh-CN" altLang="en-US" sz="2400" b="1">
                  <a:solidFill>
                    <a:srgbClr val="FFFFFF"/>
                  </a:solidFill>
                  <a:latin typeface="思源宋体 CN Light"/>
                  <a:ea typeface="思源宋体 CN Light"/>
                  <a:cs typeface="思源宋体 CN Light" panose="02020300000000000000" charset="-122"/>
                  <a:sym typeface="+mn-ea"/>
                </a:rPr>
                <a:t>单击添加标题</a:t>
              </a:r>
            </a:p>
          </p:txBody>
        </p:sp>
        <p:sp>
          <p:nvSpPr>
            <p:cNvPr id="33" name="图形"/>
            <p:cNvSpPr txBox="1"/>
            <p:nvPr>
              <p:custDataLst>
                <p:tags r:id="Rb06d8322801c4757"/>
              </p:custDataLst>
            </p:nvPr>
          </p:nvSpPr>
          <p:spPr>
            <a:xfrm>
              <a:off x="11160" y="2980"/>
              <a:ext cx="6337" cy="1672"/>
            </a:xfrm>
            <a:prstGeom prst="rect">
              <a:avLst/>
            </a:prstGeom>
            <a:noFill/>
          </p:spPr>
          <p:txBody>
            <a:bodyPr wrap="square" rtlCol="0">
              <a:spAutoFit/>
            </a:body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p>
          </p:txBody>
        </p:sp>
        <p:sp>
          <p:nvSpPr>
            <p:cNvPr id="7" name="图形"/>
            <p:cNvSpPr/>
            <p:nvPr>
              <p:custDataLst>
                <p:tags r:id="R9a5254345b914d22"/>
              </p:custDataLst>
            </p:nvPr>
          </p:nvSpPr>
          <p:spPr bwMode="auto">
            <a:xfrm>
              <a:off x="11160" y="2205"/>
              <a:ext cx="3832" cy="824"/>
            </a:xfrm>
            <a:prstGeom prst="rect">
              <a:avLst/>
            </a:prstGeom>
          </p:spPr>
          <p:txBody>
            <a:bodyPr wrap="square">
              <a:spAutoFit/>
            </a:bodyPr>
            <a:lstStyle/>
            <a:p>
              <a:pPr algn="l" eaLnBrk="1" hangingPunct="1">
                <a:spcBef>
                  <a:spcPct val="20000"/>
                </a:spcBef>
              </a:pPr>
              <a:r>
                <a:rPr lang="zh-CN" altLang="en-US" sz="28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800" kern="100" cap="all">
                <a:solidFill>
                  <a:srgbClr val="0070E1"/>
                </a:solidFill>
                <a:uFillTx/>
                <a:latin typeface="思源宋体 CN Heavy" panose="02020900000000000000" charset="-122"/>
                <a:ea typeface="思源宋体 CN Heavy" panose="02020900000000000000" charset="-122"/>
                <a:cs typeface="思源宋体 CN Light" panose="02020300000000000000" charset="-122"/>
                <a:sym typeface="+mn-ea"/>
              </a:endParaRPr>
            </a:p>
          </p:txBody>
        </p:sp>
        <p:sp>
          <p:nvSpPr>
            <p:cNvPr id="18" name="图形"/>
            <p:cNvSpPr/>
            <p:nvPr>
              <p:custDataLst>
                <p:tags r:id="R34d35ea41e5a4c22"/>
              </p:custDataLst>
            </p:nvPr>
          </p:nvSpPr>
          <p:spPr>
            <a:xfrm>
              <a:off x="11160" y="5102"/>
              <a:ext cx="2296" cy="642"/>
            </a:xfrm>
            <a:prstGeom prst="roundRect">
              <a:avLst>
                <a:gd name="adj" fmla="val 50000"/>
              </a:avLst>
            </a:prstGeom>
            <a:solidFill>
              <a:srgbClr val="0070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Tx/>
                <a:buSzTx/>
                <a:buFontTx/>
              </a:pPr>
              <a:r>
                <a:rPr lang="en-US" altLang="zh-CN" sz="20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Step 01</a:t>
              </a:r>
            </a:p>
          </p:txBody>
        </p:sp>
        <p:sp>
          <p:nvSpPr>
            <p:cNvPr id="45" name="图形"/>
            <p:cNvSpPr txBox="1"/>
            <p:nvPr>
              <p:custDataLst>
                <p:tags r:id="R86c2017335d940d0"/>
              </p:custDataLst>
            </p:nvPr>
          </p:nvSpPr>
          <p:spPr>
            <a:xfrm>
              <a:off x="11159" y="5760"/>
              <a:ext cx="6339" cy="1018"/>
            </a:xfrm>
            <a:prstGeom prst="rect">
              <a:avLst/>
            </a:prstGeom>
            <a:noFill/>
          </p:spPr>
          <p:txBody>
            <a:bodyPr wrap="square" rtlCol="0">
              <a:spAutoFit/>
            </a:bodyPr>
            <a:lstStyle/>
            <a:p>
              <a:pPr algn="l">
                <a:lnSpc>
                  <a:spcPct val="150000"/>
                </a:lnSpc>
                <a:spcBef>
                  <a:spcPct val="0"/>
                </a:spcBef>
                <a:spcAft>
                  <a:spcPct val="0"/>
                </a:spcAft>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endParaRPr lang="en-US" altLang="zh-CN" sz="1200">
                <a:solidFill>
                  <a:srgbClr val="808080"/>
                </a:solidFill>
                <a:latin typeface="思源宋体 CN Light"/>
                <a:ea typeface="思源宋体 CN Light"/>
                <a:cs typeface="思源宋体 CN Light" panose="02020300000000000000" charset="-122"/>
                <a:sym typeface="+mn-ea"/>
              </a:endParaRPr>
            </a:p>
          </p:txBody>
        </p:sp>
        <p:sp>
          <p:nvSpPr>
            <p:cNvPr id="23" name="图形"/>
            <p:cNvSpPr/>
            <p:nvPr>
              <p:custDataLst>
                <p:tags r:id="R0ec1d03aaf824c77"/>
              </p:custDataLst>
            </p:nvPr>
          </p:nvSpPr>
          <p:spPr>
            <a:xfrm>
              <a:off x="11160" y="7171"/>
              <a:ext cx="2296" cy="642"/>
            </a:xfrm>
            <a:prstGeom prst="roundRect">
              <a:avLst>
                <a:gd name="adj" fmla="val 50000"/>
              </a:avLst>
            </a:prstGeom>
            <a:solidFill>
              <a:schemeClr val="bg1"/>
            </a:solidFill>
            <a:ln w="15875">
              <a:solidFill>
                <a:srgbClr val="2E83C0"/>
              </a:solidFill>
              <a:prstDash val="solid"/>
            </a:ln>
            <a:effectLst>
              <a:outerShdw blurRad="63500" dist="127000" dir="5400000" algn="ctr" rotWithShape="0">
                <a:srgbClr val="2E83C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en-US" altLang="zh-CN" sz="20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Step 02</a:t>
              </a:r>
            </a:p>
          </p:txBody>
        </p:sp>
        <p:sp>
          <p:nvSpPr>
            <p:cNvPr id="28" name="图形"/>
            <p:cNvSpPr txBox="1"/>
            <p:nvPr>
              <p:custDataLst>
                <p:tags r:id="Rfd19daa7312343bb"/>
              </p:custDataLst>
            </p:nvPr>
          </p:nvSpPr>
          <p:spPr>
            <a:xfrm>
              <a:off x="11160" y="8036"/>
              <a:ext cx="6339" cy="1018"/>
            </a:xfrm>
            <a:prstGeom prst="rect">
              <a:avLst/>
            </a:prstGeom>
            <a:noFill/>
          </p:spPr>
          <p:txBody>
            <a:bodyPr wrap="square" rtlCol="0">
              <a:spAutoFit/>
            </a:bodyPr>
            <a:lstStyle/>
            <a:p>
              <a:pPr algn="l">
                <a:lnSpc>
                  <a:spcPct val="150000"/>
                </a:lnSpc>
                <a:spcBef>
                  <a:spcPct val="0"/>
                </a:spcBef>
                <a:spcAft>
                  <a:spcPct val="0"/>
                </a:spcAft>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endParaRPr lang="en-US" altLang="zh-CN" sz="1200">
                <a:solidFill>
                  <a:srgbClr val="808080"/>
                </a:solidFill>
                <a:latin typeface="思源宋体 CN Light"/>
                <a:ea typeface="思源宋体 CN Light"/>
                <a:cs typeface="思源宋体 CN Light" panose="02020300000000000000" charset="-122"/>
                <a:sym typeface="+mn-ea"/>
              </a:endParaRPr>
            </a:p>
          </p:txBody>
        </p:sp>
        <p:grpSp>
          <p:nvGrpSpPr>
            <p:cNvPr id="19" name="组合 18"/>
            <p:cNvGrpSpPr/>
            <p:nvPr/>
          </p:nvGrpSpPr>
          <p:grpSpPr>
            <a:xfrm>
              <a:off x="1849" y="2523"/>
              <a:ext cx="3761" cy="2114"/>
              <a:chOff x="1786" y="2405"/>
              <a:chExt cx="3761" cy="2114"/>
            </a:xfrm>
          </p:grpSpPr>
          <p:sp>
            <p:nvSpPr>
              <p:cNvPr id="9" name="图形"/>
              <p:cNvSpPr txBox="1"/>
              <p:nvPr>
                <p:custDataLst>
                  <p:tags r:id="R78b2485fba3b450d"/>
                </p:custDataLst>
              </p:nvPr>
            </p:nvSpPr>
            <p:spPr>
              <a:xfrm>
                <a:off x="1786" y="3065"/>
                <a:ext cx="3761" cy="1454"/>
              </a:xfrm>
              <a:prstGeom prst="rect">
                <a:avLst/>
              </a:prstGeom>
              <a:noFill/>
            </p:spPr>
            <p:txBody>
              <a:bodyPr wrap="square" rtlCol="0">
                <a:spAutoFit/>
              </a:bodyPr>
              <a:lstStyle/>
              <a:p>
                <a:pPr algn="ctr">
                  <a:lnSpc>
                    <a:spcPct val="150000"/>
                  </a:lnSpc>
                  <a:spcBef>
                    <a:spcPct val="0"/>
                  </a:spcBef>
                  <a:spcAft>
                    <a:spcPct val="0"/>
                  </a:spcAft>
                </a:pPr>
                <a:r>
                  <a:rPr lang="zh-CN" altLang="en-US" sz="1200">
                    <a:solidFill>
                      <a:schemeClr val="bg1"/>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10" name="图形"/>
              <p:cNvSpPr/>
              <p:nvPr>
                <p:custDataLst>
                  <p:tags r:id="R50e332b4f0824ebb"/>
                </p:custDataLst>
              </p:nvPr>
            </p:nvSpPr>
            <p:spPr bwMode="auto">
              <a:xfrm>
                <a:off x="2465" y="2405"/>
                <a:ext cx="2404" cy="727"/>
              </a:xfrm>
              <a:prstGeom prst="rect">
                <a:avLst/>
              </a:prstGeom>
            </p:spPr>
            <p:txBody>
              <a:bodyPr wrap="square">
                <a:spAutoFit/>
              </a:bodyPr>
              <a:lstStyle/>
              <a:p>
                <a:pPr algn="ctr" eaLnBrk="1" hangingPunct="1">
                  <a:spcBef>
                    <a:spcPct val="20000"/>
                  </a:spcBef>
                </a:pPr>
                <a:r>
                  <a:rPr lang="zh-CN" altLang="en-US" sz="24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kern="100" cap="all">
                  <a:solidFill>
                    <a:schemeClr val="bg1"/>
                  </a:solidFill>
                  <a:uFillTx/>
                  <a:latin typeface="思源宋体 CN Heavy" panose="02020900000000000000" charset="-122"/>
                  <a:ea typeface="思源宋体 CN Heavy" panose="02020900000000000000" charset="-122"/>
                  <a:cs typeface="思源宋体 CN Light" panose="02020300000000000000" charset="-122"/>
                  <a:sym typeface="+mn-ea"/>
                </a:endParaRPr>
              </a:p>
            </p:txBody>
          </p:sp>
        </p:grpSp>
        <p:grpSp>
          <p:nvGrpSpPr>
            <p:cNvPr id="22" name="组合 21"/>
            <p:cNvGrpSpPr/>
            <p:nvPr/>
          </p:nvGrpSpPr>
          <p:grpSpPr>
            <a:xfrm>
              <a:off x="6474" y="6672"/>
              <a:ext cx="3761" cy="2114"/>
              <a:chOff x="1786" y="2405"/>
              <a:chExt cx="3761" cy="2114"/>
            </a:xfrm>
          </p:grpSpPr>
          <p:sp>
            <p:nvSpPr>
              <p:cNvPr id="24" name="图形"/>
              <p:cNvSpPr txBox="1"/>
              <p:nvPr>
                <p:custDataLst>
                  <p:tags r:id="Rde900994aa8b452e"/>
                </p:custDataLst>
              </p:nvPr>
            </p:nvSpPr>
            <p:spPr>
              <a:xfrm>
                <a:off x="1786" y="3065"/>
                <a:ext cx="3761" cy="1454"/>
              </a:xfrm>
              <a:prstGeom prst="rect">
                <a:avLst/>
              </a:prstGeom>
              <a:noFill/>
            </p:spPr>
            <p:txBody>
              <a:bodyPr wrap="square" rtlCol="0">
                <a:spAutoFit/>
              </a:bodyPr>
              <a:lstStyle/>
              <a:p>
                <a:pPr algn="ctr">
                  <a:lnSpc>
                    <a:spcPct val="150000"/>
                  </a:lnSpc>
                  <a:spcBef>
                    <a:spcPct val="0"/>
                  </a:spcBef>
                  <a:spcAft>
                    <a:spcPct val="0"/>
                  </a:spcAft>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26" name="图形"/>
              <p:cNvSpPr/>
              <p:nvPr>
                <p:custDataLst>
                  <p:tags r:id="R56957cd9a9a24fc9"/>
                </p:custDataLst>
              </p:nvPr>
            </p:nvSpPr>
            <p:spPr bwMode="auto">
              <a:xfrm>
                <a:off x="2465" y="2405"/>
                <a:ext cx="2404" cy="727"/>
              </a:xfrm>
              <a:prstGeom prst="rect">
                <a:avLst/>
              </a:prstGeom>
            </p:spPr>
            <p:txBody>
              <a:bodyPr wrap="square">
                <a:spAutoFit/>
              </a:body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a:t>
                </a:r>
                <a:endParaRPr lang="zh-CN" altLang="en-US" sz="2400" kern="100" cap="all">
                  <a:solidFill>
                    <a:schemeClr val="tx1">
                      <a:lumMod val="75000"/>
                      <a:lumOff val="25000"/>
                    </a:schemeClr>
                  </a:solidFill>
                  <a:uFillTx/>
                  <a:latin typeface="思源宋体 CN Heavy" panose="02020900000000000000" charset="-122"/>
                  <a:ea typeface="思源宋体 CN Heavy" panose="02020900000000000000" charset="-122"/>
                  <a:cs typeface="思源宋体 CN Light" panose="02020300000000000000" charset="-122"/>
                  <a:sym typeface="+mn-ea"/>
                </a:endParaRPr>
              </a:p>
            </p:txBody>
          </p:sp>
        </p:grpSp>
      </p:grpSp>
    </p:spTree>
    <p:custDataLst>
      <p:tags r:id="R7b6f8fa5a38848e6"/>
    </p:custDataLst>
  </p:cSld>
  <p:clrMapOvr>
    <a:masterClrMapping/>
  </p:clrMapOvr>
  <p:transition advTm="2000">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1000" fill="hold"/>
                                        <p:tgtEl>
                                          <p:spTgt spid="27"/>
                                        </p:tgtEl>
                                        <p:attrNameLst>
                                          <p:attrName>ppt_w</p:attrName>
                                        </p:attrNameLst>
                                      </p:cBhvr>
                                      <p:tavLst>
                                        <p:tav tm="0">
                                          <p:val>
                                            <p:strVal val="#ppt_w+.3"/>
                                          </p:val>
                                        </p:tav>
                                        <p:tav tm="100000">
                                          <p:val>
                                            <p:strVal val="#ppt_w"/>
                                          </p:val>
                                        </p:tav>
                                      </p:tavLst>
                                    </p:anim>
                                    <p:anim calcmode="lin" valueType="num">
                                      <p:cBhvr>
                                        <p:cTn id="15" dur="1000" fill="hold"/>
                                        <p:tgtEl>
                                          <p:spTgt spid="27"/>
                                        </p:tgtEl>
                                        <p:attrNameLst>
                                          <p:attrName>ppt_h</p:attrName>
                                        </p:attrNameLst>
                                      </p:cBhvr>
                                      <p:tavLst>
                                        <p:tav tm="0">
                                          <p:val>
                                            <p:strVal val="#ppt_h"/>
                                          </p:val>
                                        </p:tav>
                                        <p:tav tm="100000">
                                          <p:val>
                                            <p:strVal val="#ppt_h"/>
                                          </p:val>
                                        </p:tav>
                                      </p:tavLst>
                                    </p:anim>
                                    <p:animEffect transition="in" filter="fade">
                                      <p:cBhvr>
                                        <p:cTn id="1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bc7a299291d94727"/>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0acf4bb0e1f045d3"/>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应聘方式与入职指导</a:t>
              </a:r>
            </a:p>
          </p:txBody>
        </p:sp>
        <p:sp>
          <p:nvSpPr>
            <p:cNvPr id="20" name="图形"/>
            <p:cNvSpPr/>
            <p:nvPr>
              <p:custDataLst>
                <p:tags r:id="R53812aedaac345ec"/>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2" name="图形"/>
          <p:cNvGrpSpPr/>
          <p:nvPr/>
        </p:nvGrpSpPr>
        <p:grpSpPr>
          <a:xfrm>
            <a:off x="1154431" y="1711962"/>
            <a:ext cx="9844405" cy="4165600"/>
            <a:chOff x="1795" y="2834"/>
            <a:chExt cx="15503" cy="6560"/>
          </a:xfrm>
        </p:grpSpPr>
        <p:grpSp>
          <p:nvGrpSpPr>
            <p:cNvPr id="4" name="组合 3"/>
            <p:cNvGrpSpPr/>
            <p:nvPr/>
          </p:nvGrpSpPr>
          <p:grpSpPr>
            <a:xfrm>
              <a:off x="1856" y="4560"/>
              <a:ext cx="15442" cy="3155"/>
              <a:chOff x="395288" y="1759492"/>
              <a:chExt cx="7995358" cy="1633480"/>
            </a:xfrm>
          </p:grpSpPr>
          <p:grpSp>
            <p:nvGrpSpPr>
              <p:cNvPr id="43" name="组合 1"/>
              <p:cNvGrpSpPr/>
              <p:nvPr/>
            </p:nvGrpSpPr>
            <p:grpSpPr>
              <a:xfrm>
                <a:off x="395288" y="1759492"/>
                <a:ext cx="2319188" cy="1024878"/>
                <a:chOff x="1433434" y="2234991"/>
                <a:chExt cx="2319188" cy="1024878"/>
              </a:xfrm>
            </p:grpSpPr>
            <p:sp>
              <p:nvSpPr>
                <p:cNvPr id="65" name="图形"/>
                <p:cNvSpPr/>
                <p:nvPr>
                  <p:custDataLst>
                    <p:tags r:id="R79360fe444fc4b25"/>
                  </p:custDataLst>
                </p:nvPr>
              </p:nvSpPr>
              <p:spPr bwMode="auto">
                <a:xfrm>
                  <a:off x="1433434" y="2234991"/>
                  <a:ext cx="2319188" cy="1024878"/>
                </a:xfrm>
                <a:custGeom>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2E83C0"/>
                </a:solidFill>
                <a:ln>
                  <a:noFill/>
                </a:ln>
                <a:effectLst/>
              </p:spPr>
              <p:style>
                <a:lnRef idx="3">
                  <a:schemeClr val="lt1"/>
                </a:lnRef>
                <a:fillRef idx="1">
                  <a:schemeClr val="accent3"/>
                </a:fillRef>
                <a:effectRef idx="1">
                  <a:schemeClr val="accent3"/>
                </a:effectRef>
                <a:fontRef idx="minor">
                  <a:schemeClr val="lt1"/>
                </a:fontRef>
              </p:style>
              <p:txBody>
                <a:bodyPr/>
                <a:lstStyle/>
                <a:p>
                  <a:pPr marL="0" marR="0" lvl="0" indent="0" algn="l" defTabSz="6858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66" name="图形"/>
                <p:cNvSpPr txBox="1">
                  <a:spLocks noChangeArrowheads="1"/>
                </p:cNvSpPr>
                <p:nvPr>
                  <p:custDataLst>
                    <p:tags r:id="Rb92a7521b14f45f3"/>
                  </p:custDataLst>
                </p:nvPr>
              </p:nvSpPr>
              <p:spPr bwMode="auto">
                <a:xfrm>
                  <a:off x="2296700" y="2431762"/>
                  <a:ext cx="697627" cy="527028"/>
                </a:xfrm>
                <a:prstGeom prst="rect">
                  <a:avLst/>
                </a:prstGeom>
                <a:noFill/>
                <a:ln w="9525">
                  <a:noFill/>
                  <a:miter lim="800000"/>
                </a:ln>
              </p:spPr>
              <p:txBody>
                <a:bodyPr wrap="square">
                  <a:spAutoFit/>
                </a:body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3600" b="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rPr>
                    <a:t>01</a:t>
                  </a:r>
                </a:p>
              </p:txBody>
            </p:sp>
          </p:grpSp>
          <p:grpSp>
            <p:nvGrpSpPr>
              <p:cNvPr id="44" name="组合 43"/>
              <p:cNvGrpSpPr/>
              <p:nvPr/>
            </p:nvGrpSpPr>
            <p:grpSpPr>
              <a:xfrm>
                <a:off x="4179402" y="1759492"/>
                <a:ext cx="2319188" cy="1024878"/>
                <a:chOff x="5224460" y="2234991"/>
                <a:chExt cx="2319188" cy="1024878"/>
              </a:xfrm>
            </p:grpSpPr>
            <p:sp>
              <p:nvSpPr>
                <p:cNvPr id="55" name="图形"/>
                <p:cNvSpPr/>
                <p:nvPr>
                  <p:custDataLst>
                    <p:tags r:id="Rd9a2c361fcbb4418"/>
                  </p:custDataLst>
                </p:nvPr>
              </p:nvSpPr>
              <p:spPr bwMode="auto">
                <a:xfrm>
                  <a:off x="5224460" y="2234991"/>
                  <a:ext cx="2319188" cy="1024878"/>
                </a:xfrm>
                <a:custGeom>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2E83C0"/>
                </a:solidFill>
                <a:ln>
                  <a:noFill/>
                </a:ln>
                <a:effectLst/>
              </p:spPr>
              <p:style>
                <a:lnRef idx="3">
                  <a:schemeClr val="lt1"/>
                </a:lnRef>
                <a:fillRef idx="1">
                  <a:schemeClr val="accent3"/>
                </a:fillRef>
                <a:effectRef idx="1">
                  <a:schemeClr val="accent3"/>
                </a:effectRef>
                <a:fontRef idx="minor">
                  <a:schemeClr val="lt1"/>
                </a:fontRef>
              </p:style>
              <p:txBody>
                <a:bodyPr/>
                <a:lstStyle/>
                <a:p>
                  <a:pPr marL="0" marR="0" lvl="0" indent="0" algn="l" defTabSz="6858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64" name="图形"/>
                <p:cNvSpPr txBox="1">
                  <a:spLocks noChangeArrowheads="1"/>
                </p:cNvSpPr>
                <p:nvPr>
                  <p:custDataLst>
                    <p:tags r:id="R70c6cfb1c5fa49a5"/>
                  </p:custDataLst>
                </p:nvPr>
              </p:nvSpPr>
              <p:spPr bwMode="auto">
                <a:xfrm>
                  <a:off x="6092625" y="2431761"/>
                  <a:ext cx="697627" cy="527028"/>
                </a:xfrm>
                <a:prstGeom prst="rect">
                  <a:avLst/>
                </a:prstGeom>
                <a:noFill/>
                <a:ln w="9525">
                  <a:noFill/>
                  <a:miter lim="800000"/>
                </a:ln>
              </p:spPr>
              <p:txBody>
                <a:bodyPr wrap="square">
                  <a:spAutoFit/>
                </a:body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3600" b="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rPr>
                    <a:t>03</a:t>
                  </a:r>
                </a:p>
              </p:txBody>
            </p:sp>
          </p:grpSp>
          <p:grpSp>
            <p:nvGrpSpPr>
              <p:cNvPr id="48" name="组合 2"/>
              <p:cNvGrpSpPr/>
              <p:nvPr/>
            </p:nvGrpSpPr>
            <p:grpSpPr>
              <a:xfrm>
                <a:off x="2287345" y="2359128"/>
                <a:ext cx="2319188" cy="1024879"/>
                <a:chOff x="3326498" y="2834627"/>
                <a:chExt cx="2319188" cy="1024879"/>
              </a:xfrm>
            </p:grpSpPr>
            <p:sp>
              <p:nvSpPr>
                <p:cNvPr id="53" name="图形"/>
                <p:cNvSpPr/>
                <p:nvPr>
                  <p:custDataLst>
                    <p:tags r:id="Rfe70fa01b86a43d3"/>
                  </p:custDataLst>
                </p:nvPr>
              </p:nvSpPr>
              <p:spPr bwMode="auto">
                <a:xfrm flipV="1">
                  <a:off x="3326498" y="2834627"/>
                  <a:ext cx="2319188" cy="1024879"/>
                </a:xfrm>
                <a:custGeom>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2E83C0"/>
                </a:solidFill>
                <a:ln>
                  <a:noFill/>
                </a:ln>
                <a:effectLst/>
              </p:spPr>
              <p:style>
                <a:lnRef idx="3">
                  <a:schemeClr val="lt1"/>
                </a:lnRef>
                <a:fillRef idx="1">
                  <a:schemeClr val="accent3"/>
                </a:fillRef>
                <a:effectRef idx="1">
                  <a:schemeClr val="accent3"/>
                </a:effectRef>
                <a:fontRef idx="minor">
                  <a:schemeClr val="lt1"/>
                </a:fontRef>
              </p:style>
              <p:txBody>
                <a:bodyPr/>
                <a:lstStyle/>
                <a:p>
                  <a:pPr marL="0" marR="0" lvl="0" indent="0" algn="l" defTabSz="6858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54" name="图形"/>
                <p:cNvSpPr txBox="1">
                  <a:spLocks noChangeArrowheads="1"/>
                </p:cNvSpPr>
                <p:nvPr>
                  <p:custDataLst>
                    <p:tags r:id="R08de388c7ca24fcf"/>
                  </p:custDataLst>
                </p:nvPr>
              </p:nvSpPr>
              <p:spPr bwMode="auto">
                <a:xfrm>
                  <a:off x="4154890" y="3120704"/>
                  <a:ext cx="697627" cy="527028"/>
                </a:xfrm>
                <a:prstGeom prst="rect">
                  <a:avLst/>
                </a:prstGeom>
                <a:noFill/>
                <a:ln w="9525">
                  <a:noFill/>
                  <a:miter lim="800000"/>
                </a:ln>
              </p:spPr>
              <p:txBody>
                <a:bodyPr wrap="square">
                  <a:spAutoFit/>
                </a:body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3600" b="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rPr>
                    <a:t>02</a:t>
                  </a:r>
                </a:p>
              </p:txBody>
            </p:sp>
          </p:grpSp>
          <p:grpSp>
            <p:nvGrpSpPr>
              <p:cNvPr id="67" name="组合 2"/>
              <p:cNvGrpSpPr/>
              <p:nvPr/>
            </p:nvGrpSpPr>
            <p:grpSpPr>
              <a:xfrm>
                <a:off x="6071458" y="2368093"/>
                <a:ext cx="2319188" cy="1024879"/>
                <a:chOff x="3326498" y="2834627"/>
                <a:chExt cx="2319188" cy="1024879"/>
              </a:xfrm>
            </p:grpSpPr>
            <p:sp>
              <p:nvSpPr>
                <p:cNvPr id="78" name="图形"/>
                <p:cNvSpPr/>
                <p:nvPr>
                  <p:custDataLst>
                    <p:tags r:id="Rea12dd43d8ab4830"/>
                  </p:custDataLst>
                </p:nvPr>
              </p:nvSpPr>
              <p:spPr bwMode="auto">
                <a:xfrm flipV="1">
                  <a:off x="3326498" y="2834627"/>
                  <a:ext cx="2319188" cy="1024879"/>
                </a:xfrm>
                <a:custGeom>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2E83C0"/>
                </a:solidFill>
                <a:ln>
                  <a:noFill/>
                </a:ln>
                <a:effectLst/>
              </p:spPr>
              <p:style>
                <a:lnRef idx="3">
                  <a:schemeClr val="lt1"/>
                </a:lnRef>
                <a:fillRef idx="1">
                  <a:schemeClr val="accent3"/>
                </a:fillRef>
                <a:effectRef idx="1">
                  <a:schemeClr val="accent3"/>
                </a:effectRef>
                <a:fontRef idx="minor">
                  <a:schemeClr val="lt1"/>
                </a:fontRef>
              </p:style>
              <p:txBody>
                <a:bodyPr/>
                <a:lstStyle/>
                <a:p>
                  <a:pPr marL="0" marR="0" lvl="0" indent="0" algn="l" defTabSz="6858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79" name="图形"/>
                <p:cNvSpPr txBox="1">
                  <a:spLocks noChangeArrowheads="1"/>
                </p:cNvSpPr>
                <p:nvPr>
                  <p:custDataLst>
                    <p:tags r:id="R9ecddda495454861"/>
                  </p:custDataLst>
                </p:nvPr>
              </p:nvSpPr>
              <p:spPr bwMode="auto">
                <a:xfrm>
                  <a:off x="4154890" y="3120704"/>
                  <a:ext cx="697627" cy="527028"/>
                </a:xfrm>
                <a:prstGeom prst="rect">
                  <a:avLst/>
                </a:prstGeom>
                <a:noFill/>
                <a:ln w="9525">
                  <a:noFill/>
                  <a:miter lim="800000"/>
                </a:ln>
              </p:spPr>
              <p:txBody>
                <a:bodyPr wrap="square">
                  <a:spAutoFit/>
                </a:body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3600" b="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rPr>
                    <a:t>04</a:t>
                  </a:r>
                  <a:endParaRPr kumimoji="0" lang="en-US" altLang="zh-CN" sz="3600" b="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endParaRPr>
                </a:p>
              </p:txBody>
            </p:sp>
          </p:grpSp>
        </p:grpSp>
        <p:grpSp>
          <p:nvGrpSpPr>
            <p:cNvPr id="8" name="组合 7"/>
            <p:cNvGrpSpPr/>
            <p:nvPr/>
          </p:nvGrpSpPr>
          <p:grpSpPr>
            <a:xfrm>
              <a:off x="9104" y="7287"/>
              <a:ext cx="4540" cy="2107"/>
              <a:chOff x="12957" y="6516"/>
              <a:chExt cx="4540" cy="2107"/>
            </a:xfrm>
          </p:grpSpPr>
          <p:sp>
            <p:nvSpPr>
              <p:cNvPr id="9" name="图形"/>
              <p:cNvSpPr txBox="1">
                <a:spLocks noChangeArrowheads="1"/>
              </p:cNvSpPr>
              <p:nvPr>
                <p:custDataLst>
                  <p:tags r:id="Rb99320ba5f4a4c6f"/>
                </p:custDataLst>
              </p:nvPr>
            </p:nvSpPr>
            <p:spPr bwMode="auto">
              <a:xfrm>
                <a:off x="13741"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0" name="图形"/>
              <p:cNvSpPr txBox="1">
                <a:spLocks noChangeArrowheads="1"/>
              </p:cNvSpPr>
              <p:nvPr>
                <p:custDataLst>
                  <p:tags r:id="Rd77600176fcc47f8"/>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7" name="组合 6"/>
            <p:cNvGrpSpPr/>
            <p:nvPr/>
          </p:nvGrpSpPr>
          <p:grpSpPr>
            <a:xfrm>
              <a:off x="1795" y="7287"/>
              <a:ext cx="4540" cy="2107"/>
              <a:chOff x="12957" y="6516"/>
              <a:chExt cx="4540" cy="2107"/>
            </a:xfrm>
          </p:grpSpPr>
          <p:sp>
            <p:nvSpPr>
              <p:cNvPr id="12" name="图形"/>
              <p:cNvSpPr txBox="1">
                <a:spLocks noChangeArrowheads="1"/>
              </p:cNvSpPr>
              <p:nvPr>
                <p:custDataLst>
                  <p:tags r:id="Rdda05e96ca9d4b29"/>
                </p:custDataLst>
              </p:nvPr>
            </p:nvSpPr>
            <p:spPr bwMode="auto">
              <a:xfrm>
                <a:off x="13741"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3" name="图形"/>
              <p:cNvSpPr txBox="1">
                <a:spLocks noChangeArrowheads="1"/>
              </p:cNvSpPr>
              <p:nvPr>
                <p:custDataLst>
                  <p:tags r:id="Rc89b23be318f4905"/>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4" name="组合 13"/>
            <p:cNvGrpSpPr/>
            <p:nvPr/>
          </p:nvGrpSpPr>
          <p:grpSpPr>
            <a:xfrm>
              <a:off x="12758" y="2834"/>
              <a:ext cx="4540" cy="2107"/>
              <a:chOff x="12957" y="6516"/>
              <a:chExt cx="4540" cy="2107"/>
            </a:xfrm>
          </p:grpSpPr>
          <p:sp>
            <p:nvSpPr>
              <p:cNvPr id="15" name="图形"/>
              <p:cNvSpPr txBox="1">
                <a:spLocks noChangeArrowheads="1"/>
              </p:cNvSpPr>
              <p:nvPr>
                <p:custDataLst>
                  <p:tags r:id="R851a36cd2f964d77"/>
                </p:custDataLst>
              </p:nvPr>
            </p:nvSpPr>
            <p:spPr bwMode="auto">
              <a:xfrm>
                <a:off x="13741"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6" name="图形"/>
              <p:cNvSpPr txBox="1">
                <a:spLocks noChangeArrowheads="1"/>
              </p:cNvSpPr>
              <p:nvPr>
                <p:custDataLst>
                  <p:tags r:id="Rd5f81992458e41ea"/>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17" name="组合 16"/>
            <p:cNvGrpSpPr/>
            <p:nvPr/>
          </p:nvGrpSpPr>
          <p:grpSpPr>
            <a:xfrm>
              <a:off x="5449" y="2834"/>
              <a:ext cx="4540" cy="2107"/>
              <a:chOff x="12957" y="6516"/>
              <a:chExt cx="4540" cy="2107"/>
            </a:xfrm>
          </p:grpSpPr>
          <p:sp>
            <p:nvSpPr>
              <p:cNvPr id="18" name="图形"/>
              <p:cNvSpPr txBox="1">
                <a:spLocks noChangeArrowheads="1"/>
              </p:cNvSpPr>
              <p:nvPr>
                <p:custDataLst>
                  <p:tags r:id="Rc8cc57bedb6640c9"/>
                </p:custDataLst>
              </p:nvPr>
            </p:nvSpPr>
            <p:spPr bwMode="auto">
              <a:xfrm>
                <a:off x="13741" y="6516"/>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9" name="图形"/>
              <p:cNvSpPr txBox="1">
                <a:spLocks noChangeArrowheads="1"/>
              </p:cNvSpPr>
              <p:nvPr>
                <p:custDataLst>
                  <p:tags r:id="Rc21683c103a84655"/>
                </p:custDataLst>
              </p:nvPr>
            </p:nvSpPr>
            <p:spPr bwMode="auto">
              <a:xfrm>
                <a:off x="12957" y="7096"/>
                <a:ext cx="4540"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1d462ec0ab4d400d"/>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1" presetClass="entr" presetSubtype="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heel(1)">
                                      <p:cBhvr>
                                        <p:cTn id="14"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37d0f48b69c144ed"/>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a1cf5a7327b34d92"/>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应聘方式与入职指导</a:t>
              </a:r>
            </a:p>
          </p:txBody>
        </p:sp>
        <p:sp>
          <p:nvSpPr>
            <p:cNvPr id="20" name="图形"/>
            <p:cNvSpPr/>
            <p:nvPr>
              <p:custDataLst>
                <p:tags r:id="Rcd42c6adb21e4d09"/>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6" name="图形"/>
          <p:cNvGrpSpPr/>
          <p:nvPr/>
        </p:nvGrpSpPr>
        <p:grpSpPr>
          <a:xfrm>
            <a:off x="1019810" y="1516381"/>
            <a:ext cx="10098405" cy="4712335"/>
            <a:chOff x="1606" y="2388"/>
            <a:chExt cx="15903" cy="7421"/>
          </a:xfrm>
        </p:grpSpPr>
        <p:sp>
          <p:nvSpPr>
            <p:cNvPr id="5" name="图形"/>
            <p:cNvSpPr/>
            <p:nvPr>
              <p:custDataLst>
                <p:tags r:id="R6c5f261341be40d1"/>
              </p:custDataLst>
            </p:nvPr>
          </p:nvSpPr>
          <p:spPr>
            <a:xfrm>
              <a:off x="4140" y="2388"/>
              <a:ext cx="13369" cy="7421"/>
            </a:xfrm>
            <a:prstGeom prst="frame">
              <a:avLst>
                <a:gd name="adj1" fmla="val 2273"/>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思源宋体 CN Light" panose="02020300000000000000" charset="-122"/>
              </a:endParaRPr>
            </a:p>
          </p:txBody>
        </p:sp>
        <p:pic>
          <p:nvPicPr>
            <p:cNvPr id="18" name="图形" descr="D:\包图网\包图网素材\商务办公\15756.jpg15756"/>
            <p:cNvPicPr>
              <a:picLocks noChangeAspect="1"/>
            </p:cNvPicPr>
            <p:nvPr>
              <p:custDataLst>
                <p:tags r:id="Rdfc4337124754b6d"/>
              </p:custDataLst>
            </p:nvPr>
          </p:nvPicPr>
          <p:blipFill>
            <a:blip r:embed="Rd1979300abf94482">
              <a:extLst>
                <a:ext uri="{28A0092B-C50C-407E-A947-70E740481C1C}">
                  <a14:useLocalDpi xmlns:a14="http://schemas.microsoft.com/office/drawing/2010/main"/>
                </a:ext>
              </a:extLst>
            </a:blip>
            <a:srcRect b="-1152"/>
            <a:stretch>
              <a:fillRect/>
            </a:stretch>
          </p:blipFill>
          <p:spPr>
            <a:xfrm>
              <a:off x="1606" y="2994"/>
              <a:ext cx="6159" cy="6209"/>
            </a:xfrm>
            <a:prstGeom prst="rect">
              <a:avLst/>
            </a:prstGeom>
          </p:spPr>
        </p:pic>
        <p:grpSp>
          <p:nvGrpSpPr>
            <p:cNvPr id="15" name="组合 14"/>
            <p:cNvGrpSpPr/>
            <p:nvPr/>
          </p:nvGrpSpPr>
          <p:grpSpPr>
            <a:xfrm>
              <a:off x="8356" y="3424"/>
              <a:ext cx="8492" cy="5350"/>
              <a:chOff x="8356" y="3853"/>
              <a:chExt cx="8492" cy="5350"/>
            </a:xfrm>
          </p:grpSpPr>
          <p:sp>
            <p:nvSpPr>
              <p:cNvPr id="3" name="图形"/>
              <p:cNvSpPr/>
              <p:nvPr>
                <p:custDataLst>
                  <p:tags r:id="R420301c2932d4c38"/>
                </p:custDataLst>
              </p:nvPr>
            </p:nvSpPr>
            <p:spPr>
              <a:xfrm>
                <a:off x="8356" y="4830"/>
                <a:ext cx="1378" cy="105"/>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6" name="图形"/>
              <p:cNvSpPr txBox="1">
                <a:spLocks noChangeArrowheads="1"/>
              </p:cNvSpPr>
              <p:nvPr>
                <p:custDataLst>
                  <p:tags r:id="R1acbc1b8585b4a00"/>
                </p:custDataLst>
              </p:nvPr>
            </p:nvSpPr>
            <p:spPr bwMode="auto">
              <a:xfrm>
                <a:off x="8356" y="3853"/>
                <a:ext cx="297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2" name="图形"/>
              <p:cNvSpPr txBox="1">
                <a:spLocks noChangeArrowheads="1"/>
              </p:cNvSpPr>
              <p:nvPr>
                <p:custDataLst>
                  <p:tags r:id="Ra5b0cd3abd3847aa"/>
                </p:custDataLst>
              </p:nvPr>
            </p:nvSpPr>
            <p:spPr bwMode="auto">
              <a:xfrm>
                <a:off x="8356" y="5239"/>
                <a:ext cx="8492"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a:t>
                </a:r>
              </a:p>
            </p:txBody>
          </p:sp>
          <p:sp>
            <p:nvSpPr>
              <p:cNvPr id="13" name="图形"/>
              <p:cNvSpPr txBox="1">
                <a:spLocks noChangeArrowheads="1"/>
              </p:cNvSpPr>
              <p:nvPr>
                <p:custDataLst>
                  <p:tags r:id="Rac8974bb7fd34434"/>
                </p:custDataLst>
              </p:nvPr>
            </p:nvSpPr>
            <p:spPr bwMode="auto">
              <a:xfrm>
                <a:off x="8356" y="7287"/>
                <a:ext cx="8492"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171450" indent="-171450" algn="l">
                  <a:lnSpc>
                    <a:spcPct val="150000"/>
                  </a:lnSpc>
                  <a:spcBef>
                    <a:spcPct val="0"/>
                  </a:spcBef>
                  <a:spcAft>
                    <a:spcPct val="0"/>
                  </a:spcAft>
                  <a:buClr>
                    <a:srgbClr val="2E83C0"/>
                  </a:buClr>
                  <a:buFont typeface="思源宋体 CN Light"/>
                  <a:buChar char="n"/>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p>
            </p:txBody>
          </p:sp>
          <p:sp>
            <p:nvSpPr>
              <p:cNvPr id="14" name="图形"/>
              <p:cNvSpPr txBox="1">
                <a:spLocks noChangeArrowheads="1"/>
              </p:cNvSpPr>
              <p:nvPr>
                <p:custDataLst>
                  <p:tags r:id="R28a2af5184f2450d"/>
                </p:custDataLst>
              </p:nvPr>
            </p:nvSpPr>
            <p:spPr bwMode="auto">
              <a:xfrm>
                <a:off x="8356" y="8331"/>
                <a:ext cx="8492"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171450" indent="-171450" algn="l">
                  <a:lnSpc>
                    <a:spcPct val="150000"/>
                  </a:lnSpc>
                  <a:spcBef>
                    <a:spcPct val="0"/>
                  </a:spcBef>
                  <a:spcAft>
                    <a:spcPct val="0"/>
                  </a:spcAft>
                  <a:buClr>
                    <a:srgbClr val="2E83C0"/>
                  </a:buClr>
                  <a:buFont typeface="思源宋体 CN Light"/>
                  <a:buChar char="n"/>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p>
            </p:txBody>
          </p:sp>
        </p:grpSp>
      </p:grpSp>
    </p:spTree>
    <p:custDataLst>
      <p:tags r:id="R7c011aca54e44626"/>
    </p:custDataLst>
  </p:cSld>
  <p:clrMapOvr>
    <a:masterClrMapping/>
  </p:clrMapOvr>
  <p:transition advTm="2000">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8" presetClass="entr" presetSubtype="12"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strips(downLeft)">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pic>
        <p:nvPicPr>
          <p:cNvPr id="4" name="图片 3"/>
          <p:cNvPicPr>
            <a:picLocks noChangeAspect="1"/>
          </p:cNvPicPr>
          <p:nvPr/>
        </p:nvPicPr>
        <p:blipFill>
          <a:blip r:embed="R7e32c45086ea47fd">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图形"/>
          <p:cNvSpPr/>
          <p:nvPr>
            <p:custDataLst>
              <p:tags r:id="Ra5ed542788914c1b"/>
            </p:custDataLst>
          </p:nvPr>
        </p:nvSpPr>
        <p:spPr>
          <a:xfrm>
            <a:off x="0" y="-9643"/>
            <a:ext cx="12192000" cy="6858000"/>
          </a:xfrm>
          <a:prstGeom prst="rect">
            <a:avLst/>
          </a:prstGeom>
          <a:gradFill flip="none" rotWithShape="1">
            <a:gsLst>
              <a:gs pos="0">
                <a:srgbClr val="2E83C0"/>
              </a:gs>
              <a:gs pos="50000">
                <a:srgbClr val="2E83C0">
                  <a:alpha val="50000"/>
                </a:srgbClr>
              </a:gs>
              <a:gs pos="100000">
                <a:srgbClr val="2E83C0">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35" name="图形"/>
          <p:cNvSpPr txBox="1"/>
          <p:nvPr>
            <p:custDataLst>
              <p:tags r:id="R21b0247918b9419f"/>
            </p:custDataLst>
          </p:nvPr>
        </p:nvSpPr>
        <p:spPr>
          <a:xfrm>
            <a:off x="1464946" y="2887980"/>
            <a:ext cx="9023351" cy="368300"/>
          </a:xfrm>
          <a:prstGeom prst="rect">
            <a:avLst/>
          </a:prstGeom>
          <a:noFill/>
        </p:spPr>
        <p:txBody>
          <a:bodyPr wrap="square" rtlCol="0">
            <a:spAutoFit/>
          </a:bodyPr>
          <a:lstStyle/>
          <a:p>
            <a:pPr algn="dist"/>
            <a:r>
              <a:rPr lang="zh-CN" altLang="en-US">
                <a:solidFill>
                  <a:schemeClr val="bg1"/>
                </a:solidFill>
                <a:latin typeface="思源宋体 CN Light"/>
                <a:ea typeface="思源宋体 CN Light"/>
                <a:cs typeface="思源宋体 CN Light" panose="02020300000000000000" charset="-122"/>
              </a:rPr>
              <a:t>THANKS FOR WATCHING CHAT</a:t>
            </a:r>
          </a:p>
        </p:txBody>
      </p:sp>
      <p:grpSp>
        <p:nvGrpSpPr>
          <p:cNvPr id="244" name="图形"/>
          <p:cNvGrpSpPr/>
          <p:nvPr/>
        </p:nvGrpSpPr>
        <p:grpSpPr>
          <a:xfrm>
            <a:off x="3418523" y="3683635"/>
            <a:ext cx="5389880" cy="478790"/>
            <a:chOff x="8203" y="7807"/>
            <a:chExt cx="8488" cy="754"/>
          </a:xfrm>
        </p:grpSpPr>
        <p:sp>
          <p:nvSpPr>
            <p:cNvPr id="245" name="图形"/>
            <p:cNvSpPr/>
            <p:nvPr>
              <p:custDataLst>
                <p:tags r:id="R5ac3ba1f2d164a0c"/>
              </p:custDataLst>
            </p:nvPr>
          </p:nvSpPr>
          <p:spPr>
            <a:xfrm>
              <a:off x="8203" y="7807"/>
              <a:ext cx="754" cy="754"/>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Heavy" panose="02020900000000000000" charset="-122"/>
              </a:endParaRPr>
            </a:p>
          </p:txBody>
        </p:sp>
        <p:sp>
          <p:nvSpPr>
            <p:cNvPr id="246" name="图形"/>
            <p:cNvSpPr/>
            <p:nvPr>
              <p:custDataLst>
                <p:tags r:id="R8c87002ae22849be"/>
              </p:custDataLst>
            </p:nvPr>
          </p:nvSpPr>
          <p:spPr>
            <a:xfrm>
              <a:off x="12446" y="7807"/>
              <a:ext cx="754" cy="754"/>
            </a:xfrm>
            <a:prstGeom prst="ellipse">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Heavy" panose="02020900000000000000" charset="-122"/>
              </a:endParaRPr>
            </a:p>
          </p:txBody>
        </p:sp>
        <p:sp>
          <p:nvSpPr>
            <p:cNvPr id="247" name="图形"/>
            <p:cNvSpPr txBox="1"/>
            <p:nvPr>
              <p:custDataLst>
                <p:tags r:id="Radcc0ba0a20f427e"/>
              </p:custDataLst>
            </p:nvPr>
          </p:nvSpPr>
          <p:spPr>
            <a:xfrm>
              <a:off x="8978" y="7894"/>
              <a:ext cx="3644" cy="630"/>
            </a:xfrm>
            <a:prstGeom prst="rect">
              <a:avLst/>
            </a:prstGeom>
            <a:noFill/>
          </p:spPr>
          <p:txBody>
            <a:bodyPr wrap="square" rtlCol="0">
              <a:spAutoFit/>
            </a:bodyPr>
            <a:lstStyle/>
            <a:p>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主讲人</a:t>
              </a:r>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：XX</a:t>
              </a:r>
              <a:r>
                <a:rPr lang="en-US" altLang="zh-CN"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PPT</a:t>
              </a:r>
              <a:endPar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endParaRPr>
            </a:p>
          </p:txBody>
        </p:sp>
        <p:sp>
          <p:nvSpPr>
            <p:cNvPr id="248" name="图形"/>
            <p:cNvSpPr txBox="1"/>
            <p:nvPr>
              <p:custDataLst>
                <p:tags r:id="R85140e7caaf74004"/>
              </p:custDataLst>
            </p:nvPr>
          </p:nvSpPr>
          <p:spPr>
            <a:xfrm>
              <a:off x="13232" y="7894"/>
              <a:ext cx="3459" cy="630"/>
            </a:xfrm>
            <a:prstGeom prst="rect">
              <a:avLst/>
            </a:prstGeom>
            <a:noFill/>
          </p:spPr>
          <p:txBody>
            <a:bodyPr wrap="square" rtlCol="0">
              <a:spAutoFit/>
            </a:bodyPr>
            <a:lstStyle/>
            <a:p>
              <a:r>
                <a:rPr lang="zh-CN" altLang="en-US"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主讲时间：</a:t>
              </a:r>
              <a:r>
                <a:rPr lang="en-US" altLang="zh-CN" sz="2000">
                  <a:solidFill>
                    <a:schemeClr val="bg1"/>
                  </a:solidFill>
                  <a:effectLst/>
                  <a:latin typeface="思源宋体 CN Heavy" panose="02020900000000000000" charset="-122"/>
                  <a:ea typeface="思源宋体 CN Heavy" panose="02020900000000000000" charset="-122"/>
                  <a:cs typeface="思源宋体 CN Heavy" panose="02020900000000000000" charset="-122"/>
                </a:rPr>
                <a:t>202X</a:t>
              </a:r>
            </a:p>
          </p:txBody>
        </p:sp>
        <p:pic>
          <p:nvPicPr>
            <p:cNvPr id="249" name="图形" descr="3b343532333833343bc8cbd4b1"/>
            <p:cNvPicPr>
              <a:picLocks noChangeAspect="1"/>
            </p:cNvPicPr>
            <p:nvPr>
              <p:custDataLst>
                <p:tags r:id="Rbc27b5b4d8c0483d"/>
              </p:custDataLst>
            </p:nvPr>
          </p:nvPicPr>
          <p:blipFill>
            <a:blip r:embed="Rb38633c0b31b4c2b">
              <a:extLst>
                <a:ext uri="{28A0092B-C50C-407E-A947-70E740481C1C}">
                  <a14:useLocalDpi xmlns:a14="http://schemas.microsoft.com/office/drawing/2010/main"/>
                </a:ext>
              </a:extLst>
            </a:blip>
            <a:stretch>
              <a:fillRect/>
            </a:stretch>
          </p:blipFill>
          <p:spPr>
            <a:xfrm>
              <a:off x="8396" y="8000"/>
              <a:ext cx="369" cy="369"/>
            </a:xfrm>
            <a:prstGeom prst="rect">
              <a:avLst/>
            </a:prstGeom>
          </p:spPr>
        </p:pic>
        <p:pic>
          <p:nvPicPr>
            <p:cNvPr id="250" name="图形" descr="3b333635393135303bcab1bce4"/>
            <p:cNvPicPr>
              <a:picLocks noChangeAspect="1"/>
            </p:cNvPicPr>
            <p:nvPr>
              <p:custDataLst>
                <p:tags r:id="R5d3f1228788c4719"/>
              </p:custDataLst>
            </p:nvPr>
          </p:nvPicPr>
          <p:blipFill>
            <a:blip r:embed="R1369ed782d3f4463">
              <a:extLst>
                <a:ext uri="{28A0092B-C50C-407E-A947-70E740481C1C}">
                  <a14:useLocalDpi xmlns:a14="http://schemas.microsoft.com/office/drawing/2010/main"/>
                </a:ext>
              </a:extLst>
            </a:blip>
            <a:stretch>
              <a:fillRect/>
            </a:stretch>
          </p:blipFill>
          <p:spPr>
            <a:xfrm>
              <a:off x="12574" y="7935"/>
              <a:ext cx="498" cy="498"/>
            </a:xfrm>
            <a:prstGeom prst="rect">
              <a:avLst/>
            </a:prstGeom>
          </p:spPr>
        </p:pic>
      </p:grpSp>
      <p:grpSp>
        <p:nvGrpSpPr>
          <p:cNvPr id="38" name="图形"/>
          <p:cNvGrpSpPr/>
          <p:nvPr/>
        </p:nvGrpSpPr>
        <p:grpSpPr>
          <a:xfrm>
            <a:off x="1548765" y="1017270"/>
            <a:ext cx="9027795" cy="1795780"/>
            <a:chOff x="2322" y="-2446"/>
            <a:chExt cx="14492" cy="2883"/>
          </a:xfrm>
        </p:grpSpPr>
        <p:sp>
          <p:nvSpPr>
            <p:cNvPr id="5" name="图形"/>
            <p:cNvSpPr txBox="1"/>
            <p:nvPr/>
          </p:nvSpPr>
          <p:spPr>
            <a:xfrm>
              <a:off x="9312" y="-2422"/>
              <a:ext cx="2819" cy="2828"/>
            </a:xfrm>
            <a:custGeom>
              <a:cxnLst>
                <a:cxn ang="3">
                  <a:pos x="hc" y="t"/>
                </a:cxn>
                <a:cxn ang="cd2">
                  <a:pos x="l" y="vc"/>
                </a:cxn>
                <a:cxn ang="cd4">
                  <a:pos x="hc" y="b"/>
                </a:cxn>
                <a:cxn ang="0">
                  <a:pos x="r" y="vc"/>
                </a:cxn>
              </a:cxnLst>
              <a:rect l="l" t="t" r="r" b="b"/>
              <a:pathLst>
                <a:path w="2181" h="2188">
                  <a:moveTo>
                    <a:pt x="890" y="1704"/>
                  </a:moveTo>
                  <a:lnTo>
                    <a:pt x="890" y="1947"/>
                  </a:lnTo>
                  <a:lnTo>
                    <a:pt x="1545" y="1947"/>
                  </a:lnTo>
                  <a:lnTo>
                    <a:pt x="1545" y="1704"/>
                  </a:lnTo>
                  <a:lnTo>
                    <a:pt x="890" y="1704"/>
                  </a:lnTo>
                  <a:close/>
                  <a:moveTo>
                    <a:pt x="890" y="1407"/>
                  </a:moveTo>
                  <a:lnTo>
                    <a:pt x="890" y="1641"/>
                  </a:lnTo>
                  <a:lnTo>
                    <a:pt x="1545" y="1641"/>
                  </a:lnTo>
                  <a:lnTo>
                    <a:pt x="1545" y="1407"/>
                  </a:lnTo>
                  <a:lnTo>
                    <a:pt x="890" y="1407"/>
                  </a:lnTo>
                  <a:close/>
                  <a:moveTo>
                    <a:pt x="890" y="1128"/>
                  </a:moveTo>
                  <a:lnTo>
                    <a:pt x="890" y="1344"/>
                  </a:lnTo>
                  <a:lnTo>
                    <a:pt x="1545" y="1344"/>
                  </a:lnTo>
                  <a:lnTo>
                    <a:pt x="1545" y="1128"/>
                  </a:lnTo>
                  <a:lnTo>
                    <a:pt x="890" y="1128"/>
                  </a:lnTo>
                  <a:close/>
                  <a:moveTo>
                    <a:pt x="1709" y="0"/>
                  </a:moveTo>
                  <a:lnTo>
                    <a:pt x="1990" y="288"/>
                  </a:lnTo>
                  <a:cubicBezTo>
                    <a:pt x="1976" y="299"/>
                    <a:pt x="1955" y="304"/>
                    <a:pt x="1928" y="304"/>
                  </a:cubicBezTo>
                  <a:cubicBezTo>
                    <a:pt x="1900" y="303"/>
                    <a:pt x="1867" y="294"/>
                    <a:pt x="1826" y="278"/>
                  </a:cubicBezTo>
                  <a:cubicBezTo>
                    <a:pt x="1730" y="291"/>
                    <a:pt x="1624" y="303"/>
                    <a:pt x="1509" y="314"/>
                  </a:cubicBezTo>
                  <a:cubicBezTo>
                    <a:pt x="1393" y="325"/>
                    <a:pt x="1271" y="334"/>
                    <a:pt x="1143" y="343"/>
                  </a:cubicBezTo>
                  <a:cubicBezTo>
                    <a:pt x="1133" y="379"/>
                    <a:pt x="1122" y="416"/>
                    <a:pt x="1111" y="451"/>
                  </a:cubicBezTo>
                  <a:cubicBezTo>
                    <a:pt x="1100" y="487"/>
                    <a:pt x="1088" y="522"/>
                    <a:pt x="1074" y="557"/>
                  </a:cubicBezTo>
                  <a:lnTo>
                    <a:pt x="1575" y="557"/>
                  </a:lnTo>
                  <a:lnTo>
                    <a:pt x="1736" y="359"/>
                  </a:lnTo>
                  <a:cubicBezTo>
                    <a:pt x="1738" y="360"/>
                    <a:pt x="1755" y="372"/>
                    <a:pt x="1788" y="396"/>
                  </a:cubicBezTo>
                  <a:cubicBezTo>
                    <a:pt x="1821" y="420"/>
                    <a:pt x="1861" y="449"/>
                    <a:pt x="1906" y="484"/>
                  </a:cubicBezTo>
                  <a:cubicBezTo>
                    <a:pt x="1952" y="518"/>
                    <a:pt x="1994" y="552"/>
                    <a:pt x="2033" y="584"/>
                  </a:cubicBezTo>
                  <a:cubicBezTo>
                    <a:pt x="2030" y="596"/>
                    <a:pt x="2022" y="606"/>
                    <a:pt x="2011" y="612"/>
                  </a:cubicBezTo>
                  <a:cubicBezTo>
                    <a:pt x="1999" y="618"/>
                    <a:pt x="1985" y="620"/>
                    <a:pt x="1969" y="620"/>
                  </a:cubicBezTo>
                  <a:lnTo>
                    <a:pt x="1049" y="620"/>
                  </a:lnTo>
                  <a:cubicBezTo>
                    <a:pt x="1019" y="694"/>
                    <a:pt x="984" y="765"/>
                    <a:pt x="945" y="835"/>
                  </a:cubicBezTo>
                  <a:lnTo>
                    <a:pt x="1706" y="835"/>
                  </a:lnTo>
                  <a:lnTo>
                    <a:pt x="1875" y="627"/>
                  </a:lnTo>
                  <a:cubicBezTo>
                    <a:pt x="1876" y="628"/>
                    <a:pt x="1894" y="642"/>
                    <a:pt x="1928" y="667"/>
                  </a:cubicBezTo>
                  <a:cubicBezTo>
                    <a:pt x="1963" y="692"/>
                    <a:pt x="2003" y="722"/>
                    <a:pt x="2050" y="758"/>
                  </a:cubicBezTo>
                  <a:cubicBezTo>
                    <a:pt x="2097" y="794"/>
                    <a:pt x="2141" y="829"/>
                    <a:pt x="2181" y="862"/>
                  </a:cubicBezTo>
                  <a:cubicBezTo>
                    <a:pt x="2178" y="874"/>
                    <a:pt x="2170" y="884"/>
                    <a:pt x="2158" y="890"/>
                  </a:cubicBezTo>
                  <a:cubicBezTo>
                    <a:pt x="2146" y="896"/>
                    <a:pt x="2131" y="898"/>
                    <a:pt x="2114" y="898"/>
                  </a:cubicBezTo>
                  <a:lnTo>
                    <a:pt x="909" y="898"/>
                  </a:lnTo>
                  <a:cubicBezTo>
                    <a:pt x="895" y="920"/>
                    <a:pt x="880" y="942"/>
                    <a:pt x="866" y="964"/>
                  </a:cubicBezTo>
                  <a:cubicBezTo>
                    <a:pt x="851" y="986"/>
                    <a:pt x="836" y="1007"/>
                    <a:pt x="821" y="1028"/>
                  </a:cubicBezTo>
                  <a:lnTo>
                    <a:pt x="922" y="1065"/>
                  </a:lnTo>
                  <a:lnTo>
                    <a:pt x="1522" y="1065"/>
                  </a:lnTo>
                  <a:lnTo>
                    <a:pt x="1667" y="908"/>
                  </a:lnTo>
                  <a:lnTo>
                    <a:pt x="1960" y="1131"/>
                  </a:lnTo>
                  <a:cubicBezTo>
                    <a:pt x="1953" y="1139"/>
                    <a:pt x="1943" y="1147"/>
                    <a:pt x="1930" y="1155"/>
                  </a:cubicBezTo>
                  <a:cubicBezTo>
                    <a:pt x="1917" y="1163"/>
                    <a:pt x="1900" y="1170"/>
                    <a:pt x="1879" y="1175"/>
                  </a:cubicBezTo>
                  <a:lnTo>
                    <a:pt x="1879" y="2098"/>
                  </a:lnTo>
                  <a:cubicBezTo>
                    <a:pt x="1877" y="2105"/>
                    <a:pt x="1861" y="2114"/>
                    <a:pt x="1831" y="2127"/>
                  </a:cubicBezTo>
                  <a:cubicBezTo>
                    <a:pt x="1801" y="2139"/>
                    <a:pt x="1765" y="2151"/>
                    <a:pt x="1723" y="2162"/>
                  </a:cubicBezTo>
                  <a:cubicBezTo>
                    <a:pt x="1681" y="2172"/>
                    <a:pt x="1641" y="2178"/>
                    <a:pt x="1603" y="2178"/>
                  </a:cubicBezTo>
                  <a:lnTo>
                    <a:pt x="1545" y="2178"/>
                  </a:lnTo>
                  <a:lnTo>
                    <a:pt x="1545" y="2010"/>
                  </a:lnTo>
                  <a:lnTo>
                    <a:pt x="890" y="2010"/>
                  </a:lnTo>
                  <a:lnTo>
                    <a:pt x="890" y="2093"/>
                  </a:lnTo>
                  <a:cubicBezTo>
                    <a:pt x="890" y="2102"/>
                    <a:pt x="879" y="2113"/>
                    <a:pt x="858" y="2128"/>
                  </a:cubicBezTo>
                  <a:cubicBezTo>
                    <a:pt x="837" y="2143"/>
                    <a:pt x="807" y="2156"/>
                    <a:pt x="767" y="2168"/>
                  </a:cubicBezTo>
                  <a:cubicBezTo>
                    <a:pt x="727" y="2180"/>
                    <a:pt x="679" y="2187"/>
                    <a:pt x="623" y="2188"/>
                  </a:cubicBezTo>
                  <a:lnTo>
                    <a:pt x="561" y="2188"/>
                  </a:lnTo>
                  <a:lnTo>
                    <a:pt x="561" y="1311"/>
                  </a:lnTo>
                  <a:cubicBezTo>
                    <a:pt x="485" y="1379"/>
                    <a:pt x="402" y="1442"/>
                    <a:pt x="313" y="1501"/>
                  </a:cubicBezTo>
                  <a:cubicBezTo>
                    <a:pt x="223" y="1559"/>
                    <a:pt x="125" y="1613"/>
                    <a:pt x="21" y="1661"/>
                  </a:cubicBezTo>
                  <a:lnTo>
                    <a:pt x="0" y="1638"/>
                  </a:lnTo>
                  <a:cubicBezTo>
                    <a:pt x="128" y="1542"/>
                    <a:pt x="241" y="1430"/>
                    <a:pt x="340" y="1304"/>
                  </a:cubicBezTo>
                  <a:cubicBezTo>
                    <a:pt x="439" y="1179"/>
                    <a:pt x="523" y="1043"/>
                    <a:pt x="593" y="898"/>
                  </a:cubicBezTo>
                  <a:lnTo>
                    <a:pt x="53" y="898"/>
                  </a:lnTo>
                  <a:lnTo>
                    <a:pt x="35" y="835"/>
                  </a:lnTo>
                  <a:lnTo>
                    <a:pt x="623" y="835"/>
                  </a:lnTo>
                  <a:cubicBezTo>
                    <a:pt x="638" y="800"/>
                    <a:pt x="653" y="764"/>
                    <a:pt x="666" y="728"/>
                  </a:cubicBezTo>
                  <a:cubicBezTo>
                    <a:pt x="680" y="692"/>
                    <a:pt x="693" y="656"/>
                    <a:pt x="706" y="620"/>
                  </a:cubicBezTo>
                  <a:lnTo>
                    <a:pt x="212" y="620"/>
                  </a:lnTo>
                  <a:lnTo>
                    <a:pt x="193" y="557"/>
                  </a:lnTo>
                  <a:lnTo>
                    <a:pt x="727" y="557"/>
                  </a:lnTo>
                  <a:cubicBezTo>
                    <a:pt x="737" y="524"/>
                    <a:pt x="747" y="492"/>
                    <a:pt x="755" y="459"/>
                  </a:cubicBezTo>
                  <a:cubicBezTo>
                    <a:pt x="764" y="425"/>
                    <a:pt x="772" y="392"/>
                    <a:pt x="780" y="359"/>
                  </a:cubicBezTo>
                  <a:cubicBezTo>
                    <a:pt x="671" y="362"/>
                    <a:pt x="563" y="364"/>
                    <a:pt x="456" y="365"/>
                  </a:cubicBezTo>
                  <a:cubicBezTo>
                    <a:pt x="349" y="366"/>
                    <a:pt x="244" y="366"/>
                    <a:pt x="143" y="363"/>
                  </a:cubicBezTo>
                  <a:lnTo>
                    <a:pt x="138" y="329"/>
                  </a:lnTo>
                  <a:cubicBezTo>
                    <a:pt x="272" y="312"/>
                    <a:pt x="412" y="292"/>
                    <a:pt x="558" y="267"/>
                  </a:cubicBezTo>
                  <a:cubicBezTo>
                    <a:pt x="704" y="243"/>
                    <a:pt x="848" y="216"/>
                    <a:pt x="991" y="186"/>
                  </a:cubicBezTo>
                  <a:cubicBezTo>
                    <a:pt x="1133" y="156"/>
                    <a:pt x="1266" y="126"/>
                    <a:pt x="1390" y="94"/>
                  </a:cubicBezTo>
                  <a:cubicBezTo>
                    <a:pt x="1513" y="62"/>
                    <a:pt x="1619" y="31"/>
                    <a:pt x="1709" y="0"/>
                  </a:cubicBezTo>
                  <a:close/>
                </a:path>
              </a:pathLst>
            </a:custGeom>
            <a:gradFill>
              <a:gsLst>
                <a:gs pos="40000">
                  <a:schemeClr val="bg1"/>
                </a:gs>
                <a:gs pos="100000">
                  <a:schemeClr val="bg1">
                    <a:alpha val="0"/>
                  </a:schemeClr>
                </a:gs>
              </a:gsLst>
              <a:lin ang="0" scaled="0"/>
            </a:gradFill>
            <a:effectLst/>
          </p:spPr>
          <p:txBody>
            <a:bodyPr wrap="square" rtlCol="0">
              <a:noAutofit/>
            </a:body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15" name="图形"/>
            <p:cNvSpPr txBox="1"/>
            <p:nvPr/>
          </p:nvSpPr>
          <p:spPr>
            <a:xfrm>
              <a:off x="6974" y="-2398"/>
              <a:ext cx="2854" cy="2792"/>
            </a:xfrm>
            <a:custGeom>
              <a:cxnLst>
                <a:cxn ang="3">
                  <a:pos x="hc" y="t"/>
                </a:cxn>
                <a:cxn ang="cd2">
                  <a:pos x="l" y="vc"/>
                </a:cxn>
                <a:cxn ang="cd4">
                  <a:pos x="hc" y="b"/>
                </a:cxn>
                <a:cxn ang="0">
                  <a:pos x="r" y="vc"/>
                </a:cxn>
              </a:cxnLst>
              <a:rect l="l" t="t" r="r" b="b"/>
              <a:pathLst>
                <a:path w="2208" h="2160">
                  <a:moveTo>
                    <a:pt x="1893" y="0"/>
                  </a:moveTo>
                  <a:lnTo>
                    <a:pt x="2164" y="211"/>
                  </a:lnTo>
                  <a:cubicBezTo>
                    <a:pt x="2156" y="222"/>
                    <a:pt x="2146" y="231"/>
                    <a:pt x="2132" y="240"/>
                  </a:cubicBezTo>
                  <a:cubicBezTo>
                    <a:pt x="2118" y="248"/>
                    <a:pt x="2098" y="255"/>
                    <a:pt x="2072" y="259"/>
                  </a:cubicBezTo>
                  <a:lnTo>
                    <a:pt x="2072" y="1283"/>
                  </a:lnTo>
                  <a:cubicBezTo>
                    <a:pt x="2072" y="1289"/>
                    <a:pt x="2061" y="1297"/>
                    <a:pt x="2040" y="1309"/>
                  </a:cubicBezTo>
                  <a:cubicBezTo>
                    <a:pt x="2019" y="1320"/>
                    <a:pt x="1989" y="1331"/>
                    <a:pt x="1950" y="1341"/>
                  </a:cubicBezTo>
                  <a:cubicBezTo>
                    <a:pt x="1911" y="1350"/>
                    <a:pt x="1864" y="1356"/>
                    <a:pt x="1810" y="1356"/>
                  </a:cubicBezTo>
                  <a:lnTo>
                    <a:pt x="1785" y="1356"/>
                  </a:lnTo>
                  <a:lnTo>
                    <a:pt x="1785" y="1792"/>
                  </a:lnTo>
                  <a:cubicBezTo>
                    <a:pt x="1785" y="1804"/>
                    <a:pt x="1787" y="1813"/>
                    <a:pt x="1792" y="1818"/>
                  </a:cubicBezTo>
                  <a:cubicBezTo>
                    <a:pt x="1798" y="1824"/>
                    <a:pt x="1808" y="1826"/>
                    <a:pt x="1824" y="1826"/>
                  </a:cubicBezTo>
                  <a:lnTo>
                    <a:pt x="1898" y="1826"/>
                  </a:lnTo>
                  <a:lnTo>
                    <a:pt x="1962" y="1826"/>
                  </a:lnTo>
                  <a:cubicBezTo>
                    <a:pt x="1972" y="1826"/>
                    <a:pt x="1980" y="1825"/>
                    <a:pt x="1985" y="1821"/>
                  </a:cubicBezTo>
                  <a:cubicBezTo>
                    <a:pt x="1991" y="1817"/>
                    <a:pt x="1997" y="1810"/>
                    <a:pt x="2003" y="1799"/>
                  </a:cubicBezTo>
                  <a:cubicBezTo>
                    <a:pt x="2014" y="1779"/>
                    <a:pt x="2028" y="1744"/>
                    <a:pt x="2045" y="1695"/>
                  </a:cubicBezTo>
                  <a:cubicBezTo>
                    <a:pt x="2062" y="1645"/>
                    <a:pt x="2081" y="1587"/>
                    <a:pt x="2102" y="1520"/>
                  </a:cubicBezTo>
                  <a:lnTo>
                    <a:pt x="2128" y="1520"/>
                  </a:lnTo>
                  <a:lnTo>
                    <a:pt x="2134" y="1810"/>
                  </a:lnTo>
                  <a:cubicBezTo>
                    <a:pt x="2166" y="1826"/>
                    <a:pt x="2186" y="1843"/>
                    <a:pt x="2195" y="1861"/>
                  </a:cubicBezTo>
                  <a:cubicBezTo>
                    <a:pt x="2205" y="1879"/>
                    <a:pt x="2209" y="1901"/>
                    <a:pt x="2208" y="1927"/>
                  </a:cubicBezTo>
                  <a:cubicBezTo>
                    <a:pt x="2209" y="1982"/>
                    <a:pt x="2182" y="2023"/>
                    <a:pt x="2128" y="2052"/>
                  </a:cubicBezTo>
                  <a:cubicBezTo>
                    <a:pt x="2073" y="2081"/>
                    <a:pt x="1985" y="2095"/>
                    <a:pt x="1863" y="2095"/>
                  </a:cubicBezTo>
                  <a:lnTo>
                    <a:pt x="1732" y="2095"/>
                  </a:lnTo>
                  <a:cubicBezTo>
                    <a:pt x="1666" y="2096"/>
                    <a:pt x="1617" y="2089"/>
                    <a:pt x="1584" y="2074"/>
                  </a:cubicBezTo>
                  <a:cubicBezTo>
                    <a:pt x="1551" y="2060"/>
                    <a:pt x="1529" y="2036"/>
                    <a:pt x="1519" y="2003"/>
                  </a:cubicBezTo>
                  <a:cubicBezTo>
                    <a:pt x="1508" y="1969"/>
                    <a:pt x="1503" y="1923"/>
                    <a:pt x="1504" y="1865"/>
                  </a:cubicBezTo>
                  <a:lnTo>
                    <a:pt x="1504" y="1594"/>
                  </a:lnTo>
                  <a:cubicBezTo>
                    <a:pt x="1459" y="1679"/>
                    <a:pt x="1396" y="1756"/>
                    <a:pt x="1316" y="1825"/>
                  </a:cubicBezTo>
                  <a:cubicBezTo>
                    <a:pt x="1235" y="1895"/>
                    <a:pt x="1132" y="1957"/>
                    <a:pt x="1007" y="2012"/>
                  </a:cubicBezTo>
                  <a:cubicBezTo>
                    <a:pt x="881" y="2068"/>
                    <a:pt x="728" y="2117"/>
                    <a:pt x="547" y="2160"/>
                  </a:cubicBezTo>
                  <a:lnTo>
                    <a:pt x="531" y="2125"/>
                  </a:lnTo>
                  <a:cubicBezTo>
                    <a:pt x="710" y="2057"/>
                    <a:pt x="855" y="1981"/>
                    <a:pt x="964" y="1899"/>
                  </a:cubicBezTo>
                  <a:cubicBezTo>
                    <a:pt x="1074" y="1816"/>
                    <a:pt x="1157" y="1724"/>
                    <a:pt x="1214" y="1622"/>
                  </a:cubicBezTo>
                  <a:cubicBezTo>
                    <a:pt x="1271" y="1521"/>
                    <a:pt x="1310" y="1408"/>
                    <a:pt x="1331" y="1284"/>
                  </a:cubicBezTo>
                  <a:cubicBezTo>
                    <a:pt x="1351" y="1160"/>
                    <a:pt x="1363" y="1022"/>
                    <a:pt x="1364" y="871"/>
                  </a:cubicBezTo>
                  <a:cubicBezTo>
                    <a:pt x="1365" y="720"/>
                    <a:pt x="1365" y="554"/>
                    <a:pt x="1364" y="372"/>
                  </a:cubicBezTo>
                  <a:lnTo>
                    <a:pt x="1737" y="404"/>
                  </a:lnTo>
                  <a:cubicBezTo>
                    <a:pt x="1733" y="423"/>
                    <a:pt x="1725" y="437"/>
                    <a:pt x="1713" y="448"/>
                  </a:cubicBezTo>
                  <a:cubicBezTo>
                    <a:pt x="1700" y="459"/>
                    <a:pt x="1680" y="467"/>
                    <a:pt x="1654" y="471"/>
                  </a:cubicBezTo>
                  <a:cubicBezTo>
                    <a:pt x="1653" y="621"/>
                    <a:pt x="1650" y="759"/>
                    <a:pt x="1647" y="887"/>
                  </a:cubicBezTo>
                  <a:cubicBezTo>
                    <a:pt x="1643" y="1015"/>
                    <a:pt x="1634" y="1133"/>
                    <a:pt x="1617" y="1241"/>
                  </a:cubicBezTo>
                  <a:lnTo>
                    <a:pt x="1755" y="1253"/>
                  </a:lnTo>
                  <a:lnTo>
                    <a:pt x="1755" y="234"/>
                  </a:lnTo>
                  <a:lnTo>
                    <a:pt x="1267" y="234"/>
                  </a:lnTo>
                  <a:lnTo>
                    <a:pt x="1267" y="1308"/>
                  </a:lnTo>
                  <a:cubicBezTo>
                    <a:pt x="1267" y="1315"/>
                    <a:pt x="1257" y="1325"/>
                    <a:pt x="1237" y="1336"/>
                  </a:cubicBezTo>
                  <a:cubicBezTo>
                    <a:pt x="1218" y="1348"/>
                    <a:pt x="1190" y="1358"/>
                    <a:pt x="1153" y="1367"/>
                  </a:cubicBezTo>
                  <a:cubicBezTo>
                    <a:pt x="1117" y="1376"/>
                    <a:pt x="1073" y="1381"/>
                    <a:pt x="1021" y="1382"/>
                  </a:cubicBezTo>
                  <a:lnTo>
                    <a:pt x="966" y="1382"/>
                  </a:lnTo>
                  <a:lnTo>
                    <a:pt x="966" y="374"/>
                  </a:lnTo>
                  <a:cubicBezTo>
                    <a:pt x="959" y="379"/>
                    <a:pt x="950" y="382"/>
                    <a:pt x="940" y="385"/>
                  </a:cubicBezTo>
                  <a:cubicBezTo>
                    <a:pt x="929" y="388"/>
                    <a:pt x="915" y="390"/>
                    <a:pt x="899" y="392"/>
                  </a:cubicBezTo>
                  <a:cubicBezTo>
                    <a:pt x="885" y="509"/>
                    <a:pt x="865" y="626"/>
                    <a:pt x="840" y="744"/>
                  </a:cubicBezTo>
                  <a:cubicBezTo>
                    <a:pt x="815" y="862"/>
                    <a:pt x="782" y="979"/>
                    <a:pt x="741" y="1094"/>
                  </a:cubicBezTo>
                  <a:cubicBezTo>
                    <a:pt x="820" y="1216"/>
                    <a:pt x="872" y="1327"/>
                    <a:pt x="897" y="1426"/>
                  </a:cubicBezTo>
                  <a:cubicBezTo>
                    <a:pt x="922" y="1525"/>
                    <a:pt x="926" y="1607"/>
                    <a:pt x="909" y="1670"/>
                  </a:cubicBezTo>
                  <a:cubicBezTo>
                    <a:pt x="892" y="1733"/>
                    <a:pt x="861" y="1771"/>
                    <a:pt x="814" y="1784"/>
                  </a:cubicBezTo>
                  <a:cubicBezTo>
                    <a:pt x="767" y="1797"/>
                    <a:pt x="712" y="1778"/>
                    <a:pt x="649" y="1727"/>
                  </a:cubicBezTo>
                  <a:cubicBezTo>
                    <a:pt x="638" y="1686"/>
                    <a:pt x="626" y="1643"/>
                    <a:pt x="613" y="1600"/>
                  </a:cubicBezTo>
                  <a:cubicBezTo>
                    <a:pt x="599" y="1556"/>
                    <a:pt x="584" y="1512"/>
                    <a:pt x="568" y="1467"/>
                  </a:cubicBezTo>
                  <a:cubicBezTo>
                    <a:pt x="504" y="1575"/>
                    <a:pt x="427" y="1678"/>
                    <a:pt x="338" y="1774"/>
                  </a:cubicBezTo>
                  <a:cubicBezTo>
                    <a:pt x="248" y="1870"/>
                    <a:pt x="143" y="1958"/>
                    <a:pt x="23" y="2038"/>
                  </a:cubicBezTo>
                  <a:lnTo>
                    <a:pt x="0" y="2017"/>
                  </a:lnTo>
                  <a:cubicBezTo>
                    <a:pt x="101" y="1899"/>
                    <a:pt x="187" y="1767"/>
                    <a:pt x="259" y="1621"/>
                  </a:cubicBezTo>
                  <a:cubicBezTo>
                    <a:pt x="331" y="1475"/>
                    <a:pt x="390" y="1321"/>
                    <a:pt x="437" y="1158"/>
                  </a:cubicBezTo>
                  <a:cubicBezTo>
                    <a:pt x="382" y="1043"/>
                    <a:pt x="324" y="930"/>
                    <a:pt x="263" y="819"/>
                  </a:cubicBezTo>
                  <a:cubicBezTo>
                    <a:pt x="202" y="709"/>
                    <a:pt x="142" y="605"/>
                    <a:pt x="83" y="507"/>
                  </a:cubicBezTo>
                  <a:lnTo>
                    <a:pt x="115" y="494"/>
                  </a:lnTo>
                  <a:cubicBezTo>
                    <a:pt x="197" y="549"/>
                    <a:pt x="271" y="604"/>
                    <a:pt x="338" y="659"/>
                  </a:cubicBezTo>
                  <a:cubicBezTo>
                    <a:pt x="405" y="714"/>
                    <a:pt x="466" y="770"/>
                    <a:pt x="520" y="825"/>
                  </a:cubicBezTo>
                  <a:cubicBezTo>
                    <a:pt x="536" y="743"/>
                    <a:pt x="549" y="661"/>
                    <a:pt x="560" y="579"/>
                  </a:cubicBezTo>
                  <a:cubicBezTo>
                    <a:pt x="571" y="497"/>
                    <a:pt x="581" y="417"/>
                    <a:pt x="589" y="337"/>
                  </a:cubicBezTo>
                  <a:lnTo>
                    <a:pt x="32" y="337"/>
                  </a:lnTo>
                  <a:lnTo>
                    <a:pt x="12" y="273"/>
                  </a:lnTo>
                  <a:lnTo>
                    <a:pt x="566" y="273"/>
                  </a:lnTo>
                  <a:lnTo>
                    <a:pt x="718" y="108"/>
                  </a:lnTo>
                  <a:lnTo>
                    <a:pt x="966" y="326"/>
                  </a:lnTo>
                  <a:lnTo>
                    <a:pt x="966" y="48"/>
                  </a:lnTo>
                  <a:lnTo>
                    <a:pt x="1292" y="170"/>
                  </a:lnTo>
                  <a:lnTo>
                    <a:pt x="1744" y="170"/>
                  </a:lnTo>
                  <a:lnTo>
                    <a:pt x="1893"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25" name="图形"/>
            <p:cNvSpPr txBox="1"/>
            <p:nvPr/>
          </p:nvSpPr>
          <p:spPr>
            <a:xfrm>
              <a:off x="13976" y="-2331"/>
              <a:ext cx="2839" cy="2768"/>
            </a:xfrm>
            <a:custGeom>
              <a:cxnLst>
                <a:cxn ang="3">
                  <a:pos x="hc" y="t"/>
                </a:cxn>
                <a:cxn ang="cd2">
                  <a:pos x="l" y="vc"/>
                </a:cxn>
                <a:cxn ang="cd4">
                  <a:pos x="hc" y="b"/>
                </a:cxn>
                <a:cxn ang="0">
                  <a:pos x="r" y="vc"/>
                </a:cxn>
              </a:cxnLst>
              <a:rect l="l" t="t" r="r" b="b"/>
              <a:pathLst>
                <a:path w="2196" h="2141">
                  <a:moveTo>
                    <a:pt x="1706" y="0"/>
                  </a:moveTo>
                  <a:cubicBezTo>
                    <a:pt x="1707" y="1"/>
                    <a:pt x="1718" y="9"/>
                    <a:pt x="1740" y="25"/>
                  </a:cubicBezTo>
                  <a:cubicBezTo>
                    <a:pt x="1762" y="42"/>
                    <a:pt x="1789" y="63"/>
                    <a:pt x="1823" y="89"/>
                  </a:cubicBezTo>
                  <a:cubicBezTo>
                    <a:pt x="1857" y="115"/>
                    <a:pt x="1892" y="142"/>
                    <a:pt x="1930" y="172"/>
                  </a:cubicBezTo>
                  <a:cubicBezTo>
                    <a:pt x="1967" y="201"/>
                    <a:pt x="2001" y="229"/>
                    <a:pt x="2033" y="255"/>
                  </a:cubicBezTo>
                  <a:cubicBezTo>
                    <a:pt x="2029" y="268"/>
                    <a:pt x="2021" y="277"/>
                    <a:pt x="2009" y="283"/>
                  </a:cubicBezTo>
                  <a:cubicBezTo>
                    <a:pt x="1996" y="289"/>
                    <a:pt x="1982" y="292"/>
                    <a:pt x="1964" y="292"/>
                  </a:cubicBezTo>
                  <a:lnTo>
                    <a:pt x="1235" y="292"/>
                  </a:lnTo>
                  <a:cubicBezTo>
                    <a:pt x="1233" y="402"/>
                    <a:pt x="1230" y="508"/>
                    <a:pt x="1227" y="610"/>
                  </a:cubicBezTo>
                  <a:cubicBezTo>
                    <a:pt x="1224" y="711"/>
                    <a:pt x="1218" y="809"/>
                    <a:pt x="1208" y="902"/>
                  </a:cubicBezTo>
                  <a:lnTo>
                    <a:pt x="1663" y="902"/>
                  </a:lnTo>
                  <a:lnTo>
                    <a:pt x="1844" y="669"/>
                  </a:lnTo>
                  <a:cubicBezTo>
                    <a:pt x="1845" y="670"/>
                    <a:pt x="1857" y="678"/>
                    <a:pt x="1879" y="695"/>
                  </a:cubicBezTo>
                  <a:cubicBezTo>
                    <a:pt x="1901" y="712"/>
                    <a:pt x="1929" y="733"/>
                    <a:pt x="1963" y="760"/>
                  </a:cubicBezTo>
                  <a:cubicBezTo>
                    <a:pt x="1998" y="786"/>
                    <a:pt x="2034" y="814"/>
                    <a:pt x="2071" y="844"/>
                  </a:cubicBezTo>
                  <a:cubicBezTo>
                    <a:pt x="2109" y="874"/>
                    <a:pt x="2144" y="902"/>
                    <a:pt x="2176" y="929"/>
                  </a:cubicBezTo>
                  <a:cubicBezTo>
                    <a:pt x="2172" y="942"/>
                    <a:pt x="2164" y="951"/>
                    <a:pt x="2151" y="957"/>
                  </a:cubicBezTo>
                  <a:cubicBezTo>
                    <a:pt x="2139" y="963"/>
                    <a:pt x="2124" y="966"/>
                    <a:pt x="2107" y="966"/>
                  </a:cubicBezTo>
                  <a:lnTo>
                    <a:pt x="1205" y="966"/>
                  </a:lnTo>
                  <a:cubicBezTo>
                    <a:pt x="1233" y="1079"/>
                    <a:pt x="1286" y="1188"/>
                    <a:pt x="1364" y="1292"/>
                  </a:cubicBezTo>
                  <a:cubicBezTo>
                    <a:pt x="1442" y="1396"/>
                    <a:pt x="1550" y="1491"/>
                    <a:pt x="1686" y="1577"/>
                  </a:cubicBezTo>
                  <a:cubicBezTo>
                    <a:pt x="1823" y="1663"/>
                    <a:pt x="1993" y="1736"/>
                    <a:pt x="2196" y="1796"/>
                  </a:cubicBezTo>
                  <a:lnTo>
                    <a:pt x="2194" y="1824"/>
                  </a:lnTo>
                  <a:cubicBezTo>
                    <a:pt x="2112" y="1840"/>
                    <a:pt x="2048" y="1874"/>
                    <a:pt x="2001" y="1925"/>
                  </a:cubicBezTo>
                  <a:cubicBezTo>
                    <a:pt x="1954" y="1977"/>
                    <a:pt x="1925" y="2048"/>
                    <a:pt x="1913" y="2141"/>
                  </a:cubicBezTo>
                  <a:cubicBezTo>
                    <a:pt x="1795" y="2078"/>
                    <a:pt x="1694" y="2005"/>
                    <a:pt x="1610" y="1921"/>
                  </a:cubicBezTo>
                  <a:cubicBezTo>
                    <a:pt x="1525" y="1837"/>
                    <a:pt x="1455" y="1747"/>
                    <a:pt x="1398" y="1651"/>
                  </a:cubicBezTo>
                  <a:cubicBezTo>
                    <a:pt x="1341" y="1554"/>
                    <a:pt x="1296" y="1456"/>
                    <a:pt x="1262" y="1355"/>
                  </a:cubicBezTo>
                  <a:cubicBezTo>
                    <a:pt x="1227" y="1255"/>
                    <a:pt x="1202" y="1156"/>
                    <a:pt x="1184" y="1060"/>
                  </a:cubicBezTo>
                  <a:cubicBezTo>
                    <a:pt x="1162" y="1181"/>
                    <a:pt x="1127" y="1295"/>
                    <a:pt x="1077" y="1400"/>
                  </a:cubicBezTo>
                  <a:cubicBezTo>
                    <a:pt x="1028" y="1505"/>
                    <a:pt x="959" y="1602"/>
                    <a:pt x="871" y="1692"/>
                  </a:cubicBezTo>
                  <a:cubicBezTo>
                    <a:pt x="783" y="1781"/>
                    <a:pt x="669" y="1863"/>
                    <a:pt x="529" y="1937"/>
                  </a:cubicBezTo>
                  <a:cubicBezTo>
                    <a:pt x="390" y="2012"/>
                    <a:pt x="219" y="2079"/>
                    <a:pt x="16" y="2139"/>
                  </a:cubicBezTo>
                  <a:lnTo>
                    <a:pt x="0" y="2107"/>
                  </a:lnTo>
                  <a:cubicBezTo>
                    <a:pt x="153" y="2028"/>
                    <a:pt x="280" y="1947"/>
                    <a:pt x="383" y="1861"/>
                  </a:cubicBezTo>
                  <a:cubicBezTo>
                    <a:pt x="486" y="1776"/>
                    <a:pt x="568" y="1686"/>
                    <a:pt x="631" y="1592"/>
                  </a:cubicBezTo>
                  <a:cubicBezTo>
                    <a:pt x="694" y="1498"/>
                    <a:pt x="741" y="1399"/>
                    <a:pt x="773" y="1295"/>
                  </a:cubicBezTo>
                  <a:cubicBezTo>
                    <a:pt x="806" y="1191"/>
                    <a:pt x="828" y="1081"/>
                    <a:pt x="840" y="966"/>
                  </a:cubicBezTo>
                  <a:lnTo>
                    <a:pt x="85" y="966"/>
                  </a:lnTo>
                  <a:lnTo>
                    <a:pt x="67" y="902"/>
                  </a:lnTo>
                  <a:lnTo>
                    <a:pt x="844" y="902"/>
                  </a:lnTo>
                  <a:cubicBezTo>
                    <a:pt x="852" y="809"/>
                    <a:pt x="856" y="711"/>
                    <a:pt x="857" y="610"/>
                  </a:cubicBezTo>
                  <a:cubicBezTo>
                    <a:pt x="858" y="508"/>
                    <a:pt x="858" y="402"/>
                    <a:pt x="858" y="292"/>
                  </a:cubicBezTo>
                  <a:lnTo>
                    <a:pt x="216" y="292"/>
                  </a:lnTo>
                  <a:lnTo>
                    <a:pt x="198" y="228"/>
                  </a:lnTo>
                  <a:lnTo>
                    <a:pt x="858" y="228"/>
                  </a:lnTo>
                  <a:lnTo>
                    <a:pt x="858" y="225"/>
                  </a:lnTo>
                  <a:lnTo>
                    <a:pt x="1235" y="225"/>
                  </a:lnTo>
                  <a:lnTo>
                    <a:pt x="1235" y="228"/>
                  </a:lnTo>
                  <a:lnTo>
                    <a:pt x="1525" y="228"/>
                  </a:lnTo>
                  <a:lnTo>
                    <a:pt x="1706"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grpSp>
          <p:nvGrpSpPr>
            <p:cNvPr id="34" name="组合 33"/>
            <p:cNvGrpSpPr/>
            <p:nvPr/>
          </p:nvGrpSpPr>
          <p:grpSpPr>
            <a:xfrm>
              <a:off x="2322" y="-2446"/>
              <a:ext cx="2842" cy="2829"/>
              <a:chOff x="2594" y="-2422"/>
              <a:chExt cx="2199" cy="2189"/>
            </a:xfrm>
          </p:grpSpPr>
          <p:sp>
            <p:nvSpPr>
              <p:cNvPr id="21" name="图形"/>
              <p:cNvSpPr txBox="1"/>
              <p:nvPr/>
            </p:nvSpPr>
            <p:spPr>
              <a:xfrm>
                <a:off x="2594" y="-2397"/>
                <a:ext cx="725" cy="2072"/>
              </a:xfrm>
              <a:custGeom>
                <a:cxnLst>
                  <a:cxn ang="3">
                    <a:pos x="hc" y="t"/>
                  </a:cxn>
                  <a:cxn ang="cd2">
                    <a:pos x="l" y="vc"/>
                  </a:cxn>
                  <a:cxn ang="cd4">
                    <a:pos x="hc" y="b"/>
                  </a:cxn>
                  <a:cxn ang="0">
                    <a:pos x="r" y="vc"/>
                  </a:cxn>
                </a:cxnLst>
                <a:rect l="l" t="t" r="r" b="b"/>
                <a:pathLst>
                  <a:path w="725" h="2072">
                    <a:moveTo>
                      <a:pt x="145" y="0"/>
                    </a:moveTo>
                    <a:cubicBezTo>
                      <a:pt x="266" y="22"/>
                      <a:pt x="359" y="54"/>
                      <a:pt x="424" y="95"/>
                    </a:cubicBezTo>
                    <a:cubicBezTo>
                      <a:pt x="489" y="136"/>
                      <a:pt x="531" y="179"/>
                      <a:pt x="551" y="226"/>
                    </a:cubicBezTo>
                    <a:cubicBezTo>
                      <a:pt x="571" y="273"/>
                      <a:pt x="574" y="316"/>
                      <a:pt x="561" y="356"/>
                    </a:cubicBezTo>
                    <a:cubicBezTo>
                      <a:pt x="547" y="396"/>
                      <a:pt x="522" y="426"/>
                      <a:pt x="486" y="446"/>
                    </a:cubicBezTo>
                    <a:cubicBezTo>
                      <a:pt x="450" y="466"/>
                      <a:pt x="408" y="470"/>
                      <a:pt x="361" y="458"/>
                    </a:cubicBezTo>
                    <a:lnTo>
                      <a:pt x="607" y="663"/>
                    </a:lnTo>
                    <a:cubicBezTo>
                      <a:pt x="601" y="671"/>
                      <a:pt x="589" y="679"/>
                      <a:pt x="573" y="687"/>
                    </a:cubicBezTo>
                    <a:cubicBezTo>
                      <a:pt x="557" y="695"/>
                      <a:pt x="534" y="701"/>
                      <a:pt x="503" y="706"/>
                    </a:cubicBezTo>
                    <a:lnTo>
                      <a:pt x="503" y="1513"/>
                    </a:lnTo>
                    <a:cubicBezTo>
                      <a:pt x="538" y="1494"/>
                      <a:pt x="573" y="1473"/>
                      <a:pt x="607" y="1452"/>
                    </a:cubicBezTo>
                    <a:cubicBezTo>
                      <a:pt x="642" y="1431"/>
                      <a:pt x="677" y="1410"/>
                      <a:pt x="713" y="1389"/>
                    </a:cubicBezTo>
                    <a:lnTo>
                      <a:pt x="725" y="1407"/>
                    </a:lnTo>
                    <a:cubicBezTo>
                      <a:pt x="694" y="1459"/>
                      <a:pt x="651" y="1530"/>
                      <a:pt x="593" y="1618"/>
                    </a:cubicBezTo>
                    <a:cubicBezTo>
                      <a:pt x="536" y="1706"/>
                      <a:pt x="467" y="1803"/>
                      <a:pt x="386" y="1909"/>
                    </a:cubicBezTo>
                    <a:cubicBezTo>
                      <a:pt x="379" y="1949"/>
                      <a:pt x="366" y="1983"/>
                      <a:pt x="349" y="2010"/>
                    </a:cubicBezTo>
                    <a:cubicBezTo>
                      <a:pt x="331" y="2038"/>
                      <a:pt x="312" y="2058"/>
                      <a:pt x="292" y="2072"/>
                    </a:cubicBezTo>
                    <a:lnTo>
                      <a:pt x="64" y="1739"/>
                    </a:lnTo>
                    <a:cubicBezTo>
                      <a:pt x="104" y="1716"/>
                      <a:pt x="133" y="1697"/>
                      <a:pt x="153" y="1682"/>
                    </a:cubicBezTo>
                    <a:cubicBezTo>
                      <a:pt x="173" y="1666"/>
                      <a:pt x="187" y="1651"/>
                      <a:pt x="193" y="1638"/>
                    </a:cubicBezTo>
                    <a:cubicBezTo>
                      <a:pt x="200" y="1624"/>
                      <a:pt x="203" y="1609"/>
                      <a:pt x="202" y="1591"/>
                    </a:cubicBezTo>
                    <a:lnTo>
                      <a:pt x="202" y="654"/>
                    </a:lnTo>
                    <a:lnTo>
                      <a:pt x="21" y="654"/>
                    </a:lnTo>
                    <a:lnTo>
                      <a:pt x="0" y="590"/>
                    </a:lnTo>
                    <a:lnTo>
                      <a:pt x="207" y="590"/>
                    </a:lnTo>
                    <a:lnTo>
                      <a:pt x="345" y="453"/>
                    </a:lnTo>
                    <a:cubicBezTo>
                      <a:pt x="334" y="450"/>
                      <a:pt x="324" y="445"/>
                      <a:pt x="313" y="438"/>
                    </a:cubicBezTo>
                    <a:cubicBezTo>
                      <a:pt x="302" y="432"/>
                      <a:pt x="291" y="425"/>
                      <a:pt x="280" y="416"/>
                    </a:cubicBezTo>
                    <a:cubicBezTo>
                      <a:pt x="270" y="344"/>
                      <a:pt x="250" y="272"/>
                      <a:pt x="221" y="201"/>
                    </a:cubicBezTo>
                    <a:cubicBezTo>
                      <a:pt x="191" y="130"/>
                      <a:pt x="160" y="67"/>
                      <a:pt x="127" y="12"/>
                    </a:cubicBezTo>
                    <a:lnTo>
                      <a:pt x="14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22" name="图形"/>
              <p:cNvSpPr txBox="1"/>
              <p:nvPr/>
            </p:nvSpPr>
            <p:spPr>
              <a:xfrm>
                <a:off x="3973" y="-2397"/>
                <a:ext cx="821" cy="2165"/>
              </a:xfrm>
              <a:custGeom>
                <a:cxnLst>
                  <a:cxn ang="3">
                    <a:pos x="hc" y="t"/>
                  </a:cxn>
                  <a:cxn ang="cd2">
                    <a:pos x="l" y="vc"/>
                  </a:cxn>
                  <a:cxn ang="cd4">
                    <a:pos x="hc" y="b"/>
                  </a:cxn>
                  <a:cxn ang="0">
                    <a:pos x="r" y="vc"/>
                  </a:cxn>
                </a:cxnLst>
                <a:rect l="l" t="t" r="r" b="b"/>
                <a:pathLst>
                  <a:path w="821" h="2165">
                    <a:moveTo>
                      <a:pt x="295" y="0"/>
                    </a:moveTo>
                    <a:lnTo>
                      <a:pt x="678" y="37"/>
                    </a:lnTo>
                    <a:cubicBezTo>
                      <a:pt x="677" y="54"/>
                      <a:pt x="671" y="68"/>
                      <a:pt x="658" y="78"/>
                    </a:cubicBezTo>
                    <a:cubicBezTo>
                      <a:pt x="645" y="89"/>
                      <a:pt x="624" y="97"/>
                      <a:pt x="595" y="101"/>
                    </a:cubicBezTo>
                    <a:lnTo>
                      <a:pt x="595" y="465"/>
                    </a:lnTo>
                    <a:lnTo>
                      <a:pt x="651" y="362"/>
                    </a:lnTo>
                    <a:cubicBezTo>
                      <a:pt x="652" y="363"/>
                      <a:pt x="662" y="375"/>
                      <a:pt x="683" y="398"/>
                    </a:cubicBezTo>
                    <a:cubicBezTo>
                      <a:pt x="703" y="421"/>
                      <a:pt x="726" y="449"/>
                      <a:pt x="752" y="481"/>
                    </a:cubicBezTo>
                    <a:cubicBezTo>
                      <a:pt x="779" y="513"/>
                      <a:pt x="801" y="543"/>
                      <a:pt x="821" y="571"/>
                    </a:cubicBezTo>
                    <a:cubicBezTo>
                      <a:pt x="817" y="583"/>
                      <a:pt x="811" y="593"/>
                      <a:pt x="800" y="599"/>
                    </a:cubicBezTo>
                    <a:cubicBezTo>
                      <a:pt x="790" y="605"/>
                      <a:pt x="777" y="608"/>
                      <a:pt x="761" y="608"/>
                    </a:cubicBezTo>
                    <a:lnTo>
                      <a:pt x="595" y="608"/>
                    </a:lnTo>
                    <a:lnTo>
                      <a:pt x="595" y="1815"/>
                    </a:lnTo>
                    <a:cubicBezTo>
                      <a:pt x="597" y="1885"/>
                      <a:pt x="590" y="1944"/>
                      <a:pt x="573" y="1992"/>
                    </a:cubicBezTo>
                    <a:cubicBezTo>
                      <a:pt x="557" y="2041"/>
                      <a:pt x="524" y="2080"/>
                      <a:pt x="474" y="2108"/>
                    </a:cubicBezTo>
                    <a:cubicBezTo>
                      <a:pt x="423" y="2137"/>
                      <a:pt x="348" y="2156"/>
                      <a:pt x="246" y="2165"/>
                    </a:cubicBezTo>
                    <a:cubicBezTo>
                      <a:pt x="244" y="2115"/>
                      <a:pt x="241" y="2072"/>
                      <a:pt x="235" y="2036"/>
                    </a:cubicBezTo>
                    <a:cubicBezTo>
                      <a:pt x="230" y="1999"/>
                      <a:pt x="221" y="1969"/>
                      <a:pt x="207" y="1946"/>
                    </a:cubicBezTo>
                    <a:cubicBezTo>
                      <a:pt x="195" y="1923"/>
                      <a:pt x="178" y="1904"/>
                      <a:pt x="155" y="1887"/>
                    </a:cubicBezTo>
                    <a:cubicBezTo>
                      <a:pt x="132" y="1871"/>
                      <a:pt x="98" y="1859"/>
                      <a:pt x="53" y="1850"/>
                    </a:cubicBezTo>
                    <a:lnTo>
                      <a:pt x="53" y="1817"/>
                    </a:lnTo>
                    <a:cubicBezTo>
                      <a:pt x="54" y="1817"/>
                      <a:pt x="62" y="1818"/>
                      <a:pt x="79" y="1819"/>
                    </a:cubicBezTo>
                    <a:cubicBezTo>
                      <a:pt x="95" y="1820"/>
                      <a:pt x="115" y="1821"/>
                      <a:pt x="139" y="1823"/>
                    </a:cubicBezTo>
                    <a:cubicBezTo>
                      <a:pt x="162" y="1824"/>
                      <a:pt x="184" y="1826"/>
                      <a:pt x="205" y="1827"/>
                    </a:cubicBezTo>
                    <a:cubicBezTo>
                      <a:pt x="227" y="1828"/>
                      <a:pt x="243" y="1828"/>
                      <a:pt x="253" y="1829"/>
                    </a:cubicBezTo>
                    <a:cubicBezTo>
                      <a:pt x="269" y="1829"/>
                      <a:pt x="280" y="1826"/>
                      <a:pt x="286" y="1820"/>
                    </a:cubicBezTo>
                    <a:cubicBezTo>
                      <a:pt x="292" y="1814"/>
                      <a:pt x="295" y="1806"/>
                      <a:pt x="295" y="1794"/>
                    </a:cubicBezTo>
                    <a:lnTo>
                      <a:pt x="295" y="1374"/>
                    </a:lnTo>
                    <a:cubicBezTo>
                      <a:pt x="267" y="1398"/>
                      <a:pt x="235" y="1409"/>
                      <a:pt x="198" y="1406"/>
                    </a:cubicBezTo>
                    <a:cubicBezTo>
                      <a:pt x="160" y="1402"/>
                      <a:pt x="123" y="1381"/>
                      <a:pt x="85" y="1342"/>
                    </a:cubicBezTo>
                    <a:cubicBezTo>
                      <a:pt x="90" y="1250"/>
                      <a:pt x="85" y="1157"/>
                      <a:pt x="69" y="1062"/>
                    </a:cubicBezTo>
                    <a:cubicBezTo>
                      <a:pt x="53" y="967"/>
                      <a:pt x="33" y="879"/>
                      <a:pt x="9" y="798"/>
                    </a:cubicBezTo>
                    <a:lnTo>
                      <a:pt x="35" y="789"/>
                    </a:lnTo>
                    <a:cubicBezTo>
                      <a:pt x="99" y="827"/>
                      <a:pt x="152" y="867"/>
                      <a:pt x="195" y="907"/>
                    </a:cubicBezTo>
                    <a:cubicBezTo>
                      <a:pt x="237" y="948"/>
                      <a:pt x="271" y="988"/>
                      <a:pt x="295" y="1028"/>
                    </a:cubicBezTo>
                    <a:lnTo>
                      <a:pt x="295" y="608"/>
                    </a:lnTo>
                    <a:lnTo>
                      <a:pt x="16" y="608"/>
                    </a:lnTo>
                    <a:lnTo>
                      <a:pt x="0" y="544"/>
                    </a:lnTo>
                    <a:lnTo>
                      <a:pt x="295" y="544"/>
                    </a:lnTo>
                    <a:lnTo>
                      <a:pt x="29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26" name="图形"/>
              <p:cNvSpPr txBox="1"/>
              <p:nvPr/>
            </p:nvSpPr>
            <p:spPr>
              <a:xfrm>
                <a:off x="3026" y="-2422"/>
                <a:ext cx="982" cy="2185"/>
              </a:xfrm>
              <a:custGeom>
                <a:cxnLst>
                  <a:cxn ang="3">
                    <a:pos x="hc" y="t"/>
                  </a:cxn>
                  <a:cxn ang="cd2">
                    <a:pos x="l" y="vc"/>
                  </a:cxn>
                  <a:cxn ang="cd4">
                    <a:pos x="hc" y="b"/>
                  </a:cxn>
                  <a:cxn ang="0">
                    <a:pos x="r" y="vc"/>
                  </a:cxn>
                </a:cxnLst>
                <a:rect l="l" t="t" r="r" b="b"/>
                <a:pathLst>
                  <a:path w="982" h="2185">
                    <a:moveTo>
                      <a:pt x="474" y="961"/>
                    </a:moveTo>
                    <a:lnTo>
                      <a:pt x="474" y="1247"/>
                    </a:lnTo>
                    <a:lnTo>
                      <a:pt x="658" y="1247"/>
                    </a:lnTo>
                    <a:lnTo>
                      <a:pt x="658" y="961"/>
                    </a:lnTo>
                    <a:lnTo>
                      <a:pt x="474" y="961"/>
                    </a:lnTo>
                    <a:close/>
                    <a:moveTo>
                      <a:pt x="474" y="660"/>
                    </a:moveTo>
                    <a:lnTo>
                      <a:pt x="474" y="899"/>
                    </a:lnTo>
                    <a:lnTo>
                      <a:pt x="658" y="899"/>
                    </a:lnTo>
                    <a:lnTo>
                      <a:pt x="658" y="660"/>
                    </a:lnTo>
                    <a:lnTo>
                      <a:pt x="474" y="660"/>
                    </a:lnTo>
                    <a:close/>
                    <a:moveTo>
                      <a:pt x="474" y="368"/>
                    </a:moveTo>
                    <a:lnTo>
                      <a:pt x="474" y="598"/>
                    </a:lnTo>
                    <a:lnTo>
                      <a:pt x="658" y="598"/>
                    </a:lnTo>
                    <a:lnTo>
                      <a:pt x="658" y="368"/>
                    </a:lnTo>
                    <a:lnTo>
                      <a:pt x="474" y="368"/>
                    </a:lnTo>
                    <a:close/>
                    <a:moveTo>
                      <a:pt x="414" y="0"/>
                    </a:moveTo>
                    <a:lnTo>
                      <a:pt x="803" y="60"/>
                    </a:lnTo>
                    <a:cubicBezTo>
                      <a:pt x="799" y="75"/>
                      <a:pt x="791" y="88"/>
                      <a:pt x="778" y="98"/>
                    </a:cubicBezTo>
                    <a:cubicBezTo>
                      <a:pt x="764" y="108"/>
                      <a:pt x="745" y="114"/>
                      <a:pt x="720" y="115"/>
                    </a:cubicBezTo>
                    <a:cubicBezTo>
                      <a:pt x="691" y="144"/>
                      <a:pt x="656" y="175"/>
                      <a:pt x="617" y="208"/>
                    </a:cubicBezTo>
                    <a:cubicBezTo>
                      <a:pt x="577" y="241"/>
                      <a:pt x="535" y="272"/>
                      <a:pt x="492" y="301"/>
                    </a:cubicBezTo>
                    <a:lnTo>
                      <a:pt x="504" y="306"/>
                    </a:lnTo>
                    <a:lnTo>
                      <a:pt x="642" y="306"/>
                    </a:lnTo>
                    <a:lnTo>
                      <a:pt x="752" y="184"/>
                    </a:lnTo>
                    <a:lnTo>
                      <a:pt x="982" y="359"/>
                    </a:lnTo>
                    <a:cubicBezTo>
                      <a:pt x="978" y="364"/>
                      <a:pt x="973" y="370"/>
                      <a:pt x="965" y="374"/>
                    </a:cubicBezTo>
                    <a:cubicBezTo>
                      <a:pt x="957" y="379"/>
                      <a:pt x="947" y="383"/>
                      <a:pt x="936" y="386"/>
                    </a:cubicBezTo>
                    <a:lnTo>
                      <a:pt x="936" y="1852"/>
                    </a:lnTo>
                    <a:cubicBezTo>
                      <a:pt x="937" y="1918"/>
                      <a:pt x="930" y="1974"/>
                      <a:pt x="915" y="2020"/>
                    </a:cubicBezTo>
                    <a:cubicBezTo>
                      <a:pt x="900" y="2066"/>
                      <a:pt x="869" y="2103"/>
                      <a:pt x="821" y="2131"/>
                    </a:cubicBezTo>
                    <a:cubicBezTo>
                      <a:pt x="774" y="2158"/>
                      <a:pt x="702" y="2176"/>
                      <a:pt x="605" y="2185"/>
                    </a:cubicBezTo>
                    <a:cubicBezTo>
                      <a:pt x="603" y="2138"/>
                      <a:pt x="599" y="2096"/>
                      <a:pt x="593" y="2060"/>
                    </a:cubicBezTo>
                    <a:cubicBezTo>
                      <a:pt x="587" y="2024"/>
                      <a:pt x="577" y="1996"/>
                      <a:pt x="564" y="1976"/>
                    </a:cubicBezTo>
                    <a:cubicBezTo>
                      <a:pt x="551" y="1954"/>
                      <a:pt x="532" y="1935"/>
                      <a:pt x="509" y="1919"/>
                    </a:cubicBezTo>
                    <a:cubicBezTo>
                      <a:pt x="485" y="1903"/>
                      <a:pt x="451" y="1891"/>
                      <a:pt x="407" y="1882"/>
                    </a:cubicBezTo>
                    <a:lnTo>
                      <a:pt x="407" y="1849"/>
                    </a:lnTo>
                    <a:cubicBezTo>
                      <a:pt x="408" y="1850"/>
                      <a:pt x="417" y="1850"/>
                      <a:pt x="434" y="1851"/>
                    </a:cubicBezTo>
                    <a:cubicBezTo>
                      <a:pt x="452" y="1852"/>
                      <a:pt x="473" y="1854"/>
                      <a:pt x="497" y="1855"/>
                    </a:cubicBezTo>
                    <a:cubicBezTo>
                      <a:pt x="522" y="1857"/>
                      <a:pt x="545" y="1858"/>
                      <a:pt x="567" y="1859"/>
                    </a:cubicBezTo>
                    <a:cubicBezTo>
                      <a:pt x="590" y="1860"/>
                      <a:pt x="606" y="1861"/>
                      <a:pt x="617" y="1861"/>
                    </a:cubicBezTo>
                    <a:cubicBezTo>
                      <a:pt x="632" y="1861"/>
                      <a:pt x="643" y="1857"/>
                      <a:pt x="649" y="1850"/>
                    </a:cubicBezTo>
                    <a:cubicBezTo>
                      <a:pt x="655" y="1843"/>
                      <a:pt x="658" y="1832"/>
                      <a:pt x="658" y="1817"/>
                    </a:cubicBezTo>
                    <a:lnTo>
                      <a:pt x="658" y="1483"/>
                    </a:lnTo>
                    <a:cubicBezTo>
                      <a:pt x="585" y="1613"/>
                      <a:pt x="495" y="1731"/>
                      <a:pt x="387" y="1839"/>
                    </a:cubicBezTo>
                    <a:cubicBezTo>
                      <a:pt x="279" y="1947"/>
                      <a:pt x="158" y="2042"/>
                      <a:pt x="23" y="2125"/>
                    </a:cubicBezTo>
                    <a:lnTo>
                      <a:pt x="0" y="2098"/>
                    </a:lnTo>
                    <a:cubicBezTo>
                      <a:pt x="65" y="2028"/>
                      <a:pt x="125" y="1950"/>
                      <a:pt x="180" y="1864"/>
                    </a:cubicBezTo>
                    <a:cubicBezTo>
                      <a:pt x="235" y="1777"/>
                      <a:pt x="284" y="1687"/>
                      <a:pt x="327" y="1593"/>
                    </a:cubicBezTo>
                    <a:cubicBezTo>
                      <a:pt x="369" y="1498"/>
                      <a:pt x="405" y="1404"/>
                      <a:pt x="435" y="1311"/>
                    </a:cubicBezTo>
                    <a:lnTo>
                      <a:pt x="122" y="1311"/>
                    </a:lnTo>
                    <a:lnTo>
                      <a:pt x="101" y="1247"/>
                    </a:lnTo>
                    <a:lnTo>
                      <a:pt x="207" y="1247"/>
                    </a:lnTo>
                    <a:lnTo>
                      <a:pt x="207" y="193"/>
                    </a:lnTo>
                    <a:lnTo>
                      <a:pt x="407" y="269"/>
                    </a:lnTo>
                    <a:cubicBezTo>
                      <a:pt x="410" y="225"/>
                      <a:pt x="413" y="179"/>
                      <a:pt x="414" y="131"/>
                    </a:cubicBezTo>
                    <a:cubicBezTo>
                      <a:pt x="415" y="84"/>
                      <a:pt x="415" y="40"/>
                      <a:pt x="414"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grpSp>
        <p:grpSp>
          <p:nvGrpSpPr>
            <p:cNvPr id="37" name="组合 36"/>
            <p:cNvGrpSpPr/>
            <p:nvPr/>
          </p:nvGrpSpPr>
          <p:grpSpPr>
            <a:xfrm>
              <a:off x="4648" y="-2422"/>
              <a:ext cx="2842" cy="2829"/>
              <a:chOff x="4973" y="-2422"/>
              <a:chExt cx="2199" cy="2189"/>
            </a:xfrm>
          </p:grpSpPr>
          <p:sp>
            <p:nvSpPr>
              <p:cNvPr id="23" name="图形"/>
              <p:cNvSpPr txBox="1"/>
              <p:nvPr/>
            </p:nvSpPr>
            <p:spPr>
              <a:xfrm>
                <a:off x="4973" y="-2397"/>
                <a:ext cx="725" cy="2072"/>
              </a:xfrm>
              <a:custGeom>
                <a:cxnLst>
                  <a:cxn ang="3">
                    <a:pos x="hc" y="t"/>
                  </a:cxn>
                  <a:cxn ang="cd2">
                    <a:pos x="l" y="vc"/>
                  </a:cxn>
                  <a:cxn ang="cd4">
                    <a:pos x="hc" y="b"/>
                  </a:cxn>
                  <a:cxn ang="0">
                    <a:pos x="r" y="vc"/>
                  </a:cxn>
                </a:cxnLst>
                <a:rect l="l" t="t" r="r" b="b"/>
                <a:pathLst>
                  <a:path w="725" h="2072">
                    <a:moveTo>
                      <a:pt x="145" y="0"/>
                    </a:moveTo>
                    <a:cubicBezTo>
                      <a:pt x="266" y="22"/>
                      <a:pt x="359" y="54"/>
                      <a:pt x="424" y="95"/>
                    </a:cubicBezTo>
                    <a:cubicBezTo>
                      <a:pt x="489" y="136"/>
                      <a:pt x="531" y="179"/>
                      <a:pt x="551" y="226"/>
                    </a:cubicBezTo>
                    <a:cubicBezTo>
                      <a:pt x="571" y="273"/>
                      <a:pt x="574" y="316"/>
                      <a:pt x="561" y="356"/>
                    </a:cubicBezTo>
                    <a:cubicBezTo>
                      <a:pt x="547" y="396"/>
                      <a:pt x="522" y="426"/>
                      <a:pt x="486" y="446"/>
                    </a:cubicBezTo>
                    <a:cubicBezTo>
                      <a:pt x="450" y="466"/>
                      <a:pt x="408" y="470"/>
                      <a:pt x="361" y="458"/>
                    </a:cubicBezTo>
                    <a:lnTo>
                      <a:pt x="607" y="663"/>
                    </a:lnTo>
                    <a:cubicBezTo>
                      <a:pt x="601" y="671"/>
                      <a:pt x="589" y="679"/>
                      <a:pt x="573" y="687"/>
                    </a:cubicBezTo>
                    <a:cubicBezTo>
                      <a:pt x="557" y="695"/>
                      <a:pt x="534" y="701"/>
                      <a:pt x="503" y="706"/>
                    </a:cubicBezTo>
                    <a:lnTo>
                      <a:pt x="503" y="1513"/>
                    </a:lnTo>
                    <a:cubicBezTo>
                      <a:pt x="538" y="1494"/>
                      <a:pt x="573" y="1473"/>
                      <a:pt x="607" y="1452"/>
                    </a:cubicBezTo>
                    <a:cubicBezTo>
                      <a:pt x="642" y="1431"/>
                      <a:pt x="677" y="1410"/>
                      <a:pt x="713" y="1389"/>
                    </a:cubicBezTo>
                    <a:lnTo>
                      <a:pt x="725" y="1407"/>
                    </a:lnTo>
                    <a:cubicBezTo>
                      <a:pt x="694" y="1459"/>
                      <a:pt x="651" y="1530"/>
                      <a:pt x="593" y="1618"/>
                    </a:cubicBezTo>
                    <a:cubicBezTo>
                      <a:pt x="536" y="1706"/>
                      <a:pt x="467" y="1803"/>
                      <a:pt x="386" y="1909"/>
                    </a:cubicBezTo>
                    <a:cubicBezTo>
                      <a:pt x="379" y="1949"/>
                      <a:pt x="366" y="1983"/>
                      <a:pt x="349" y="2010"/>
                    </a:cubicBezTo>
                    <a:cubicBezTo>
                      <a:pt x="331" y="2038"/>
                      <a:pt x="312" y="2058"/>
                      <a:pt x="292" y="2072"/>
                    </a:cubicBezTo>
                    <a:lnTo>
                      <a:pt x="64" y="1739"/>
                    </a:lnTo>
                    <a:cubicBezTo>
                      <a:pt x="104" y="1716"/>
                      <a:pt x="133" y="1697"/>
                      <a:pt x="153" y="1682"/>
                    </a:cubicBezTo>
                    <a:cubicBezTo>
                      <a:pt x="173" y="1666"/>
                      <a:pt x="187" y="1651"/>
                      <a:pt x="193" y="1638"/>
                    </a:cubicBezTo>
                    <a:cubicBezTo>
                      <a:pt x="200" y="1624"/>
                      <a:pt x="203" y="1609"/>
                      <a:pt x="202" y="1591"/>
                    </a:cubicBezTo>
                    <a:lnTo>
                      <a:pt x="202" y="654"/>
                    </a:lnTo>
                    <a:lnTo>
                      <a:pt x="21" y="654"/>
                    </a:lnTo>
                    <a:lnTo>
                      <a:pt x="0" y="590"/>
                    </a:lnTo>
                    <a:lnTo>
                      <a:pt x="207" y="590"/>
                    </a:lnTo>
                    <a:lnTo>
                      <a:pt x="345" y="453"/>
                    </a:lnTo>
                    <a:cubicBezTo>
                      <a:pt x="334" y="450"/>
                      <a:pt x="324" y="445"/>
                      <a:pt x="313" y="438"/>
                    </a:cubicBezTo>
                    <a:cubicBezTo>
                      <a:pt x="302" y="432"/>
                      <a:pt x="291" y="425"/>
                      <a:pt x="280" y="416"/>
                    </a:cubicBezTo>
                    <a:cubicBezTo>
                      <a:pt x="270" y="344"/>
                      <a:pt x="250" y="272"/>
                      <a:pt x="221" y="201"/>
                    </a:cubicBezTo>
                    <a:cubicBezTo>
                      <a:pt x="191" y="130"/>
                      <a:pt x="160" y="67"/>
                      <a:pt x="127" y="12"/>
                    </a:cubicBezTo>
                    <a:lnTo>
                      <a:pt x="14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24" name="图形"/>
              <p:cNvSpPr txBox="1"/>
              <p:nvPr/>
            </p:nvSpPr>
            <p:spPr>
              <a:xfrm>
                <a:off x="6352" y="-2397"/>
                <a:ext cx="821" cy="2165"/>
              </a:xfrm>
              <a:custGeom>
                <a:cxnLst>
                  <a:cxn ang="3">
                    <a:pos x="hc" y="t"/>
                  </a:cxn>
                  <a:cxn ang="cd2">
                    <a:pos x="l" y="vc"/>
                  </a:cxn>
                  <a:cxn ang="cd4">
                    <a:pos x="hc" y="b"/>
                  </a:cxn>
                  <a:cxn ang="0">
                    <a:pos x="r" y="vc"/>
                  </a:cxn>
                </a:cxnLst>
                <a:rect l="l" t="t" r="r" b="b"/>
                <a:pathLst>
                  <a:path w="821" h="2165">
                    <a:moveTo>
                      <a:pt x="295" y="0"/>
                    </a:moveTo>
                    <a:lnTo>
                      <a:pt x="678" y="37"/>
                    </a:lnTo>
                    <a:cubicBezTo>
                      <a:pt x="677" y="54"/>
                      <a:pt x="671" y="68"/>
                      <a:pt x="658" y="78"/>
                    </a:cubicBezTo>
                    <a:cubicBezTo>
                      <a:pt x="645" y="89"/>
                      <a:pt x="624" y="97"/>
                      <a:pt x="595" y="101"/>
                    </a:cubicBezTo>
                    <a:lnTo>
                      <a:pt x="595" y="465"/>
                    </a:lnTo>
                    <a:lnTo>
                      <a:pt x="651" y="362"/>
                    </a:lnTo>
                    <a:cubicBezTo>
                      <a:pt x="652" y="363"/>
                      <a:pt x="662" y="375"/>
                      <a:pt x="683" y="398"/>
                    </a:cubicBezTo>
                    <a:cubicBezTo>
                      <a:pt x="703" y="421"/>
                      <a:pt x="726" y="449"/>
                      <a:pt x="752" y="481"/>
                    </a:cubicBezTo>
                    <a:cubicBezTo>
                      <a:pt x="779" y="513"/>
                      <a:pt x="801" y="543"/>
                      <a:pt x="821" y="571"/>
                    </a:cubicBezTo>
                    <a:cubicBezTo>
                      <a:pt x="817" y="583"/>
                      <a:pt x="811" y="593"/>
                      <a:pt x="800" y="599"/>
                    </a:cubicBezTo>
                    <a:cubicBezTo>
                      <a:pt x="790" y="605"/>
                      <a:pt x="777" y="608"/>
                      <a:pt x="761" y="608"/>
                    </a:cubicBezTo>
                    <a:lnTo>
                      <a:pt x="595" y="608"/>
                    </a:lnTo>
                    <a:lnTo>
                      <a:pt x="595" y="1815"/>
                    </a:lnTo>
                    <a:cubicBezTo>
                      <a:pt x="597" y="1885"/>
                      <a:pt x="590" y="1944"/>
                      <a:pt x="573" y="1992"/>
                    </a:cubicBezTo>
                    <a:cubicBezTo>
                      <a:pt x="557" y="2041"/>
                      <a:pt x="524" y="2080"/>
                      <a:pt x="474" y="2108"/>
                    </a:cubicBezTo>
                    <a:cubicBezTo>
                      <a:pt x="423" y="2137"/>
                      <a:pt x="348" y="2156"/>
                      <a:pt x="246" y="2165"/>
                    </a:cubicBezTo>
                    <a:cubicBezTo>
                      <a:pt x="244" y="2115"/>
                      <a:pt x="241" y="2072"/>
                      <a:pt x="235" y="2036"/>
                    </a:cubicBezTo>
                    <a:cubicBezTo>
                      <a:pt x="230" y="1999"/>
                      <a:pt x="221" y="1969"/>
                      <a:pt x="207" y="1946"/>
                    </a:cubicBezTo>
                    <a:cubicBezTo>
                      <a:pt x="195" y="1923"/>
                      <a:pt x="178" y="1904"/>
                      <a:pt x="155" y="1887"/>
                    </a:cubicBezTo>
                    <a:cubicBezTo>
                      <a:pt x="132" y="1871"/>
                      <a:pt x="98" y="1859"/>
                      <a:pt x="53" y="1850"/>
                    </a:cubicBezTo>
                    <a:lnTo>
                      <a:pt x="53" y="1817"/>
                    </a:lnTo>
                    <a:cubicBezTo>
                      <a:pt x="54" y="1817"/>
                      <a:pt x="62" y="1818"/>
                      <a:pt x="79" y="1819"/>
                    </a:cubicBezTo>
                    <a:cubicBezTo>
                      <a:pt x="95" y="1820"/>
                      <a:pt x="115" y="1821"/>
                      <a:pt x="139" y="1823"/>
                    </a:cubicBezTo>
                    <a:cubicBezTo>
                      <a:pt x="162" y="1824"/>
                      <a:pt x="184" y="1826"/>
                      <a:pt x="205" y="1827"/>
                    </a:cubicBezTo>
                    <a:cubicBezTo>
                      <a:pt x="227" y="1828"/>
                      <a:pt x="243" y="1828"/>
                      <a:pt x="253" y="1829"/>
                    </a:cubicBezTo>
                    <a:cubicBezTo>
                      <a:pt x="269" y="1829"/>
                      <a:pt x="280" y="1826"/>
                      <a:pt x="286" y="1820"/>
                    </a:cubicBezTo>
                    <a:cubicBezTo>
                      <a:pt x="292" y="1814"/>
                      <a:pt x="295" y="1806"/>
                      <a:pt x="295" y="1794"/>
                    </a:cubicBezTo>
                    <a:lnTo>
                      <a:pt x="295" y="1374"/>
                    </a:lnTo>
                    <a:cubicBezTo>
                      <a:pt x="267" y="1398"/>
                      <a:pt x="235" y="1409"/>
                      <a:pt x="198" y="1406"/>
                    </a:cubicBezTo>
                    <a:cubicBezTo>
                      <a:pt x="160" y="1402"/>
                      <a:pt x="123" y="1381"/>
                      <a:pt x="85" y="1342"/>
                    </a:cubicBezTo>
                    <a:cubicBezTo>
                      <a:pt x="90" y="1250"/>
                      <a:pt x="85" y="1157"/>
                      <a:pt x="69" y="1062"/>
                    </a:cubicBezTo>
                    <a:cubicBezTo>
                      <a:pt x="53" y="967"/>
                      <a:pt x="33" y="879"/>
                      <a:pt x="9" y="798"/>
                    </a:cubicBezTo>
                    <a:lnTo>
                      <a:pt x="35" y="789"/>
                    </a:lnTo>
                    <a:cubicBezTo>
                      <a:pt x="99" y="827"/>
                      <a:pt x="152" y="867"/>
                      <a:pt x="195" y="907"/>
                    </a:cubicBezTo>
                    <a:cubicBezTo>
                      <a:pt x="237" y="948"/>
                      <a:pt x="271" y="988"/>
                      <a:pt x="295" y="1028"/>
                    </a:cubicBezTo>
                    <a:lnTo>
                      <a:pt x="295" y="608"/>
                    </a:lnTo>
                    <a:lnTo>
                      <a:pt x="16" y="608"/>
                    </a:lnTo>
                    <a:lnTo>
                      <a:pt x="0" y="544"/>
                    </a:lnTo>
                    <a:lnTo>
                      <a:pt x="295" y="544"/>
                    </a:lnTo>
                    <a:lnTo>
                      <a:pt x="295"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sp>
            <p:nvSpPr>
              <p:cNvPr id="27" name="图形"/>
              <p:cNvSpPr txBox="1"/>
              <p:nvPr/>
            </p:nvSpPr>
            <p:spPr>
              <a:xfrm>
                <a:off x="5405" y="-2422"/>
                <a:ext cx="982" cy="2185"/>
              </a:xfrm>
              <a:custGeom>
                <a:cxnLst>
                  <a:cxn ang="3">
                    <a:pos x="hc" y="t"/>
                  </a:cxn>
                  <a:cxn ang="cd2">
                    <a:pos x="l" y="vc"/>
                  </a:cxn>
                  <a:cxn ang="cd4">
                    <a:pos x="hc" y="b"/>
                  </a:cxn>
                  <a:cxn ang="0">
                    <a:pos x="r" y="vc"/>
                  </a:cxn>
                </a:cxnLst>
                <a:rect l="l" t="t" r="r" b="b"/>
                <a:pathLst>
                  <a:path w="982" h="2185">
                    <a:moveTo>
                      <a:pt x="474" y="961"/>
                    </a:moveTo>
                    <a:lnTo>
                      <a:pt x="474" y="1247"/>
                    </a:lnTo>
                    <a:lnTo>
                      <a:pt x="658" y="1247"/>
                    </a:lnTo>
                    <a:lnTo>
                      <a:pt x="658" y="961"/>
                    </a:lnTo>
                    <a:lnTo>
                      <a:pt x="474" y="961"/>
                    </a:lnTo>
                    <a:close/>
                    <a:moveTo>
                      <a:pt x="474" y="660"/>
                    </a:moveTo>
                    <a:lnTo>
                      <a:pt x="474" y="899"/>
                    </a:lnTo>
                    <a:lnTo>
                      <a:pt x="658" y="899"/>
                    </a:lnTo>
                    <a:lnTo>
                      <a:pt x="658" y="660"/>
                    </a:lnTo>
                    <a:lnTo>
                      <a:pt x="474" y="660"/>
                    </a:lnTo>
                    <a:close/>
                    <a:moveTo>
                      <a:pt x="474" y="368"/>
                    </a:moveTo>
                    <a:lnTo>
                      <a:pt x="474" y="598"/>
                    </a:lnTo>
                    <a:lnTo>
                      <a:pt x="658" y="598"/>
                    </a:lnTo>
                    <a:lnTo>
                      <a:pt x="658" y="368"/>
                    </a:lnTo>
                    <a:lnTo>
                      <a:pt x="474" y="368"/>
                    </a:lnTo>
                    <a:close/>
                    <a:moveTo>
                      <a:pt x="414" y="0"/>
                    </a:moveTo>
                    <a:lnTo>
                      <a:pt x="803" y="60"/>
                    </a:lnTo>
                    <a:cubicBezTo>
                      <a:pt x="799" y="75"/>
                      <a:pt x="791" y="88"/>
                      <a:pt x="778" y="98"/>
                    </a:cubicBezTo>
                    <a:cubicBezTo>
                      <a:pt x="764" y="108"/>
                      <a:pt x="745" y="114"/>
                      <a:pt x="720" y="115"/>
                    </a:cubicBezTo>
                    <a:cubicBezTo>
                      <a:pt x="691" y="144"/>
                      <a:pt x="656" y="175"/>
                      <a:pt x="617" y="208"/>
                    </a:cubicBezTo>
                    <a:cubicBezTo>
                      <a:pt x="577" y="241"/>
                      <a:pt x="535" y="272"/>
                      <a:pt x="492" y="301"/>
                    </a:cubicBezTo>
                    <a:lnTo>
                      <a:pt x="504" y="306"/>
                    </a:lnTo>
                    <a:lnTo>
                      <a:pt x="642" y="306"/>
                    </a:lnTo>
                    <a:lnTo>
                      <a:pt x="752" y="184"/>
                    </a:lnTo>
                    <a:lnTo>
                      <a:pt x="982" y="359"/>
                    </a:lnTo>
                    <a:cubicBezTo>
                      <a:pt x="978" y="364"/>
                      <a:pt x="973" y="370"/>
                      <a:pt x="965" y="374"/>
                    </a:cubicBezTo>
                    <a:cubicBezTo>
                      <a:pt x="957" y="379"/>
                      <a:pt x="947" y="383"/>
                      <a:pt x="936" y="386"/>
                    </a:cubicBezTo>
                    <a:lnTo>
                      <a:pt x="936" y="1852"/>
                    </a:lnTo>
                    <a:cubicBezTo>
                      <a:pt x="937" y="1918"/>
                      <a:pt x="930" y="1974"/>
                      <a:pt x="915" y="2020"/>
                    </a:cubicBezTo>
                    <a:cubicBezTo>
                      <a:pt x="900" y="2066"/>
                      <a:pt x="869" y="2103"/>
                      <a:pt x="821" y="2131"/>
                    </a:cubicBezTo>
                    <a:cubicBezTo>
                      <a:pt x="774" y="2158"/>
                      <a:pt x="702" y="2176"/>
                      <a:pt x="605" y="2185"/>
                    </a:cubicBezTo>
                    <a:cubicBezTo>
                      <a:pt x="603" y="2138"/>
                      <a:pt x="599" y="2096"/>
                      <a:pt x="593" y="2060"/>
                    </a:cubicBezTo>
                    <a:cubicBezTo>
                      <a:pt x="587" y="2024"/>
                      <a:pt x="577" y="1996"/>
                      <a:pt x="564" y="1976"/>
                    </a:cubicBezTo>
                    <a:cubicBezTo>
                      <a:pt x="551" y="1954"/>
                      <a:pt x="532" y="1935"/>
                      <a:pt x="509" y="1919"/>
                    </a:cubicBezTo>
                    <a:cubicBezTo>
                      <a:pt x="485" y="1903"/>
                      <a:pt x="451" y="1891"/>
                      <a:pt x="407" y="1882"/>
                    </a:cubicBezTo>
                    <a:lnTo>
                      <a:pt x="407" y="1849"/>
                    </a:lnTo>
                    <a:cubicBezTo>
                      <a:pt x="408" y="1850"/>
                      <a:pt x="417" y="1850"/>
                      <a:pt x="434" y="1851"/>
                    </a:cubicBezTo>
                    <a:cubicBezTo>
                      <a:pt x="452" y="1852"/>
                      <a:pt x="473" y="1854"/>
                      <a:pt x="497" y="1855"/>
                    </a:cubicBezTo>
                    <a:cubicBezTo>
                      <a:pt x="522" y="1857"/>
                      <a:pt x="545" y="1858"/>
                      <a:pt x="567" y="1859"/>
                    </a:cubicBezTo>
                    <a:cubicBezTo>
                      <a:pt x="590" y="1860"/>
                      <a:pt x="606" y="1861"/>
                      <a:pt x="617" y="1861"/>
                    </a:cubicBezTo>
                    <a:cubicBezTo>
                      <a:pt x="632" y="1861"/>
                      <a:pt x="643" y="1857"/>
                      <a:pt x="649" y="1850"/>
                    </a:cubicBezTo>
                    <a:cubicBezTo>
                      <a:pt x="655" y="1843"/>
                      <a:pt x="658" y="1832"/>
                      <a:pt x="658" y="1817"/>
                    </a:cubicBezTo>
                    <a:lnTo>
                      <a:pt x="658" y="1483"/>
                    </a:lnTo>
                    <a:cubicBezTo>
                      <a:pt x="585" y="1613"/>
                      <a:pt x="495" y="1731"/>
                      <a:pt x="387" y="1839"/>
                    </a:cubicBezTo>
                    <a:cubicBezTo>
                      <a:pt x="279" y="1947"/>
                      <a:pt x="158" y="2042"/>
                      <a:pt x="23" y="2125"/>
                    </a:cubicBezTo>
                    <a:lnTo>
                      <a:pt x="0" y="2098"/>
                    </a:lnTo>
                    <a:cubicBezTo>
                      <a:pt x="65" y="2028"/>
                      <a:pt x="125" y="1950"/>
                      <a:pt x="180" y="1864"/>
                    </a:cubicBezTo>
                    <a:cubicBezTo>
                      <a:pt x="235" y="1777"/>
                      <a:pt x="284" y="1687"/>
                      <a:pt x="327" y="1593"/>
                    </a:cubicBezTo>
                    <a:cubicBezTo>
                      <a:pt x="369" y="1498"/>
                      <a:pt x="405" y="1404"/>
                      <a:pt x="435" y="1311"/>
                    </a:cubicBezTo>
                    <a:lnTo>
                      <a:pt x="122" y="1311"/>
                    </a:lnTo>
                    <a:lnTo>
                      <a:pt x="101" y="1247"/>
                    </a:lnTo>
                    <a:lnTo>
                      <a:pt x="207" y="1247"/>
                    </a:lnTo>
                    <a:lnTo>
                      <a:pt x="207" y="193"/>
                    </a:lnTo>
                    <a:lnTo>
                      <a:pt x="407" y="269"/>
                    </a:lnTo>
                    <a:cubicBezTo>
                      <a:pt x="410" y="225"/>
                      <a:pt x="413" y="179"/>
                      <a:pt x="414" y="131"/>
                    </a:cubicBezTo>
                    <a:cubicBezTo>
                      <a:pt x="415" y="84"/>
                      <a:pt x="415" y="40"/>
                      <a:pt x="414" y="0"/>
                    </a:cubicBez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grpSp>
        <p:sp>
          <p:nvSpPr>
            <p:cNvPr id="28" name="图形"/>
            <p:cNvSpPr txBox="1"/>
            <p:nvPr/>
          </p:nvSpPr>
          <p:spPr>
            <a:xfrm>
              <a:off x="11615" y="-2422"/>
              <a:ext cx="2877" cy="2821"/>
            </a:xfrm>
            <a:custGeom>
              <a:cxnLst>
                <a:cxn ang="3">
                  <a:pos x="hc" y="t"/>
                </a:cxn>
                <a:cxn ang="cd2">
                  <a:pos x="l" y="vc"/>
                </a:cxn>
                <a:cxn ang="cd4">
                  <a:pos x="hc" y="b"/>
                </a:cxn>
                <a:cxn ang="0">
                  <a:pos x="r" y="vc"/>
                </a:cxn>
              </a:cxnLst>
              <a:rect l="l" t="t" r="r" b="b"/>
              <a:pathLst>
                <a:path w="2226" h="2183">
                  <a:moveTo>
                    <a:pt x="403" y="1143"/>
                  </a:moveTo>
                  <a:lnTo>
                    <a:pt x="403" y="1523"/>
                  </a:lnTo>
                  <a:lnTo>
                    <a:pt x="502" y="1511"/>
                  </a:lnTo>
                  <a:lnTo>
                    <a:pt x="502" y="1143"/>
                  </a:lnTo>
                  <a:lnTo>
                    <a:pt x="403" y="1143"/>
                  </a:lnTo>
                  <a:close/>
                  <a:moveTo>
                    <a:pt x="403" y="697"/>
                  </a:moveTo>
                  <a:lnTo>
                    <a:pt x="403" y="1079"/>
                  </a:lnTo>
                  <a:lnTo>
                    <a:pt x="502" y="1079"/>
                  </a:lnTo>
                  <a:lnTo>
                    <a:pt x="502" y="697"/>
                  </a:lnTo>
                  <a:lnTo>
                    <a:pt x="403" y="697"/>
                  </a:lnTo>
                  <a:close/>
                  <a:moveTo>
                    <a:pt x="1785" y="377"/>
                  </a:moveTo>
                  <a:lnTo>
                    <a:pt x="1785" y="1428"/>
                  </a:lnTo>
                  <a:cubicBezTo>
                    <a:pt x="1795" y="1429"/>
                    <a:pt x="1806" y="1430"/>
                    <a:pt x="1817" y="1430"/>
                  </a:cubicBezTo>
                  <a:cubicBezTo>
                    <a:pt x="1827" y="1431"/>
                    <a:pt x="1836" y="1431"/>
                    <a:pt x="1842" y="1431"/>
                  </a:cubicBezTo>
                  <a:cubicBezTo>
                    <a:pt x="1855" y="1431"/>
                    <a:pt x="1864" y="1428"/>
                    <a:pt x="1868" y="1422"/>
                  </a:cubicBezTo>
                  <a:cubicBezTo>
                    <a:pt x="1872" y="1416"/>
                    <a:pt x="1874" y="1408"/>
                    <a:pt x="1874" y="1396"/>
                  </a:cubicBezTo>
                  <a:lnTo>
                    <a:pt x="1874" y="377"/>
                  </a:lnTo>
                  <a:lnTo>
                    <a:pt x="1785" y="377"/>
                  </a:lnTo>
                  <a:close/>
                  <a:moveTo>
                    <a:pt x="1511" y="246"/>
                  </a:moveTo>
                  <a:cubicBezTo>
                    <a:pt x="1462" y="262"/>
                    <a:pt x="1402" y="280"/>
                    <a:pt x="1331" y="299"/>
                  </a:cubicBezTo>
                  <a:cubicBezTo>
                    <a:pt x="1261" y="318"/>
                    <a:pt x="1188" y="335"/>
                    <a:pt x="1113" y="352"/>
                  </a:cubicBezTo>
                  <a:lnTo>
                    <a:pt x="1113" y="1286"/>
                  </a:lnTo>
                  <a:lnTo>
                    <a:pt x="1191" y="1256"/>
                  </a:lnTo>
                  <a:lnTo>
                    <a:pt x="1191" y="1214"/>
                  </a:lnTo>
                  <a:lnTo>
                    <a:pt x="1191" y="455"/>
                  </a:lnTo>
                  <a:lnTo>
                    <a:pt x="1520" y="488"/>
                  </a:lnTo>
                  <a:lnTo>
                    <a:pt x="1520" y="248"/>
                  </a:lnTo>
                  <a:lnTo>
                    <a:pt x="1511" y="246"/>
                  </a:lnTo>
                  <a:close/>
                  <a:moveTo>
                    <a:pt x="764" y="246"/>
                  </a:moveTo>
                  <a:lnTo>
                    <a:pt x="764" y="1479"/>
                  </a:lnTo>
                  <a:lnTo>
                    <a:pt x="839" y="1470"/>
                  </a:lnTo>
                  <a:lnTo>
                    <a:pt x="800" y="1396"/>
                  </a:lnTo>
                  <a:cubicBezTo>
                    <a:pt x="827" y="1378"/>
                    <a:pt x="845" y="1361"/>
                    <a:pt x="853" y="1345"/>
                  </a:cubicBezTo>
                  <a:cubicBezTo>
                    <a:pt x="862" y="1329"/>
                    <a:pt x="865" y="1309"/>
                    <a:pt x="865" y="1283"/>
                  </a:cubicBezTo>
                  <a:lnTo>
                    <a:pt x="865" y="246"/>
                  </a:lnTo>
                  <a:lnTo>
                    <a:pt x="764" y="246"/>
                  </a:lnTo>
                  <a:close/>
                  <a:moveTo>
                    <a:pt x="403" y="246"/>
                  </a:moveTo>
                  <a:lnTo>
                    <a:pt x="403" y="633"/>
                  </a:lnTo>
                  <a:lnTo>
                    <a:pt x="502" y="633"/>
                  </a:lnTo>
                  <a:lnTo>
                    <a:pt x="502" y="246"/>
                  </a:lnTo>
                  <a:lnTo>
                    <a:pt x="403" y="246"/>
                  </a:lnTo>
                  <a:close/>
                  <a:moveTo>
                    <a:pt x="681" y="0"/>
                  </a:moveTo>
                  <a:cubicBezTo>
                    <a:pt x="682" y="1"/>
                    <a:pt x="698" y="13"/>
                    <a:pt x="727" y="35"/>
                  </a:cubicBezTo>
                  <a:cubicBezTo>
                    <a:pt x="756" y="57"/>
                    <a:pt x="791" y="84"/>
                    <a:pt x="831" y="116"/>
                  </a:cubicBezTo>
                  <a:cubicBezTo>
                    <a:pt x="871" y="148"/>
                    <a:pt x="908" y="179"/>
                    <a:pt x="943" y="209"/>
                  </a:cubicBezTo>
                  <a:cubicBezTo>
                    <a:pt x="943" y="211"/>
                    <a:pt x="942" y="213"/>
                    <a:pt x="941" y="215"/>
                  </a:cubicBezTo>
                  <a:cubicBezTo>
                    <a:pt x="940" y="216"/>
                    <a:pt x="939" y="217"/>
                    <a:pt x="938" y="218"/>
                  </a:cubicBezTo>
                  <a:lnTo>
                    <a:pt x="1069" y="232"/>
                  </a:lnTo>
                  <a:cubicBezTo>
                    <a:pt x="1108" y="195"/>
                    <a:pt x="1145" y="158"/>
                    <a:pt x="1179" y="122"/>
                  </a:cubicBezTo>
                  <a:cubicBezTo>
                    <a:pt x="1214" y="86"/>
                    <a:pt x="1242" y="53"/>
                    <a:pt x="1264" y="25"/>
                  </a:cubicBezTo>
                  <a:lnTo>
                    <a:pt x="1575" y="232"/>
                  </a:lnTo>
                  <a:lnTo>
                    <a:pt x="1787" y="313"/>
                  </a:lnTo>
                  <a:lnTo>
                    <a:pt x="1851" y="313"/>
                  </a:lnTo>
                  <a:lnTo>
                    <a:pt x="1969" y="177"/>
                  </a:lnTo>
                  <a:lnTo>
                    <a:pt x="2226" y="372"/>
                  </a:lnTo>
                  <a:cubicBezTo>
                    <a:pt x="2218" y="382"/>
                    <a:pt x="2206" y="391"/>
                    <a:pt x="2190" y="400"/>
                  </a:cubicBezTo>
                  <a:cubicBezTo>
                    <a:pt x="2174" y="409"/>
                    <a:pt x="2155" y="416"/>
                    <a:pt x="2132" y="420"/>
                  </a:cubicBezTo>
                  <a:lnTo>
                    <a:pt x="2132" y="1421"/>
                  </a:lnTo>
                  <a:cubicBezTo>
                    <a:pt x="2133" y="1481"/>
                    <a:pt x="2127" y="1531"/>
                    <a:pt x="2114" y="1572"/>
                  </a:cubicBezTo>
                  <a:cubicBezTo>
                    <a:pt x="2101" y="1614"/>
                    <a:pt x="2075" y="1646"/>
                    <a:pt x="2035" y="1670"/>
                  </a:cubicBezTo>
                  <a:cubicBezTo>
                    <a:pt x="1996" y="1694"/>
                    <a:pt x="1936" y="1710"/>
                    <a:pt x="1856" y="1718"/>
                  </a:cubicBezTo>
                  <a:cubicBezTo>
                    <a:pt x="1855" y="1678"/>
                    <a:pt x="1853" y="1642"/>
                    <a:pt x="1850" y="1611"/>
                  </a:cubicBezTo>
                  <a:cubicBezTo>
                    <a:pt x="1848" y="1579"/>
                    <a:pt x="1843" y="1554"/>
                    <a:pt x="1835" y="1534"/>
                  </a:cubicBezTo>
                  <a:cubicBezTo>
                    <a:pt x="1829" y="1522"/>
                    <a:pt x="1823" y="1510"/>
                    <a:pt x="1815" y="1501"/>
                  </a:cubicBezTo>
                  <a:cubicBezTo>
                    <a:pt x="1807" y="1491"/>
                    <a:pt x="1797" y="1482"/>
                    <a:pt x="1785" y="1474"/>
                  </a:cubicBezTo>
                  <a:lnTo>
                    <a:pt x="1785" y="2098"/>
                  </a:lnTo>
                  <a:cubicBezTo>
                    <a:pt x="1784" y="2104"/>
                    <a:pt x="1776" y="2114"/>
                    <a:pt x="1759" y="2127"/>
                  </a:cubicBezTo>
                  <a:cubicBezTo>
                    <a:pt x="1741" y="2140"/>
                    <a:pt x="1717" y="2152"/>
                    <a:pt x="1685" y="2163"/>
                  </a:cubicBezTo>
                  <a:cubicBezTo>
                    <a:pt x="1652" y="2174"/>
                    <a:pt x="1614" y="2180"/>
                    <a:pt x="1568" y="2180"/>
                  </a:cubicBezTo>
                  <a:lnTo>
                    <a:pt x="1520" y="2180"/>
                  </a:lnTo>
                  <a:lnTo>
                    <a:pt x="1520" y="499"/>
                  </a:lnTo>
                  <a:cubicBezTo>
                    <a:pt x="1517" y="512"/>
                    <a:pt x="1509" y="523"/>
                    <a:pt x="1497" y="531"/>
                  </a:cubicBezTo>
                  <a:cubicBezTo>
                    <a:pt x="1485" y="540"/>
                    <a:pt x="1467" y="546"/>
                    <a:pt x="1442" y="550"/>
                  </a:cubicBezTo>
                  <a:lnTo>
                    <a:pt x="1442" y="1214"/>
                  </a:lnTo>
                  <a:cubicBezTo>
                    <a:pt x="1442" y="1348"/>
                    <a:pt x="1426" y="1475"/>
                    <a:pt x="1393" y="1596"/>
                  </a:cubicBezTo>
                  <a:cubicBezTo>
                    <a:pt x="1360" y="1717"/>
                    <a:pt x="1302" y="1827"/>
                    <a:pt x="1219" y="1927"/>
                  </a:cubicBezTo>
                  <a:cubicBezTo>
                    <a:pt x="1135" y="2027"/>
                    <a:pt x="1018" y="2112"/>
                    <a:pt x="867" y="2183"/>
                  </a:cubicBezTo>
                  <a:lnTo>
                    <a:pt x="846" y="2160"/>
                  </a:lnTo>
                  <a:cubicBezTo>
                    <a:pt x="922" y="2092"/>
                    <a:pt x="982" y="2019"/>
                    <a:pt x="1029" y="1941"/>
                  </a:cubicBezTo>
                  <a:cubicBezTo>
                    <a:pt x="1076" y="1862"/>
                    <a:pt x="1111" y="1779"/>
                    <a:pt x="1135" y="1691"/>
                  </a:cubicBezTo>
                  <a:cubicBezTo>
                    <a:pt x="1160" y="1604"/>
                    <a:pt x="1176" y="1512"/>
                    <a:pt x="1184" y="1417"/>
                  </a:cubicBezTo>
                  <a:cubicBezTo>
                    <a:pt x="1161" y="1440"/>
                    <a:pt x="1137" y="1464"/>
                    <a:pt x="1112" y="1489"/>
                  </a:cubicBezTo>
                  <a:cubicBezTo>
                    <a:pt x="1087" y="1514"/>
                    <a:pt x="1061" y="1539"/>
                    <a:pt x="1034" y="1564"/>
                  </a:cubicBezTo>
                  <a:cubicBezTo>
                    <a:pt x="1025" y="1591"/>
                    <a:pt x="1012" y="1613"/>
                    <a:pt x="997" y="1631"/>
                  </a:cubicBezTo>
                  <a:cubicBezTo>
                    <a:pt x="982" y="1649"/>
                    <a:pt x="966" y="1662"/>
                    <a:pt x="950" y="1670"/>
                  </a:cubicBezTo>
                  <a:lnTo>
                    <a:pt x="853" y="1493"/>
                  </a:lnTo>
                  <a:cubicBezTo>
                    <a:pt x="839" y="1502"/>
                    <a:pt x="825" y="1511"/>
                    <a:pt x="810" y="1519"/>
                  </a:cubicBezTo>
                  <a:cubicBezTo>
                    <a:pt x="795" y="1528"/>
                    <a:pt x="780" y="1538"/>
                    <a:pt x="764" y="1548"/>
                  </a:cubicBezTo>
                  <a:lnTo>
                    <a:pt x="764" y="2105"/>
                  </a:lnTo>
                  <a:cubicBezTo>
                    <a:pt x="763" y="2111"/>
                    <a:pt x="754" y="2120"/>
                    <a:pt x="737" y="2132"/>
                  </a:cubicBezTo>
                  <a:cubicBezTo>
                    <a:pt x="720" y="2143"/>
                    <a:pt x="696" y="2154"/>
                    <a:pt x="664" y="2163"/>
                  </a:cubicBezTo>
                  <a:cubicBezTo>
                    <a:pt x="633" y="2173"/>
                    <a:pt x="594" y="2178"/>
                    <a:pt x="550" y="2178"/>
                  </a:cubicBezTo>
                  <a:lnTo>
                    <a:pt x="502" y="2178"/>
                  </a:lnTo>
                  <a:lnTo>
                    <a:pt x="502" y="1691"/>
                  </a:lnTo>
                  <a:cubicBezTo>
                    <a:pt x="456" y="1715"/>
                    <a:pt x="407" y="1740"/>
                    <a:pt x="354" y="1766"/>
                  </a:cubicBezTo>
                  <a:cubicBezTo>
                    <a:pt x="302" y="1793"/>
                    <a:pt x="246" y="1820"/>
                    <a:pt x="186" y="1849"/>
                  </a:cubicBezTo>
                  <a:cubicBezTo>
                    <a:pt x="180" y="1864"/>
                    <a:pt x="171" y="1877"/>
                    <a:pt x="159" y="1887"/>
                  </a:cubicBezTo>
                  <a:cubicBezTo>
                    <a:pt x="147" y="1898"/>
                    <a:pt x="134" y="1904"/>
                    <a:pt x="120" y="1907"/>
                  </a:cubicBezTo>
                  <a:lnTo>
                    <a:pt x="0" y="1562"/>
                  </a:lnTo>
                  <a:cubicBezTo>
                    <a:pt x="19" y="1561"/>
                    <a:pt x="41" y="1559"/>
                    <a:pt x="66" y="1557"/>
                  </a:cubicBezTo>
                  <a:cubicBezTo>
                    <a:pt x="92" y="1554"/>
                    <a:pt x="121" y="1551"/>
                    <a:pt x="152" y="1548"/>
                  </a:cubicBezTo>
                  <a:lnTo>
                    <a:pt x="152" y="246"/>
                  </a:lnTo>
                  <a:lnTo>
                    <a:pt x="32" y="246"/>
                  </a:lnTo>
                  <a:lnTo>
                    <a:pt x="14" y="182"/>
                  </a:lnTo>
                  <a:lnTo>
                    <a:pt x="536" y="182"/>
                  </a:lnTo>
                  <a:lnTo>
                    <a:pt x="681" y="0"/>
                  </a:lnTo>
                  <a:close/>
                </a:path>
              </a:pathLst>
            </a:custGeom>
            <a:gradFill>
              <a:gsLst>
                <a:gs pos="40000">
                  <a:schemeClr val="bg1"/>
                </a:gs>
                <a:gs pos="100000">
                  <a:schemeClr val="bg1">
                    <a:alpha val="0"/>
                  </a:schemeClr>
                </a:gs>
              </a:gsLst>
              <a:lin ang="0" scaled="0"/>
            </a:gradFill>
            <a:effectLst/>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endParaRPr lang="zh-CN" altLang="en-US" sz="11500">
                <a:latin typeface="思源宋体 CN Heavy" panose="02020900000000000000" charset="-122"/>
                <a:ea typeface="思源宋体 CN Heavy" panose="02020900000000000000" charset="-122"/>
                <a:cs typeface="思源宋体 CN Light" panose="02020300000000000000" charset="-122"/>
              </a:endParaRPr>
            </a:p>
          </p:txBody>
        </p:sp>
      </p:grpSp>
      <p:sp>
        <p:nvSpPr>
          <p:cNvPr id="39" name="图形"/>
          <p:cNvSpPr/>
          <p:nvPr>
            <p:custDataLst>
              <p:tags r:id="Rebf2da6425604713"/>
            </p:custDataLst>
          </p:nvPr>
        </p:nvSpPr>
        <p:spPr>
          <a:xfrm flipH="1">
            <a:off x="11045191" y="245745"/>
            <a:ext cx="914400" cy="914400"/>
          </a:xfrm>
          <a:prstGeom prst="halfFrame">
            <a:avLst>
              <a:gd name="adj1" fmla="val 13472"/>
              <a:gd name="adj2" fmla="val 11875"/>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tx1"/>
              </a:solidFill>
              <a:cs typeface="思源宋体 CN Light" panose="02020300000000000000" charset="-122"/>
            </a:endParaRPr>
          </a:p>
        </p:txBody>
      </p:sp>
      <p:sp>
        <p:nvSpPr>
          <p:cNvPr id="40" name="图形"/>
          <p:cNvSpPr txBox="1"/>
          <p:nvPr>
            <p:custDataLst>
              <p:tags r:id="Ra510ecbc93104f1a"/>
            </p:custDataLst>
          </p:nvPr>
        </p:nvSpPr>
        <p:spPr>
          <a:xfrm>
            <a:off x="301626" y="245746"/>
            <a:ext cx="1058545" cy="830997"/>
          </a:xfrm>
          <a:prstGeom prst="rect">
            <a:avLst/>
          </a:prstGeom>
          <a:noFill/>
        </p:spPr>
        <p:txBody>
          <a:bodyPr wrap="square" rtlCol="0">
            <a:spAutoFit/>
          </a:bodyPr>
          <a:lstStyle/>
          <a:p>
            <a:pPr algn="ctr">
              <a:lnSpc>
                <a:spcPct val="150000"/>
              </a:lnSpc>
            </a:pPr>
            <a:r>
              <a:rPr lang="zh-CN" altLang="en-US" sz="1600">
                <a:solidFill>
                  <a:schemeClr val="bg1"/>
                </a:solidFill>
                <a:latin typeface="思源宋体 CN Heavy" panose="02020900000000000000" charset="-122"/>
                <a:ea typeface="思源宋体 CN Heavy" panose="02020900000000000000" charset="-122"/>
                <a:cs typeface="思源宋体 CN Light" panose="02020300000000000000" charset="-122"/>
              </a:rPr>
              <a:t>ＹＯＵＲ</a:t>
            </a:r>
          </a:p>
          <a:p>
            <a:pPr algn="ctr">
              <a:lnSpc>
                <a:spcPct val="150000"/>
              </a:lnSpc>
            </a:pPr>
            <a:r>
              <a:rPr lang="zh-CN" altLang="en-US" sz="1600">
                <a:solidFill>
                  <a:schemeClr val="bg1"/>
                </a:solidFill>
                <a:latin typeface="思源宋体 CN Heavy" panose="02020900000000000000" charset="-122"/>
                <a:ea typeface="思源宋体 CN Heavy" panose="02020900000000000000" charset="-122"/>
                <a:cs typeface="思源宋体 CN Light" panose="02020300000000000000" charset="-122"/>
              </a:rPr>
              <a:t>ＬＯＧＯ</a:t>
            </a:r>
          </a:p>
        </p:txBody>
      </p:sp>
    </p:spTree>
    <p:custDataLst>
      <p:tags r:id="R39e86196c1394b8c"/>
    </p:custDataLst>
  </p:cSld>
  <p:clrMapOvr>
    <a:masterClrMapping/>
  </p:clrMapOvr>
  <p:transition advTm="2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900" decel="100000" fill="hold"/>
                                        <p:tgtEl>
                                          <p:spTgt spid="3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17" fill="hold" nodeType="afterGroup">
                            <p:stCondLst>
                              <p:cond delay="2000"/>
                            </p:stCondLst>
                            <p:childTnLst>
                              <p:par>
                                <p:cTn id="18" presetID="37" presetClass="entr" presetSubtype="0" fill="hold" nodeType="afterEffect">
                                  <p:stCondLst>
                                    <p:cond delay="0"/>
                                  </p:stCondLst>
                                  <p:childTnLst>
                                    <p:set>
                                      <p:cBhvr>
                                        <p:cTn id="19" dur="1" fill="hold">
                                          <p:stCondLst>
                                            <p:cond delay="0"/>
                                          </p:stCondLst>
                                        </p:cTn>
                                        <p:tgtEl>
                                          <p:spTgt spid="244"/>
                                        </p:tgtEl>
                                        <p:attrNameLst>
                                          <p:attrName>style.visibility</p:attrName>
                                        </p:attrNameLst>
                                      </p:cBhvr>
                                      <p:to>
                                        <p:strVal val="visible"/>
                                      </p:to>
                                    </p:set>
                                    <p:animEffect transition="in" filter="fade">
                                      <p:cBhvr>
                                        <p:cTn id="20" dur="1000"/>
                                        <p:tgtEl>
                                          <p:spTgt spid="244"/>
                                        </p:tgtEl>
                                      </p:cBhvr>
                                    </p:animEffect>
                                    <p:anim calcmode="lin" valueType="num">
                                      <p:cBhvr>
                                        <p:cTn id="21" dur="1000" fill="hold"/>
                                        <p:tgtEl>
                                          <p:spTgt spid="244"/>
                                        </p:tgtEl>
                                        <p:attrNameLst>
                                          <p:attrName>ppt_x</p:attrName>
                                        </p:attrNameLst>
                                      </p:cBhvr>
                                      <p:tavLst>
                                        <p:tav tm="0">
                                          <p:val>
                                            <p:strVal val="#ppt_x"/>
                                          </p:val>
                                        </p:tav>
                                        <p:tav tm="100000">
                                          <p:val>
                                            <p:strVal val="#ppt_x"/>
                                          </p:val>
                                        </p:tav>
                                      </p:tavLst>
                                    </p:anim>
                                    <p:anim calcmode="lin" valueType="num">
                                      <p:cBhvr>
                                        <p:cTn id="22" dur="900" decel="100000" fill="hold"/>
                                        <p:tgtEl>
                                          <p:spTgt spid="244"/>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4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6" name="图片 5">
            <a:extLst>
              <a:ext uri="{FF2B5EF4-FFF2-40B4-BE49-F238E27FC236}">
                <a16:creationId xmlns:a16="http://schemas.microsoft.com/office/drawing/2014/main" id="{3FCE0580-9D1B-EF74-B2D6-3ABC2A2CB185}"/>
              </a:ext>
            </a:extLst>
          </p:cNvPr>
          <p:cNvPicPr>
            <a:picLocks noChangeAspect="1"/>
          </p:cNvPicPr>
          <p:nvPr/>
        </p:nvPicPr>
        <p:blipFill>
          <a:blip r:embed="R50821a780f87447b">
            <a:extLst>
              <a:ext uri="{28A0092B-C50C-407E-A947-70E740481C1C}">
                <a14:useLocalDpi xmlns:a14="http://schemas.microsoft.com/office/drawing/2010/main" val="0"/>
              </a:ext>
            </a:extLst>
          </a:blip>
          <a:srcRect/>
          <a:stretch/>
        </p:blipFill>
        <p:spPr>
          <a:xfrm>
            <a:off x="556078" y="373516"/>
            <a:ext cx="10863943" cy="6110967"/>
          </a:xfrm>
          <a:prstGeom prst="rect">
            <a:avLst/>
          </a:prstGeom>
        </p:spPr>
      </p:pic>
      <mc:AlternateContent xmlns:mc="http://schemas.openxmlformats.org/markup-compatibility/2006" xmlns:p14="http://schemas.microsoft.com/office/powerpoint/2010/main">
        <mc:Choice Requires="p14">
          <p:contentPart p14:bwMode="auto" r:id="R4066df1fd43246a9">
            <p14:nvContentPartPr>
              <p14:cNvPr id="16" name="墨迹 15"/>
              <p14:cNvContentPartPr/>
              <p14:nvPr/>
            </p14:nvContentPartPr>
            <p14:xfrm>
              <a:off x="2093051" y="-286110"/>
              <a:ext cx="360" cy="360"/>
            </p14:xfrm>
          </p:contentPart>
        </mc:Choice>
        <mc:Fallback xmlns="">
          <p:pic>
            <p:nvPicPr>
              <p:cNvPr id="16" name="墨迹 15"/>
              <p:cNvPicPr/>
              <p:nvPr/>
            </p:nvPicPr>
            <p:blipFill>
              <a:blip r:embed="R0ffa6bd9ea8748f8"/>
              <a:stretch>
                <a:fillRect/>
              </a:stretch>
            </p:blipFill>
            <p:spPr>
              <a:xfrm>
                <a:off x="2057051" y="-32211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8d2369a712974284">
            <p14:nvContentPartPr>
              <p14:cNvPr id="17" name="墨迹 16"/>
              <p14:cNvContentPartPr/>
              <p14:nvPr/>
            </p14:nvContentPartPr>
            <p14:xfrm>
              <a:off x="822971" y="-489150"/>
              <a:ext cx="360" cy="360"/>
            </p14:xfrm>
          </p:contentPart>
        </mc:Choice>
        <mc:Fallback xmlns="">
          <p:pic>
            <p:nvPicPr>
              <p:cNvPr id="17" name="墨迹 16"/>
              <p:cNvPicPr/>
              <p:nvPr/>
            </p:nvPicPr>
            <p:blipFill>
              <a:blip r:embed="R0ffa6bd9ea8748f8"/>
              <a:stretch>
                <a:fillRect/>
              </a:stretch>
            </p:blipFill>
            <p:spPr>
              <a:xfrm>
                <a:off x="786971" y="-525150"/>
                <a:ext cx="72000" cy="72000"/>
              </a:xfrm>
              <a:prstGeom prst="rect">
                <a:avLst/>
              </a:prstGeom>
            </p:spPr>
          </p:pic>
        </mc:Fallback>
      </mc:AlternateContent>
      <p:sp>
        <p:nvSpPr>
          <p:cNvPr id="5" name="文本框 4"/>
          <p:cNvSpPr txBox="1"/>
          <p:nvPr/>
        </p:nvSpPr>
        <p:spPr>
          <a:xfrm>
            <a:off x="995631" y="5853325"/>
            <a:ext cx="5218430" cy="353196"/>
          </a:xfrm>
          <a:prstGeom prst="roundRect">
            <a:avLst/>
          </a:prstGeom>
          <a:solidFill>
            <a:schemeClr val="bg1"/>
          </a:solidFill>
        </p:spPr>
        <p:txBody>
          <a:bodyPr wrap="square">
            <a:noAutofit/>
          </a:bodyPr>
          <a:lstStyle/>
          <a:p>
            <a:r>
              <a:rPr lang="en-US" altLang="zh-CN">
                <a:solidFill>
                  <a:schemeClr val="bg1"/>
                </a:solidFill>
                <a:hlinkClick r:id="R1c69ebb69eae47c68c41b01b96638523"/>
              </a:rPr>
              <a:t>https://www.pptsupermarket.com/customizes</a:t>
            </a:r>
            <a:endParaRPr lang="en-US" altLang="zh-CN">
              <a:solidFill>
                <a:schemeClr val="bg1"/>
              </a:solidFill>
            </a:endParaRPr>
          </a:p>
        </p:txBody>
      </p:sp>
      <p:pic>
        <p:nvPicPr>
          <p:cNvPr id="3" name="图片 2">
            <a:extLst>
              <a:ext uri="{FF2B5EF4-FFF2-40B4-BE49-F238E27FC236}">
                <a16:creationId xmlns:a16="http://schemas.microsoft.com/office/drawing/2014/main" id="{0C505DC9-B288-9E36-2E1C-FAB4AFFB11D1}"/>
              </a:ext>
            </a:extLst>
          </p:cNvPr>
          <p:cNvPicPr>
            <a:picLocks noChangeAspect="1"/>
          </p:cNvPicPr>
          <p:nvPr/>
        </p:nvPicPr>
        <p:blipFill>
          <a:blip r:embed="R47d5f3c35b324504" cstate="print">
            <a:extLst>
              <a:ext uri="{28A0092B-C50C-407E-A947-70E740481C1C}">
                <a14:useLocalDpi xmlns:a14="http://schemas.microsoft.com/office/drawing/2010/main" val="0"/>
              </a:ext>
            </a:extLst>
          </a:blip>
          <a:stretch>
            <a:fillRect/>
          </a:stretch>
        </p:blipFill>
        <p:spPr>
          <a:xfrm>
            <a:off x="7861028" y="1584183"/>
            <a:ext cx="2669342" cy="2757368"/>
          </a:xfrm>
          <a:prstGeom prst="rect">
            <a:avLst/>
          </a:prstGeom>
        </p:spPr>
      </p:pic>
      <p:sp>
        <p:nvSpPr>
          <p:cNvPr id="2" name="文本框 1">
            <a:extLst>
              <a:ext uri="{FF2B5EF4-FFF2-40B4-BE49-F238E27FC236}">
                <a16:creationId xmlns:a16="http://schemas.microsoft.com/office/drawing/2014/main" id="{DB6278BE-3286-7688-C839-03607785B618}"/>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464B4C1-1D1A-E7BF-FF1D-C8DA501C10E2}"/>
              </a:ext>
            </a:extLst>
          </p:cNvPr>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1" name="图片 10"/>
          <p:cNvPicPr>
            <a:picLocks noChangeAspect="1"/>
          </p:cNvPicPr>
          <p:nvPr/>
        </p:nvPicPr>
        <p:blipFill>
          <a:blip r:embed="Rd962821f19d3490d" cstate="screen">
            <a:extLst>
              <a:ext uri="{28A0092B-C50C-407E-A947-70E740481C1C}">
                <a14:useLocalDpi xmlns:a14="http://schemas.microsoft.com/office/drawing/2010/main"/>
              </a:ext>
            </a:extLst>
          </a:blip>
          <a:stretch>
            <a:fillRect/>
          </a:stretch>
        </p:blipFill>
        <p:spPr>
          <a:xfrm>
            <a:off x="4952144" y="1028495"/>
            <a:ext cx="6814466" cy="4801010"/>
          </a:xfrm>
          <a:prstGeom prst="rect">
            <a:avLst/>
          </a:prstGeom>
          <a:ln>
            <a:noFill/>
          </a:ln>
          <a:effectLst>
            <a:outerShdw blurRad="190500" algn="tl" rotWithShape="0">
              <a:srgbClr val="000000">
                <a:alpha val="70000"/>
              </a:srgbClr>
            </a:outerShdw>
          </a:effectLst>
        </p:spPr>
      </p:pic>
      <p:pic>
        <p:nvPicPr>
          <p:cNvPr id="10" name="图片 9"/>
          <p:cNvPicPr>
            <a:picLocks noChangeAspect="1"/>
          </p:cNvPicPr>
          <p:nvPr/>
        </p:nvPicPr>
        <p:blipFill>
          <a:blip r:embed="R7b1903ddc21b4667" cstate="print">
            <a:extLst>
              <a:ext uri="{28A0092B-C50C-407E-A947-70E740481C1C}">
                <a14:useLocalDpi xmlns:a14="http://schemas.microsoft.com/office/drawing/2010/main" val="0"/>
              </a:ext>
            </a:extLst>
          </a:blip>
          <a:stretch>
            <a:fillRect/>
          </a:stretch>
        </p:blipFill>
        <p:spPr>
          <a:xfrm>
            <a:off x="699842" y="3904439"/>
            <a:ext cx="1690961" cy="1690961"/>
          </a:xfrm>
          <a:prstGeom prst="rect">
            <a:avLst/>
          </a:prstGeom>
        </p:spPr>
      </p:pic>
      <p:sp>
        <p:nvSpPr>
          <p:cNvPr id="13" name="文本框 12"/>
          <p:cNvSpPr txBox="1"/>
          <p:nvPr/>
        </p:nvSpPr>
        <p:spPr>
          <a:xfrm>
            <a:off x="587177" y="1095947"/>
            <a:ext cx="4154347" cy="2123658"/>
          </a:xfrm>
          <a:prstGeom prst="rect">
            <a:avLst/>
          </a:prstGeom>
          <a:noFill/>
        </p:spPr>
        <p:txBody>
          <a:bodyPr wrap="square">
            <a:spAutoFit/>
          </a:bodyPr>
          <a:lstStyle/>
          <a:p>
            <a:r>
              <a:rPr lang="en-US" altLang="zh-CN" sz="4400" b="1" i="0">
                <a:solidFill>
                  <a:schemeClr val="bg1"/>
                </a:solidFill>
                <a:effectLst/>
                <a:latin typeface="MiSans Medium" panose="00000600000000000000" pitchFamily="2" charset="-122"/>
                <a:ea typeface="MiSans Medium" panose="00000600000000000000" pitchFamily="2" charset="-122"/>
              </a:rPr>
              <a:t>PPT</a:t>
            </a:r>
            <a:r>
              <a:rPr lang="zh-CN" altLang="en-US" sz="4400" b="1" i="0">
                <a:solidFill>
                  <a:schemeClr val="bg1"/>
                </a:solidFill>
                <a:effectLst/>
                <a:latin typeface="MiSans Medium" panose="00000600000000000000" pitchFamily="2" charset="-122"/>
                <a:ea typeface="MiSans Medium" panose="00000600000000000000" pitchFamily="2" charset="-122"/>
              </a:rPr>
              <a:t>超级市场</a:t>
            </a:r>
            <a:r>
              <a:rPr lang="en-US" altLang="zh-CN" sz="4400" b="1" i="0">
                <a:solidFill>
                  <a:schemeClr val="bg1"/>
                </a:solidFill>
                <a:effectLst/>
                <a:latin typeface="MiSans Medium" panose="00000600000000000000" pitchFamily="2" charset="-122"/>
                <a:ea typeface="MiSans Medium" panose="00000600000000000000" pitchFamily="2" charset="-122"/>
              </a:rPr>
              <a:t>AI</a:t>
            </a:r>
          </a:p>
          <a:p>
            <a:r>
              <a:rPr lang="en-US" altLang="zh-CN" sz="4400" b="1" i="0">
                <a:solidFill>
                  <a:schemeClr val="bg1"/>
                </a:solidFill>
                <a:effectLst/>
                <a:latin typeface="MiSans Medium" panose="00000600000000000000" pitchFamily="2" charset="-122"/>
                <a:ea typeface="MiSans Medium" panose="00000600000000000000" pitchFamily="2" charset="-122"/>
              </a:rPr>
              <a:t>1</a:t>
            </a:r>
            <a:r>
              <a:rPr lang="zh-CN" altLang="en-US" sz="4400" b="1" i="0">
                <a:solidFill>
                  <a:schemeClr val="bg1"/>
                </a:solidFill>
                <a:effectLst/>
                <a:latin typeface="MiSans Medium" panose="00000600000000000000" pitchFamily="2" charset="-122"/>
                <a:ea typeface="MiSans Medium" panose="00000600000000000000" pitchFamily="2" charset="-122"/>
              </a:rPr>
              <a:t>分钟</a:t>
            </a:r>
            <a:r>
              <a:rPr lang="zh-CN" altLang="en-US" sz="4400" b="1">
                <a:solidFill>
                  <a:schemeClr val="bg1"/>
                </a:solidFill>
                <a:latin typeface="MiSans Medium" panose="00000600000000000000" pitchFamily="2" charset="-122"/>
                <a:ea typeface="MiSans Medium" panose="00000600000000000000" pitchFamily="2" charset="-122"/>
              </a:rPr>
              <a:t>免费</a:t>
            </a:r>
            <a:endParaRPr lang="en-US" altLang="zh-CN" sz="4400" b="1" i="0">
              <a:solidFill>
                <a:schemeClr val="bg1"/>
              </a:solidFill>
              <a:effectLst/>
              <a:latin typeface="MiSans Medium" panose="00000600000000000000" pitchFamily="2" charset="-122"/>
              <a:ea typeface="MiSans Medium" panose="00000600000000000000" pitchFamily="2" charset="-122"/>
            </a:endParaRPr>
          </a:p>
          <a:p>
            <a:r>
              <a:rPr lang="en-US" altLang="zh-CN" sz="4400" b="1" i="0">
                <a:solidFill>
                  <a:schemeClr val="bg1"/>
                </a:solidFill>
                <a:effectLst/>
                <a:latin typeface="MiSans Medium" panose="00000600000000000000" pitchFamily="2" charset="-122"/>
                <a:ea typeface="MiSans Medium" panose="00000600000000000000" pitchFamily="2" charset="-122"/>
              </a:rPr>
              <a:t>AI</a:t>
            </a:r>
            <a:r>
              <a:rPr lang="zh-CN" altLang="en-US" sz="4400" b="1" i="0">
                <a:solidFill>
                  <a:schemeClr val="bg1"/>
                </a:solidFill>
                <a:effectLst/>
                <a:latin typeface="MiSans Medium" panose="00000600000000000000" pitchFamily="2" charset="-122"/>
                <a:ea typeface="MiSans Medium" panose="00000600000000000000" pitchFamily="2" charset="-122"/>
              </a:rPr>
              <a:t>生成精美</a:t>
            </a:r>
            <a:r>
              <a:rPr lang="en-US" altLang="zh-CN" sz="4400" b="1" i="0">
                <a:solidFill>
                  <a:schemeClr val="bg1"/>
                </a:solidFill>
                <a:effectLst/>
                <a:latin typeface="MiSans Medium" panose="00000600000000000000" pitchFamily="2" charset="-122"/>
                <a:ea typeface="MiSans Medium" panose="00000600000000000000" pitchFamily="2" charset="-122"/>
              </a:rPr>
              <a:t>PPT</a:t>
            </a:r>
          </a:p>
        </p:txBody>
      </p:sp>
      <mc:AlternateContent xmlns:mc="http://schemas.openxmlformats.org/markup-compatibility/2006" xmlns:p14="http://schemas.microsoft.com/office/powerpoint/2010/main">
        <mc:Choice Requires="p14">
          <p:contentPart p14:bwMode="auto" r:id="R80a688cb5d184dda">
            <p14:nvContentPartPr>
              <p14:cNvPr id="15" name="墨迹 14"/>
              <p14:cNvContentPartPr/>
              <p14:nvPr/>
            </p14:nvContentPartPr>
            <p14:xfrm>
              <a:off x="5357445" y="1361610"/>
              <a:ext cx="1892160" cy="360"/>
            </p14:xfrm>
          </p:contentPart>
        </mc:Choice>
        <mc:Fallback xmlns="">
          <p:pic>
            <p:nvPicPr>
              <p:cNvPr id="15" name="墨迹 14"/>
            </p:nvPicPr>
            <p:blipFill>
              <a:blip r:embed="Ra495517f8ebb4abc"/>
            </p:blipFill>
            <p:spPr>
              <a:xfrm>
                <a:off x="5357445" y="1361610"/>
                <a:ext cx="1892160" cy="360"/>
              </a:xfrm>
              <a:prstGeom prst="rect"/>
            </p:spPr>
          </p:pic>
        </mc:Fallback>
      </mc:AlternateContent>
      <mc:AlternateContent xmlns:mc="http://schemas.openxmlformats.org/markup-compatibility/2006" xmlns:p14="http://schemas.microsoft.com/office/powerpoint/2010/main">
        <mc:Choice Requires="p14">
          <p:contentPart p14:bwMode="auto" r:id="R4cf502e9d5954219">
            <p14:nvContentPartPr>
              <p14:cNvPr id="16" name="墨迹 15"/>
              <p14:cNvContentPartPr/>
              <p14:nvPr/>
            </p14:nvContentPartPr>
            <p14:xfrm>
              <a:off x="1974990" y="-204574"/>
              <a:ext cx="360" cy="360"/>
            </p14:xfrm>
          </p:contentPart>
        </mc:Choice>
        <mc:Fallback xmlns="">
          <p:pic>
            <p:nvPicPr>
              <p:cNvPr id="16" name="墨迹 15"/>
              <p:cNvPicPr/>
              <p:nvPr/>
            </p:nvPicPr>
            <p:blipFill>
              <a:blip r:embed="R98cfbd2e7c7b4b67"/>
              <a:stretch>
                <a:fillRect/>
              </a:stretch>
            </p:blipFill>
            <p:spPr>
              <a:xfrm>
                <a:off x="1938990" y="-240574"/>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c7b6b51072824111">
            <p14:nvContentPartPr>
              <p14:cNvPr id="17" name="墨迹 16"/>
              <p14:cNvContentPartPr/>
              <p14:nvPr/>
            </p14:nvContentPartPr>
            <p14:xfrm>
              <a:off x="704910" y="-489150"/>
              <a:ext cx="360" cy="360"/>
            </p14:xfrm>
          </p:contentPart>
        </mc:Choice>
        <mc:Fallback xmlns="">
          <p:pic>
            <p:nvPicPr>
              <p:cNvPr id="17" name="墨迹 16"/>
            </p:nvPicPr>
            <p:blipFill>
              <a:blip r:embed="Redb80d2099124e66"/>
            </p:blipFill>
            <p:spPr>
              <a:xfrm>
                <a:off x="704910" y="-489150"/>
                <a:ext cx="360" cy="360"/>
              </a:xfrm>
              <a:prstGeom prst="rect"/>
            </p:spPr>
          </p:pic>
        </mc:Fallback>
      </mc:AlternateContent>
      <p:pic>
        <p:nvPicPr>
          <p:cNvPr id="19" name="图片 18"/>
          <p:cNvPicPr>
            <a:picLocks noChangeAspect="1"/>
          </p:cNvPicPr>
          <p:nvPr/>
        </p:nvPicPr>
        <p:blipFill>
          <a:blip r:embed="R1bd73914179f4e17">
            <a:extLst>
              <a:ext uri="{28A0092B-C50C-407E-A947-70E740481C1C}">
                <a14:useLocalDpi xmlns:a14="http://schemas.microsoft.com/office/drawing/2010/main" val="0"/>
              </a:ext>
            </a:extLst>
          </a:blip>
          <a:stretch>
            <a:fillRect/>
          </a:stretch>
        </p:blipFill>
        <p:spPr>
          <a:xfrm>
            <a:off x="693632" y="3902536"/>
            <a:ext cx="1690960" cy="1690960"/>
          </a:xfrm>
          <a:prstGeom prst="rect">
            <a:avLst/>
          </a:prstGeom>
        </p:spPr>
      </p:pic>
      <p:pic>
        <p:nvPicPr>
          <p:cNvPr id="21" name="图片 20"/>
          <p:cNvPicPr>
            <a:picLocks noChangeAspect="1"/>
          </p:cNvPicPr>
          <p:nvPr/>
        </p:nvPicPr>
        <p:blipFill>
          <a:blip r:embed="Rc1fb032c38cb4d77" cstate="print">
            <a:extLst>
              <a:ext uri="{28A0092B-C50C-407E-A947-70E740481C1C}">
                <a14:useLocalDpi xmlns:a14="http://schemas.microsoft.com/office/drawing/2010/main" val="0"/>
              </a:ext>
            </a:extLst>
          </a:blip>
          <a:stretch>
            <a:fillRect/>
          </a:stretch>
        </p:blipFill>
        <p:spPr>
          <a:xfrm>
            <a:off x="2597770" y="3902536"/>
            <a:ext cx="1690960" cy="1690960"/>
          </a:xfrm>
          <a:prstGeom prst="rect">
            <a:avLst/>
          </a:prstGeom>
        </p:spPr>
      </p:pic>
      <p:sp>
        <p:nvSpPr>
          <p:cNvPr id="23" name="文本框 22"/>
          <p:cNvSpPr txBox="1"/>
          <p:nvPr/>
        </p:nvSpPr>
        <p:spPr>
          <a:xfrm>
            <a:off x="693632" y="3288809"/>
            <a:ext cx="3648020" cy="369332"/>
          </a:xfrm>
          <a:prstGeom prst="rect">
            <a:avLst/>
          </a:prstGeom>
          <a:solidFill>
            <a:schemeClr val="bg1"/>
          </a:solidFill>
        </p:spPr>
        <p:txBody>
          <a:bodyPr wrap="square">
            <a:spAutoFit/>
          </a:bodyPr>
          <a:lstStyle/>
          <a:p>
            <a:r>
              <a:rPr lang="en-US" altLang="zh-CN">
                <a:solidFill>
                  <a:schemeClr val="bg1"/>
                </a:solidFill>
                <a:hlinkClick r:id="Rf71efccd62c6444dba2bd40401f28433"/>
              </a:rPr>
              <a:t>https://www.pptsupermarket.com</a:t>
            </a:r>
            <a:endParaRPr lang="zh-CN" altLang="en-US">
              <a:solidFill>
                <a:schemeClr val="bg1"/>
              </a:solidFill>
            </a:endParaRPr>
          </a:p>
        </p:txBody>
      </p:sp>
      <p:sp>
        <p:nvSpPr>
          <p:cNvPr id="3" name="文本框 2">
            <a:extLst>
              <a:ext uri="{FF2B5EF4-FFF2-40B4-BE49-F238E27FC236}">
                <a16:creationId xmlns:a16="http://schemas.microsoft.com/office/drawing/2014/main" id="{20A45F51-90AD-52ED-9B4B-9163368ABC90}"/>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EA6C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431671b347c14e50" cstate="print">
            <a:extLst>
              <a:ext uri="{28A0092B-C50C-407E-A947-70E740481C1C}">
                <a14:useLocalDpi xmlns:a14="http://schemas.microsoft.com/office/drawing/2010/main" val="0"/>
              </a:ext>
            </a:extLst>
          </a:blip>
          <a:stretch>
            <a:fillRect/>
          </a:stretch>
        </p:blipFill>
        <p:spPr>
          <a:xfrm>
            <a:off x="2820996" y="2078418"/>
            <a:ext cx="2674457" cy="2674457"/>
          </a:xfrm>
          <a:prstGeom prst="rect">
            <a:avLst/>
          </a:prstGeom>
        </p:spPr>
      </p:pic>
      <p:sp>
        <p:nvSpPr>
          <p:cNvPr id="2" name="文本框 1"/>
          <p:cNvSpPr txBox="1"/>
          <p:nvPr/>
        </p:nvSpPr>
        <p:spPr>
          <a:xfrm>
            <a:off x="762797" y="3051843"/>
            <a:ext cx="3096259" cy="646331"/>
          </a:xfrm>
          <a:prstGeom prst="rect">
            <a:avLst/>
          </a:prstGeom>
          <a:noFill/>
        </p:spPr>
        <p:txBody>
          <a:bodyPr wrap="square" rtlCol="0">
            <a:spAutoFit/>
          </a:bodyPr>
          <a:lstStyle/>
          <a:p>
            <a:r>
              <a:rPr lang="en-US" altLang="zh-CN" sz="3600" b="1" dirty="0">
                <a:solidFill>
                  <a:schemeClr val="bg1"/>
                </a:solidFill>
                <a:latin typeface="仓耳渔阳体 W01" panose="02020400000000000000" pitchFamily="18" charset="-122"/>
                <a:ea typeface="仓耳渔阳体 W01" panose="02020400000000000000" pitchFamily="18" charset="-122"/>
              </a:rPr>
              <a:t>Powered by</a:t>
            </a:r>
            <a:endParaRPr lang="zh-CN" altLang="en-US" sz="3600" b="1" dirty="0">
              <a:solidFill>
                <a:schemeClr val="bg1"/>
              </a:solidFill>
              <a:latin typeface="仓耳渔阳体 W01" panose="02020400000000000000" pitchFamily="18" charset="-122"/>
              <a:ea typeface="仓耳渔阳体 W01" panose="02020400000000000000" pitchFamily="18" charset="-122"/>
            </a:endParaRPr>
          </a:p>
        </p:txBody>
      </p:sp>
      <p:sp>
        <p:nvSpPr>
          <p:cNvPr id="9" name="文本框 8"/>
          <p:cNvSpPr txBox="1"/>
          <p:nvPr/>
        </p:nvSpPr>
        <p:spPr>
          <a:xfrm>
            <a:off x="6082502"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定制</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3" name="矩形 2"/>
          <p:cNvSpPr/>
          <p:nvPr/>
        </p:nvSpPr>
        <p:spPr>
          <a:xfrm>
            <a:off x="5080955" y="1864461"/>
            <a:ext cx="45719" cy="3102372"/>
          </a:xfrm>
          <a:prstGeom prst="rect">
            <a:avLst/>
          </a:prstGeom>
          <a:solidFill>
            <a:schemeClr val="bg1">
              <a:lumMod val="9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bfc35acdd4d2485a">
            <a:extLst>
              <a:ext uri="{28A0092B-C50C-407E-A947-70E740481C1C}">
                <a14:useLocalDpi xmlns:a14="http://schemas.microsoft.com/office/drawing/2010/main" val="0"/>
              </a:ext>
            </a:extLst>
          </a:blip>
          <a:stretch>
            <a:fillRect/>
          </a:stretch>
        </p:blipFill>
        <p:spPr>
          <a:xfrm>
            <a:off x="5724696" y="2021301"/>
            <a:ext cx="2681263" cy="2674457"/>
          </a:xfrm>
          <a:prstGeom prst="rect">
            <a:avLst/>
          </a:prstGeom>
        </p:spPr>
      </p:pic>
      <p:pic>
        <p:nvPicPr>
          <p:cNvPr id="10" name="图片 9"/>
          <p:cNvPicPr>
            <a:picLocks noChangeAspect="1"/>
          </p:cNvPicPr>
          <p:nvPr/>
        </p:nvPicPr>
        <p:blipFill>
          <a:blip r:embed="Ra2d8aeae17f04f12">
            <a:extLst>
              <a:ext uri="{28A0092B-C50C-407E-A947-70E740481C1C}">
                <a14:useLocalDpi xmlns:a14="http://schemas.microsoft.com/office/drawing/2010/main" val="0"/>
              </a:ext>
            </a:extLst>
          </a:blip>
          <a:stretch>
            <a:fillRect/>
          </a:stretch>
        </p:blipFill>
        <p:spPr>
          <a:xfrm>
            <a:off x="8610918" y="2021301"/>
            <a:ext cx="2674457" cy="2674457"/>
          </a:xfrm>
          <a:prstGeom prst="rect">
            <a:avLst/>
          </a:prstGeom>
        </p:spPr>
      </p:pic>
      <p:sp>
        <p:nvSpPr>
          <p:cNvPr id="11" name="文本框 10"/>
          <p:cNvSpPr txBox="1"/>
          <p:nvPr/>
        </p:nvSpPr>
        <p:spPr>
          <a:xfrm>
            <a:off x="8825793"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下载</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4" name="文本框 3"/>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mc:AlternateContent xmlns:mc="http://schemas.openxmlformats.org/markup-compatibility/2006" xmlns:p14="http://schemas.microsoft.com/office/powerpoint/2010/main">
        <mc:Choice Requires="p14">
          <p:contentPart p14:bwMode="auto" r:id="R4f8604ec63e5411a">
            <p14:nvContentPartPr>
              <p14:cNvPr id="8" name="墨迹 7"/>
              <p14:cNvContentPartPr/>
              <p14:nvPr/>
            </p14:nvContentPartPr>
            <p14:xfrm>
              <a:off x="907950" y="-825390"/>
              <a:ext cx="360" cy="360"/>
            </p14:xfrm>
          </p:contentPart>
        </mc:Choice>
        <mc:Fallback xmlns="">
          <p:pic>
            <p:nvPicPr>
              <p:cNvPr id="8" name="墨迹 7"/>
            </p:nvPicPr>
            <p:blipFill>
              <a:blip r:embed="Rb6f1b195a4354aaa"/>
            </p:blipFill>
            <p:spPr>
              <a:xfrm>
                <a:off x="907950" y="-825390"/>
                <a:ext cx="360" cy="360"/>
              </a:xfrm>
              <a:prstGeom prst="rect"/>
            </p:spPr>
          </p:pic>
        </mc:Fallback>
      </mc:AlternateContent>
      <mc:AlternateContent xmlns:mc="http://schemas.openxmlformats.org/markup-compatibility/2006" xmlns:p14="http://schemas.microsoft.com/office/powerpoint/2010/main">
        <mc:Choice Requires="p14">
          <p:contentPart p14:bwMode="auto" r:id="Ra1197d0354d84a55">
            <p14:nvContentPartPr>
              <p14:cNvPr id="13" name="墨迹 12"/>
              <p14:cNvContentPartPr/>
              <p14:nvPr/>
            </p14:nvContentPartPr>
            <p14:xfrm>
              <a:off x="1130070" y="-939870"/>
              <a:ext cx="360" cy="360"/>
            </p14:xfrm>
          </p:contentPart>
        </mc:Choice>
        <mc:Fallback xmlns="">
          <p:pic>
            <p:nvPicPr>
              <p:cNvPr id="13" name="墨迹 12"/>
            </p:nvPicPr>
            <p:blipFill>
              <a:blip r:embed="Rb6f1b195a4354aaa"/>
            </p:blipFill>
            <p:spPr>
              <a:xfrm>
                <a:off x="1130070" y="-939870"/>
                <a:ext cx="360" cy="360"/>
              </a:xfrm>
              <a:prstGeom prst="rect"/>
            </p:spPr>
          </p:pic>
        </mc:Fallback>
      </mc:AlternateContent>
      <mc:AlternateContent xmlns:mc="http://schemas.openxmlformats.org/markup-compatibility/2006" xmlns:p14="http://schemas.microsoft.com/office/powerpoint/2010/main">
        <mc:Choice Requires="p14">
          <p:contentPart p14:bwMode="auto" r:id="R67c4f515afd94f23">
            <p14:nvContentPartPr>
              <p14:cNvPr id="14" name="墨迹 13"/>
              <p14:cNvContentPartPr/>
              <p14:nvPr/>
            </p14:nvContentPartPr>
            <p14:xfrm>
              <a:off x="768270" y="-768510"/>
              <a:ext cx="360" cy="360"/>
            </p14:xfrm>
          </p:contentPart>
        </mc:Choice>
        <mc:Fallback xmlns="">
          <p:pic>
            <p:nvPicPr>
              <p:cNvPr id="14" name="墨迹 13"/>
            </p:nvPicPr>
            <p:blipFill>
              <a:blip r:embed="Rb6f1b195a4354aaa"/>
            </p:blipFill>
            <p:spPr>
              <a:xfrm>
                <a:off x="768270" y="-768510"/>
                <a:ext cx="360" cy="360"/>
              </a:xfrm>
              <a:prstGeom prst="rect"/>
            </p:spPr>
          </p:pic>
        </mc:Fallback>
      </mc:AlternateContent>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文本框 3"/>
          <p:cNvSpPr txBox="1"/>
          <p:nvPr/>
        </p:nvSpPr>
        <p:spPr>
          <a:xfrm>
            <a:off x="2457408" y="1563181"/>
            <a:ext cx="8048861" cy="2355132"/>
          </a:xfrm>
          <a:prstGeom prst="rect">
            <a:avLst/>
          </a:prstGeom>
          <a:noFill/>
        </p:spPr>
        <p:txBody>
          <a:bodyPr wrap="square" rtlCol="0">
            <a:spAutoFit/>
          </a:bodyPr>
          <a:lstStyle/>
          <a:p>
            <a:r>
              <a:rPr lang="zh-CN" altLang="en-US" sz="2400" dirty="0">
                <a:latin typeface="思源黑体 CN Normal" panose="020B0400000000000000" pitchFamily="34" charset="-122"/>
                <a:ea typeface="思源黑体 CN Normal" panose="020B0400000000000000" pitchFamily="34" charset="-122"/>
              </a:rPr>
              <a:t>提示：</a:t>
            </a:r>
            <a:endParaRPr lang="en-US" altLang="zh-CN" sz="2400" dirty="0">
              <a:latin typeface="思源黑体 CN Normal" panose="020B0400000000000000" pitchFamily="34" charset="-122"/>
              <a:ea typeface="思源黑体 CN Normal" panose="020B0400000000000000" pitchFamily="34" charset="-122"/>
            </a:endParaRPr>
          </a:p>
          <a:p>
            <a:endParaRPr lang="en-US" altLang="zh-CN" dirty="0">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此文件仅供您在内部团队交流学习交流之用，</a:t>
            </a:r>
            <a:r>
              <a:rPr lang="zh-CN" altLang="en-US" dirty="0">
                <a:solidFill>
                  <a:srgbClr val="FF0000"/>
                </a:solidFill>
                <a:latin typeface="思源黑体 CN Normal" panose="020B0400000000000000" pitchFamily="34" charset="-122"/>
                <a:ea typeface="思源黑体 CN Normal" panose="020B0400000000000000" pitchFamily="34" charset="-122"/>
              </a:rPr>
              <a:t>严禁</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在其他公共领域传播或商用。如果因为您将本站资源用于其他用途而引起的纠纷，本站不负任何责任</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部分页面仅有一行过渡文字，如不需要请删除</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文档正文字体为：思源等宽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SourceHanMonoSC</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-Light)</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MiSans</a:t>
            </a:r>
            <a:r>
              <a:rPr lang="en-US" altLang="zh-CN" dirty="0">
                <a:solidFill>
                  <a:srgbClr val="212529"/>
                </a:solidFill>
                <a:latin typeface="Helvetica Neue"/>
              </a:rPr>
              <a:t>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Normal</a:t>
            </a:r>
          </a:p>
        </p:txBody>
      </p:sp>
      <p:sp>
        <p:nvSpPr>
          <p:cNvPr id="2" name="文本框 1"/>
          <p:cNvSpPr txBox="1"/>
          <p:nvPr/>
        </p:nvSpPr>
        <p:spPr>
          <a:xfrm>
            <a:off x="2457409" y="4417013"/>
            <a:ext cx="5277798" cy="369332"/>
          </a:xfrm>
          <a:prstGeom prst="rect">
            <a:avLst/>
          </a:prstGeom>
          <a:noFill/>
        </p:spPr>
        <p:txBody>
          <a:bodyPr wrap="square" rtlCol="0">
            <a:spAutoFit/>
          </a:bodyPr>
          <a:lstStyle/>
          <a:p>
            <a:r>
              <a:rPr lang="zh-CN" altLang="en-US" dirty="0">
                <a:hlinkClick r:id="Rd9bfa1982a4a40bebd4b3781ca76cc69"/>
              </a:rPr>
              <a:t>部分字体来源于</a:t>
            </a:r>
            <a:r>
              <a:rPr lang="en-US" altLang="zh-CN" dirty="0">
                <a:hlinkClick r:id="Rd9bfa1982a4a40bebd4b3781ca76cc69"/>
              </a:rPr>
              <a:t>100font.com  </a:t>
            </a:r>
            <a:r>
              <a:rPr lang="zh-CN" altLang="en-US" dirty="0">
                <a:hlinkClick r:id="Rd9bfa1982a4a40bebd4b3781ca76cc69"/>
              </a:rPr>
              <a:t>点击此链接下载字体</a:t>
            </a:r>
            <a:endParaRPr lang="zh-CN" altLang="en-US" dirty="0"/>
          </a:p>
        </p:txBody>
      </p:sp>
      <p:sp>
        <p:nvSpPr>
          <p:cNvPr id="6" name="文本框 5"/>
          <p:cNvSpPr txBox="1"/>
          <p:nvPr/>
        </p:nvSpPr>
        <p:spPr>
          <a:xfrm>
            <a:off x="2457409" y="4822886"/>
            <a:ext cx="7017821" cy="369332"/>
          </a:xfrm>
          <a:prstGeom prst="rect">
            <a:avLst/>
          </a:prstGeom>
          <a:noFill/>
        </p:spPr>
        <p:txBody>
          <a:bodyPr wrap="square" rtlCol="0">
            <a:spAutoFit/>
          </a:bodyPr>
          <a:lstStyle/>
          <a:p>
            <a:r>
              <a:rPr lang="zh-CN" altLang="en-US" dirty="0">
                <a:hlinkClick r:id="R1be24e57da5440ffb97746bdf279e1dc"/>
              </a:rPr>
              <a:t>部分图标来源于</a:t>
            </a:r>
            <a:r>
              <a:rPr lang="en-US" altLang="zh-CN" dirty="0">
                <a:hlinkClick r:id="R1be24e57da5440ffb97746bdf279e1dc"/>
              </a:rPr>
              <a:t>Storyset.com </a:t>
            </a:r>
            <a:r>
              <a:rPr lang="zh-CN" altLang="en-US" dirty="0">
                <a:hlinkClick r:id="R1be24e57da5440ffb97746bdf279e1dc"/>
              </a:rPr>
              <a:t>点击此链接获取图标</a:t>
            </a:r>
            <a:endParaRPr lang="zh-CN" altLang="en-US" dirty="0"/>
          </a:p>
        </p:txBody>
      </p:sp>
      <p:sp>
        <p:nvSpPr>
          <p:cNvPr id="3" name="文本框 2">
            <a:extLst>
              <a:ext uri="{FF2B5EF4-FFF2-40B4-BE49-F238E27FC236}">
                <a16:creationId xmlns:a16="http://schemas.microsoft.com/office/drawing/2014/main" id="{DB88FEA3-84DD-A730-1816-8BF7FBF369D7}"/>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rgbClr val="2E83C0"/>
        </a:solidFill>
        <a:effectLst/>
      </p:bgPr>
    </p:bg>
    <p:spTree>
      <p:nvGrpSpPr>
        <p:cNvPr id="1" name=""/>
        <p:cNvGrpSpPr/>
        <p:nvPr/>
      </p:nvGrpSpPr>
      <p:grpSpPr>
        <a:xfrm>
          <a:off x="0" y="0"/>
          <a:ext cx="0" cy="0"/>
        </a:xfrm>
      </p:grpSpPr>
      <p:sp>
        <p:nvSpPr>
          <p:cNvPr id="2" name="图形"/>
          <p:cNvSpPr txBox="1"/>
          <p:nvPr/>
        </p:nvSpPr>
        <p:spPr>
          <a:xfrm>
            <a:off x="1024257" y="3131820"/>
            <a:ext cx="3603625" cy="1015663"/>
          </a:xfrm>
          <a:prstGeom prst="rect">
            <a:avLst/>
          </a:prstGeom>
          <a:noFill/>
        </p:spPr>
        <p:txBody>
          <a:bodyPr wrap="square" rtlCol="0">
            <a:spAutoFit/>
          </a:bodyPr>
          <a:lstStyle/>
          <a:p>
            <a:pPr algn="dist"/>
            <a:r>
              <a:rPr lang="en-US" altLang="zh-CN" sz="6000">
                <a:solidFill>
                  <a:schemeClr val="bg1"/>
                </a:solidFill>
                <a:latin typeface="思源宋体 CN Heavy" panose="02020900000000000000" charset="-122"/>
                <a:ea typeface="思源宋体 CN Heavy" panose="02020900000000000000" charset="-122"/>
                <a:cs typeface="思源宋体 CN Light" panose="02020300000000000000" charset="-122"/>
              </a:rPr>
              <a:t>Part 01</a:t>
            </a:r>
          </a:p>
        </p:txBody>
      </p:sp>
      <p:sp>
        <p:nvSpPr>
          <p:cNvPr id="14" name="图形"/>
          <p:cNvSpPr txBox="1"/>
          <p:nvPr/>
        </p:nvSpPr>
        <p:spPr>
          <a:xfrm>
            <a:off x="1036957" y="4284345"/>
            <a:ext cx="6504305" cy="1200329"/>
          </a:xfrm>
          <a:prstGeom prst="rect">
            <a:avLst/>
          </a:prstGeom>
          <a:noFill/>
        </p:spPr>
        <p:txBody>
          <a:bodyPr wrap="square" rtlCol="0">
            <a:spAutoFit/>
          </a:bodyPr>
          <a:lstStyle/>
          <a:p>
            <a:pPr algn="dist"/>
            <a:r>
              <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关于我们公司</a:t>
            </a:r>
            <a:endPar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77" name="图形"/>
          <p:cNvSpPr txBox="1"/>
          <p:nvPr/>
        </p:nvSpPr>
        <p:spPr>
          <a:xfrm>
            <a:off x="1036956" y="5439412"/>
            <a:ext cx="8484235" cy="630555"/>
          </a:xfrm>
          <a:prstGeom prst="rect">
            <a:avLst/>
          </a:prstGeom>
          <a:noFill/>
        </p:spPr>
        <p:txBody>
          <a:bodyPr wrap="square" rtlCol="0">
            <a:noAutofit/>
          </a:bodyPr>
          <a:lstStyle/>
          <a:p>
            <a:pPr algn="l">
              <a:lnSpc>
                <a:spcPct val="150000"/>
              </a:lnSpc>
            </a:pPr>
            <a:r>
              <a:rPr lang="en-US" altLang="zh-CN" sz="1200" noProof="0">
                <a:ln>
                  <a:noFill/>
                </a:ln>
                <a:solidFill>
                  <a:schemeClr val="bg1"/>
                </a:solidFill>
                <a:effectLst/>
                <a:uLnTx/>
                <a:uFillTx/>
                <a:latin typeface="思源宋体 CN Light"/>
                <a:ea typeface="思源宋体 CN Light"/>
                <a:cs typeface="+mn-ea"/>
                <a:sym typeface="+mn-lt"/>
              </a:rPr>
              <a:t>Click here to enter your text,change the color or size of the text.Click here to enter your text,change the color or size of the text.Click here to enter your text,change the color or size of the text.</a:t>
            </a:r>
          </a:p>
        </p:txBody>
      </p:sp>
      <p:pic>
        <p:nvPicPr>
          <p:cNvPr id="8" name="图片 7"/>
          <p:cNvPicPr>
            <a:picLocks noChangeAspect="1"/>
          </p:cNvPicPr>
          <p:nvPr/>
        </p:nvPicPr>
        <p:blipFill>
          <a:blip r:embed="Rc43592c257924447">
            <a:extLst>
              <a:ext uri="{BEBA8EAE-BF5A-486C-A8C5-ECC9F3942E4B}">
                <a14:imgProps xmlns:a14="http://schemas.microsoft.com/office/drawing/2010/main">
                  <a14:imgLayer r:embed="R49b30df2bec34af9">
                    <a14:imgEffect>
                      <a14:backgroundRemoval t="0" b="100000" l="0" r="100000">
                        <a14:foregroundMark x1="8759" y1="10588" x2="8759" y2="10588"/>
                        <a14:foregroundMark x1="10961" y1="11092" x2="86236" y2="11765"/>
                        <a14:foregroundMark x1="86937" y1="18824" x2="90090" y2="28739"/>
                      </a14:backgroundRemoval>
                    </a14:imgEffect>
                  </a14:imgLayer>
                </a14:imgProps>
              </a:ext>
              <a:ext uri="{28A0092B-C50C-407E-A947-70E740481C1C}">
                <a14:useLocalDpi xmlns:a14="http://schemas.microsoft.com/office/drawing/2010/main" val="0"/>
              </a:ext>
            </a:extLst>
          </a:blip>
          <a:stretch>
            <a:fillRect/>
          </a:stretch>
        </p:blipFill>
        <p:spPr>
          <a:xfrm>
            <a:off x="6096" y="0"/>
            <a:ext cx="12185904" cy="3628935"/>
          </a:xfrm>
          <a:prstGeom prst="rect">
            <a:avLst/>
          </a:prstGeom>
        </p:spPr>
      </p:pic>
    </p:spTree>
    <p:custDataLst>
      <p:tags r:id="R393d91f652b64e13"/>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900" decel="100000" fill="hold"/>
                                        <p:tgtEl>
                                          <p:spTgt spid="1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900" decel="100000" fill="hold"/>
                                        <p:tgtEl>
                                          <p:spTgt spid="7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p:bldP spid="14" grpId="1"/>
      <p:bldP spid="77" grpId="0"/>
      <p:bldP spid="77" grpId="1"/>
    </p:bldLst>
  </p:timing>
</p:sld>
</file>

<file path=ppt/slides/slide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7031c88cea0c4882"/>
              </p:custDataLst>
            </p:nvPr>
          </p:nvSpPr>
          <p:spPr>
            <a:xfrm>
              <a:off x="6247" y="760"/>
              <a:ext cx="12953"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f053ad7ce53c4e4e"/>
              </p:custDataLst>
            </p:nvPr>
          </p:nvSpPr>
          <p:spPr>
            <a:xfrm>
              <a:off x="920" y="360"/>
              <a:ext cx="4846" cy="1018"/>
            </a:xfrm>
            <a:prstGeom prst="rect">
              <a:avLst/>
            </a:prstGeom>
            <a:noFill/>
          </p:spPr>
          <p:txBody>
            <a:bodyPr wrap="square" rtlCol="0">
              <a:spAutoFit/>
            </a:bodyPr>
            <a:lstStyle/>
            <a:p>
              <a:pPr algn="dist"/>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关于我们公司</a:t>
              </a:r>
            </a:p>
          </p:txBody>
        </p:sp>
        <p:sp>
          <p:nvSpPr>
            <p:cNvPr id="20" name="图形"/>
            <p:cNvSpPr/>
            <p:nvPr>
              <p:custDataLst>
                <p:tags r:id="R232507e322334d06"/>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9" name="图形"/>
          <p:cNvGrpSpPr/>
          <p:nvPr/>
        </p:nvGrpSpPr>
        <p:grpSpPr>
          <a:xfrm>
            <a:off x="1017272" y="1862456"/>
            <a:ext cx="10390505" cy="4027170"/>
            <a:chOff x="1602" y="2933"/>
            <a:chExt cx="16363" cy="6342"/>
          </a:xfrm>
        </p:grpSpPr>
        <p:grpSp>
          <p:nvGrpSpPr>
            <p:cNvPr id="18" name="组合 17"/>
            <p:cNvGrpSpPr/>
            <p:nvPr/>
          </p:nvGrpSpPr>
          <p:grpSpPr>
            <a:xfrm>
              <a:off x="8327" y="2933"/>
              <a:ext cx="9638" cy="6342"/>
              <a:chOff x="8342" y="2933"/>
              <a:chExt cx="9638" cy="6342"/>
            </a:xfrm>
          </p:grpSpPr>
          <p:sp>
            <p:nvSpPr>
              <p:cNvPr id="13" name="图形"/>
              <p:cNvSpPr/>
              <p:nvPr>
                <p:custDataLst>
                  <p:tags r:id="Rc891ced641914f41"/>
                </p:custDataLst>
              </p:nvPr>
            </p:nvSpPr>
            <p:spPr>
              <a:xfrm>
                <a:off x="8342" y="2933"/>
                <a:ext cx="9638" cy="6342"/>
              </a:xfrm>
              <a:prstGeom prst="rect">
                <a:avLst/>
              </a:prstGeom>
              <a:solidFill>
                <a:schemeClr val="lt1"/>
              </a:solidFill>
              <a:ln>
                <a:noFill/>
              </a:ln>
              <a:effectLst>
                <a:outerShdw blurRad="304800" sx="102000" sy="102000" algn="ctr" rotWithShape="0">
                  <a:srgbClr val="2E83C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Light" panose="02020300000000000000" charset="-122"/>
                </a:endParaRPr>
              </a:p>
            </p:txBody>
          </p:sp>
          <p:sp>
            <p:nvSpPr>
              <p:cNvPr id="3" name="图形"/>
              <p:cNvSpPr/>
              <p:nvPr>
                <p:custDataLst>
                  <p:tags r:id="R487719750acb4d4c"/>
                </p:custDataLst>
              </p:nvPr>
            </p:nvSpPr>
            <p:spPr>
              <a:xfrm>
                <a:off x="8342" y="9162"/>
                <a:ext cx="9638" cy="11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宋体 CN Light" panose="02020300000000000000" charset="-122"/>
                </a:endParaRPr>
              </a:p>
            </p:txBody>
          </p:sp>
        </p:grpSp>
        <p:grpSp>
          <p:nvGrpSpPr>
            <p:cNvPr id="7" name="组合 6"/>
            <p:cNvGrpSpPr/>
            <p:nvPr/>
          </p:nvGrpSpPr>
          <p:grpSpPr>
            <a:xfrm>
              <a:off x="10613" y="3445"/>
              <a:ext cx="6636" cy="1575"/>
              <a:chOff x="10613" y="3445"/>
              <a:chExt cx="6636" cy="1575"/>
            </a:xfrm>
          </p:grpSpPr>
          <p:sp>
            <p:nvSpPr>
              <p:cNvPr id="9" name="图形"/>
              <p:cNvSpPr txBox="1">
                <a:spLocks noChangeArrowheads="1"/>
              </p:cNvSpPr>
              <p:nvPr>
                <p:custDataLst>
                  <p:tags r:id="Rb6bf90215c0e4c63"/>
                </p:custDataLst>
              </p:nvPr>
            </p:nvSpPr>
            <p:spPr bwMode="auto">
              <a:xfrm>
                <a:off x="10613" y="3445"/>
                <a:ext cx="30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14" name="图形"/>
              <p:cNvSpPr txBox="1">
                <a:spLocks noChangeArrowheads="1"/>
              </p:cNvSpPr>
              <p:nvPr>
                <p:custDataLst>
                  <p:tags r:id="R259ea14ee6c546c6"/>
                </p:custDataLst>
              </p:nvPr>
            </p:nvSpPr>
            <p:spPr bwMode="auto">
              <a:xfrm>
                <a:off x="10613" y="4002"/>
                <a:ext cx="6636"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pic>
          <p:nvPicPr>
            <p:cNvPr id="4" name="图形" descr="D:\包图网\包图网素材\商务办公\11898.jpg11898"/>
            <p:cNvPicPr>
              <a:picLocks noChangeAspect="1"/>
            </p:cNvPicPr>
            <p:nvPr>
              <p:custDataLst>
                <p:tags r:id="Rd3821a5ffb1c4559"/>
              </p:custDataLst>
            </p:nvPr>
          </p:nvPicPr>
          <p:blipFill>
            <a:blip r:embed="R6d7126a6bd284983">
              <a:extLst>
                <a:ext uri="{28A0092B-C50C-407E-A947-70E740481C1C}">
                  <a14:useLocalDpi xmlns:a14="http://schemas.microsoft.com/office/drawing/2010/main"/>
                </a:ext>
              </a:extLst>
            </a:blip>
            <a:stretch>
              <a:fillRect/>
            </a:stretch>
          </p:blipFill>
          <p:spPr>
            <a:xfrm>
              <a:off x="1614" y="2934"/>
              <a:ext cx="6621" cy="5893"/>
            </a:xfrm>
            <a:prstGeom prst="rect">
              <a:avLst/>
            </a:prstGeom>
          </p:spPr>
        </p:pic>
        <p:sp>
          <p:nvSpPr>
            <p:cNvPr id="6" name="图形"/>
            <p:cNvSpPr/>
            <p:nvPr>
              <p:custDataLst>
                <p:tags r:id="Rc975aac99cb64e19"/>
              </p:custDataLst>
            </p:nvPr>
          </p:nvSpPr>
          <p:spPr>
            <a:xfrm>
              <a:off x="1602" y="8103"/>
              <a:ext cx="6658" cy="1172"/>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lt1"/>
                  </a:solidFill>
                  <a:latin typeface="思源宋体 CN Heavy" panose="02020900000000000000" charset="-122"/>
                  <a:ea typeface="思源宋体 CN Heavy" panose="02020900000000000000" charset="-122"/>
                  <a:cs typeface="思源宋体 CN Heavy" panose="02020900000000000000" charset="-122"/>
                </a:rPr>
                <a:t>添加标题文本</a:t>
              </a:r>
            </a:p>
          </p:txBody>
        </p:sp>
        <p:sp>
          <p:nvSpPr>
            <p:cNvPr id="15" name="图形"/>
            <p:cNvSpPr/>
            <p:nvPr>
              <p:custDataLst>
                <p:tags r:id="R7bfdbdedb3e742fb"/>
              </p:custDataLst>
            </p:nvPr>
          </p:nvSpPr>
          <p:spPr>
            <a:xfrm>
              <a:off x="8974" y="3678"/>
              <a:ext cx="1107" cy="1107"/>
            </a:xfrm>
            <a:prstGeom prst="ellipse">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宋体 CN Heavy" panose="02020900000000000000" charset="-122"/>
                <a:ea typeface="思源宋体 CN Heavy" panose="02020900000000000000" charset="-122"/>
                <a:cs typeface="思源宋体 CN Heavy" panose="02020900000000000000" charset="-122"/>
              </a:endParaRPr>
            </a:p>
          </p:txBody>
        </p:sp>
        <p:sp>
          <p:nvSpPr>
            <p:cNvPr id="23" name="图形"/>
            <p:cNvSpPr/>
            <p:nvPr>
              <p:custDataLst>
                <p:tags r:id="Rbe000fcf295a4442"/>
              </p:custDataLst>
            </p:nvPr>
          </p:nvSpPr>
          <p:spPr>
            <a:xfrm>
              <a:off x="8974" y="5634"/>
              <a:ext cx="1107" cy="1107"/>
            </a:xfrm>
            <a:prstGeom prst="ellipse">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宋体 CN Heavy" panose="02020900000000000000" charset="-122"/>
                <a:ea typeface="思源宋体 CN Heavy" panose="02020900000000000000" charset="-122"/>
                <a:cs typeface="思源宋体 CN Heavy" panose="02020900000000000000" charset="-122"/>
              </a:endParaRPr>
            </a:p>
          </p:txBody>
        </p:sp>
        <p:sp>
          <p:nvSpPr>
            <p:cNvPr id="25" name="图形"/>
            <p:cNvSpPr/>
            <p:nvPr>
              <p:custDataLst>
                <p:tags r:id="R3e3d6af4a1254320"/>
              </p:custDataLst>
            </p:nvPr>
          </p:nvSpPr>
          <p:spPr>
            <a:xfrm>
              <a:off x="8974" y="7521"/>
              <a:ext cx="1107" cy="1107"/>
            </a:xfrm>
            <a:prstGeom prst="ellipse">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宋体 CN Heavy" panose="02020900000000000000" charset="-122"/>
                <a:ea typeface="思源宋体 CN Heavy" panose="02020900000000000000" charset="-122"/>
                <a:cs typeface="思源宋体 CN Heavy" panose="02020900000000000000" charset="-122"/>
              </a:endParaRPr>
            </a:p>
          </p:txBody>
        </p:sp>
        <p:pic>
          <p:nvPicPr>
            <p:cNvPr id="54" name="图形" descr="32313538333630393b32313538333731323bd4dacfdfbdccd3fd"/>
            <p:cNvPicPr>
              <a:picLocks noChangeAspect="1"/>
            </p:cNvPicPr>
            <p:nvPr>
              <p:custDataLst>
                <p:tags r:id="R447948e492d94dfc"/>
              </p:custDataLst>
            </p:nvPr>
          </p:nvPicPr>
          <p:blipFill>
            <a:blip r:embed="R82a2e532d8b24c99">
              <a:extLst>
                <a:ext uri="{28A0092B-C50C-407E-A947-70E740481C1C}">
                  <a14:useLocalDpi xmlns:a14="http://schemas.microsoft.com/office/drawing/2010/main"/>
                </a:ext>
                <a:ext uri="{96DAC541-7B7A-43D3-8B79-37D633B846F1}">
                  <asvg:svgBlip xmlns:asvg="http://schemas.microsoft.com/office/drawing/2016/SVG/main" r:embed="rId25"/>
                </a:ext>
              </a:extLst>
            </a:blip>
            <a:stretch>
              <a:fillRect/>
            </a:stretch>
          </p:blipFill>
          <p:spPr>
            <a:xfrm>
              <a:off x="9215" y="3928"/>
              <a:ext cx="608" cy="608"/>
            </a:xfrm>
            <a:prstGeom prst="rect">
              <a:avLst/>
            </a:prstGeom>
          </p:spPr>
        </p:pic>
        <p:pic>
          <p:nvPicPr>
            <p:cNvPr id="56" name="图形" descr="32313538333630393b32313538333731303bbdbbd7f7d2b5"/>
            <p:cNvPicPr>
              <a:picLocks noChangeAspect="1"/>
            </p:cNvPicPr>
            <p:nvPr>
              <p:custDataLst>
                <p:tags r:id="R68dcac5dc90f489c"/>
              </p:custDataLst>
            </p:nvPr>
          </p:nvPicPr>
          <p:blipFill>
            <a:blip r:embed="R7597e78f3dda4f6d">
              <a:extLst>
                <a:ext uri="{28A0092B-C50C-407E-A947-70E740481C1C}">
                  <a14:useLocalDpi xmlns:a14="http://schemas.microsoft.com/office/drawing/2010/main"/>
                </a:ext>
                <a:ext uri="{96DAC541-7B7A-43D3-8B79-37D633B846F1}">
                  <asvg:svgBlip xmlns:asvg="http://schemas.microsoft.com/office/drawing/2016/SVG/main" r:embed="rId27"/>
                </a:ext>
              </a:extLst>
            </a:blip>
            <a:stretch>
              <a:fillRect/>
            </a:stretch>
          </p:blipFill>
          <p:spPr>
            <a:xfrm>
              <a:off x="9215" y="5875"/>
              <a:ext cx="625" cy="625"/>
            </a:xfrm>
            <a:prstGeom prst="rect">
              <a:avLst/>
            </a:prstGeom>
          </p:spPr>
        </p:pic>
        <p:pic>
          <p:nvPicPr>
            <p:cNvPr id="26" name="图形" descr="32313538333630393b32313538333731363bd1a7cfb0d0a1d7e9"/>
            <p:cNvPicPr>
              <a:picLocks noChangeAspect="1"/>
            </p:cNvPicPr>
            <p:nvPr>
              <p:custDataLst>
                <p:tags r:id="R3acae3186d3c44de"/>
              </p:custDataLst>
            </p:nvPr>
          </p:nvPicPr>
          <p:blipFill>
            <a:blip r:embed="Ref63d7b6e366481f">
              <a:extLst>
                <a:ext uri="{28A0092B-C50C-407E-A947-70E740481C1C}">
                  <a14:useLocalDpi xmlns:a14="http://schemas.microsoft.com/office/drawing/2010/main"/>
                </a:ext>
                <a:ext uri="{96DAC541-7B7A-43D3-8B79-37D633B846F1}">
                  <asvg:svgBlip xmlns:asvg="http://schemas.microsoft.com/office/drawing/2016/SVG/main" r:embed="rId29"/>
                </a:ext>
              </a:extLst>
            </a:blip>
            <a:stretch>
              <a:fillRect/>
            </a:stretch>
          </p:blipFill>
          <p:spPr>
            <a:xfrm>
              <a:off x="9232" y="7771"/>
              <a:ext cx="608" cy="608"/>
            </a:xfrm>
            <a:prstGeom prst="rect">
              <a:avLst/>
            </a:prstGeom>
          </p:spPr>
        </p:pic>
        <p:grpSp>
          <p:nvGrpSpPr>
            <p:cNvPr id="8" name="组合 7"/>
            <p:cNvGrpSpPr/>
            <p:nvPr/>
          </p:nvGrpSpPr>
          <p:grpSpPr>
            <a:xfrm>
              <a:off x="10613" y="5401"/>
              <a:ext cx="6636" cy="1575"/>
              <a:chOff x="10613" y="3445"/>
              <a:chExt cx="6636" cy="1575"/>
            </a:xfrm>
          </p:grpSpPr>
          <p:sp>
            <p:nvSpPr>
              <p:cNvPr id="19" name="图形"/>
              <p:cNvSpPr txBox="1">
                <a:spLocks noChangeArrowheads="1"/>
              </p:cNvSpPr>
              <p:nvPr>
                <p:custDataLst>
                  <p:tags r:id="Rb55596f1050d459e"/>
                </p:custDataLst>
              </p:nvPr>
            </p:nvSpPr>
            <p:spPr bwMode="auto">
              <a:xfrm>
                <a:off x="10613" y="3445"/>
                <a:ext cx="30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2" name="图形"/>
              <p:cNvSpPr txBox="1">
                <a:spLocks noChangeArrowheads="1"/>
              </p:cNvSpPr>
              <p:nvPr>
                <p:custDataLst>
                  <p:tags r:id="R4c99592d0c80474c"/>
                </p:custDataLst>
              </p:nvPr>
            </p:nvSpPr>
            <p:spPr bwMode="auto">
              <a:xfrm>
                <a:off x="10613" y="4002"/>
                <a:ext cx="6636"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nvGrpSpPr>
            <p:cNvPr id="24" name="组合 23"/>
            <p:cNvGrpSpPr/>
            <p:nvPr/>
          </p:nvGrpSpPr>
          <p:grpSpPr>
            <a:xfrm>
              <a:off x="10613" y="7288"/>
              <a:ext cx="6636" cy="1575"/>
              <a:chOff x="10613" y="3445"/>
              <a:chExt cx="6636" cy="1575"/>
            </a:xfrm>
          </p:grpSpPr>
          <p:sp>
            <p:nvSpPr>
              <p:cNvPr id="27" name="图形"/>
              <p:cNvSpPr txBox="1">
                <a:spLocks noChangeArrowheads="1"/>
              </p:cNvSpPr>
              <p:nvPr>
                <p:custDataLst>
                  <p:tags r:id="Rf9194ad6654044b8"/>
                </p:custDataLst>
              </p:nvPr>
            </p:nvSpPr>
            <p:spPr bwMode="auto">
              <a:xfrm>
                <a:off x="10613" y="3445"/>
                <a:ext cx="30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8" name="图形"/>
              <p:cNvSpPr txBox="1">
                <a:spLocks noChangeArrowheads="1"/>
              </p:cNvSpPr>
              <p:nvPr>
                <p:custDataLst>
                  <p:tags r:id="R4858d4ce95e440e4"/>
                </p:custDataLst>
              </p:nvPr>
            </p:nvSpPr>
            <p:spPr bwMode="auto">
              <a:xfrm>
                <a:off x="10613" y="4002"/>
                <a:ext cx="6636"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grpSp>
      </p:grpSp>
    </p:spTree>
    <p:custDataLst>
      <p:tags r:id="R5c5e55fa1282436a"/>
    </p:custDataLst>
  </p:cSld>
  <p:clrMapOvr>
    <a:masterClrMapping/>
  </p:clrMapOvr>
  <mc:AlternateContent xmlns:mc="http://schemas.openxmlformats.org/markup-compatibility/2006">
    <mc:Choice xmlns:p14="http://schemas.microsoft.com/office/powerpoint/2010/main" Requires="p14">
      <p:transition spd="slow" advTm="2000" p14:dur="2000">
        <p:wipe/>
      </p:transition>
    </mc:Choice>
    <mc:Fallback>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3" presetClass="entr" presetSubtype="10" fill="hold"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blinds(horizontal)">
                                      <p:cBhvr>
                                        <p:cTn id="1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chemeClr val="bg1"/>
        </a:solidFill>
        <a:effectLst/>
      </p:bgPr>
    </p:bg>
    <p:spTree>
      <p:nvGrpSpPr>
        <p:cNvPr id="1" name=""/>
        <p:cNvGrpSpPr/>
        <p:nvPr/>
      </p:nvGrpSpPr>
      <p:grpSpPr>
        <a:xfrm>
          <a:off x="0" y="0"/>
          <a:ext cx="0" cy="0"/>
        </a:xfrm>
      </p:grpSpPr>
      <p:grpSp>
        <p:nvGrpSpPr>
          <p:cNvPr id="22" name="图形"/>
          <p:cNvGrpSpPr/>
          <p:nvPr/>
        </p:nvGrpSpPr>
        <p:grpSpPr>
          <a:xfrm>
            <a:off x="709295" y="1360171"/>
            <a:ext cx="10787380" cy="4667250"/>
            <a:chOff x="1117" y="2142"/>
            <a:chExt cx="16988" cy="7350"/>
          </a:xfrm>
        </p:grpSpPr>
        <p:sp>
          <p:nvSpPr>
            <p:cNvPr id="3" name="图形"/>
            <p:cNvSpPr txBox="1"/>
            <p:nvPr>
              <p:custDataLst>
                <p:tags r:id="Rf6a418228c1a4c00"/>
              </p:custDataLst>
            </p:nvPr>
          </p:nvSpPr>
          <p:spPr>
            <a:xfrm>
              <a:off x="1117" y="2142"/>
              <a:ext cx="4658" cy="841"/>
            </a:xfrm>
            <a:prstGeom prst="rect">
              <a:avLst/>
            </a:prstGeom>
            <a:noFill/>
          </p:spPr>
          <p:txBody>
            <a:bodyPr wrap="square" rtlCol="0">
              <a:spAutoFit/>
            </a:bodyPr>
            <a:lstStyle/>
            <a:p>
              <a:pPr algn="l" fontAlgn="auto">
                <a:lnSpc>
                  <a:spcPct val="120000"/>
                </a:lnSpc>
              </a:pPr>
              <a:r>
                <a:rPr lang="zh-CN" altLang="en-US" sz="2400" b="1">
                  <a:solidFill>
                    <a:srgbClr val="FFFFFF"/>
                  </a:solidFill>
                  <a:latin typeface="思源宋体 CN Light"/>
                  <a:ea typeface="思源宋体 CN Light"/>
                  <a:cs typeface="思源宋体 CN Light" panose="02020300000000000000" charset="-122"/>
                  <a:sym typeface="+mn-ea"/>
                </a:rPr>
                <a:t>单击添加标题</a:t>
              </a:r>
            </a:p>
          </p:txBody>
        </p:sp>
        <p:sp>
          <p:nvSpPr>
            <p:cNvPr id="33" name="图形"/>
            <p:cNvSpPr txBox="1"/>
            <p:nvPr>
              <p:custDataLst>
                <p:tags r:id="R678d1e6b4efd40e4"/>
              </p:custDataLst>
            </p:nvPr>
          </p:nvSpPr>
          <p:spPr>
            <a:xfrm>
              <a:off x="1602" y="2976"/>
              <a:ext cx="15921" cy="1163"/>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单击此处输入您的文本内容。</a:t>
              </a:r>
            </a:p>
          </p:txBody>
        </p:sp>
        <p:sp>
          <p:nvSpPr>
            <p:cNvPr id="30" name="图形"/>
            <p:cNvSpPr/>
            <p:nvPr>
              <p:custDataLst>
                <p:tags r:id="R79122152c6f24269"/>
              </p:custDataLst>
            </p:nvPr>
          </p:nvSpPr>
          <p:spPr bwMode="auto">
            <a:xfrm>
              <a:off x="1602" y="2142"/>
              <a:ext cx="3922" cy="824"/>
            </a:xfrm>
            <a:prstGeom prst="rect">
              <a:avLst/>
            </a:prstGeom>
          </p:spPr>
          <p:txBody>
            <a:bodyPr wrap="square">
              <a:spAutoFit/>
            </a:bodyPr>
            <a:lstStyle/>
            <a:p>
              <a:pPr algn="l">
                <a:defRPr/>
              </a:pPr>
              <a:r>
                <a:rPr lang="zh-CN" altLang="en-US" sz="2800" kern="100" cap="all">
                  <a:solidFill>
                    <a:schemeClr val="tx1">
                      <a:lumMod val="75000"/>
                      <a:lumOff val="25000"/>
                    </a:schemeClr>
                  </a:solidFill>
                  <a:uFillTx/>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sp>
          <p:nvSpPr>
            <p:cNvPr id="4" name="图形"/>
            <p:cNvSpPr/>
            <p:nvPr>
              <p:custDataLst>
                <p:tags r:id="R5adb51f3a6d943a1"/>
              </p:custDataLst>
            </p:nvPr>
          </p:nvSpPr>
          <p:spPr>
            <a:xfrm>
              <a:off x="1603" y="4359"/>
              <a:ext cx="16502" cy="2435"/>
            </a:xfrm>
            <a:prstGeom prst="rect">
              <a:avLst/>
            </a:prstGeom>
            <a:solidFill>
              <a:srgbClr val="2E83C0"/>
            </a:solidFill>
            <a:ln>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5" name="图形"/>
            <p:cNvSpPr/>
            <p:nvPr>
              <p:custDataLst>
                <p:tags r:id="R92abe4d4f280440d"/>
              </p:custDataLst>
            </p:nvPr>
          </p:nvSpPr>
          <p:spPr>
            <a:xfrm>
              <a:off x="1603" y="7057"/>
              <a:ext cx="16502" cy="2435"/>
            </a:xfrm>
            <a:prstGeom prst="rect">
              <a:avLst/>
            </a:prstGeom>
            <a:solidFill>
              <a:schemeClr val="bg1"/>
            </a:solidFill>
            <a:ln w="15875">
              <a:solidFill>
                <a:srgbClr val="2E83C0">
                  <a:alpha val="23000"/>
                </a:srgbClr>
              </a:solidFill>
              <a:prstDash val="solid"/>
            </a:ln>
            <a:effectLst>
              <a:outerShdw blurRad="63500" dist="127000" dir="5400000" algn="t" rotWithShape="0">
                <a:srgbClr val="2E83C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思源宋体 CN Light" panose="02020300000000000000" charset="-122"/>
                <a:sym typeface="+mn-ea"/>
              </a:endParaRPr>
            </a:p>
          </p:txBody>
        </p:sp>
        <p:grpSp>
          <p:nvGrpSpPr>
            <p:cNvPr id="56" name="组合 47"/>
            <p:cNvGrpSpPr/>
            <p:nvPr/>
          </p:nvGrpSpPr>
          <p:grpSpPr>
            <a:xfrm>
              <a:off x="3995" y="7363"/>
              <a:ext cx="8059" cy="1819"/>
              <a:chOff x="2186271" y="4944529"/>
              <a:chExt cx="5117465" cy="1154984"/>
            </a:xfrm>
          </p:grpSpPr>
          <p:sp>
            <p:nvSpPr>
              <p:cNvPr id="1048680" name="图形"/>
              <p:cNvSpPr txBox="1"/>
              <p:nvPr>
                <p:custDataLst>
                  <p:tags r:id="Rcb9d4121ab9a4109"/>
                </p:custDataLst>
              </p:nvPr>
            </p:nvSpPr>
            <p:spPr>
              <a:xfrm>
                <a:off x="2186271" y="4944529"/>
                <a:ext cx="1193800" cy="523235"/>
              </a:xfrm>
              <a:prstGeom prst="rect">
                <a:avLst/>
              </a:prstGeom>
              <a:noFill/>
            </p:spPr>
            <p:txBody>
              <a:bodyPr wrap="square">
                <a:spAutoFit/>
              </a:bodyPr>
              <a:lstStyle/>
              <a:p>
                <a:r>
                  <a:rPr lang="en-US" altLang="zh-CN" sz="2800" kern="100" cap="all">
                    <a:solidFill>
                      <a:srgbClr val="2E83C0"/>
                    </a:solidFill>
                    <a:uFillTx/>
                    <a:latin typeface="思源宋体 CN Heavy" panose="02020900000000000000" charset="-122"/>
                    <a:ea typeface="思源宋体 CN Heavy" panose="02020900000000000000" charset="-122"/>
                    <a:cs typeface="思源宋体 CN Light" panose="02020300000000000000" charset="-122"/>
                  </a:rPr>
                  <a:t>90%</a:t>
                </a:r>
              </a:p>
            </p:txBody>
          </p:sp>
          <p:sp>
            <p:nvSpPr>
              <p:cNvPr id="1048681" name="图形"/>
              <p:cNvSpPr txBox="1"/>
              <p:nvPr>
                <p:custDataLst>
                  <p:tags r:id="Rfc1c9eded4844764"/>
                </p:custDataLst>
              </p:nvPr>
            </p:nvSpPr>
            <p:spPr>
              <a:xfrm>
                <a:off x="2186271" y="5453164"/>
                <a:ext cx="5117465" cy="646349"/>
              </a:xfrm>
              <a:prstGeom prst="rect">
                <a:avLst/>
              </a:prstGeom>
              <a:noFill/>
            </p:spPr>
            <p:txBody>
              <a:bodyPr vert="horz" wrap="square">
                <a:sp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p>
            </p:txBody>
          </p:sp>
        </p:grpSp>
        <p:cxnSp>
          <p:nvCxnSpPr>
            <p:cNvPr id="3145737" name="图形"/>
            <p:cNvCxnSpPr/>
            <p:nvPr>
              <p:custDataLst>
                <p:tags r:id="Rf07e7e0fbd7044e3"/>
              </p:custDataLst>
            </p:nvPr>
          </p:nvCxnSpPr>
          <p:spPr>
            <a:xfrm flipH="1">
              <a:off x="12665" y="7429"/>
              <a:ext cx="0" cy="1691"/>
            </a:xfrm>
            <a:prstGeom prst="line">
              <a:avLst/>
            </a:prstGeom>
            <a:ln>
              <a:solidFill>
                <a:srgbClr val="2E83C0"/>
              </a:solidFill>
            </a:ln>
          </p:spPr>
          <p:style>
            <a:lnRef idx="1">
              <a:schemeClr val="accent1"/>
            </a:lnRef>
            <a:fillRef idx="0">
              <a:schemeClr val="accent1"/>
            </a:fillRef>
            <a:effectRef idx="0">
              <a:schemeClr val="accent1"/>
            </a:effectRef>
            <a:fontRef idx="minor">
              <a:schemeClr val="tx1"/>
            </a:fontRef>
          </p:style>
        </p:cxnSp>
        <p:grpSp>
          <p:nvGrpSpPr>
            <p:cNvPr id="61" name="组合 48"/>
            <p:cNvGrpSpPr/>
            <p:nvPr/>
          </p:nvGrpSpPr>
          <p:grpSpPr>
            <a:xfrm>
              <a:off x="3995" y="4674"/>
              <a:ext cx="8059" cy="1809"/>
              <a:chOff x="2186271" y="4944529"/>
              <a:chExt cx="5117465" cy="1148634"/>
            </a:xfrm>
          </p:grpSpPr>
          <p:sp>
            <p:nvSpPr>
              <p:cNvPr id="1048687" name="图形"/>
              <p:cNvSpPr txBox="1"/>
              <p:nvPr>
                <p:custDataLst>
                  <p:tags r:id="R8a3f45e3ba714f06"/>
                </p:custDataLst>
              </p:nvPr>
            </p:nvSpPr>
            <p:spPr>
              <a:xfrm>
                <a:off x="2186271" y="4944529"/>
                <a:ext cx="1193800" cy="523235"/>
              </a:xfrm>
              <a:prstGeom prst="rect">
                <a:avLst/>
              </a:prstGeom>
              <a:noFill/>
            </p:spPr>
            <p:txBody>
              <a:bodyPr wrap="square">
                <a:spAutoFit/>
              </a:bodyPr>
              <a:lstStyle/>
              <a:p>
                <a:r>
                  <a:rPr lang="en-US" altLang="zh-CN" sz="2800" kern="100" cap="all">
                    <a:solidFill>
                      <a:schemeClr val="bg1"/>
                    </a:solidFill>
                    <a:uFillTx/>
                    <a:latin typeface="思源宋体 CN Heavy" panose="02020900000000000000" charset="-122"/>
                    <a:ea typeface="思源宋体 CN Heavy" panose="02020900000000000000" charset="-122"/>
                    <a:cs typeface="思源宋体 CN Light" panose="02020300000000000000" charset="-122"/>
                  </a:rPr>
                  <a:t>100%</a:t>
                </a:r>
              </a:p>
            </p:txBody>
          </p:sp>
          <p:sp>
            <p:nvSpPr>
              <p:cNvPr id="1048688" name="图形"/>
              <p:cNvSpPr txBox="1"/>
              <p:nvPr>
                <p:custDataLst>
                  <p:tags r:id="Rf2f7d840f33b4aca"/>
                </p:custDataLst>
              </p:nvPr>
            </p:nvSpPr>
            <p:spPr>
              <a:xfrm>
                <a:off x="2186271" y="5446814"/>
                <a:ext cx="5117465" cy="646349"/>
              </a:xfrm>
              <a:prstGeom prst="rect">
                <a:avLst/>
              </a:prstGeom>
              <a:noFill/>
            </p:spPr>
            <p:txBody>
              <a:bodyPr vert="horz" wrap="square">
                <a:spAutoFit/>
              </a:bodyPr>
              <a:lstStyle/>
              <a:p>
                <a:pPr>
                  <a:lnSpc>
                    <a:spcPct val="150000"/>
                  </a:lnSpc>
                </a:pPr>
                <a:r>
                  <a:rPr lang="zh-CN" altLang="en-US" sz="1200">
                    <a:solidFill>
                      <a:schemeClr val="bg1"/>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a:t>
                </a:r>
              </a:p>
            </p:txBody>
          </p:sp>
        </p:grpSp>
        <p:cxnSp>
          <p:nvCxnSpPr>
            <p:cNvPr id="3145738" name="图形"/>
            <p:cNvCxnSpPr/>
            <p:nvPr>
              <p:custDataLst>
                <p:tags r:id="R9a9a1e665d844e97"/>
              </p:custDataLst>
            </p:nvPr>
          </p:nvCxnSpPr>
          <p:spPr>
            <a:xfrm flipH="1">
              <a:off x="12660" y="4752"/>
              <a:ext cx="0" cy="16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3" name="组合 54"/>
            <p:cNvGrpSpPr/>
            <p:nvPr/>
          </p:nvGrpSpPr>
          <p:grpSpPr>
            <a:xfrm>
              <a:off x="13396" y="4727"/>
              <a:ext cx="4222" cy="1698"/>
              <a:chOff x="9037770" y="1715429"/>
              <a:chExt cx="2680970" cy="1078230"/>
            </a:xfrm>
          </p:grpSpPr>
          <p:sp>
            <p:nvSpPr>
              <p:cNvPr id="1048689" name="图形"/>
              <p:cNvSpPr txBox="1"/>
              <p:nvPr>
                <p:custDataLst>
                  <p:tags r:id="Rc83d992fa3504fd7"/>
                </p:custDataLst>
              </p:nvPr>
            </p:nvSpPr>
            <p:spPr>
              <a:xfrm>
                <a:off x="9037770" y="1715429"/>
                <a:ext cx="1795540" cy="40011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bg1"/>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1048690" name="图形"/>
              <p:cNvSpPr txBox="1"/>
              <p:nvPr>
                <p:custDataLst>
                  <p:tags r:id="R6c39ae3558fc42c1"/>
                </p:custDataLst>
              </p:nvPr>
            </p:nvSpPr>
            <p:spPr>
              <a:xfrm>
                <a:off x="9037770" y="2148499"/>
                <a:ext cx="2680970" cy="645160"/>
              </a:xfrm>
              <a:prstGeom prst="rect">
                <a:avLst/>
              </a:prstGeom>
              <a:noFill/>
            </p:spPr>
            <p:txBody>
              <a:bodyPr wrap="square">
                <a:noAutofit/>
              </a:bodyPr>
              <a:lstStyle/>
              <a:p>
                <a:pPr>
                  <a:lnSpc>
                    <a:spcPct val="150000"/>
                  </a:lnSpc>
                </a:pPr>
                <a:r>
                  <a:rPr lang="zh-CN" altLang="en-US" sz="1200">
                    <a:solidFill>
                      <a:schemeClr val="bg1"/>
                    </a:solidFill>
                    <a:latin typeface="思源宋体 CN Light"/>
                    <a:ea typeface="思源宋体 CN Light"/>
                    <a:cs typeface="思源宋体 CN Light" panose="02020300000000000000" charset="-122"/>
                    <a:sym typeface="+mn-ea"/>
                  </a:rPr>
                  <a:t>单击此处输入您的文本内容，可更改文字的颜色或者大X等属性。</a:t>
                </a:r>
                <a:endParaRPr lang="zh-CN" altLang="en-US" sz="1200">
                  <a:solidFill>
                    <a:schemeClr val="bg1"/>
                  </a:solidFill>
                  <a:latin typeface="思源宋体 CN Light"/>
                  <a:ea typeface="思源宋体 CN Light"/>
                  <a:cs typeface="思源宋体 CN Light" panose="02020300000000000000" charset="-122"/>
                </a:endParaRPr>
              </a:p>
            </p:txBody>
          </p:sp>
        </p:grpSp>
        <p:sp>
          <p:nvSpPr>
            <p:cNvPr id="8" name="图形"/>
            <p:cNvSpPr/>
            <p:nvPr>
              <p:custDataLst>
                <p:tags r:id="R5cc59f53c1a74efc"/>
              </p:custDataLst>
            </p:nvPr>
          </p:nvSpPr>
          <p:spPr bwMode="auto">
            <a:xfrm>
              <a:off x="1944" y="5100"/>
              <a:ext cx="1441" cy="1018"/>
            </a:xfrm>
            <a:prstGeom prst="rect">
              <a:avLst/>
            </a:prstGeom>
          </p:spPr>
          <p:txBody>
            <a:bodyPr wrap="square">
              <a:spAutoFit/>
            </a:bodyPr>
            <a:lstStyle/>
            <a:p>
              <a:pPr algn="ctr">
                <a:defRPr/>
              </a:pPr>
              <a:r>
                <a:rPr lang="en-US" altLang="zh-CN" sz="3600" kern="100" cap="all">
                  <a:solidFill>
                    <a:srgbClr val="FFFFFF"/>
                  </a:solidFill>
                  <a:uFillTx/>
                  <a:latin typeface="思源宋体 CN Heavy" panose="02020900000000000000" charset="-122"/>
                  <a:ea typeface="思源宋体 CN Heavy" panose="02020900000000000000" charset="-122"/>
                  <a:cs typeface="思源宋体 CN Light" panose="02020300000000000000" charset="-122"/>
                  <a:sym typeface="+mn-ea"/>
                </a:rPr>
                <a:t>01</a:t>
              </a:r>
            </a:p>
          </p:txBody>
        </p:sp>
        <p:cxnSp>
          <p:nvCxnSpPr>
            <p:cNvPr id="3145732" name="图形"/>
            <p:cNvCxnSpPr/>
            <p:nvPr>
              <p:custDataLst>
                <p:tags r:id="R0ac7bdb86b7c4544"/>
              </p:custDataLst>
            </p:nvPr>
          </p:nvCxnSpPr>
          <p:spPr>
            <a:xfrm flipH="1" flipV="1">
              <a:off x="3564" y="5173"/>
              <a:ext cx="0" cy="869"/>
            </a:xfrm>
            <a:prstGeom prst="line">
              <a:avLst/>
            </a:prstGeom>
            <a:ln w="3175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6" name="图形"/>
            <p:cNvSpPr/>
            <p:nvPr>
              <p:custDataLst>
                <p:tags r:id="R47e687c296284c8a"/>
              </p:custDataLst>
            </p:nvPr>
          </p:nvSpPr>
          <p:spPr bwMode="auto">
            <a:xfrm>
              <a:off x="1944" y="7767"/>
              <a:ext cx="1441" cy="1018"/>
            </a:xfrm>
            <a:prstGeom prst="rect">
              <a:avLst/>
            </a:prstGeom>
          </p:spPr>
          <p:txBody>
            <a:bodyPr wrap="square">
              <a:spAutoFit/>
            </a:bodyPr>
            <a:lstStyle/>
            <a:p>
              <a:pPr algn="ctr">
                <a:defRPr/>
              </a:pPr>
              <a:r>
                <a:rPr lang="en-US" altLang="zh-CN" sz="3600" kern="100" cap="all">
                  <a:solidFill>
                    <a:srgbClr val="2E83C0"/>
                  </a:solidFill>
                  <a:uFillTx/>
                  <a:latin typeface="思源宋体 CN Heavy" panose="02020900000000000000" charset="-122"/>
                  <a:ea typeface="思源宋体 CN Heavy" panose="02020900000000000000" charset="-122"/>
                  <a:cs typeface="思源宋体 CN Light" panose="02020300000000000000" charset="-122"/>
                  <a:sym typeface="+mn-ea"/>
                </a:rPr>
                <a:t>02</a:t>
              </a:r>
            </a:p>
          </p:txBody>
        </p:sp>
        <p:cxnSp>
          <p:nvCxnSpPr>
            <p:cNvPr id="17" name="图形"/>
            <p:cNvCxnSpPr/>
            <p:nvPr>
              <p:custDataLst>
                <p:tags r:id="R3bd43b390e1d4b1b"/>
              </p:custDataLst>
            </p:nvPr>
          </p:nvCxnSpPr>
          <p:spPr>
            <a:xfrm flipH="1" flipV="1">
              <a:off x="3564" y="7840"/>
              <a:ext cx="0" cy="869"/>
            </a:xfrm>
            <a:prstGeom prst="line">
              <a:avLst/>
            </a:prstGeom>
            <a:ln w="31750" cap="rnd">
              <a:solidFill>
                <a:srgbClr val="2E83C0"/>
              </a:solidFill>
              <a:round/>
            </a:ln>
          </p:spPr>
          <p:style>
            <a:lnRef idx="1">
              <a:schemeClr val="accent1"/>
            </a:lnRef>
            <a:fillRef idx="0">
              <a:schemeClr val="accent1"/>
            </a:fillRef>
            <a:effectRef idx="0">
              <a:schemeClr val="accent1"/>
            </a:effectRef>
            <a:fontRef idx="minor">
              <a:schemeClr val="tx1"/>
            </a:fontRef>
          </p:style>
        </p:cxnSp>
        <p:grpSp>
          <p:nvGrpSpPr>
            <p:cNvPr id="7" name="组合 54"/>
            <p:cNvGrpSpPr/>
            <p:nvPr/>
          </p:nvGrpSpPr>
          <p:grpSpPr>
            <a:xfrm>
              <a:off x="13396" y="7426"/>
              <a:ext cx="4222" cy="1698"/>
              <a:chOff x="9037770" y="1715429"/>
              <a:chExt cx="2680970" cy="1078230"/>
            </a:xfrm>
          </p:grpSpPr>
          <p:sp>
            <p:nvSpPr>
              <p:cNvPr id="9" name="图形"/>
              <p:cNvSpPr txBox="1"/>
              <p:nvPr>
                <p:custDataLst>
                  <p:tags r:id="R18a378eb04fc48f9"/>
                </p:custDataLst>
              </p:nvPr>
            </p:nvSpPr>
            <p:spPr>
              <a:xfrm>
                <a:off x="9037770" y="1715429"/>
                <a:ext cx="1795540" cy="400110"/>
              </a:xfrm>
              <a:prstGeom prst="rect">
                <a:avLst/>
              </a:prstGeom>
              <a:noFill/>
            </p:spPr>
            <p:txBody>
              <a:bodyPr wrap="square" rtlCol="0">
                <a:spAutoFit/>
              </a:bodyPr>
              <a:lstStyle>
                <a:defPPr>
                  <a:defRPr lang="zh-CN"/>
                </a:defPPr>
                <a:lvl1pPr>
                  <a:defRPr sz="2000">
                    <a:gradFill>
                      <a:gsLst>
                        <a:gs pos="0">
                          <a:srgbClr val="FBD60B"/>
                        </a:gs>
                        <a:gs pos="100000">
                          <a:srgbClr val="E98E05"/>
                        </a:gs>
                      </a:gsLst>
                      <a:lin ang="2700000" scaled="1"/>
                    </a:gradFill>
                    <a:latin typeface="+mj-ea"/>
                    <a:ea typeface="+mj-ea"/>
                  </a:defRPr>
                </a:lvl1pPr>
              </a:lstStyle>
              <a:p>
                <a:r>
                  <a:rPr lang="zh-CN" altLang="en-US">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添加X标题</a:t>
                </a:r>
              </a:p>
            </p:txBody>
          </p:sp>
          <p:sp>
            <p:nvSpPr>
              <p:cNvPr id="12" name="图形"/>
              <p:cNvSpPr txBox="1"/>
              <p:nvPr>
                <p:custDataLst>
                  <p:tags r:id="R82879d7304b14a01"/>
                </p:custDataLst>
              </p:nvPr>
            </p:nvSpPr>
            <p:spPr>
              <a:xfrm>
                <a:off x="9037770" y="2148499"/>
                <a:ext cx="2680970" cy="645160"/>
              </a:xfrm>
              <a:prstGeom prst="rect">
                <a:avLst/>
              </a:prstGeom>
              <a:noFill/>
            </p:spPr>
            <p:txBody>
              <a:bodyPr wrap="square">
                <a:noAutofit/>
              </a:bodyPr>
              <a:lstStyle/>
              <a:p>
                <a:pPr>
                  <a:lnSpc>
                    <a:spcPct val="150000"/>
                  </a:lnSpc>
                </a:pPr>
                <a:r>
                  <a:rPr lang="zh-CN" altLang="en-US" sz="12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grpSp>
      </p:grpSp>
      <p:grpSp>
        <p:nvGrpSpPr>
          <p:cNvPr id="21" name="图形"/>
          <p:cNvGrpSpPr/>
          <p:nvPr/>
        </p:nvGrpSpPr>
        <p:grpSpPr>
          <a:xfrm>
            <a:off x="0" y="217806"/>
            <a:ext cx="12192000" cy="666750"/>
            <a:chOff x="0" y="343"/>
            <a:chExt cx="19200" cy="1050"/>
          </a:xfrm>
        </p:grpSpPr>
        <p:sp>
          <p:nvSpPr>
            <p:cNvPr id="2" name="图形"/>
            <p:cNvSpPr/>
            <p:nvPr/>
          </p:nvSpPr>
          <p:spPr>
            <a:xfrm>
              <a:off x="6247" y="760"/>
              <a:ext cx="12953"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facc6c1912d64437"/>
              </p:custDataLst>
            </p:nvPr>
          </p:nvSpPr>
          <p:spPr>
            <a:xfrm>
              <a:off x="920" y="360"/>
              <a:ext cx="4846" cy="1018"/>
            </a:xfrm>
            <a:prstGeom prst="rect">
              <a:avLst/>
            </a:prstGeom>
            <a:noFill/>
          </p:spPr>
          <p:txBody>
            <a:bodyPr wrap="square" rtlCol="0">
              <a:spAutoFit/>
            </a:bodyPr>
            <a:lstStyle/>
            <a:p>
              <a:pPr algn="dist"/>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关于我们公司</a:t>
              </a:r>
            </a:p>
          </p:txBody>
        </p:sp>
        <p:sp>
          <p:nvSpPr>
            <p:cNvPr id="20" name="图形"/>
            <p:cNvSpPr/>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spTree>
    <p:custDataLst>
      <p:tags r:id="R3b342c72a5444a04"/>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1000" fill="hold"/>
                                        <p:tgtEl>
                                          <p:spTgt spid="22"/>
                                        </p:tgtEl>
                                        <p:attrNameLst>
                                          <p:attrName>ppt_x</p:attrName>
                                        </p:attrNameLst>
                                      </p:cBhvr>
                                      <p:tavLst>
                                        <p:tav tm="0">
                                          <p:val>
                                            <p:strVal val="#ppt_x-.2"/>
                                          </p:val>
                                        </p:tav>
                                        <p:tav tm="100000">
                                          <p:val>
                                            <p:strVal val="#ppt_x"/>
                                          </p:val>
                                        </p:tav>
                                      </p:tavLst>
                                    </p:anim>
                                    <p:anim calcmode="lin" valueType="num">
                                      <p:cBhvr>
                                        <p:cTn id="15"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1b56b266adc1438d"/>
              </p:custDataLst>
            </p:nvPr>
          </p:nvSpPr>
          <p:spPr>
            <a:xfrm>
              <a:off x="6247" y="760"/>
              <a:ext cx="12953"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93fcc221c056482b"/>
              </p:custDataLst>
            </p:nvPr>
          </p:nvSpPr>
          <p:spPr>
            <a:xfrm>
              <a:off x="920" y="360"/>
              <a:ext cx="4846" cy="1018"/>
            </a:xfrm>
            <a:prstGeom prst="rect">
              <a:avLst/>
            </a:prstGeom>
            <a:noFill/>
          </p:spPr>
          <p:txBody>
            <a:bodyPr wrap="square" rtlCol="0">
              <a:spAutoFit/>
            </a:bodyPr>
            <a:lstStyle/>
            <a:p>
              <a:pPr algn="dist"/>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关于我们公司</a:t>
              </a:r>
            </a:p>
          </p:txBody>
        </p:sp>
        <p:sp>
          <p:nvSpPr>
            <p:cNvPr id="20" name="图形"/>
            <p:cNvSpPr/>
            <p:nvPr>
              <p:custDataLst>
                <p:tags r:id="Ra4cc092b31214f0b"/>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22" name="图形"/>
          <p:cNvGrpSpPr/>
          <p:nvPr/>
        </p:nvGrpSpPr>
        <p:grpSpPr>
          <a:xfrm>
            <a:off x="1202692" y="1938655"/>
            <a:ext cx="9745345" cy="3769995"/>
            <a:chOff x="1618" y="3053"/>
            <a:chExt cx="15347" cy="5937"/>
          </a:xfrm>
        </p:grpSpPr>
        <p:pic>
          <p:nvPicPr>
            <p:cNvPr id="4" name="图形" descr="D:\包图网\包图网素材\商务办公\15683.jpg15683"/>
            <p:cNvPicPr>
              <a:picLocks noChangeAspect="1"/>
            </p:cNvPicPr>
            <p:nvPr>
              <p:custDataLst>
                <p:tags r:id="Rbc4d939dbefd440f"/>
              </p:custDataLst>
            </p:nvPr>
          </p:nvPicPr>
          <p:blipFill>
            <a:blip r:embed="R92f6b12a9f9f41e8">
              <a:extLst>
                <a:ext uri="{28A0092B-C50C-407E-A947-70E740481C1C}">
                  <a14:useLocalDpi xmlns:a14="http://schemas.microsoft.com/office/drawing/2010/main"/>
                </a:ext>
              </a:extLst>
            </a:blip>
            <a:stretch>
              <a:fillRect/>
            </a:stretch>
          </p:blipFill>
          <p:spPr>
            <a:xfrm>
              <a:off x="2979" y="3804"/>
              <a:ext cx="4379" cy="4379"/>
            </a:xfrm>
            <a:prstGeom prst="ellipse">
              <a:avLst/>
            </a:prstGeom>
          </p:spPr>
        </p:pic>
        <p:sp>
          <p:nvSpPr>
            <p:cNvPr id="5" name="图形"/>
            <p:cNvSpPr>
              <a:spLocks noChangeArrowheads="1"/>
            </p:cNvSpPr>
            <p:nvPr>
              <p:custDataLst>
                <p:tags r:id="Re303af90eaf44599"/>
              </p:custDataLst>
            </p:nvPr>
          </p:nvSpPr>
          <p:spPr bwMode="auto">
            <a:xfrm>
              <a:off x="2230" y="3053"/>
              <a:ext cx="5933" cy="5937"/>
            </a:xfrm>
            <a:prstGeom prst="ellipse">
              <a:avLst/>
            </a:prstGeom>
            <a:noFill/>
            <a:ln w="9">
              <a:solidFill>
                <a:schemeClr val="bg1">
                  <a:lumMod val="75000"/>
                </a:schemeClr>
              </a:solidFill>
              <a:prstDash val="dash"/>
              <a:rou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ct val="0"/>
                </a:spcBef>
                <a:spcAft>
                  <a:spcPct val="0"/>
                </a:spcAft>
                <a:buClrTx/>
                <a:buSzTx/>
                <a:buFontTx/>
                <a:buNone/>
                <a:defRPr/>
              </a:pPr>
              <a:endParaRPr kumimoji="0" lang="zh-CN" altLang="en-US" sz="1300" b="1" i="0" u="none" strike="noStrike" kern="1200" cap="none" spc="0" normalizeH="0" baseline="0" noProof="0">
                <a:ln>
                  <a:noFill/>
                </a:ln>
                <a:solidFill>
                  <a:prstClr val="black"/>
                </a:solidFill>
                <a:effectLst/>
                <a:uLnTx/>
                <a:uFillTx/>
                <a:latin typeface="思源宋体 CN Light"/>
                <a:ea typeface="思源宋体 CN Light"/>
                <a:cs typeface="思源宋体 CN Light" panose="02020300000000000000" charset="-122"/>
              </a:endParaRPr>
            </a:p>
          </p:txBody>
        </p:sp>
        <p:sp>
          <p:nvSpPr>
            <p:cNvPr id="6" name="图形"/>
            <p:cNvSpPr>
              <a:spLocks noChangeArrowheads="1"/>
            </p:cNvSpPr>
            <p:nvPr>
              <p:custDataLst>
                <p:tags r:id="R648ad76ce25c4614"/>
              </p:custDataLst>
            </p:nvPr>
          </p:nvSpPr>
          <p:spPr bwMode="auto">
            <a:xfrm>
              <a:off x="6516" y="3208"/>
              <a:ext cx="692" cy="692"/>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rPr>
                <a:t>1</a:t>
              </a:r>
              <a:endParaRPr kumimoji="0" lang="zh-CN" altLang="en-US"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7" name="图形"/>
            <p:cNvSpPr>
              <a:spLocks noChangeArrowheads="1"/>
            </p:cNvSpPr>
            <p:nvPr>
              <p:custDataLst>
                <p:tags r:id="Rf262b305cb334ae9"/>
              </p:custDataLst>
            </p:nvPr>
          </p:nvSpPr>
          <p:spPr bwMode="auto">
            <a:xfrm>
              <a:off x="6263" y="8212"/>
              <a:ext cx="692" cy="692"/>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rPr>
                <a:t>5</a:t>
              </a:r>
              <a:endParaRPr kumimoji="0" lang="zh-CN" altLang="en-US"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8" name="图形"/>
            <p:cNvSpPr>
              <a:spLocks noChangeArrowheads="1"/>
            </p:cNvSpPr>
            <p:nvPr>
              <p:custDataLst>
                <p:tags r:id="Rfea151c988234462"/>
              </p:custDataLst>
            </p:nvPr>
          </p:nvSpPr>
          <p:spPr bwMode="auto">
            <a:xfrm>
              <a:off x="7509" y="6915"/>
              <a:ext cx="693" cy="692"/>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rPr>
                <a:t>4</a:t>
              </a:r>
              <a:endParaRPr kumimoji="0" lang="zh-CN" altLang="en-US"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10" name="图形"/>
            <p:cNvSpPr>
              <a:spLocks noChangeArrowheads="1"/>
            </p:cNvSpPr>
            <p:nvPr>
              <p:custDataLst>
                <p:tags r:id="R6074a70a89f1490c"/>
              </p:custDataLst>
            </p:nvPr>
          </p:nvSpPr>
          <p:spPr bwMode="auto">
            <a:xfrm>
              <a:off x="7509" y="4392"/>
              <a:ext cx="693" cy="692"/>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rPr>
                <a:t>2</a:t>
              </a:r>
              <a:endParaRPr kumimoji="0" lang="zh-CN" altLang="en-US"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3" name="图形"/>
            <p:cNvSpPr>
              <a:spLocks noChangeArrowheads="1"/>
            </p:cNvSpPr>
            <p:nvPr>
              <p:custDataLst>
                <p:tags r:id="R4a727771c7b340f8"/>
              </p:custDataLst>
            </p:nvPr>
          </p:nvSpPr>
          <p:spPr bwMode="auto">
            <a:xfrm>
              <a:off x="7779" y="5635"/>
              <a:ext cx="692" cy="692"/>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rPr>
                <a:t>3</a:t>
              </a:r>
              <a:endParaRPr kumimoji="0" lang="zh-CN" altLang="en-US" sz="1600" b="0" i="0" u="none" strike="noStrike" kern="1200" cap="none" spc="0" normalizeH="0" baseline="0" noProof="0">
                <a:ln>
                  <a:noFill/>
                </a:ln>
                <a:solidFill>
                  <a:prstClr val="white"/>
                </a:solidFill>
                <a:effectLst/>
                <a:uLnTx/>
                <a:uFillTx/>
                <a:latin typeface="思源宋体 CN Light"/>
                <a:ea typeface="思源宋体 CN Light"/>
                <a:cs typeface="思源宋体 CN Light" panose="02020300000000000000" charset="-122"/>
              </a:endParaRPr>
            </a:p>
          </p:txBody>
        </p:sp>
        <p:sp>
          <p:nvSpPr>
            <p:cNvPr id="12" name="图形"/>
            <p:cNvSpPr>
              <a:spLocks noChangeArrowheads="1"/>
            </p:cNvSpPr>
            <p:nvPr>
              <p:custDataLst>
                <p:tags r:id="R589b056a15204240"/>
              </p:custDataLst>
            </p:nvPr>
          </p:nvSpPr>
          <p:spPr bwMode="auto">
            <a:xfrm>
              <a:off x="1618" y="6353"/>
              <a:ext cx="1879" cy="1880"/>
            </a:xfrm>
            <a:prstGeom prst="ellipse">
              <a:avLst/>
            </a:prstGeom>
            <a:solidFill>
              <a:srgbClr val="2E83C0"/>
            </a:solidFill>
            <a:ln>
              <a:noFill/>
            </a:ln>
          </p:spPr>
          <p:txBody>
            <a:bodyPr lIns="68520" tIns="34261" rIns="68520" bIns="3426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ctr" latinLnBrk="0" hangingPunct="1">
                <a:lnSpc>
                  <a:spcPct val="100000"/>
                </a:lnSpc>
                <a:spcBef>
                  <a:spcPct val="0"/>
                </a:spcBef>
                <a:spcAft>
                  <a:spcPct val="0"/>
                </a:spcAft>
                <a:buClrTx/>
                <a:buSzTx/>
                <a:buFontTx/>
                <a:buNone/>
                <a:defRPr/>
              </a:pPr>
              <a:r>
                <a:rPr kumimoji="0" lang="zh-CN" altLang="en-US" sz="2400" i="0" u="none" strike="noStrike" kern="1200" cap="none" spc="0" normalizeH="0" baseline="0" noProof="0">
                  <a:ln>
                    <a:noFill/>
                  </a:ln>
                  <a:solidFill>
                    <a:schemeClr val="bg1"/>
                  </a:solidFill>
                  <a:effectLst/>
                  <a:uLnTx/>
                  <a:uFillTx/>
                  <a:latin typeface="思源宋体 CN Heavy" panose="02020900000000000000" charset="-122"/>
                  <a:ea typeface="思源宋体 CN Heavy" panose="02020900000000000000" charset="-122"/>
                  <a:cs typeface="思源宋体 CN Light" panose="02020300000000000000" charset="-122"/>
                </a:rPr>
                <a:t>添加标题</a:t>
              </a:r>
            </a:p>
          </p:txBody>
        </p:sp>
        <p:sp>
          <p:nvSpPr>
            <p:cNvPr id="33" name="图形"/>
            <p:cNvSpPr txBox="1"/>
            <p:nvPr>
              <p:custDataLst>
                <p:tags r:id="Rdf155f22ce4e4b64"/>
              </p:custDataLst>
            </p:nvPr>
          </p:nvSpPr>
          <p:spPr>
            <a:xfrm>
              <a:off x="7510" y="3228"/>
              <a:ext cx="8502" cy="654"/>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9" name="图形"/>
            <p:cNvSpPr txBox="1"/>
            <p:nvPr>
              <p:custDataLst>
                <p:tags r:id="R18086e1008fe4845"/>
              </p:custDataLst>
            </p:nvPr>
          </p:nvSpPr>
          <p:spPr>
            <a:xfrm>
              <a:off x="8425" y="4411"/>
              <a:ext cx="8395" cy="654"/>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16" name="图形"/>
            <p:cNvSpPr txBox="1"/>
            <p:nvPr>
              <p:custDataLst>
                <p:tags r:id="Rdbd9f64b359045f9"/>
              </p:custDataLst>
            </p:nvPr>
          </p:nvSpPr>
          <p:spPr>
            <a:xfrm>
              <a:off x="8625" y="5655"/>
              <a:ext cx="8340" cy="654"/>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17" name="图形"/>
            <p:cNvSpPr txBox="1"/>
            <p:nvPr>
              <p:custDataLst>
                <p:tags r:id="R95e97c98875a404e"/>
              </p:custDataLst>
            </p:nvPr>
          </p:nvSpPr>
          <p:spPr>
            <a:xfrm>
              <a:off x="8354" y="6935"/>
              <a:ext cx="8608" cy="654"/>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sp>
          <p:nvSpPr>
            <p:cNvPr id="18" name="图形"/>
            <p:cNvSpPr txBox="1"/>
            <p:nvPr>
              <p:custDataLst>
                <p:tags r:id="R07607fc843fa41d4"/>
              </p:custDataLst>
            </p:nvPr>
          </p:nvSpPr>
          <p:spPr>
            <a:xfrm>
              <a:off x="7358" y="8232"/>
              <a:ext cx="8653" cy="654"/>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a:t>
              </a:r>
            </a:p>
          </p:txBody>
        </p:sp>
      </p:grpSp>
    </p:spTree>
    <p:custDataLst>
      <p:tags r:id="R3cdbb8a4bff84c15"/>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18" presetClass="entr" presetSubtype="12"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Left)">
                                      <p:cBhvr>
                                        <p:cTn id="1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3189894db2f94dab"/>
              </p:custDataLst>
            </p:nvPr>
          </p:nvSpPr>
          <p:spPr>
            <a:xfrm>
              <a:off x="6247" y="760"/>
              <a:ext cx="12953" cy="216"/>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2ccdebd5918841e8"/>
              </p:custDataLst>
            </p:nvPr>
          </p:nvSpPr>
          <p:spPr>
            <a:xfrm>
              <a:off x="920" y="360"/>
              <a:ext cx="4846" cy="1018"/>
            </a:xfrm>
            <a:prstGeom prst="rect">
              <a:avLst/>
            </a:prstGeom>
            <a:noFill/>
          </p:spPr>
          <p:txBody>
            <a:bodyPr wrap="square" rtlCol="0">
              <a:spAutoFit/>
            </a:bodyPr>
            <a:lstStyle/>
            <a:p>
              <a:pPr algn="dist"/>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关于我们公司</a:t>
              </a:r>
            </a:p>
          </p:txBody>
        </p:sp>
        <p:sp>
          <p:nvSpPr>
            <p:cNvPr id="20" name="图形"/>
            <p:cNvSpPr/>
            <p:nvPr>
              <p:custDataLst>
                <p:tags r:id="R55d74d91b93a4d4f"/>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48" name="组合 47"/>
          <p:cNvGrpSpPr/>
          <p:nvPr/>
        </p:nvGrpSpPr>
        <p:grpSpPr>
          <a:xfrm>
            <a:off x="951866" y="1509397"/>
            <a:ext cx="10273665" cy="4768850"/>
            <a:chOff x="1499" y="2377"/>
            <a:chExt cx="16179" cy="7510"/>
          </a:xfrm>
        </p:grpSpPr>
        <p:grpSp>
          <p:nvGrpSpPr>
            <p:cNvPr id="5" name="图形"/>
            <p:cNvGrpSpPr/>
            <p:nvPr/>
          </p:nvGrpSpPr>
          <p:grpSpPr>
            <a:xfrm>
              <a:off x="6435" y="3415"/>
              <a:ext cx="1432" cy="529"/>
              <a:chExt cx="287" cy="106"/>
            </a:xfrm>
          </p:grpSpPr>
          <p:sp>
            <p:nvSpPr>
              <p:cNvPr id="6" name="图形"/>
              <p:cNvSpPr/>
              <p:nvPr>
                <p:custDataLst>
                  <p:tags r:id="Rf0dfd158b4df4fdf"/>
                </p:custDataLst>
              </p:nvPr>
            </p:nvSpPr>
            <p:spPr bwMode="auto">
              <a:xfrm>
                <a:off x="8" y="16"/>
                <a:ext cx="279" cy="90"/>
              </a:xfrm>
              <a:custGeom>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cxnLst>
                  <a:cxn ang="T8">
                    <a:pos x="T0" y="T1"/>
                  </a:cxn>
                  <a:cxn ang="T9">
                    <a:pos x="T2" y="T3"/>
                  </a:cxn>
                  <a:cxn ang="T10">
                    <a:pos x="T4" y="T5"/>
                  </a:cxn>
                  <a:cxn ang="T11">
                    <a:pos x="T6" y="T7"/>
                  </a:cxn>
                </a:cxnLst>
                <a:rect l="0" t="0" r="r" b="b"/>
                <a:pathLst>
                  <a:path w="21600" h="21600">
                    <a:moveTo>
                      <a:pt x="0" y="0"/>
                    </a:moveTo>
                    <a:lnTo>
                      <a:pt x="15412" y="0"/>
                    </a:lnTo>
                    <a:cubicBezTo>
                      <a:pt x="18830" y="0"/>
                      <a:pt x="21600" y="8588"/>
                      <a:pt x="21600" y="19183"/>
                    </a:cubicBezTo>
                    <a:lnTo>
                      <a:pt x="21600" y="21600"/>
                    </a:lnTo>
                  </a:path>
                </a:pathLst>
              </a:custGeom>
              <a:noFill/>
              <a:ln w="6350" cap="flat">
                <a:solidFill>
                  <a:srgbClr val="2E83C0"/>
                </a:solidFill>
                <a:prstDash val="dash"/>
                <a:miter lim="800000"/>
                <a:headEnd type="none" w="med" len="med"/>
                <a:tailEnd type="none" w="med" len="med"/>
              </a:ln>
            </p:spPr>
            <p:txBody>
              <a:bodyPr anchor="ctr"/>
              <a:lstStyle/>
              <a:p>
                <a:pPr algn="ctr"/>
                <a:endParaRPr>
                  <a:cs typeface="思源宋体 CN Light" panose="02020300000000000000" charset="-122"/>
                </a:endParaRPr>
              </a:p>
            </p:txBody>
          </p:sp>
          <p:sp>
            <p:nvSpPr>
              <p:cNvPr id="7" name="图形"/>
              <p:cNvSpPr/>
              <p:nvPr>
                <p:custDataLst>
                  <p:tags r:id="Rc8ef0e11123d42f9"/>
                </p:custDataLst>
              </p:nvPr>
            </p:nvSpPr>
            <p:spPr bwMode="auto">
              <a:xfrm>
                <a:off x="0" y="0"/>
                <a:ext cx="30" cy="30"/>
              </a:xfrm>
              <a:custGeom>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2E83C0"/>
              </a:solidFill>
              <a:ln>
                <a:solidFill>
                  <a:srgbClr val="2E83C0"/>
                </a:solidFill>
              </a:ln>
            </p:spPr>
            <p:txBody>
              <a:bodyPr anchor="ctr"/>
              <a:lstStyle/>
              <a:p>
                <a:pPr algn="ctr"/>
                <a:endParaRPr>
                  <a:cs typeface="思源宋体 CN Light" panose="02020300000000000000" charset="-122"/>
                </a:endParaRPr>
              </a:p>
            </p:txBody>
          </p:sp>
        </p:grpSp>
        <p:grpSp>
          <p:nvGrpSpPr>
            <p:cNvPr id="8" name="图形"/>
            <p:cNvGrpSpPr/>
            <p:nvPr/>
          </p:nvGrpSpPr>
          <p:grpSpPr>
            <a:xfrm>
              <a:off x="11663" y="3215"/>
              <a:ext cx="1387" cy="454"/>
              <a:chExt cx="278" cy="91"/>
            </a:xfrm>
          </p:grpSpPr>
          <p:sp>
            <p:nvSpPr>
              <p:cNvPr id="9" name="图形"/>
              <p:cNvSpPr/>
              <p:nvPr>
                <p:custDataLst>
                  <p:tags r:id="R6348f3494faa4924"/>
                </p:custDataLst>
              </p:nvPr>
            </p:nvSpPr>
            <p:spPr bwMode="auto">
              <a:xfrm>
                <a:off x="0" y="16"/>
                <a:ext cx="261" cy="75"/>
              </a:xfrm>
              <a:custGeom>
                <a:gdLst>
                  <a:gd name="T0" fmla="*/ 0 w 21600"/>
                  <a:gd name="T1" fmla="*/ 0 h 21600"/>
                  <a:gd name="T2" fmla="*/ 0 w 21600"/>
                  <a:gd name="T3" fmla="*/ 0 h 21600"/>
                  <a:gd name="T4" fmla="*/ 0 w 21600"/>
                  <a:gd name="T5" fmla="*/ 0 h 21600"/>
                  <a:gd name="T6" fmla="*/ 0 60000 65536"/>
                  <a:gd name="T7" fmla="*/ 0 60000 65536"/>
                  <a:gd name="T8" fmla="*/ 0 60000 65536"/>
                </a:gdLst>
                <a:cxnLst>
                  <a:cxn ang="T6">
                    <a:pos x="T0" y="T1"/>
                  </a:cxn>
                  <a:cxn ang="T7">
                    <a:pos x="T2" y="T3"/>
                  </a:cxn>
                  <a:cxn ang="T8">
                    <a:pos x="T4" y="T5"/>
                  </a:cxn>
                </a:cxnLst>
                <a:rect l="0" t="0" r="r" b="b"/>
                <a:pathLst>
                  <a:path w="21600" h="21600">
                    <a:moveTo>
                      <a:pt x="0" y="21600"/>
                    </a:moveTo>
                    <a:lnTo>
                      <a:pt x="15000" y="21600"/>
                    </a:lnTo>
                    <a:cubicBezTo>
                      <a:pt x="18532" y="21600"/>
                      <a:pt x="21417" y="12035"/>
                      <a:pt x="21600" y="0"/>
                    </a:cubicBezTo>
                  </a:path>
                </a:pathLst>
              </a:custGeom>
              <a:noFill/>
              <a:ln w="6350" cap="flat">
                <a:solidFill>
                  <a:srgbClr val="2E83C0"/>
                </a:solidFill>
                <a:prstDash val="dash"/>
                <a:miter lim="800000"/>
                <a:headEnd type="none" w="med" len="med"/>
                <a:tailEnd type="none" w="med" len="med"/>
              </a:ln>
            </p:spPr>
            <p:txBody>
              <a:bodyPr anchor="ctr"/>
              <a:lstStyle/>
              <a:p>
                <a:pPr algn="ctr"/>
                <a:endParaRPr>
                  <a:cs typeface="思源宋体 CN Light" panose="02020300000000000000" charset="-122"/>
                </a:endParaRPr>
              </a:p>
            </p:txBody>
          </p:sp>
          <p:sp>
            <p:nvSpPr>
              <p:cNvPr id="10" name="图形"/>
              <p:cNvSpPr/>
              <p:nvPr>
                <p:custDataLst>
                  <p:tags r:id="R19fb49598f86434c"/>
                </p:custDataLst>
              </p:nvPr>
            </p:nvSpPr>
            <p:spPr bwMode="auto">
              <a:xfrm>
                <a:off x="248" y="0"/>
                <a:ext cx="30" cy="30"/>
              </a:xfrm>
              <a:custGeom>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2E83C0"/>
              </a:solidFill>
              <a:ln>
                <a:solidFill>
                  <a:srgbClr val="2E83C0"/>
                </a:solidFill>
              </a:ln>
            </p:spPr>
            <p:txBody>
              <a:bodyPr anchor="ctr"/>
              <a:lstStyle/>
              <a:p>
                <a:pPr algn="ctr"/>
                <a:endParaRPr>
                  <a:cs typeface="思源宋体 CN Light" panose="02020300000000000000" charset="-122"/>
                </a:endParaRPr>
              </a:p>
            </p:txBody>
          </p:sp>
        </p:grpSp>
        <p:grpSp>
          <p:nvGrpSpPr>
            <p:cNvPr id="3" name="图形"/>
            <p:cNvGrpSpPr/>
            <p:nvPr/>
          </p:nvGrpSpPr>
          <p:grpSpPr>
            <a:xfrm>
              <a:off x="10785" y="7645"/>
              <a:ext cx="534" cy="1547"/>
              <a:chExt cx="107" cy="310"/>
            </a:xfrm>
          </p:grpSpPr>
          <p:sp>
            <p:nvSpPr>
              <p:cNvPr id="12" name="图形"/>
              <p:cNvSpPr/>
              <p:nvPr>
                <p:custDataLst>
                  <p:tags r:id="Rdafedb4a93fd49e7"/>
                </p:custDataLst>
              </p:nvPr>
            </p:nvSpPr>
            <p:spPr bwMode="auto">
              <a:xfrm>
                <a:off x="16" y="0"/>
                <a:ext cx="91" cy="296"/>
              </a:xfrm>
              <a:custGeom>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cxnLst>
                  <a:cxn ang="T8">
                    <a:pos x="T0" y="T1"/>
                  </a:cxn>
                  <a:cxn ang="T9">
                    <a:pos x="T2" y="T3"/>
                  </a:cxn>
                  <a:cxn ang="T10">
                    <a:pos x="T4" y="T5"/>
                  </a:cxn>
                  <a:cxn ang="T11">
                    <a:pos x="T6" y="T7"/>
                  </a:cxn>
                </a:cxnLst>
                <a:rect l="0" t="0" r="r" b="b"/>
                <a:pathLst>
                  <a:path w="21600" h="21600">
                    <a:moveTo>
                      <a:pt x="21600" y="0"/>
                    </a:moveTo>
                    <a:lnTo>
                      <a:pt x="21600" y="15778"/>
                    </a:lnTo>
                    <a:cubicBezTo>
                      <a:pt x="21600" y="18993"/>
                      <a:pt x="13119" y="21600"/>
                      <a:pt x="2658" y="21600"/>
                    </a:cubicBezTo>
                    <a:lnTo>
                      <a:pt x="0" y="21600"/>
                    </a:lnTo>
                  </a:path>
                </a:pathLst>
              </a:custGeom>
              <a:noFill/>
              <a:ln w="6350" cap="flat">
                <a:solidFill>
                  <a:srgbClr val="2E83C0"/>
                </a:solidFill>
                <a:prstDash val="dash"/>
                <a:miter lim="800000"/>
                <a:headEnd type="none" w="med" len="med"/>
                <a:tailEnd type="none" w="med" len="med"/>
              </a:ln>
            </p:spPr>
            <p:txBody>
              <a:bodyPr anchor="ctr"/>
              <a:lstStyle/>
              <a:p>
                <a:pPr algn="ctr"/>
                <a:endParaRPr>
                  <a:cs typeface="思源宋体 CN Light" panose="02020300000000000000" charset="-122"/>
                </a:endParaRPr>
              </a:p>
            </p:txBody>
          </p:sp>
          <p:sp>
            <p:nvSpPr>
              <p:cNvPr id="13" name="图形"/>
              <p:cNvSpPr/>
              <p:nvPr>
                <p:custDataLst>
                  <p:tags r:id="R84e4fd71f25f481f"/>
                </p:custDataLst>
              </p:nvPr>
            </p:nvSpPr>
            <p:spPr bwMode="auto">
              <a:xfrm>
                <a:off x="0" y="280"/>
                <a:ext cx="30" cy="30"/>
              </a:xfrm>
              <a:custGeom>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2E83C0"/>
              </a:solidFill>
              <a:ln>
                <a:solidFill>
                  <a:srgbClr val="2E83C0"/>
                </a:solidFill>
              </a:ln>
            </p:spPr>
            <p:txBody>
              <a:bodyPr anchor="ctr"/>
              <a:lstStyle/>
              <a:p>
                <a:pPr algn="ctr"/>
                <a:endParaRPr>
                  <a:cs typeface="思源宋体 CN Light" panose="02020300000000000000" charset="-122"/>
                </a:endParaRPr>
              </a:p>
            </p:txBody>
          </p:sp>
        </p:grpSp>
        <p:sp>
          <p:nvSpPr>
            <p:cNvPr id="14" name="图形"/>
            <p:cNvSpPr/>
            <p:nvPr>
              <p:custDataLst>
                <p:tags r:id="Re616688ce15b4ba8"/>
              </p:custDataLst>
            </p:nvPr>
          </p:nvSpPr>
          <p:spPr bwMode="auto">
            <a:xfrm>
              <a:off x="6235" y="3933"/>
              <a:ext cx="3272" cy="3273"/>
            </a:xfrm>
            <a:custGeom>
              <a:gdLst>
                <a:gd name="T0" fmla="*/ 2147483647 w 21598"/>
                <a:gd name="T1" fmla="*/ 1210586033 h 21598"/>
                <a:gd name="T2" fmla="*/ 2147483647 w 21598"/>
                <a:gd name="T3" fmla="*/ 747268918 h 21598"/>
                <a:gd name="T4" fmla="*/ 2066593785 w 21598"/>
                <a:gd name="T5" fmla="*/ 354578233 h 21598"/>
                <a:gd name="T6" fmla="*/ 1673903099 w 21598"/>
                <a:gd name="T7" fmla="*/ 92148229 h 21598"/>
                <a:gd name="T8" fmla="*/ 1210586033 w 21598"/>
                <a:gd name="T9" fmla="*/ 0 h 21598"/>
                <a:gd name="T10" fmla="*/ 747268918 w 21598"/>
                <a:gd name="T11" fmla="*/ 92148229 h 21598"/>
                <a:gd name="T12" fmla="*/ 354578233 w 21598"/>
                <a:gd name="T13" fmla="*/ 354578233 h 21598"/>
                <a:gd name="T14" fmla="*/ 92148229 w 21598"/>
                <a:gd name="T15" fmla="*/ 747268918 h 21598"/>
                <a:gd name="T16" fmla="*/ 0 w 21598"/>
                <a:gd name="T17" fmla="*/ 1210586033 h 21598"/>
                <a:gd name="T18" fmla="*/ 92148229 w 21598"/>
                <a:gd name="T19" fmla="*/ 1673903099 h 21598"/>
                <a:gd name="T20" fmla="*/ 354578233 w 21598"/>
                <a:gd name="T21" fmla="*/ 2066593785 h 21598"/>
                <a:gd name="T22" fmla="*/ 747268918 w 21598"/>
                <a:gd name="T23" fmla="*/ 2147483647 h 21598"/>
                <a:gd name="T24" fmla="*/ 1210586033 w 21598"/>
                <a:gd name="T25" fmla="*/ 2147483647 h 21598"/>
                <a:gd name="T26" fmla="*/ 1673903099 w 21598"/>
                <a:gd name="T27" fmla="*/ 2147483647 h 21598"/>
                <a:gd name="T28" fmla="*/ 2066593785 w 21598"/>
                <a:gd name="T29" fmla="*/ 2066593785 h 21598"/>
                <a:gd name="T30" fmla="*/ 2147483647 w 21598"/>
                <a:gd name="T31" fmla="*/ 1673903099 h 21598"/>
                <a:gd name="T32" fmla="*/ 2147483647 w 21598"/>
                <a:gd name="T33" fmla="*/ 1210586033 h 21598"/>
                <a:gd name="T34" fmla="*/ 2147483647 w 21598"/>
                <a:gd name="T35" fmla="*/ 1210586033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rgbClr val="2E83C0"/>
              </a:solidFill>
              <a:prstDash val="solid"/>
              <a:miter lim="800000"/>
              <a:headEnd type="none" w="med" len="med"/>
              <a:tailEnd type="none" w="med" len="med"/>
            </a:ln>
          </p:spPr>
          <p:txBody>
            <a:bodyPr anchor="ctr"/>
            <a:lstStyle/>
            <a:p>
              <a:pPr algn="ctr"/>
              <a:endParaRPr>
                <a:cs typeface="思源宋体 CN Light" panose="02020300000000000000" charset="-122"/>
              </a:endParaRPr>
            </a:p>
          </p:txBody>
        </p:sp>
        <p:sp>
          <p:nvSpPr>
            <p:cNvPr id="15" name="图形"/>
            <p:cNvSpPr/>
            <p:nvPr>
              <p:custDataLst>
                <p:tags r:id="R8c3c526105614d8b"/>
              </p:custDataLst>
            </p:nvPr>
          </p:nvSpPr>
          <p:spPr bwMode="auto">
            <a:xfrm>
              <a:off x="11144" y="6129"/>
              <a:ext cx="1936" cy="1936"/>
            </a:xfrm>
            <a:custGeom>
              <a:gdLst>
                <a:gd name="T0" fmla="*/ 500967210 w 21598"/>
                <a:gd name="T1" fmla="*/ 250483605 h 21598"/>
                <a:gd name="T2" fmla="*/ 481901250 w 21598"/>
                <a:gd name="T3" fmla="*/ 154618679 h 21598"/>
                <a:gd name="T4" fmla="*/ 427601285 w 21598"/>
                <a:gd name="T5" fmla="*/ 73365925 h 21598"/>
                <a:gd name="T6" fmla="*/ 346348531 w 21598"/>
                <a:gd name="T7" fmla="*/ 19065960 h 21598"/>
                <a:gd name="T8" fmla="*/ 250483605 w 21598"/>
                <a:gd name="T9" fmla="*/ 0 h 21598"/>
                <a:gd name="T10" fmla="*/ 154618679 w 21598"/>
                <a:gd name="T11" fmla="*/ 19065960 h 21598"/>
                <a:gd name="T12" fmla="*/ 73365925 w 21598"/>
                <a:gd name="T13" fmla="*/ 73365925 h 21598"/>
                <a:gd name="T14" fmla="*/ 19065960 w 21598"/>
                <a:gd name="T15" fmla="*/ 154618679 h 21598"/>
                <a:gd name="T16" fmla="*/ 0 w 21598"/>
                <a:gd name="T17" fmla="*/ 250483605 h 21598"/>
                <a:gd name="T18" fmla="*/ 19065960 w 21598"/>
                <a:gd name="T19" fmla="*/ 346348531 h 21598"/>
                <a:gd name="T20" fmla="*/ 73365925 w 21598"/>
                <a:gd name="T21" fmla="*/ 427601285 h 21598"/>
                <a:gd name="T22" fmla="*/ 154618679 w 21598"/>
                <a:gd name="T23" fmla="*/ 481901250 h 21598"/>
                <a:gd name="T24" fmla="*/ 250483605 w 21598"/>
                <a:gd name="T25" fmla="*/ 500967210 h 21598"/>
                <a:gd name="T26" fmla="*/ 346348531 w 21598"/>
                <a:gd name="T27" fmla="*/ 481901250 h 21598"/>
                <a:gd name="T28" fmla="*/ 427601285 w 21598"/>
                <a:gd name="T29" fmla="*/ 427601285 h 21598"/>
                <a:gd name="T30" fmla="*/ 481901250 w 21598"/>
                <a:gd name="T31" fmla="*/ 346348531 h 21598"/>
                <a:gd name="T32" fmla="*/ 500967210 w 21598"/>
                <a:gd name="T33" fmla="*/ 250483605 h 21598"/>
                <a:gd name="T34" fmla="*/ 500967210 w 21598"/>
                <a:gd name="T35" fmla="*/ 250483605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rgbClr val="2E83C0"/>
              </a:solidFill>
              <a:prstDash val="solid"/>
              <a:miter lim="800000"/>
              <a:headEnd type="none" w="med" len="med"/>
              <a:tailEnd type="none" w="med" len="med"/>
            </a:ln>
          </p:spPr>
          <p:txBody>
            <a:bodyPr anchor="ctr"/>
            <a:lstStyle/>
            <a:p>
              <a:pPr algn="ctr"/>
              <a:endParaRPr>
                <a:cs typeface="思源宋体 CN Light" panose="02020300000000000000" charset="-122"/>
              </a:endParaRPr>
            </a:p>
          </p:txBody>
        </p:sp>
        <p:sp>
          <p:nvSpPr>
            <p:cNvPr id="16" name="图形"/>
            <p:cNvSpPr/>
            <p:nvPr>
              <p:custDataLst>
                <p:tags r:id="R3c0bff9ae7694be2"/>
              </p:custDataLst>
            </p:nvPr>
          </p:nvSpPr>
          <p:spPr bwMode="auto">
            <a:xfrm>
              <a:off x="9468" y="2377"/>
              <a:ext cx="2215" cy="2215"/>
            </a:xfrm>
            <a:custGeom>
              <a:gdLst>
                <a:gd name="T0" fmla="*/ 750694165 w 21598"/>
                <a:gd name="T1" fmla="*/ 375347082 h 21598"/>
                <a:gd name="T2" fmla="*/ 722123361 w 21598"/>
                <a:gd name="T3" fmla="*/ 231694358 h 21598"/>
                <a:gd name="T4" fmla="*/ 640756362 w 21598"/>
                <a:gd name="T5" fmla="*/ 109937802 h 21598"/>
                <a:gd name="T6" fmla="*/ 518999807 w 21598"/>
                <a:gd name="T7" fmla="*/ 28570803 h 21598"/>
                <a:gd name="T8" fmla="*/ 375347082 w 21598"/>
                <a:gd name="T9" fmla="*/ 0 h 21598"/>
                <a:gd name="T10" fmla="*/ 231694358 w 21598"/>
                <a:gd name="T11" fmla="*/ 28570803 h 21598"/>
                <a:gd name="T12" fmla="*/ 109937802 w 21598"/>
                <a:gd name="T13" fmla="*/ 109937802 h 21598"/>
                <a:gd name="T14" fmla="*/ 28570803 w 21598"/>
                <a:gd name="T15" fmla="*/ 231694358 h 21598"/>
                <a:gd name="T16" fmla="*/ 0 w 21598"/>
                <a:gd name="T17" fmla="*/ 375347082 h 21598"/>
                <a:gd name="T18" fmla="*/ 28570803 w 21598"/>
                <a:gd name="T19" fmla="*/ 518999807 h 21598"/>
                <a:gd name="T20" fmla="*/ 109937802 w 21598"/>
                <a:gd name="T21" fmla="*/ 640756362 h 21598"/>
                <a:gd name="T22" fmla="*/ 231694358 w 21598"/>
                <a:gd name="T23" fmla="*/ 722123361 h 21598"/>
                <a:gd name="T24" fmla="*/ 375347082 w 21598"/>
                <a:gd name="T25" fmla="*/ 750694165 h 21598"/>
                <a:gd name="T26" fmla="*/ 518999807 w 21598"/>
                <a:gd name="T27" fmla="*/ 722123361 h 21598"/>
                <a:gd name="T28" fmla="*/ 640756362 w 21598"/>
                <a:gd name="T29" fmla="*/ 640756362 h 21598"/>
                <a:gd name="T30" fmla="*/ 722123361 w 21598"/>
                <a:gd name="T31" fmla="*/ 518999807 h 21598"/>
                <a:gd name="T32" fmla="*/ 750694165 w 21598"/>
                <a:gd name="T33" fmla="*/ 375347082 h 21598"/>
                <a:gd name="T34" fmla="*/ 750694165 w 21598"/>
                <a:gd name="T35" fmla="*/ 375347082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rgbClr val="2E83C0"/>
              </a:solidFill>
              <a:prstDash val="solid"/>
              <a:miter lim="800000"/>
              <a:headEnd type="none" w="med" len="med"/>
              <a:tailEnd type="none" w="med" len="med"/>
            </a:ln>
          </p:spPr>
          <p:txBody>
            <a:bodyPr anchor="ctr"/>
            <a:lstStyle/>
            <a:p>
              <a:pPr algn="ctr"/>
              <a:endParaRPr>
                <a:cs typeface="思源宋体 CN Light" panose="02020300000000000000" charset="-122"/>
              </a:endParaRPr>
            </a:p>
          </p:txBody>
        </p:sp>
        <p:sp>
          <p:nvSpPr>
            <p:cNvPr id="17" name="图形"/>
            <p:cNvSpPr txBox="1"/>
            <p:nvPr>
              <p:custDataLst>
                <p:tags r:id="Rfe986ba97029459c"/>
              </p:custDataLst>
            </p:nvPr>
          </p:nvSpPr>
          <p:spPr>
            <a:xfrm>
              <a:off x="13175" y="2646"/>
              <a:ext cx="1962" cy="1136"/>
            </a:xfrm>
            <a:prstGeom prst="rect">
              <a:avLst/>
            </a:prstGeom>
            <a:noFill/>
          </p:spPr>
          <p:txBody>
            <a:bodyPr wrap="none" anchor="ctr">
              <a:normAutofit/>
            </a:bodyPr>
            <a:lstStyle/>
            <a:p>
              <a:pPr algn="ctr">
                <a:lnSpc>
                  <a:spcPct val="100000"/>
                </a:lnSpc>
              </a:pPr>
              <a:r>
                <a:rPr 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25%</a:t>
              </a:r>
            </a:p>
          </p:txBody>
        </p:sp>
        <p:sp>
          <p:nvSpPr>
            <p:cNvPr id="18" name="图形"/>
            <p:cNvSpPr txBox="1"/>
            <p:nvPr>
              <p:custDataLst>
                <p:tags r:id="Rfa7e568195b440ac"/>
              </p:custDataLst>
            </p:nvPr>
          </p:nvSpPr>
          <p:spPr>
            <a:xfrm>
              <a:off x="4265" y="2774"/>
              <a:ext cx="1962" cy="1136"/>
            </a:xfrm>
            <a:prstGeom prst="rect">
              <a:avLst/>
            </a:prstGeom>
            <a:noFill/>
          </p:spPr>
          <p:txBody>
            <a:bodyPr wrap="none" anchor="ctr">
              <a:normAutofit/>
            </a:bodyPr>
            <a:lstStyle/>
            <a:p>
              <a:pPr algn="ctr">
                <a:lnSpc>
                  <a:spcPct val="100000"/>
                </a:lnSpc>
              </a:pPr>
              <a:r>
                <a:rPr 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50%</a:t>
              </a:r>
            </a:p>
          </p:txBody>
        </p:sp>
        <p:sp>
          <p:nvSpPr>
            <p:cNvPr id="19" name="图形"/>
            <p:cNvSpPr txBox="1"/>
            <p:nvPr>
              <p:custDataLst>
                <p:tags r:id="R02530c2e0aae4884"/>
              </p:custDataLst>
            </p:nvPr>
          </p:nvSpPr>
          <p:spPr>
            <a:xfrm>
              <a:off x="8700" y="8602"/>
              <a:ext cx="1962" cy="1136"/>
            </a:xfrm>
            <a:prstGeom prst="rect">
              <a:avLst/>
            </a:prstGeom>
            <a:noFill/>
          </p:spPr>
          <p:txBody>
            <a:bodyPr wrap="none" anchor="ctr">
              <a:normAutofit/>
            </a:bodyPr>
            <a:lstStyle/>
            <a:p>
              <a:pPr algn="ctr">
                <a:lnSpc>
                  <a:spcPct val="100000"/>
                </a:lnSpc>
              </a:pPr>
              <a:r>
                <a:rPr 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rPr>
                <a:t>10%</a:t>
              </a:r>
            </a:p>
          </p:txBody>
        </p:sp>
        <p:grpSp>
          <p:nvGrpSpPr>
            <p:cNvPr id="4" name="图形"/>
            <p:cNvGrpSpPr/>
            <p:nvPr/>
          </p:nvGrpSpPr>
          <p:grpSpPr>
            <a:xfrm>
              <a:off x="7368" y="3933"/>
              <a:ext cx="2150" cy="3248"/>
              <a:chOff x="4765866" y="2677750"/>
              <a:chExt cx="1148713" cy="1735292"/>
            </a:xfrm>
            <a:solidFill>
              <a:srgbClr val="2E83C0"/>
            </a:solidFill>
            <a:effectLst>
              <a:outerShdw dist="38100" dir="5400000" algn="ctr" rotWithShape="0">
                <a:srgbClr val="000000">
                  <a:alpha val="10000"/>
                </a:srgbClr>
              </a:outerShdw>
            </a:effectLst>
          </p:grpSpPr>
          <p:sp>
            <p:nvSpPr>
              <p:cNvPr id="22" name="图形"/>
              <p:cNvSpPr/>
              <p:nvPr>
                <p:custDataLst>
                  <p:tags r:id="R8fa8f9be6b8d44a3"/>
                </p:custDataLst>
              </p:nvPr>
            </p:nvSpPr>
            <p:spPr bwMode="auto">
              <a:xfrm>
                <a:off x="4936441" y="2677750"/>
                <a:ext cx="173240" cy="175928"/>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cxnLst>
                  <a:cxn ang="T10">
                    <a:pos x="T0" y="T1"/>
                  </a:cxn>
                  <a:cxn ang="T11">
                    <a:pos x="T2" y="T3"/>
                  </a:cxn>
                  <a:cxn ang="T12">
                    <a:pos x="T4" y="T5"/>
                  </a:cxn>
                  <a:cxn ang="T13">
                    <a:pos x="T6" y="T7"/>
                  </a:cxn>
                  <a:cxn ang="T14">
                    <a:pos x="T8" y="T9"/>
                  </a:cxn>
                </a:cxnLst>
                <a:rect l="0" t="0" r="r" b="b"/>
                <a:pathLst>
                  <a:path w="21600" h="21600">
                    <a:moveTo>
                      <a:pt x="0" y="21600"/>
                    </a:moveTo>
                    <a:lnTo>
                      <a:pt x="21600" y="444"/>
                    </a:lnTo>
                    <a:cubicBezTo>
                      <a:pt x="19245" y="230"/>
                      <a:pt x="16873" y="65"/>
                      <a:pt x="14476" y="0"/>
                    </a:cubicBezTo>
                    <a:cubicBezTo>
                      <a:pt x="9095" y="6795"/>
                      <a:pt x="4258" y="14018"/>
                      <a:pt x="0" y="21600"/>
                    </a:cubicBezTo>
                    <a:close/>
                    <a:moveTo>
                      <a:pt x="0" y="21600"/>
                    </a:moveTo>
                  </a:path>
                </a:pathLst>
              </a:custGeom>
              <a:grpFill/>
              <a:ln>
                <a:noFill/>
              </a:ln>
            </p:spPr>
            <p:txBody>
              <a:bodyPr anchor="ctr"/>
              <a:lstStyle/>
              <a:p>
                <a:pPr algn="ctr"/>
                <a:endParaRPr>
                  <a:cs typeface="思源宋体 CN Light" panose="02020300000000000000" charset="-122"/>
                </a:endParaRPr>
              </a:p>
            </p:txBody>
          </p:sp>
          <p:sp>
            <p:nvSpPr>
              <p:cNvPr id="23" name="图形"/>
              <p:cNvSpPr/>
              <p:nvPr>
                <p:custDataLst>
                  <p:tags r:id="Rd9c8ae6a65694f0a"/>
                </p:custDataLst>
              </p:nvPr>
            </p:nvSpPr>
            <p:spPr bwMode="auto">
              <a:xfrm>
                <a:off x="4765866" y="2741724"/>
                <a:ext cx="668972" cy="71704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428"/>
                    </a:moveTo>
                    <a:cubicBezTo>
                      <a:pt x="20506" y="885"/>
                      <a:pt x="19371" y="407"/>
                      <a:pt x="18197" y="0"/>
                    </a:cubicBezTo>
                    <a:lnTo>
                      <a:pt x="600" y="16434"/>
                    </a:lnTo>
                    <a:cubicBezTo>
                      <a:pt x="286" y="18123"/>
                      <a:pt x="84" y="19847"/>
                      <a:pt x="0" y="21600"/>
                    </a:cubicBezTo>
                    <a:lnTo>
                      <a:pt x="21600" y="1428"/>
                    </a:lnTo>
                    <a:close/>
                    <a:moveTo>
                      <a:pt x="21600" y="1428"/>
                    </a:moveTo>
                  </a:path>
                </a:pathLst>
              </a:custGeom>
              <a:grpFill/>
              <a:ln>
                <a:noFill/>
              </a:ln>
            </p:spPr>
            <p:txBody>
              <a:bodyPr anchor="ctr"/>
              <a:lstStyle/>
              <a:p>
                <a:pPr algn="ctr"/>
                <a:endParaRPr>
                  <a:cs typeface="思源宋体 CN Light" panose="02020300000000000000" charset="-122"/>
                </a:endParaRPr>
              </a:p>
            </p:txBody>
          </p:sp>
          <p:sp>
            <p:nvSpPr>
              <p:cNvPr id="24" name="图形"/>
              <p:cNvSpPr/>
              <p:nvPr>
                <p:custDataLst>
                  <p:tags r:id="Rd86bc478893b42b9"/>
                </p:custDataLst>
              </p:nvPr>
            </p:nvSpPr>
            <p:spPr bwMode="auto">
              <a:xfrm>
                <a:off x="4808510" y="2699075"/>
                <a:ext cx="482406" cy="51179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207"/>
                    </a:moveTo>
                    <a:cubicBezTo>
                      <a:pt x="19808" y="682"/>
                      <a:pt x="17961" y="277"/>
                      <a:pt x="16067" y="0"/>
                    </a:cubicBezTo>
                    <a:lnTo>
                      <a:pt x="3333" y="12023"/>
                    </a:lnTo>
                    <a:cubicBezTo>
                      <a:pt x="1936" y="15086"/>
                      <a:pt x="817" y="18288"/>
                      <a:pt x="0" y="21600"/>
                    </a:cubicBezTo>
                    <a:lnTo>
                      <a:pt x="21600" y="1207"/>
                    </a:lnTo>
                    <a:close/>
                    <a:moveTo>
                      <a:pt x="21600" y="1207"/>
                    </a:moveTo>
                  </a:path>
                </a:pathLst>
              </a:custGeom>
              <a:grpFill/>
              <a:ln>
                <a:noFill/>
              </a:ln>
            </p:spPr>
            <p:txBody>
              <a:bodyPr anchor="ctr"/>
              <a:lstStyle/>
              <a:p>
                <a:pPr algn="ctr"/>
                <a:endParaRPr>
                  <a:cs typeface="思源宋体 CN Light" panose="02020300000000000000" charset="-122"/>
                </a:endParaRPr>
              </a:p>
            </p:txBody>
          </p:sp>
          <p:sp>
            <p:nvSpPr>
              <p:cNvPr id="25" name="图形"/>
              <p:cNvSpPr/>
              <p:nvPr>
                <p:custDataLst>
                  <p:tags r:id="R1d4de1e0269049eb"/>
                </p:custDataLst>
              </p:nvPr>
            </p:nvSpPr>
            <p:spPr bwMode="auto">
              <a:xfrm>
                <a:off x="4829831" y="2994954"/>
                <a:ext cx="948821" cy="1002258"/>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923"/>
                    </a:moveTo>
                    <a:cubicBezTo>
                      <a:pt x="21158" y="1253"/>
                      <a:pt x="20674" y="610"/>
                      <a:pt x="20149" y="0"/>
                    </a:cubicBezTo>
                    <a:lnTo>
                      <a:pt x="0" y="19128"/>
                    </a:lnTo>
                    <a:cubicBezTo>
                      <a:pt x="253" y="19968"/>
                      <a:pt x="545" y="20792"/>
                      <a:pt x="872" y="21600"/>
                    </a:cubicBezTo>
                    <a:lnTo>
                      <a:pt x="21600" y="1923"/>
                    </a:lnTo>
                    <a:close/>
                    <a:moveTo>
                      <a:pt x="21600" y="1923"/>
                    </a:moveTo>
                  </a:path>
                </a:pathLst>
              </a:custGeom>
              <a:grpFill/>
              <a:ln>
                <a:noFill/>
              </a:ln>
            </p:spPr>
            <p:txBody>
              <a:bodyPr anchor="ctr"/>
              <a:lstStyle/>
              <a:p>
                <a:pPr algn="ctr"/>
                <a:endParaRPr>
                  <a:cs typeface="思源宋体 CN Light" panose="02020300000000000000" charset="-122"/>
                </a:endParaRPr>
              </a:p>
            </p:txBody>
          </p:sp>
          <p:sp>
            <p:nvSpPr>
              <p:cNvPr id="26" name="图形"/>
              <p:cNvSpPr/>
              <p:nvPr>
                <p:custDataLst>
                  <p:tags r:id="R91f190f08afb47b6"/>
                </p:custDataLst>
              </p:nvPr>
            </p:nvSpPr>
            <p:spPr bwMode="auto">
              <a:xfrm>
                <a:off x="4765866" y="2805698"/>
                <a:ext cx="799568" cy="852985"/>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9152" y="0"/>
                    </a:moveTo>
                    <a:lnTo>
                      <a:pt x="0" y="17935"/>
                    </a:lnTo>
                    <a:cubicBezTo>
                      <a:pt x="0" y="17937"/>
                      <a:pt x="0" y="17939"/>
                      <a:pt x="0" y="17941"/>
                    </a:cubicBezTo>
                    <a:cubicBezTo>
                      <a:pt x="0" y="19178"/>
                      <a:pt x="77" y="20397"/>
                      <a:pt x="213" y="21600"/>
                    </a:cubicBezTo>
                    <a:lnTo>
                      <a:pt x="21600" y="1572"/>
                    </a:lnTo>
                    <a:cubicBezTo>
                      <a:pt x="20822" y="1001"/>
                      <a:pt x="20004" y="477"/>
                      <a:pt x="19152" y="0"/>
                    </a:cubicBezTo>
                    <a:close/>
                    <a:moveTo>
                      <a:pt x="19152" y="0"/>
                    </a:moveTo>
                  </a:path>
                </a:pathLst>
              </a:custGeom>
              <a:grpFill/>
              <a:ln>
                <a:noFill/>
              </a:ln>
            </p:spPr>
            <p:txBody>
              <a:bodyPr anchor="ctr"/>
              <a:lstStyle/>
              <a:p>
                <a:pPr algn="ctr"/>
                <a:endParaRPr>
                  <a:cs typeface="思源宋体 CN Light" panose="02020300000000000000" charset="-122"/>
                </a:endParaRPr>
              </a:p>
            </p:txBody>
          </p:sp>
          <p:sp>
            <p:nvSpPr>
              <p:cNvPr id="27" name="图形"/>
              <p:cNvSpPr/>
              <p:nvPr>
                <p:custDataLst>
                  <p:tags r:id="Rf8e2027cbab04f46"/>
                </p:custDataLst>
              </p:nvPr>
            </p:nvSpPr>
            <p:spPr bwMode="auto">
              <a:xfrm>
                <a:off x="4787188" y="2890996"/>
                <a:ext cx="895516" cy="94628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726"/>
                    </a:moveTo>
                    <a:cubicBezTo>
                      <a:pt x="21018" y="1115"/>
                      <a:pt x="20395" y="539"/>
                      <a:pt x="19738" y="0"/>
                    </a:cubicBezTo>
                    <a:lnTo>
                      <a:pt x="0" y="18683"/>
                    </a:lnTo>
                    <a:cubicBezTo>
                      <a:pt x="153" y="19672"/>
                      <a:pt x="356" y="20644"/>
                      <a:pt x="604" y="21600"/>
                    </a:cubicBezTo>
                    <a:lnTo>
                      <a:pt x="21600" y="1726"/>
                    </a:lnTo>
                    <a:close/>
                    <a:moveTo>
                      <a:pt x="21600" y="1726"/>
                    </a:moveTo>
                  </a:path>
                </a:pathLst>
              </a:custGeom>
              <a:grpFill/>
              <a:ln>
                <a:noFill/>
              </a:ln>
            </p:spPr>
            <p:txBody>
              <a:bodyPr anchor="ctr"/>
              <a:lstStyle/>
              <a:p>
                <a:pPr algn="ctr"/>
                <a:endParaRPr>
                  <a:cs typeface="思源宋体 CN Light" panose="02020300000000000000" charset="-122"/>
                </a:endParaRPr>
              </a:p>
            </p:txBody>
          </p:sp>
          <p:sp>
            <p:nvSpPr>
              <p:cNvPr id="28" name="图形"/>
              <p:cNvSpPr/>
              <p:nvPr>
                <p:custDataLst>
                  <p:tags r:id="R6c8dfb258f0749fb"/>
                </p:custDataLst>
              </p:nvPr>
            </p:nvSpPr>
            <p:spPr bwMode="auto">
              <a:xfrm>
                <a:off x="5149659" y="3658683"/>
                <a:ext cx="754259" cy="754359"/>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0134" y="5832"/>
                    </a:moveTo>
                    <a:cubicBezTo>
                      <a:pt x="20847" y="3984"/>
                      <a:pt x="21344" y="2030"/>
                      <a:pt x="21600" y="0"/>
                    </a:cubicBezTo>
                    <a:lnTo>
                      <a:pt x="0" y="21600"/>
                    </a:lnTo>
                    <a:cubicBezTo>
                      <a:pt x="2031" y="21344"/>
                      <a:pt x="3985" y="20846"/>
                      <a:pt x="5834" y="20132"/>
                    </a:cubicBezTo>
                    <a:lnTo>
                      <a:pt x="20134" y="5832"/>
                    </a:lnTo>
                    <a:close/>
                    <a:moveTo>
                      <a:pt x="20134" y="5832"/>
                    </a:moveTo>
                  </a:path>
                </a:pathLst>
              </a:custGeom>
              <a:grpFill/>
              <a:ln>
                <a:noFill/>
              </a:ln>
            </p:spPr>
            <p:txBody>
              <a:bodyPr anchor="ctr"/>
              <a:lstStyle/>
              <a:p>
                <a:pPr algn="ctr"/>
                <a:endParaRPr>
                  <a:cs typeface="思源宋体 CN Light" panose="02020300000000000000" charset="-122"/>
                </a:endParaRPr>
              </a:p>
            </p:txBody>
          </p:sp>
          <p:sp>
            <p:nvSpPr>
              <p:cNvPr id="29" name="图形"/>
              <p:cNvSpPr/>
              <p:nvPr>
                <p:custDataLst>
                  <p:tags r:id="R51ac4abbd58a4768"/>
                </p:custDataLst>
              </p:nvPr>
            </p:nvSpPr>
            <p:spPr bwMode="auto">
              <a:xfrm>
                <a:off x="4872475" y="3125568"/>
                <a:ext cx="964811" cy="101825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2193"/>
                    </a:moveTo>
                    <a:cubicBezTo>
                      <a:pt x="21283" y="1436"/>
                      <a:pt x="20914" y="704"/>
                      <a:pt x="20498" y="0"/>
                    </a:cubicBezTo>
                    <a:lnTo>
                      <a:pt x="0" y="19407"/>
                    </a:lnTo>
                    <a:cubicBezTo>
                      <a:pt x="336" y="20154"/>
                      <a:pt x="704" y="20886"/>
                      <a:pt x="1102" y="21600"/>
                    </a:cubicBezTo>
                    <a:lnTo>
                      <a:pt x="21600" y="2193"/>
                    </a:lnTo>
                    <a:close/>
                    <a:moveTo>
                      <a:pt x="21600" y="2193"/>
                    </a:moveTo>
                  </a:path>
                </a:pathLst>
              </a:custGeom>
              <a:grpFill/>
              <a:ln>
                <a:noFill/>
              </a:ln>
            </p:spPr>
            <p:txBody>
              <a:bodyPr anchor="ctr"/>
              <a:lstStyle/>
              <a:p>
                <a:pPr algn="ctr"/>
                <a:endParaRPr>
                  <a:cs typeface="思源宋体 CN Light" panose="02020300000000000000" charset="-122"/>
                </a:endParaRPr>
              </a:p>
            </p:txBody>
          </p:sp>
          <p:sp>
            <p:nvSpPr>
              <p:cNvPr id="30" name="图形"/>
              <p:cNvSpPr/>
              <p:nvPr>
                <p:custDataLst>
                  <p:tags r:id="Rf14aef1b0f1b482f"/>
                </p:custDataLst>
              </p:nvPr>
            </p:nvSpPr>
            <p:spPr bwMode="auto">
              <a:xfrm>
                <a:off x="5469486" y="3978553"/>
                <a:ext cx="333153" cy="333197"/>
              </a:xfrm>
              <a:custGeom>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cxnLst>
                  <a:cxn ang="T8">
                    <a:pos x="T0" y="T1"/>
                  </a:cxn>
                  <a:cxn ang="T9">
                    <a:pos x="T2" y="T3"/>
                  </a:cxn>
                  <a:cxn ang="T10">
                    <a:pos x="T4" y="T5"/>
                  </a:cxn>
                  <a:cxn ang="T11">
                    <a:pos x="T6" y="T7"/>
                  </a:cxn>
                </a:cxnLst>
                <a:rect l="0" t="0" r="r" b="b"/>
                <a:pathLst>
                  <a:path w="21600" h="21600">
                    <a:moveTo>
                      <a:pt x="0" y="21600"/>
                    </a:moveTo>
                    <a:cubicBezTo>
                      <a:pt x="9023" y="16511"/>
                      <a:pt x="16512" y="9024"/>
                      <a:pt x="21600" y="0"/>
                    </a:cubicBezTo>
                    <a:lnTo>
                      <a:pt x="0" y="21600"/>
                    </a:lnTo>
                    <a:close/>
                    <a:moveTo>
                      <a:pt x="0" y="21600"/>
                    </a:moveTo>
                  </a:path>
                </a:pathLst>
              </a:custGeom>
              <a:grpFill/>
              <a:ln>
                <a:noFill/>
              </a:ln>
            </p:spPr>
            <p:txBody>
              <a:bodyPr anchor="ctr"/>
              <a:lstStyle/>
              <a:p>
                <a:pPr algn="ctr"/>
                <a:endParaRPr>
                  <a:cs typeface="思源宋体 CN Light" panose="02020300000000000000" charset="-122"/>
                </a:endParaRPr>
              </a:p>
            </p:txBody>
          </p:sp>
          <p:sp>
            <p:nvSpPr>
              <p:cNvPr id="31" name="图形"/>
              <p:cNvSpPr/>
              <p:nvPr>
                <p:custDataLst>
                  <p:tags r:id="Rea9cca429cb04087"/>
                </p:custDataLst>
              </p:nvPr>
            </p:nvSpPr>
            <p:spPr bwMode="auto">
              <a:xfrm>
                <a:off x="5043050" y="3445437"/>
                <a:ext cx="871529" cy="951612"/>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572" y="3352"/>
                    </a:moveTo>
                    <a:cubicBezTo>
                      <a:pt x="21590" y="3021"/>
                      <a:pt x="21600" y="2687"/>
                      <a:pt x="21600" y="2351"/>
                    </a:cubicBezTo>
                    <a:cubicBezTo>
                      <a:pt x="21600" y="1555"/>
                      <a:pt x="21543" y="772"/>
                      <a:pt x="21443" y="0"/>
                    </a:cubicBezTo>
                    <a:lnTo>
                      <a:pt x="0" y="19668"/>
                    </a:lnTo>
                    <a:cubicBezTo>
                      <a:pt x="531" y="20333"/>
                      <a:pt x="1091" y="20977"/>
                      <a:pt x="1677" y="21600"/>
                    </a:cubicBezTo>
                    <a:lnTo>
                      <a:pt x="21572" y="3352"/>
                    </a:lnTo>
                    <a:close/>
                    <a:moveTo>
                      <a:pt x="21572" y="3352"/>
                    </a:moveTo>
                  </a:path>
                </a:pathLst>
              </a:custGeom>
              <a:grpFill/>
              <a:ln>
                <a:noFill/>
              </a:ln>
            </p:spPr>
            <p:txBody>
              <a:bodyPr anchor="ctr"/>
              <a:lstStyle/>
              <a:p>
                <a:pPr algn="ctr"/>
                <a:endParaRPr>
                  <a:cs typeface="思源宋体 CN Light" panose="02020300000000000000" charset="-122"/>
                </a:endParaRPr>
              </a:p>
            </p:txBody>
          </p:sp>
          <p:sp>
            <p:nvSpPr>
              <p:cNvPr id="32" name="图形"/>
              <p:cNvSpPr/>
              <p:nvPr>
                <p:custDataLst>
                  <p:tags r:id="R1a373c45a82648e6"/>
                </p:custDataLst>
              </p:nvPr>
            </p:nvSpPr>
            <p:spPr bwMode="auto">
              <a:xfrm>
                <a:off x="4957762" y="3274840"/>
                <a:ext cx="940825" cy="1004923"/>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2614"/>
                    </a:moveTo>
                    <a:cubicBezTo>
                      <a:pt x="21428" y="1719"/>
                      <a:pt x="21188" y="846"/>
                      <a:pt x="20885" y="0"/>
                    </a:cubicBezTo>
                    <a:lnTo>
                      <a:pt x="0" y="19578"/>
                    </a:lnTo>
                    <a:cubicBezTo>
                      <a:pt x="421" y="20269"/>
                      <a:pt x="868" y="20945"/>
                      <a:pt x="1346" y="21600"/>
                    </a:cubicBezTo>
                    <a:lnTo>
                      <a:pt x="21600" y="2614"/>
                    </a:lnTo>
                    <a:close/>
                    <a:moveTo>
                      <a:pt x="21600" y="2614"/>
                    </a:moveTo>
                  </a:path>
                </a:pathLst>
              </a:custGeom>
              <a:grpFill/>
              <a:ln>
                <a:noFill/>
              </a:ln>
            </p:spPr>
            <p:txBody>
              <a:bodyPr anchor="ctr"/>
              <a:lstStyle/>
              <a:p>
                <a:pPr algn="ctr"/>
                <a:endParaRPr>
                  <a:cs typeface="思源宋体 CN Light" panose="02020300000000000000" charset="-122"/>
                </a:endParaRPr>
              </a:p>
            </p:txBody>
          </p:sp>
        </p:grpSp>
        <p:grpSp>
          <p:nvGrpSpPr>
            <p:cNvPr id="33" name="图形"/>
            <p:cNvGrpSpPr/>
            <p:nvPr/>
          </p:nvGrpSpPr>
          <p:grpSpPr>
            <a:xfrm>
              <a:off x="9463" y="2976"/>
              <a:ext cx="2180" cy="1626"/>
              <a:chOff x="5893257" y="2165959"/>
              <a:chExt cx="1164703" cy="868980"/>
            </a:xfrm>
            <a:solidFill>
              <a:srgbClr val="2E83C0"/>
            </a:solidFill>
            <a:effectLst>
              <a:outerShdw dist="38100" dir="5400000" algn="ctr" rotWithShape="0">
                <a:srgbClr val="000000">
                  <a:alpha val="10000"/>
                </a:srgbClr>
              </a:outerShdw>
            </a:effectLst>
          </p:grpSpPr>
          <p:sp>
            <p:nvSpPr>
              <p:cNvPr id="34" name="图形"/>
              <p:cNvSpPr/>
              <p:nvPr>
                <p:custDataLst>
                  <p:tags r:id="R424ab27c68274f2d"/>
                </p:custDataLst>
              </p:nvPr>
            </p:nvSpPr>
            <p:spPr bwMode="auto">
              <a:xfrm>
                <a:off x="5893257" y="2165959"/>
                <a:ext cx="237749" cy="237237"/>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4"/>
                    </a:moveTo>
                    <a:cubicBezTo>
                      <a:pt x="21550" y="4"/>
                      <a:pt x="21502" y="0"/>
                      <a:pt x="21452" y="0"/>
                    </a:cubicBezTo>
                    <a:cubicBezTo>
                      <a:pt x="16532" y="0"/>
                      <a:pt x="11695" y="332"/>
                      <a:pt x="6927" y="897"/>
                    </a:cubicBezTo>
                    <a:lnTo>
                      <a:pt x="5400" y="2424"/>
                    </a:lnTo>
                    <a:cubicBezTo>
                      <a:pt x="2470" y="8285"/>
                      <a:pt x="588" y="14754"/>
                      <a:pt x="0" y="21600"/>
                    </a:cubicBezTo>
                    <a:lnTo>
                      <a:pt x="21600" y="4"/>
                    </a:lnTo>
                    <a:close/>
                    <a:moveTo>
                      <a:pt x="21600" y="4"/>
                    </a:moveTo>
                  </a:path>
                </a:pathLst>
              </a:custGeom>
              <a:grpFill/>
              <a:ln>
                <a:noFill/>
              </a:ln>
            </p:spPr>
            <p:txBody>
              <a:bodyPr anchor="ctr"/>
              <a:lstStyle/>
              <a:p>
                <a:pPr algn="ctr"/>
                <a:endParaRPr>
                  <a:cs typeface="思源宋体 CN Light" panose="02020300000000000000" charset="-122"/>
                </a:endParaRPr>
              </a:p>
            </p:txBody>
          </p:sp>
          <p:sp>
            <p:nvSpPr>
              <p:cNvPr id="35" name="图形"/>
              <p:cNvSpPr/>
              <p:nvPr>
                <p:custDataLst>
                  <p:tags r:id="Rbd3288fc599e4d9f"/>
                </p:custDataLst>
              </p:nvPr>
            </p:nvSpPr>
            <p:spPr bwMode="auto">
              <a:xfrm>
                <a:off x="6598490" y="2571128"/>
                <a:ext cx="459470" cy="458480"/>
              </a:xfrm>
              <a:custGeom>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cxnLst>
                  <a:cxn ang="T8">
                    <a:pos x="T0" y="T1"/>
                  </a:cxn>
                  <a:cxn ang="T9">
                    <a:pos x="T2" y="T3"/>
                  </a:cxn>
                  <a:cxn ang="T10">
                    <a:pos x="T4" y="T5"/>
                  </a:cxn>
                  <a:cxn ang="T11">
                    <a:pos x="T6" y="T7"/>
                  </a:cxn>
                </a:cxnLst>
                <a:rect l="0" t="0" r="r" b="b"/>
                <a:pathLst>
                  <a:path w="21600" h="21600">
                    <a:moveTo>
                      <a:pt x="21600" y="0"/>
                    </a:moveTo>
                    <a:lnTo>
                      <a:pt x="0" y="21600"/>
                    </a:lnTo>
                    <a:cubicBezTo>
                      <a:pt x="10844" y="19380"/>
                      <a:pt x="19377" y="10843"/>
                      <a:pt x="21600" y="0"/>
                    </a:cubicBezTo>
                    <a:close/>
                    <a:moveTo>
                      <a:pt x="21600" y="0"/>
                    </a:moveTo>
                  </a:path>
                </a:pathLst>
              </a:custGeom>
              <a:grpFill/>
              <a:ln>
                <a:noFill/>
              </a:ln>
            </p:spPr>
            <p:txBody>
              <a:bodyPr anchor="ctr"/>
              <a:lstStyle/>
              <a:p>
                <a:pPr algn="ctr"/>
                <a:endParaRPr>
                  <a:cs typeface="思源宋体 CN Light" panose="02020300000000000000" charset="-122"/>
                </a:endParaRPr>
              </a:p>
            </p:txBody>
          </p:sp>
          <p:sp>
            <p:nvSpPr>
              <p:cNvPr id="36" name="图形"/>
              <p:cNvSpPr/>
              <p:nvPr>
                <p:custDataLst>
                  <p:tags r:id="Rc3aca2698c254204"/>
                </p:custDataLst>
              </p:nvPr>
            </p:nvSpPr>
            <p:spPr bwMode="auto">
              <a:xfrm>
                <a:off x="5893257" y="2165959"/>
                <a:ext cx="440771" cy="434490"/>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653"/>
                    </a:moveTo>
                    <a:cubicBezTo>
                      <a:pt x="19351" y="317"/>
                      <a:pt x="17064" y="103"/>
                      <a:pt x="14748" y="0"/>
                    </a:cubicBezTo>
                    <a:lnTo>
                      <a:pt x="0" y="14910"/>
                    </a:lnTo>
                    <a:cubicBezTo>
                      <a:pt x="43" y="17214"/>
                      <a:pt x="341" y="19454"/>
                      <a:pt x="880" y="21600"/>
                    </a:cubicBezTo>
                    <a:lnTo>
                      <a:pt x="21600" y="653"/>
                    </a:lnTo>
                    <a:close/>
                    <a:moveTo>
                      <a:pt x="21600" y="653"/>
                    </a:moveTo>
                  </a:path>
                </a:pathLst>
              </a:custGeom>
              <a:grpFill/>
              <a:ln>
                <a:noFill/>
              </a:ln>
            </p:spPr>
            <p:txBody>
              <a:bodyPr anchor="ctr"/>
              <a:lstStyle/>
              <a:p>
                <a:pPr algn="ctr"/>
                <a:endParaRPr>
                  <a:cs typeface="思源宋体 CN Light" panose="02020300000000000000" charset="-122"/>
                </a:endParaRPr>
              </a:p>
            </p:txBody>
          </p:sp>
          <p:sp>
            <p:nvSpPr>
              <p:cNvPr id="37" name="图形"/>
              <p:cNvSpPr/>
              <p:nvPr>
                <p:custDataLst>
                  <p:tags r:id="R5694c6e43c3140ec"/>
                </p:custDataLst>
              </p:nvPr>
            </p:nvSpPr>
            <p:spPr bwMode="auto">
              <a:xfrm>
                <a:off x="6384783" y="2443180"/>
                <a:ext cx="667834" cy="591759"/>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8931" y="0"/>
                    </a:moveTo>
                    <a:lnTo>
                      <a:pt x="0" y="21301"/>
                    </a:lnTo>
                    <a:cubicBezTo>
                      <a:pt x="1031" y="21494"/>
                      <a:pt x="2088" y="21600"/>
                      <a:pt x="3167" y="21600"/>
                    </a:cubicBezTo>
                    <a:cubicBezTo>
                      <a:pt x="3700" y="21600"/>
                      <a:pt x="4227" y="21571"/>
                      <a:pt x="4748" y="21523"/>
                    </a:cubicBezTo>
                    <a:lnTo>
                      <a:pt x="21600" y="2562"/>
                    </a:lnTo>
                    <a:cubicBezTo>
                      <a:pt x="20739" y="1671"/>
                      <a:pt x="19853" y="812"/>
                      <a:pt x="18931" y="0"/>
                    </a:cubicBezTo>
                    <a:close/>
                    <a:moveTo>
                      <a:pt x="18931" y="0"/>
                    </a:moveTo>
                  </a:path>
                </a:pathLst>
              </a:custGeom>
              <a:grpFill/>
              <a:ln>
                <a:noFill/>
              </a:ln>
            </p:spPr>
            <p:txBody>
              <a:bodyPr anchor="ctr"/>
              <a:lstStyle/>
              <a:p>
                <a:pPr algn="ctr"/>
                <a:endParaRPr>
                  <a:cs typeface="思源宋体 CN Light" panose="02020300000000000000" charset="-122"/>
                </a:endParaRPr>
              </a:p>
            </p:txBody>
          </p:sp>
          <p:sp>
            <p:nvSpPr>
              <p:cNvPr id="38" name="图形"/>
              <p:cNvSpPr/>
              <p:nvPr>
                <p:custDataLst>
                  <p:tags r:id="R5cd214586a80481a"/>
                </p:custDataLst>
              </p:nvPr>
            </p:nvSpPr>
            <p:spPr bwMode="auto">
              <a:xfrm>
                <a:off x="5938670" y="2179287"/>
                <a:ext cx="585023" cy="562438"/>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119"/>
                    </a:moveTo>
                    <a:cubicBezTo>
                      <a:pt x="20102" y="676"/>
                      <a:pt x="18576" y="301"/>
                      <a:pt x="17024" y="0"/>
                    </a:cubicBezTo>
                    <a:lnTo>
                      <a:pt x="0" y="17590"/>
                    </a:lnTo>
                    <a:cubicBezTo>
                      <a:pt x="468" y="18994"/>
                      <a:pt x="1064" y="20336"/>
                      <a:pt x="1778" y="21600"/>
                    </a:cubicBezTo>
                    <a:lnTo>
                      <a:pt x="21600" y="1119"/>
                    </a:lnTo>
                    <a:close/>
                    <a:moveTo>
                      <a:pt x="21600" y="1119"/>
                    </a:moveTo>
                  </a:path>
                </a:pathLst>
              </a:custGeom>
              <a:grpFill/>
              <a:ln>
                <a:noFill/>
              </a:ln>
            </p:spPr>
            <p:txBody>
              <a:bodyPr anchor="ctr"/>
              <a:lstStyle/>
              <a:p>
                <a:pPr algn="ctr"/>
                <a:endParaRPr>
                  <a:cs typeface="思源宋体 CN Light" panose="02020300000000000000" charset="-122"/>
                </a:endParaRPr>
              </a:p>
            </p:txBody>
          </p:sp>
          <p:sp>
            <p:nvSpPr>
              <p:cNvPr id="39" name="图形"/>
              <p:cNvSpPr/>
              <p:nvPr>
                <p:custDataLst>
                  <p:tags r:id="Rdfe0b8c78a48469c"/>
                </p:custDataLst>
              </p:nvPr>
            </p:nvSpPr>
            <p:spPr bwMode="auto">
              <a:xfrm>
                <a:off x="6000110" y="2227267"/>
                <a:ext cx="670506" cy="642405"/>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402"/>
                    </a:moveTo>
                    <a:cubicBezTo>
                      <a:pt x="20429" y="882"/>
                      <a:pt x="19232" y="415"/>
                      <a:pt x="18012" y="0"/>
                    </a:cubicBezTo>
                    <a:lnTo>
                      <a:pt x="0" y="18787"/>
                    </a:lnTo>
                    <a:cubicBezTo>
                      <a:pt x="663" y="19795"/>
                      <a:pt x="1411" y="20738"/>
                      <a:pt x="2236" y="21600"/>
                    </a:cubicBezTo>
                    <a:lnTo>
                      <a:pt x="21600" y="1402"/>
                    </a:lnTo>
                    <a:close/>
                    <a:moveTo>
                      <a:pt x="21600" y="1402"/>
                    </a:moveTo>
                  </a:path>
                </a:pathLst>
              </a:custGeom>
              <a:grpFill/>
              <a:ln>
                <a:noFill/>
              </a:ln>
            </p:spPr>
            <p:txBody>
              <a:bodyPr anchor="ctr"/>
              <a:lstStyle/>
              <a:p>
                <a:pPr algn="ctr"/>
                <a:endParaRPr>
                  <a:cs typeface="思源宋体 CN Light" panose="02020300000000000000" charset="-122"/>
                </a:endParaRPr>
              </a:p>
            </p:txBody>
          </p:sp>
          <p:sp>
            <p:nvSpPr>
              <p:cNvPr id="40" name="图形"/>
              <p:cNvSpPr/>
              <p:nvPr>
                <p:custDataLst>
                  <p:tags r:id="R0f97b2477ed241be"/>
                </p:custDataLst>
              </p:nvPr>
            </p:nvSpPr>
            <p:spPr bwMode="auto">
              <a:xfrm>
                <a:off x="6232517" y="2355215"/>
                <a:ext cx="715918" cy="663730"/>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2006"/>
                    </a:moveTo>
                    <a:cubicBezTo>
                      <a:pt x="20703" y="1298"/>
                      <a:pt x="19778" y="630"/>
                      <a:pt x="18828" y="0"/>
                    </a:cubicBezTo>
                    <a:lnTo>
                      <a:pt x="0" y="20255"/>
                    </a:lnTo>
                    <a:cubicBezTo>
                      <a:pt x="1073" y="20819"/>
                      <a:pt x="2206" y="21274"/>
                      <a:pt x="3386" y="21600"/>
                    </a:cubicBezTo>
                    <a:lnTo>
                      <a:pt x="21600" y="2006"/>
                    </a:lnTo>
                    <a:close/>
                    <a:moveTo>
                      <a:pt x="21600" y="2006"/>
                    </a:moveTo>
                  </a:path>
                </a:pathLst>
              </a:custGeom>
              <a:grpFill/>
              <a:ln>
                <a:noFill/>
              </a:ln>
            </p:spPr>
            <p:txBody>
              <a:bodyPr anchor="ctr"/>
              <a:lstStyle/>
              <a:p>
                <a:pPr algn="ctr"/>
                <a:endParaRPr>
                  <a:cs typeface="思源宋体 CN Light" panose="02020300000000000000" charset="-122"/>
                </a:endParaRPr>
              </a:p>
            </p:txBody>
          </p:sp>
          <p:sp>
            <p:nvSpPr>
              <p:cNvPr id="41" name="图形"/>
              <p:cNvSpPr/>
              <p:nvPr>
                <p:custDataLst>
                  <p:tags r:id="R9da5ed0618ca48be"/>
                </p:custDataLst>
              </p:nvPr>
            </p:nvSpPr>
            <p:spPr bwMode="auto">
              <a:xfrm>
                <a:off x="6106964" y="2283245"/>
                <a:ext cx="710576" cy="674392"/>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675"/>
                    </a:moveTo>
                    <a:cubicBezTo>
                      <a:pt x="20606" y="1076"/>
                      <a:pt x="19590" y="513"/>
                      <a:pt x="18547" y="0"/>
                    </a:cubicBezTo>
                    <a:lnTo>
                      <a:pt x="0" y="19555"/>
                    </a:lnTo>
                    <a:cubicBezTo>
                      <a:pt x="837" y="20320"/>
                      <a:pt x="1741" y="21006"/>
                      <a:pt x="2702" y="21600"/>
                    </a:cubicBezTo>
                    <a:lnTo>
                      <a:pt x="21600" y="1675"/>
                    </a:lnTo>
                    <a:close/>
                    <a:moveTo>
                      <a:pt x="21600" y="1675"/>
                    </a:moveTo>
                  </a:path>
                </a:pathLst>
              </a:custGeom>
              <a:grpFill/>
              <a:ln>
                <a:noFill/>
              </a:ln>
            </p:spPr>
            <p:txBody>
              <a:bodyPr anchor="ctr"/>
              <a:lstStyle/>
              <a:p>
                <a:pPr algn="ctr"/>
                <a:endParaRPr>
                  <a:cs typeface="思源宋体 CN Light" panose="02020300000000000000" charset="-122"/>
                </a:endParaRPr>
              </a:p>
            </p:txBody>
          </p:sp>
        </p:grpSp>
        <p:grpSp>
          <p:nvGrpSpPr>
            <p:cNvPr id="42" name="图形"/>
            <p:cNvGrpSpPr/>
            <p:nvPr/>
          </p:nvGrpSpPr>
          <p:grpSpPr>
            <a:xfrm>
              <a:off x="11159" y="6129"/>
              <a:ext cx="1222" cy="1522"/>
              <a:chOff x="6791437" y="3850605"/>
              <a:chExt cx="652981" cy="813002"/>
            </a:xfrm>
            <a:solidFill>
              <a:srgbClr val="2E83C0"/>
            </a:solidFill>
          </p:grpSpPr>
          <p:sp>
            <p:nvSpPr>
              <p:cNvPr id="43" name="图形"/>
              <p:cNvSpPr/>
              <p:nvPr>
                <p:custDataLst>
                  <p:tags r:id="Rbe745b90a1da4240"/>
                </p:custDataLst>
              </p:nvPr>
            </p:nvSpPr>
            <p:spPr bwMode="auto">
              <a:xfrm>
                <a:off x="6791437" y="3871930"/>
                <a:ext cx="652981" cy="727703"/>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9822" y="4967"/>
                    </a:moveTo>
                    <a:cubicBezTo>
                      <a:pt x="20514" y="3451"/>
                      <a:pt x="21116" y="1894"/>
                      <a:pt x="21600" y="292"/>
                    </a:cubicBezTo>
                    <a:cubicBezTo>
                      <a:pt x="21178" y="179"/>
                      <a:pt x="20747" y="84"/>
                      <a:pt x="20311" y="0"/>
                    </a:cubicBezTo>
                    <a:lnTo>
                      <a:pt x="0" y="18218"/>
                    </a:lnTo>
                    <a:cubicBezTo>
                      <a:pt x="282" y="19402"/>
                      <a:pt x="712" y="20535"/>
                      <a:pt x="1279" y="21600"/>
                    </a:cubicBezTo>
                    <a:lnTo>
                      <a:pt x="19822" y="4967"/>
                    </a:lnTo>
                    <a:close/>
                    <a:moveTo>
                      <a:pt x="19822" y="4967"/>
                    </a:moveTo>
                  </a:path>
                </a:pathLst>
              </a:custGeom>
              <a:grpFill/>
              <a:ln>
                <a:noFill/>
              </a:ln>
            </p:spPr>
            <p:txBody>
              <a:bodyPr anchor="ctr"/>
              <a:lstStyle/>
              <a:p>
                <a:pPr algn="ctr"/>
                <a:endParaRPr>
                  <a:cs typeface="思源宋体 CN Light" panose="02020300000000000000" charset="-122"/>
                </a:endParaRPr>
              </a:p>
            </p:txBody>
          </p:sp>
          <p:sp>
            <p:nvSpPr>
              <p:cNvPr id="44" name="图形"/>
              <p:cNvSpPr/>
              <p:nvPr>
                <p:custDataLst>
                  <p:tags r:id="R553b9b094a0e44c0"/>
                </p:custDataLst>
              </p:nvPr>
            </p:nvSpPr>
            <p:spPr bwMode="auto">
              <a:xfrm>
                <a:off x="6791437" y="3850605"/>
                <a:ext cx="573024" cy="573100"/>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9465" y="0"/>
                    </a:moveTo>
                    <a:cubicBezTo>
                      <a:pt x="18141" y="0"/>
                      <a:pt x="16847" y="134"/>
                      <a:pt x="15597" y="385"/>
                    </a:cubicBezTo>
                    <a:lnTo>
                      <a:pt x="385" y="15597"/>
                    </a:lnTo>
                    <a:cubicBezTo>
                      <a:pt x="133" y="16847"/>
                      <a:pt x="0" y="18141"/>
                      <a:pt x="0" y="19465"/>
                    </a:cubicBezTo>
                    <a:cubicBezTo>
                      <a:pt x="0" y="20188"/>
                      <a:pt x="53" y="20897"/>
                      <a:pt x="130" y="21600"/>
                    </a:cubicBezTo>
                    <a:lnTo>
                      <a:pt x="21600" y="130"/>
                    </a:lnTo>
                    <a:cubicBezTo>
                      <a:pt x="20897" y="53"/>
                      <a:pt x="20188" y="0"/>
                      <a:pt x="19465" y="0"/>
                    </a:cubicBezTo>
                    <a:close/>
                    <a:moveTo>
                      <a:pt x="19465" y="0"/>
                    </a:moveTo>
                  </a:path>
                </a:pathLst>
              </a:custGeom>
              <a:grpFill/>
              <a:ln>
                <a:noFill/>
              </a:ln>
            </p:spPr>
            <p:txBody>
              <a:bodyPr anchor="ctr"/>
              <a:lstStyle/>
              <a:p>
                <a:pPr algn="ctr"/>
                <a:endParaRPr>
                  <a:cs typeface="思源宋体 CN Light" panose="02020300000000000000" charset="-122"/>
                </a:endParaRPr>
              </a:p>
            </p:txBody>
          </p:sp>
          <p:sp>
            <p:nvSpPr>
              <p:cNvPr id="45" name="图形"/>
              <p:cNvSpPr/>
              <p:nvPr>
                <p:custDataLst>
                  <p:tags r:id="Rc752f4eadf47430b"/>
                </p:custDataLst>
              </p:nvPr>
            </p:nvSpPr>
            <p:spPr bwMode="auto">
              <a:xfrm>
                <a:off x="6855402" y="4149150"/>
                <a:ext cx="487737" cy="514457"/>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cxnLst>
                  <a:cxn ang="T10">
                    <a:pos x="T0" y="T1"/>
                  </a:cxn>
                  <a:cxn ang="T11">
                    <a:pos x="T2" y="T3"/>
                  </a:cxn>
                  <a:cxn ang="T12">
                    <a:pos x="T4" y="T5"/>
                  </a:cxn>
                  <a:cxn ang="T13">
                    <a:pos x="T6" y="T7"/>
                  </a:cxn>
                  <a:cxn ang="T14">
                    <a:pos x="T8" y="T9"/>
                  </a:cxn>
                </a:cxnLst>
                <a:rect l="0" t="0" r="r" b="b"/>
                <a:pathLst>
                  <a:path w="21600" h="21600">
                    <a:moveTo>
                      <a:pt x="21600" y="0"/>
                    </a:moveTo>
                    <a:lnTo>
                      <a:pt x="0" y="20408"/>
                    </a:lnTo>
                    <a:cubicBezTo>
                      <a:pt x="253" y="20813"/>
                      <a:pt x="514" y="21212"/>
                      <a:pt x="792" y="21600"/>
                    </a:cubicBezTo>
                    <a:cubicBezTo>
                      <a:pt x="9564" y="16246"/>
                      <a:pt x="16756" y="8793"/>
                      <a:pt x="21600" y="0"/>
                    </a:cubicBezTo>
                    <a:close/>
                    <a:moveTo>
                      <a:pt x="21600" y="0"/>
                    </a:moveTo>
                  </a:path>
                </a:pathLst>
              </a:custGeom>
              <a:grpFill/>
              <a:ln>
                <a:noFill/>
              </a:ln>
            </p:spPr>
            <p:txBody>
              <a:bodyPr anchor="ctr"/>
              <a:lstStyle/>
              <a:p>
                <a:pPr algn="ctr"/>
                <a:endParaRPr>
                  <a:cs typeface="思源宋体 CN Light" panose="02020300000000000000" charset="-122"/>
                </a:endParaRPr>
              </a:p>
            </p:txBody>
          </p:sp>
          <p:sp>
            <p:nvSpPr>
              <p:cNvPr id="46" name="图形"/>
              <p:cNvSpPr/>
              <p:nvPr>
                <p:custDataLst>
                  <p:tags r:id="Rb8846dffda254676"/>
                </p:custDataLst>
              </p:nvPr>
            </p:nvSpPr>
            <p:spPr bwMode="auto">
              <a:xfrm>
                <a:off x="6812759" y="3893254"/>
                <a:ext cx="293175" cy="293214"/>
              </a:xfrm>
              <a:custGeom>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cxnLst>
                  <a:cxn ang="T8">
                    <a:pos x="T0" y="T1"/>
                  </a:cxn>
                  <a:cxn ang="T9">
                    <a:pos x="T2" y="T3"/>
                  </a:cxn>
                  <a:cxn ang="T10">
                    <a:pos x="T4" y="T5"/>
                  </a:cxn>
                  <a:cxn ang="T11">
                    <a:pos x="T6" y="T7"/>
                  </a:cxn>
                </a:cxnLst>
                <a:rect l="0" t="0" r="r" b="b"/>
                <a:pathLst>
                  <a:path w="21600" h="21600">
                    <a:moveTo>
                      <a:pt x="21600" y="0"/>
                    </a:moveTo>
                    <a:cubicBezTo>
                      <a:pt x="11725" y="3863"/>
                      <a:pt x="3862" y="11725"/>
                      <a:pt x="0" y="21600"/>
                    </a:cubicBezTo>
                    <a:lnTo>
                      <a:pt x="21600" y="0"/>
                    </a:lnTo>
                    <a:close/>
                    <a:moveTo>
                      <a:pt x="21600" y="0"/>
                    </a:moveTo>
                  </a:path>
                </a:pathLst>
              </a:custGeom>
              <a:grpFill/>
              <a:ln>
                <a:noFill/>
              </a:ln>
            </p:spPr>
            <p:txBody>
              <a:bodyPr anchor="ctr"/>
              <a:lstStyle/>
              <a:p>
                <a:pPr algn="ctr"/>
                <a:endParaRPr>
                  <a:cs typeface="思源宋体 CN Light" panose="02020300000000000000" charset="-122"/>
                </a:endParaRPr>
              </a:p>
            </p:txBody>
          </p:sp>
        </p:grpSp>
        <p:sp>
          <p:nvSpPr>
            <p:cNvPr id="47" name="图形"/>
            <p:cNvSpPr/>
            <p:nvPr>
              <p:custDataLst>
                <p:tags r:id="Rb9c6e181497e4592"/>
              </p:custDataLst>
            </p:nvPr>
          </p:nvSpPr>
          <p:spPr bwMode="auto">
            <a:xfrm>
              <a:off x="7353" y="2976"/>
              <a:ext cx="5098" cy="5099"/>
            </a:xfrm>
            <a:custGeom>
              <a:gdLst>
                <a:gd name="T0" fmla="*/ 2147483647 w 21598"/>
                <a:gd name="T1" fmla="*/ 2147483647 h 21598"/>
                <a:gd name="T2" fmla="*/ 2147483647 w 21598"/>
                <a:gd name="T3" fmla="*/ 2147483647 h 21598"/>
                <a:gd name="T4" fmla="*/ 2147483647 w 21598"/>
                <a:gd name="T5" fmla="*/ 1340763817 h 21598"/>
                <a:gd name="T6" fmla="*/ 2147483647 w 21598"/>
                <a:gd name="T7" fmla="*/ 348437666 h 21598"/>
                <a:gd name="T8" fmla="*/ 2147483647 w 21598"/>
                <a:gd name="T9" fmla="*/ 0 h 21598"/>
                <a:gd name="T10" fmla="*/ 2147483647 w 21598"/>
                <a:gd name="T11" fmla="*/ 348437666 h 21598"/>
                <a:gd name="T12" fmla="*/ 1340763817 w 21598"/>
                <a:gd name="T13" fmla="*/ 1340763817 h 21598"/>
                <a:gd name="T14" fmla="*/ 348437666 w 21598"/>
                <a:gd name="T15" fmla="*/ 2147483647 h 21598"/>
                <a:gd name="T16" fmla="*/ 0 w 21598"/>
                <a:gd name="T17" fmla="*/ 2147483647 h 21598"/>
                <a:gd name="T18" fmla="*/ 348437666 w 21598"/>
                <a:gd name="T19" fmla="*/ 2147483647 h 21598"/>
                <a:gd name="T20" fmla="*/ 1340763817 w 21598"/>
                <a:gd name="T21" fmla="*/ 2147483647 h 21598"/>
                <a:gd name="T22" fmla="*/ 2147483647 w 21598"/>
                <a:gd name="T23" fmla="*/ 2147483647 h 21598"/>
                <a:gd name="T24" fmla="*/ 2147483647 w 21598"/>
                <a:gd name="T25" fmla="*/ 2147483647 h 21598"/>
                <a:gd name="T26" fmla="*/ 2147483647 w 21598"/>
                <a:gd name="T27" fmla="*/ 2147483647 h 21598"/>
                <a:gd name="T28" fmla="*/ 2147483647 w 21598"/>
                <a:gd name="T29" fmla="*/ 2147483647 h 21598"/>
                <a:gd name="T30" fmla="*/ 2147483647 w 21598"/>
                <a:gd name="T31" fmla="*/ 2147483647 h 21598"/>
                <a:gd name="T32" fmla="*/ 2147483647 w 21598"/>
                <a:gd name="T33" fmla="*/ 2147483647 h 21598"/>
                <a:gd name="T34" fmla="*/ 2147483647 w 21598"/>
                <a:gd name="T35" fmla="*/ 2147483647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0" cap="flat">
              <a:solidFill>
                <a:srgbClr val="2E83C0"/>
              </a:solidFill>
              <a:prstDash val="solid"/>
              <a:miter lim="800000"/>
              <a:headEnd type="none" w="med" len="med"/>
              <a:tailEnd type="none" w="med" len="med"/>
            </a:ln>
          </p:spPr>
          <p:txBody>
            <a:bodyPr anchor="ctr"/>
            <a:lstStyle/>
            <a:p>
              <a:pPr algn="ctr"/>
              <a:endParaRPr>
                <a:cs typeface="思源宋体 CN Light" panose="02020300000000000000" charset="-122"/>
              </a:endParaRPr>
            </a:p>
          </p:txBody>
        </p:sp>
        <p:grpSp>
          <p:nvGrpSpPr>
            <p:cNvPr id="56" name="组合 55"/>
            <p:cNvGrpSpPr/>
            <p:nvPr/>
          </p:nvGrpSpPr>
          <p:grpSpPr>
            <a:xfrm>
              <a:off x="13175" y="3774"/>
              <a:ext cx="4503" cy="2322"/>
              <a:chOff x="12761" y="3935"/>
              <a:chExt cx="4503" cy="2322"/>
            </a:xfrm>
          </p:grpSpPr>
          <p:sp>
            <p:nvSpPr>
              <p:cNvPr id="54" name="图形"/>
              <p:cNvSpPr txBox="1"/>
              <p:nvPr>
                <p:custDataLst>
                  <p:tags r:id="R4fb42645360c416d"/>
                </p:custDataLst>
              </p:nvPr>
            </p:nvSpPr>
            <p:spPr>
              <a:xfrm>
                <a:off x="12761" y="4585"/>
                <a:ext cx="4503" cy="1672"/>
              </a:xfrm>
              <a:prstGeom prst="rect">
                <a:avLst/>
              </a:prstGeom>
              <a:noFill/>
            </p:spPr>
            <p:txBody>
              <a:bodyPr wrap="square" rtlCol="0">
                <a:spAutoFit/>
              </a:bodyPr>
              <a:lstStyle/>
              <a:p>
                <a:pP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55" name="图形"/>
              <p:cNvSpPr/>
              <p:nvPr>
                <p:custDataLst>
                  <p:tags r:id="R341868449154485d"/>
                </p:custDataLst>
              </p:nvPr>
            </p:nvSpPr>
            <p:spPr bwMode="auto">
              <a:xfrm>
                <a:off x="12761" y="3935"/>
                <a:ext cx="3343" cy="727"/>
              </a:xfrm>
              <a:prstGeom prst="rect">
                <a:avLst/>
              </a:prstGeom>
            </p:spPr>
            <p:txBody>
              <a:bodyPr wrap="square">
                <a:spAutoFit/>
              </a:bodyPr>
              <a:lstStyle/>
              <a:p>
                <a:pPr algn="l">
                  <a:defRPr/>
                </a:pPr>
                <a:r>
                  <a:rPr lang="zh-CN" altLang="en-US" sz="2400" kern="100" cap="all">
                    <a:solidFill>
                      <a:schemeClr val="tx1">
                        <a:lumMod val="75000"/>
                        <a:lumOff val="25000"/>
                      </a:schemeClr>
                    </a:solidFill>
                    <a:uFillTx/>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grpSp>
        <p:grpSp>
          <p:nvGrpSpPr>
            <p:cNvPr id="57" name="组合 56"/>
            <p:cNvGrpSpPr/>
            <p:nvPr/>
          </p:nvGrpSpPr>
          <p:grpSpPr>
            <a:xfrm>
              <a:off x="2023" y="8074"/>
              <a:ext cx="6479" cy="1813"/>
              <a:chOff x="11023" y="3935"/>
              <a:chExt cx="6479" cy="1813"/>
            </a:xfrm>
          </p:grpSpPr>
          <p:sp>
            <p:nvSpPr>
              <p:cNvPr id="58" name="图形"/>
              <p:cNvSpPr txBox="1"/>
              <p:nvPr>
                <p:custDataLst>
                  <p:tags r:id="Rd1ea0eda9a7d43f4"/>
                </p:custDataLst>
              </p:nvPr>
            </p:nvSpPr>
            <p:spPr>
              <a:xfrm>
                <a:off x="11023" y="4585"/>
                <a:ext cx="6479" cy="1163"/>
              </a:xfrm>
              <a:prstGeom prst="rect">
                <a:avLst/>
              </a:prstGeom>
              <a:noFill/>
            </p:spPr>
            <p:txBody>
              <a:bodyPr wrap="square" rtlCol="0">
                <a:spAutoFit/>
              </a:bodyPr>
              <a:lstStyle/>
              <a:p>
                <a:pPr algn="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59" name="图形"/>
              <p:cNvSpPr/>
              <p:nvPr>
                <p:custDataLst>
                  <p:tags r:id="R66cc5cbd0e714712"/>
                </p:custDataLst>
              </p:nvPr>
            </p:nvSpPr>
            <p:spPr bwMode="auto">
              <a:xfrm>
                <a:off x="14159" y="3935"/>
                <a:ext cx="3343" cy="727"/>
              </a:xfrm>
              <a:prstGeom prst="rect">
                <a:avLst/>
              </a:prstGeom>
            </p:spPr>
            <p:txBody>
              <a:bodyPr wrap="square">
                <a:spAutoFit/>
              </a:bodyPr>
              <a:lstStyle/>
              <a:p>
                <a:pPr algn="r">
                  <a:defRPr/>
                </a:pPr>
                <a:r>
                  <a:rPr lang="zh-CN" altLang="en-US" sz="2400" kern="100" cap="all">
                    <a:solidFill>
                      <a:schemeClr val="tx1">
                        <a:lumMod val="75000"/>
                        <a:lumOff val="25000"/>
                      </a:schemeClr>
                    </a:solidFill>
                    <a:uFillTx/>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grpSp>
        <p:grpSp>
          <p:nvGrpSpPr>
            <p:cNvPr id="60" name="组合 59"/>
            <p:cNvGrpSpPr/>
            <p:nvPr/>
          </p:nvGrpSpPr>
          <p:grpSpPr>
            <a:xfrm>
              <a:off x="1499" y="3958"/>
              <a:ext cx="4537" cy="2322"/>
              <a:chOff x="12965" y="3935"/>
              <a:chExt cx="4537" cy="2322"/>
            </a:xfrm>
          </p:grpSpPr>
          <p:sp>
            <p:nvSpPr>
              <p:cNvPr id="61" name="图形"/>
              <p:cNvSpPr txBox="1"/>
              <p:nvPr>
                <p:custDataLst>
                  <p:tags r:id="R5fdfd9f5656f42af"/>
                </p:custDataLst>
              </p:nvPr>
            </p:nvSpPr>
            <p:spPr>
              <a:xfrm>
                <a:off x="12965" y="4585"/>
                <a:ext cx="4537" cy="1672"/>
              </a:xfrm>
              <a:prstGeom prst="rect">
                <a:avLst/>
              </a:prstGeom>
              <a:noFill/>
            </p:spPr>
            <p:txBody>
              <a:bodyPr wrap="square" rtlCol="0">
                <a:spAutoFit/>
              </a:bodyPr>
              <a:lstStyle/>
              <a:p>
                <a:pPr algn="r">
                  <a:lnSpc>
                    <a:spcPct val="150000"/>
                  </a:lnSpc>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a:t>
                </a:r>
              </a:p>
            </p:txBody>
          </p:sp>
          <p:sp>
            <p:nvSpPr>
              <p:cNvPr id="62" name="图形"/>
              <p:cNvSpPr/>
              <p:nvPr>
                <p:custDataLst>
                  <p:tags r:id="R451dd1ccb81d471d"/>
                </p:custDataLst>
              </p:nvPr>
            </p:nvSpPr>
            <p:spPr bwMode="auto">
              <a:xfrm>
                <a:off x="14159" y="3935"/>
                <a:ext cx="3343" cy="727"/>
              </a:xfrm>
              <a:prstGeom prst="rect">
                <a:avLst/>
              </a:prstGeom>
            </p:spPr>
            <p:txBody>
              <a:bodyPr wrap="square">
                <a:spAutoFit/>
              </a:bodyPr>
              <a:lstStyle/>
              <a:p>
                <a:pPr algn="r">
                  <a:defRPr/>
                </a:pPr>
                <a:r>
                  <a:rPr lang="zh-CN" altLang="en-US" sz="2400" kern="100" cap="all">
                    <a:solidFill>
                      <a:schemeClr val="tx1">
                        <a:lumMod val="75000"/>
                        <a:lumOff val="25000"/>
                      </a:schemeClr>
                    </a:solidFill>
                    <a:uFillTx/>
                    <a:latin typeface="思源宋体 CN Heavy" panose="02020900000000000000" charset="-122"/>
                    <a:ea typeface="思源宋体 CN Heavy" panose="02020900000000000000" charset="-122"/>
                    <a:cs typeface="思源宋体 CN Light" panose="02020300000000000000" charset="-122"/>
                    <a:sym typeface="+mn-ea"/>
                  </a:rPr>
                  <a:t>添加标题文本</a:t>
                </a:r>
              </a:p>
            </p:txBody>
          </p:sp>
        </p:grpSp>
      </p:grpSp>
    </p:spTree>
    <p:custDataLst>
      <p:tags r:id="Rc8fac89cd7824dce"/>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2" presetClass="entr" presetSubtype="4" fill="hold"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down)">
                                      <p:cBhvr>
                                        <p:cTn id="1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rgbClr val="2E83C0"/>
        </a:solidFill>
        <a:effectLst/>
      </p:bgPr>
    </p:bg>
    <p:spTree>
      <p:nvGrpSpPr>
        <p:cNvPr id="1" name=""/>
        <p:cNvGrpSpPr/>
        <p:nvPr/>
      </p:nvGrpSpPr>
      <p:grpSpPr>
        <a:xfrm>
          <a:off x="0" y="0"/>
          <a:ext cx="0" cy="0"/>
        </a:xfrm>
      </p:grpSpPr>
      <p:sp>
        <p:nvSpPr>
          <p:cNvPr id="2" name="图形"/>
          <p:cNvSpPr txBox="1"/>
          <p:nvPr>
            <p:custDataLst>
              <p:tags r:id="R8a11264378414b5e"/>
            </p:custDataLst>
          </p:nvPr>
        </p:nvSpPr>
        <p:spPr>
          <a:xfrm>
            <a:off x="1024257" y="3131820"/>
            <a:ext cx="3603625" cy="1015663"/>
          </a:xfrm>
          <a:prstGeom prst="rect">
            <a:avLst/>
          </a:prstGeom>
          <a:noFill/>
        </p:spPr>
        <p:txBody>
          <a:bodyPr wrap="square" rtlCol="0">
            <a:spAutoFit/>
          </a:bodyPr>
          <a:lstStyle/>
          <a:p>
            <a:pPr algn="dist"/>
            <a:r>
              <a:rPr lang="en-US" altLang="zh-CN" sz="6000">
                <a:solidFill>
                  <a:schemeClr val="bg1"/>
                </a:solidFill>
                <a:latin typeface="思源宋体 CN Heavy" panose="02020900000000000000" charset="-122"/>
                <a:ea typeface="思源宋体 CN Heavy" panose="02020900000000000000" charset="-122"/>
                <a:cs typeface="思源宋体 CN Light" panose="02020300000000000000" charset="-122"/>
              </a:rPr>
              <a:t>Part 02</a:t>
            </a:r>
          </a:p>
        </p:txBody>
      </p:sp>
      <p:sp>
        <p:nvSpPr>
          <p:cNvPr id="14" name="图形"/>
          <p:cNvSpPr txBox="1"/>
          <p:nvPr>
            <p:custDataLst>
              <p:tags r:id="R8c9de813ded3467e"/>
            </p:custDataLst>
          </p:nvPr>
        </p:nvSpPr>
        <p:spPr>
          <a:xfrm>
            <a:off x="1036956" y="4284345"/>
            <a:ext cx="8484235" cy="1200329"/>
          </a:xfrm>
          <a:prstGeom prst="rect">
            <a:avLst/>
          </a:prstGeom>
          <a:noFill/>
        </p:spPr>
        <p:txBody>
          <a:bodyPr wrap="square" rtlCol="0">
            <a:spAutoFit/>
          </a:bodyPr>
          <a:lstStyle/>
          <a:p>
            <a:pPr algn="dist"/>
            <a:r>
              <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公司发展与晋升空间</a:t>
            </a:r>
            <a:endParaRPr lang="zh-CN" altLang="en-US" sz="7200">
              <a:solidFill>
                <a:schemeClr val="bg1"/>
              </a:solidFill>
              <a:latin typeface="思源宋体 CN Heavy" panose="02020900000000000000" charset="-122"/>
              <a:ea typeface="思源宋体 CN Heavy" panose="02020900000000000000" charset="-122"/>
              <a:cs typeface="思源宋体 CN Light" panose="02020300000000000000" charset="-122"/>
            </a:endParaRPr>
          </a:p>
        </p:txBody>
      </p:sp>
      <p:sp>
        <p:nvSpPr>
          <p:cNvPr id="77" name="图形"/>
          <p:cNvSpPr txBox="1"/>
          <p:nvPr>
            <p:custDataLst>
              <p:tags r:id="R52db64980d1d4717"/>
            </p:custDataLst>
          </p:nvPr>
        </p:nvSpPr>
        <p:spPr>
          <a:xfrm>
            <a:off x="1036956" y="5439412"/>
            <a:ext cx="8484235" cy="630555"/>
          </a:xfrm>
          <a:prstGeom prst="rect">
            <a:avLst/>
          </a:prstGeom>
          <a:noFill/>
        </p:spPr>
        <p:txBody>
          <a:bodyPr wrap="square" rtlCol="0">
            <a:noAutofit/>
          </a:bodyPr>
          <a:lstStyle/>
          <a:p>
            <a:pPr algn="l">
              <a:lnSpc>
                <a:spcPct val="150000"/>
              </a:lnSpc>
            </a:pPr>
            <a:r>
              <a:rPr lang="en-US" altLang="zh-CN" sz="1200" noProof="0">
                <a:ln>
                  <a:noFill/>
                </a:ln>
                <a:solidFill>
                  <a:schemeClr val="bg1"/>
                </a:solidFill>
                <a:effectLst/>
                <a:uLnTx/>
                <a:uFillTx/>
                <a:latin typeface="思源宋体 CN Light"/>
                <a:ea typeface="思源宋体 CN Light"/>
                <a:cs typeface="+mn-ea"/>
                <a:sym typeface="+mn-lt"/>
              </a:rPr>
              <a:t>Click here to enter your text,change the color or size of the text.Click here to enter your text,change the color or size of the text.Click here to enter your text,change the color or size of the text.</a:t>
            </a:r>
          </a:p>
        </p:txBody>
      </p:sp>
      <p:pic>
        <p:nvPicPr>
          <p:cNvPr id="7" name="图片 6"/>
          <p:cNvPicPr>
            <a:picLocks noChangeAspect="1"/>
          </p:cNvPicPr>
          <p:nvPr/>
        </p:nvPicPr>
        <p:blipFill>
          <a:blip r:embed="R9b3c86a6bcee4a1f">
            <a:extLst>
              <a:ext uri="{BEBA8EAE-BF5A-486C-A8C5-ECC9F3942E4B}">
                <a14:imgProps xmlns:a14="http://schemas.microsoft.com/office/drawing/2010/main">
                  <a14:imgLayer r:embed="Ra10b44ad8c464887">
                    <a14:imgEffect>
                      <a14:backgroundRemoval t="0" b="100000" l="0" r="100000">
                        <a14:foregroundMark x1="8759" y1="10588" x2="8759" y2="10588"/>
                        <a14:foregroundMark x1="10961" y1="11092" x2="86236" y2="11765"/>
                        <a14:foregroundMark x1="86937" y1="18824" x2="90090" y2="28739"/>
                      </a14:backgroundRemoval>
                    </a14:imgEffect>
                  </a14:imgLayer>
                </a14:imgProps>
              </a:ext>
              <a:ext uri="{28A0092B-C50C-407E-A947-70E740481C1C}">
                <a14:useLocalDpi xmlns:a14="http://schemas.microsoft.com/office/drawing/2010/main" val="0"/>
              </a:ext>
            </a:extLst>
          </a:blip>
          <a:stretch>
            <a:fillRect/>
          </a:stretch>
        </p:blipFill>
        <p:spPr>
          <a:xfrm>
            <a:off x="6096" y="0"/>
            <a:ext cx="12185904" cy="3628935"/>
          </a:xfrm>
          <a:prstGeom prst="rect">
            <a:avLst/>
          </a:prstGeom>
        </p:spPr>
      </p:pic>
    </p:spTree>
    <p:custDataLst>
      <p:tags r:id="Ra2aac7e6d0af48bf"/>
    </p:custDataLst>
  </p:cSld>
  <p:clrMapOvr>
    <a:masterClrMapping/>
  </p:clrMapOvr>
  <p:transition advTm="2000">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900" decel="100000" fill="hold"/>
                                        <p:tgtEl>
                                          <p:spTgt spid="1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900" decel="100000" fill="hold"/>
                                        <p:tgtEl>
                                          <p:spTgt spid="7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p:bldP spid="14" grpId="1"/>
      <p:bldP spid="77" grpId="0"/>
      <p:bldP spid="77" grpId="1"/>
    </p:bldLst>
  </p:timing>
</p:sld>
</file>

<file path=ppt/slides/slide9.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1" name="图形"/>
          <p:cNvGrpSpPr/>
          <p:nvPr/>
        </p:nvGrpSpPr>
        <p:grpSpPr>
          <a:xfrm>
            <a:off x="0" y="217806"/>
            <a:ext cx="12192000" cy="666750"/>
            <a:chOff x="0" y="343"/>
            <a:chExt cx="19200" cy="1050"/>
          </a:xfrm>
        </p:grpSpPr>
        <p:sp>
          <p:nvSpPr>
            <p:cNvPr id="2" name="图形"/>
            <p:cNvSpPr/>
            <p:nvPr>
              <p:custDataLst>
                <p:tags r:id="R459f0d207e774f52"/>
              </p:custDataLst>
            </p:nvPr>
          </p:nvSpPr>
          <p:spPr>
            <a:xfrm>
              <a:off x="8103" y="760"/>
              <a:ext cx="11097" cy="24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sp>
          <p:nvSpPr>
            <p:cNvPr id="11" name="图形"/>
            <p:cNvSpPr txBox="1"/>
            <p:nvPr>
              <p:custDataLst>
                <p:tags r:id="R6ea88a99c5d44b66"/>
              </p:custDataLst>
            </p:nvPr>
          </p:nvSpPr>
          <p:spPr>
            <a:xfrm>
              <a:off x="920" y="360"/>
              <a:ext cx="6895" cy="1018"/>
            </a:xfrm>
            <a:prstGeom prst="rect">
              <a:avLst/>
            </a:prstGeom>
            <a:noFill/>
          </p:spPr>
          <p:txBody>
            <a:bodyPr wrap="square" rtlCol="0">
              <a:spAutoFit/>
            </a:bodyPr>
            <a:lstStyle/>
            <a:p>
              <a:pPr algn="l"/>
              <a:r>
                <a:rPr lang="zh-CN" altLang="en-US" sz="36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公司发展与晋升空间</a:t>
              </a:r>
            </a:p>
          </p:txBody>
        </p:sp>
        <p:sp>
          <p:nvSpPr>
            <p:cNvPr id="20" name="图形"/>
            <p:cNvSpPr/>
            <p:nvPr>
              <p:custDataLst>
                <p:tags r:id="R948e0e7dc53d4b16"/>
              </p:custDataLst>
            </p:nvPr>
          </p:nvSpPr>
          <p:spPr>
            <a:xfrm>
              <a:off x="0" y="343"/>
              <a:ext cx="632" cy="1050"/>
            </a:xfrm>
            <a:prstGeom prst="rect">
              <a:avLst/>
            </a:prstGeom>
            <a:solidFill>
              <a:srgbClr val="2E83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cs typeface="思源宋体 CN Light" panose="02020300000000000000" charset="-122"/>
              </a:endParaRPr>
            </a:p>
          </p:txBody>
        </p:sp>
      </p:grpSp>
      <p:grpSp>
        <p:nvGrpSpPr>
          <p:cNvPr id="10" name="图形"/>
          <p:cNvGrpSpPr/>
          <p:nvPr/>
        </p:nvGrpSpPr>
        <p:grpSpPr>
          <a:xfrm>
            <a:off x="1017905" y="1524637"/>
            <a:ext cx="10087611" cy="4643120"/>
            <a:chOff x="1603" y="2401"/>
            <a:chExt cx="15886" cy="7312"/>
          </a:xfrm>
        </p:grpSpPr>
        <p:sp>
          <p:nvSpPr>
            <p:cNvPr id="22" name="图形"/>
            <p:cNvSpPr/>
            <p:nvPr>
              <p:custDataLst>
                <p:tags r:id="Rb473f3f0945b4e1f"/>
              </p:custDataLst>
            </p:nvPr>
          </p:nvSpPr>
          <p:spPr>
            <a:xfrm>
              <a:off x="6879" y="2401"/>
              <a:ext cx="10610" cy="3413"/>
            </a:xfrm>
            <a:prstGeom prst="rect">
              <a:avLst/>
            </a:prstGeom>
            <a:solidFill>
              <a:srgbClr val="2E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sp>
          <p:nvSpPr>
            <p:cNvPr id="23" name="图形"/>
            <p:cNvSpPr/>
            <p:nvPr>
              <p:custDataLst>
                <p:tags r:id="Rcc4918789c014ff2"/>
              </p:custDataLst>
            </p:nvPr>
          </p:nvSpPr>
          <p:spPr>
            <a:xfrm>
              <a:off x="1603" y="6300"/>
              <a:ext cx="10428" cy="3413"/>
            </a:xfrm>
            <a:prstGeom prst="rect">
              <a:avLst/>
            </a:prstGeom>
            <a:solidFill>
              <a:schemeClr val="bg1"/>
            </a:solidFill>
            <a:ln>
              <a:solidFill>
                <a:srgbClr val="1736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宋体 CN Light" panose="02020300000000000000" charset="-122"/>
              </a:endParaRPr>
            </a:p>
          </p:txBody>
        </p:sp>
        <p:pic>
          <p:nvPicPr>
            <p:cNvPr id="3" name="图形" descr="5daea7e521746"/>
            <p:cNvPicPr>
              <a:picLocks noChangeAspect="1"/>
            </p:cNvPicPr>
            <p:nvPr/>
          </p:nvPicPr>
          <p:blipFill>
            <a:blip r:embed="Ra02e1f9c42f74d90">
              <a:extLst>
                <a:ext uri="{28A0092B-C50C-407E-A947-70E740481C1C}">
                  <a14:useLocalDpi xmlns:a14="http://schemas.microsoft.com/office/drawing/2010/main"/>
                </a:ext>
              </a:extLst>
            </a:blip>
            <a:stretch>
              <a:fillRect/>
            </a:stretch>
          </p:blipFill>
          <p:spPr>
            <a:xfrm>
              <a:off x="1604" y="2401"/>
              <a:ext cx="5110" cy="3407"/>
            </a:xfrm>
            <a:prstGeom prst="rect">
              <a:avLst/>
            </a:prstGeom>
          </p:spPr>
        </p:pic>
        <p:pic>
          <p:nvPicPr>
            <p:cNvPr id="4" name="图形" descr="13063"/>
            <p:cNvPicPr>
              <a:picLocks noChangeAspect="1"/>
            </p:cNvPicPr>
            <p:nvPr/>
          </p:nvPicPr>
          <p:blipFill>
            <a:blip r:embed="Rb6159cafb1d849b4">
              <a:extLst>
                <a:ext uri="{28A0092B-C50C-407E-A947-70E740481C1C}">
                  <a14:useLocalDpi xmlns:a14="http://schemas.microsoft.com/office/drawing/2010/main"/>
                </a:ext>
              </a:extLst>
            </a:blip>
            <a:stretch>
              <a:fillRect/>
            </a:stretch>
          </p:blipFill>
          <p:spPr>
            <a:xfrm>
              <a:off x="12369" y="6300"/>
              <a:ext cx="5120" cy="3413"/>
            </a:xfrm>
            <a:prstGeom prst="rect">
              <a:avLst/>
            </a:prstGeom>
          </p:spPr>
        </p:pic>
        <p:grpSp>
          <p:nvGrpSpPr>
            <p:cNvPr id="6" name="组合 5"/>
            <p:cNvGrpSpPr/>
            <p:nvPr/>
          </p:nvGrpSpPr>
          <p:grpSpPr>
            <a:xfrm>
              <a:off x="2023" y="6642"/>
              <a:ext cx="9588" cy="2731"/>
              <a:chOff x="2018" y="6731"/>
              <a:chExt cx="9588" cy="2731"/>
            </a:xfrm>
          </p:grpSpPr>
          <p:sp>
            <p:nvSpPr>
              <p:cNvPr id="5" name="图形"/>
              <p:cNvSpPr txBox="1">
                <a:spLocks noChangeArrowheads="1"/>
              </p:cNvSpPr>
              <p:nvPr>
                <p:custDataLst>
                  <p:tags r:id="Rfa4dcfa6cca14875"/>
                </p:custDataLst>
              </p:nvPr>
            </p:nvSpPr>
            <p:spPr bwMode="auto">
              <a:xfrm>
                <a:off x="2018" y="6731"/>
                <a:ext cx="30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400">
                    <a:solidFill>
                      <a:schemeClr val="tx1">
                        <a:lumMod val="75000"/>
                        <a:lumOff val="25000"/>
                      </a:schemeClr>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tx1">
                      <a:lumMod val="75000"/>
                      <a:lumOff val="25000"/>
                    </a:schemeClr>
                  </a:solidFill>
                  <a:latin typeface="思源宋体 CN Heavy" panose="02020900000000000000" charset="-122"/>
                  <a:ea typeface="思源宋体 CN Heavy" panose="02020900000000000000" charset="-122"/>
                  <a:cs typeface="+mn-ea"/>
                  <a:sym typeface="+mn-ea"/>
                </a:endParaRPr>
              </a:p>
            </p:txBody>
          </p:sp>
          <p:sp>
            <p:nvSpPr>
              <p:cNvPr id="28" name="图形"/>
              <p:cNvSpPr txBox="1">
                <a:spLocks noChangeArrowheads="1"/>
              </p:cNvSpPr>
              <p:nvPr>
                <p:custDataLst>
                  <p:tags r:id="Re01b9d39d3a84731"/>
                </p:custDataLst>
              </p:nvPr>
            </p:nvSpPr>
            <p:spPr bwMode="auto">
              <a:xfrm>
                <a:off x="2018" y="7426"/>
                <a:ext cx="9588"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tx1">
                        <a:lumMod val="65000"/>
                        <a:lumOff val="35000"/>
                      </a:schemeClr>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单击此处输入您的文本内容，可更改文字的颜色或者大X等属性。</a:t>
                </a:r>
              </a:p>
            </p:txBody>
          </p:sp>
        </p:grpSp>
        <p:grpSp>
          <p:nvGrpSpPr>
            <p:cNvPr id="7" name="组合 6"/>
            <p:cNvGrpSpPr/>
            <p:nvPr/>
          </p:nvGrpSpPr>
          <p:grpSpPr>
            <a:xfrm>
              <a:off x="7390" y="2743"/>
              <a:ext cx="9588" cy="2731"/>
              <a:chOff x="2018" y="6731"/>
              <a:chExt cx="9588" cy="2731"/>
            </a:xfrm>
          </p:grpSpPr>
          <p:sp>
            <p:nvSpPr>
              <p:cNvPr id="8" name="图形"/>
              <p:cNvSpPr txBox="1">
                <a:spLocks noChangeArrowheads="1"/>
              </p:cNvSpPr>
              <p:nvPr>
                <p:custDataLst>
                  <p:tags r:id="Rfd1e9445ee794b54"/>
                </p:custDataLst>
              </p:nvPr>
            </p:nvSpPr>
            <p:spPr bwMode="auto">
              <a:xfrm>
                <a:off x="2018" y="6731"/>
                <a:ext cx="30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400">
                    <a:solidFill>
                      <a:schemeClr val="bg1"/>
                    </a:solidFill>
                    <a:latin typeface="思源宋体 CN Heavy" panose="02020900000000000000" charset="-122"/>
                    <a:ea typeface="思源宋体 CN Heavy" panose="02020900000000000000" charset="-122"/>
                    <a:cs typeface="思源宋体 CN Light" panose="02020300000000000000" charset="-122"/>
                    <a:sym typeface="+mn-ea"/>
                  </a:rPr>
                  <a:t>添加标题文本</a:t>
                </a:r>
                <a:endParaRPr lang="zh-CN" altLang="en-US" sz="2400" b="1">
                  <a:solidFill>
                    <a:schemeClr val="bg1"/>
                  </a:solidFill>
                  <a:latin typeface="思源宋体 CN Heavy" panose="02020900000000000000" charset="-122"/>
                  <a:ea typeface="思源宋体 CN Heavy" panose="02020900000000000000" charset="-122"/>
                  <a:cs typeface="+mn-ea"/>
                  <a:sym typeface="+mn-ea"/>
                </a:endParaRPr>
              </a:p>
            </p:txBody>
          </p:sp>
          <p:sp>
            <p:nvSpPr>
              <p:cNvPr id="9" name="图形"/>
              <p:cNvSpPr txBox="1">
                <a:spLocks noChangeArrowheads="1"/>
              </p:cNvSpPr>
              <p:nvPr>
                <p:custDataLst>
                  <p:tags r:id="Rb913f849edbf4e72"/>
                </p:custDataLst>
              </p:nvPr>
            </p:nvSpPr>
            <p:spPr bwMode="auto">
              <a:xfrm>
                <a:off x="2018" y="7426"/>
                <a:ext cx="9588" cy="2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0"/>
                  </a:spcBef>
                  <a:spcAft>
                    <a:spcPct val="0"/>
                  </a:spcAft>
                </a:pPr>
                <a:r>
                  <a:rPr lang="zh-CN" altLang="en-US" sz="1400">
                    <a:solidFill>
                      <a:schemeClr val="bg1"/>
                    </a:solidFill>
                    <a:latin typeface="思源宋体 CN Light"/>
                    <a:ea typeface="思源宋体 CN Light"/>
                    <a:cs typeface="思源宋体 CN Light" panose="02020300000000000000" charset="-122"/>
                    <a:sym typeface="+mn-ea"/>
                  </a:rPr>
                  <a:t>单击此处输入您的文本内容，可更改文字的颜色或者大X等属性。单击此处输入您的文本内容，可更改文字的颜色或者大X等属性。单击此处输入您的文本内容，可更改文字的颜色或者大X等属性。单击此处输入您的文本内容，可更改文字的颜色或者大X等属性。</a:t>
                </a:r>
              </a:p>
            </p:txBody>
          </p:sp>
        </p:grpSp>
      </p:grpSp>
    </p:spTree>
    <p:custDataLst>
      <p:tags r:id="Rb1e006968ce54347"/>
    </p:custDataLst>
  </p:cSld>
  <p:clrMapOvr>
    <a:masterClrMapping/>
  </p:clrMapOvr>
  <p:transition advTm="2000">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 presetClass="entr" presetSubtype="1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checkerboard(across)">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tags/tag10.xml><?xml version="1.0" encoding="utf-8"?>
<p:tagLst xmlns:p="http://schemas.openxmlformats.org/presentationml/2006/main">
  <p:tag name="KSO_WM_BEAUTIFY_FLAG" val=""/>
</p:tagLst>
</file>

<file path=ppt/slides/tags/tag100.xml><?xml version="1.0" encoding="utf-8"?>
<p:tagLst xmlns:p="http://schemas.openxmlformats.org/presentationml/2006/main">
  <p:tag name="KSO_WM_BEAUTIFY_FLAG" val=""/>
</p:tagLst>
</file>

<file path=ppt/slides/tags/tag101.xml><?xml version="1.0" encoding="utf-8"?>
<p:tagLst xmlns:p="http://schemas.openxmlformats.org/presentationml/2006/main">
  <p:tag name="KSO_WM_BEAUTIFY_FLAG" val=""/>
</p:tagLst>
</file>

<file path=ppt/slides/tags/tag102.xml><?xml version="1.0" encoding="utf-8"?>
<p:tagLst xmlns:p="http://schemas.openxmlformats.org/presentationml/2006/main">
  <p:tag name="KSO_WM_BEAUTIFY_FLAG" val=""/>
</p:tagLst>
</file>

<file path=ppt/slides/tags/tag103.xml><?xml version="1.0" encoding="utf-8"?>
<p:tagLst xmlns:p="http://schemas.openxmlformats.org/presentationml/2006/main">
  <p:tag name="KSO_WM_BEAUTIFY_FLAG" val=""/>
</p:tagLst>
</file>

<file path=ppt/slides/tags/tag104.xml><?xml version="1.0" encoding="utf-8"?>
<p:tagLst xmlns:p="http://schemas.openxmlformats.org/presentationml/2006/main">
  <p:tag name="KSO_WM_BEAUTIFY_FLAG" val=""/>
</p:tagLst>
</file>

<file path=ppt/slides/tags/tag105.xml><?xml version="1.0" encoding="utf-8"?>
<p:tagLst xmlns:p="http://schemas.openxmlformats.org/presentationml/2006/main">
  <p:tag name="KSO_WM_BEAUTIFY_FLAG" val=""/>
</p:tagLst>
</file>

<file path=ppt/slides/tags/tag106.xml><?xml version="1.0" encoding="utf-8"?>
<p:tagLst xmlns:p="http://schemas.openxmlformats.org/presentationml/2006/main">
  <p:tag name="KSO_WM_BEAUTIFY_FLAG" val=""/>
</p:tagLst>
</file>

<file path=ppt/slides/tags/tag107.xml><?xml version="1.0" encoding="utf-8"?>
<p:tagLst xmlns:p="http://schemas.openxmlformats.org/presentationml/2006/main">
  <p:tag name="KSO_WM_BEAUTIFY_FLAG" val=""/>
</p:tagLst>
</file>

<file path=ppt/slides/tags/tag108.xml><?xml version="1.0" encoding="utf-8"?>
<p:tagLst xmlns:p="http://schemas.openxmlformats.org/presentationml/2006/main">
  <p:tag name="KSO_WM_BEAUTIFY_FLAG" val=""/>
</p:tagLst>
</file>

<file path=ppt/slides/tags/tag109.xml><?xml version="1.0" encoding="utf-8"?>
<p:tagLst xmlns:p="http://schemas.openxmlformats.org/presentationml/2006/main">
  <p:tag name="KSO_WM_BEAUTIFY_FLAG" val=""/>
</p:tagLst>
</file>

<file path=ppt/slides/tags/tag11.xml><?xml version="1.0" encoding="utf-8"?>
<p:tagLst xmlns:p="http://schemas.openxmlformats.org/presentationml/2006/main">
  <p:tag name="KSO_WM_BEAUTIFY_FLAG" val=""/>
</p:tagLst>
</file>

<file path=ppt/slides/tags/tag110.xml><?xml version="1.0" encoding="utf-8"?>
<p:tagLst xmlns:p="http://schemas.openxmlformats.org/presentationml/2006/main">
  <p:tag name="KSO_WM_BEAUTIFY_FLAG" val=""/>
</p:tagLst>
</file>

<file path=ppt/slides/tags/tag111.xml><?xml version="1.0" encoding="utf-8"?>
<p:tagLst xmlns:p="http://schemas.openxmlformats.org/presentationml/2006/main">
  <p:tag name="KSO_WM_BEAUTIFY_FLAG" val=""/>
</p:tagLst>
</file>

<file path=ppt/slides/tags/tag112.xml><?xml version="1.0" encoding="utf-8"?>
<p:tagLst xmlns:p="http://schemas.openxmlformats.org/presentationml/2006/main">
  <p:tag name="KSO_WM_BEAUTIFY_FLAG" val=""/>
</p:tagLst>
</file>

<file path=ppt/slides/tags/tag113.xml><?xml version="1.0" encoding="utf-8"?>
<p:tagLst xmlns:p="http://schemas.openxmlformats.org/presentationml/2006/main">
  <p:tag name="KSO_WM_BEAUTIFY_FLAG" val=""/>
</p:tagLst>
</file>

<file path=ppt/slides/tags/tag114.xml><?xml version="1.0" encoding="utf-8"?>
<p:tagLst xmlns:p="http://schemas.openxmlformats.org/presentationml/2006/main">
  <p:tag name="KSO_WM_BEAUTIFY_FLAG" val=""/>
</p:tagLst>
</file>

<file path=ppt/slides/tags/tag115.xml><?xml version="1.0" encoding="utf-8"?>
<p:tagLst xmlns:p="http://schemas.openxmlformats.org/presentationml/2006/main">
  <p:tag name="KSO_WM_BEAUTIFY_FLAG" val=""/>
</p:tagLst>
</file>

<file path=ppt/slides/tags/tag116.xml><?xml version="1.0" encoding="utf-8"?>
<p:tagLst xmlns:p="http://schemas.openxmlformats.org/presentationml/2006/main">
  <p:tag name="KSO_WM_BEAUTIFY_FLAG" val=""/>
</p:tagLst>
</file>

<file path=ppt/slides/tags/tag117.xml><?xml version="1.0" encoding="utf-8"?>
<p:tagLst xmlns:p="http://schemas.openxmlformats.org/presentationml/2006/main">
  <p:tag name="KSO_WM_BEAUTIFY_FLAG" val=""/>
</p:tagLst>
</file>

<file path=ppt/slides/tags/tag118.xml><?xml version="1.0" encoding="utf-8"?>
<p:tagLst xmlns:p="http://schemas.openxmlformats.org/presentationml/2006/main">
  <p:tag name="KSO_WM_BEAUTIFY_FLAG" val=""/>
</p:tagLst>
</file>

<file path=ppt/slides/tags/tag119.xml><?xml version="1.0" encoding="utf-8"?>
<p:tagLst xmlns:p="http://schemas.openxmlformats.org/presentationml/2006/main">
  <p:tag name="KSO_WM_BEAUTIFY_FLAG" val="#wm#"/>
  <p:tag name="KSO_WM_TEMPLATE_CATEGORY" val="custom"/>
  <p:tag name="KSO_WM_TEMPLATE_INDEX" val="20205081"/>
</p:tagLst>
</file>

<file path=ppt/slides/tags/tag12.xml><?xml version="1.0" encoding="utf-8"?>
<p:tagLst xmlns:p="http://schemas.openxmlformats.org/presentationml/2006/main">
  <p:tag name="KSO_WM_BEAUTIFY_FLAG" val=""/>
</p:tagLst>
</file>

<file path=ppt/slides/tags/tag120.xml><?xml version="1.0" encoding="utf-8"?>
<p:tagLst xmlns:p="http://schemas.openxmlformats.org/presentationml/2006/main">
  <p:tag name="KSO_WM_BEAUTIFY_FLAG" val=""/>
</p:tagLst>
</file>

<file path=ppt/slides/tags/tag121.xml><?xml version="1.0" encoding="utf-8"?>
<p:tagLst xmlns:p="http://schemas.openxmlformats.org/presentationml/2006/main">
  <p:tag name="KSO_WM_BEAUTIFY_FLAG" val=""/>
</p:tagLst>
</file>

<file path=ppt/slides/tags/tag122.xml><?xml version="1.0" encoding="utf-8"?>
<p:tagLst xmlns:p="http://schemas.openxmlformats.org/presentationml/2006/main">
  <p:tag name="KSO_WM_BEAUTIFY_FLAG" val=""/>
</p:tagLst>
</file>

<file path=ppt/slides/tags/tag123.xml><?xml version="1.0" encoding="utf-8"?>
<p:tagLst xmlns:p="http://schemas.openxmlformats.org/presentationml/2006/main">
  <p:tag name="KSO_WM_BEAUTIFY_FLAG" val="#wm#"/>
  <p:tag name="KSO_WM_TEMPLATE_CATEGORY" val="custom"/>
  <p:tag name="KSO_WM_TEMPLATE_INDEX" val="20205081"/>
</p:tagLst>
</file>

<file path=ppt/slides/tags/tag124.xml><?xml version="1.0" encoding="utf-8"?>
<p:tagLst xmlns:p="http://schemas.openxmlformats.org/presentationml/2006/main">
  <p:tag name="KSO_WM_BEAUTIFY_FLAG" val=""/>
</p:tagLst>
</file>

<file path=ppt/slides/tags/tag125.xml><?xml version="1.0" encoding="utf-8"?>
<p:tagLst xmlns:p="http://schemas.openxmlformats.org/presentationml/2006/main">
  <p:tag name="KSO_WM_BEAUTIFY_FLAG" val=""/>
</p:tagLst>
</file>

<file path=ppt/slides/tags/tag126.xml><?xml version="1.0" encoding="utf-8"?>
<p:tagLst xmlns:p="http://schemas.openxmlformats.org/presentationml/2006/main">
  <p:tag name="KSO_WM_BEAUTIFY_FLAG" val=""/>
</p:tagLst>
</file>

<file path=ppt/slides/tags/tag127.xml><?xml version="1.0" encoding="utf-8"?>
<p:tagLst xmlns:p="http://schemas.openxmlformats.org/presentationml/2006/main">
  <p:tag name="KSO_WM_BEAUTIFY_FLAG" val=""/>
</p:tagLst>
</file>

<file path=ppt/slides/tags/tag128.xml><?xml version="1.0" encoding="utf-8"?>
<p:tagLst xmlns:p="http://schemas.openxmlformats.org/presentationml/2006/main">
  <p:tag name="KSO_WM_BEAUTIFY_FLAG" val=""/>
</p:tagLst>
</file>

<file path=ppt/slides/tags/tag129.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3.xml><?xml version="1.0" encoding="utf-8"?>
<p:tagLst xmlns:p="http://schemas.openxmlformats.org/presentationml/2006/main">
  <p:tag name="KSO_WM_BEAUTIFY_FLAG" val=""/>
</p:tagLst>
</file>

<file path=ppt/slides/tags/tag130.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31.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32.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33.xml><?xml version="1.0" encoding="utf-8"?>
<p:tagLst xmlns:p="http://schemas.openxmlformats.org/presentationml/2006/main">
  <p:tag name="KSO_WM_BEAUTIFY_FLAG" val="#wm#"/>
  <p:tag name="KSO_WM_TEMPLATE_CATEGORY" val="custom"/>
  <p:tag name="KSO_WM_TEMPLATE_INDEX" val="20205081"/>
</p:tagLst>
</file>

<file path=ppt/slides/tags/tag134.xml><?xml version="1.0" encoding="utf-8"?>
<p:tagLst xmlns:p="http://schemas.openxmlformats.org/presentationml/2006/main">
  <p:tag name="KSO_WM_BEAUTIFY_FLAG" val=""/>
</p:tagLst>
</file>

<file path=ppt/slides/tags/tag135.xml><?xml version="1.0" encoding="utf-8"?>
<p:tagLst xmlns:p="http://schemas.openxmlformats.org/presentationml/2006/main">
  <p:tag name="KSO_WM_BEAUTIFY_FLAG" val=""/>
</p:tagLst>
</file>

<file path=ppt/slides/tags/tag136.xml><?xml version="1.0" encoding="utf-8"?>
<p:tagLst xmlns:p="http://schemas.openxmlformats.org/presentationml/2006/main">
  <p:tag name="KSO_WM_BEAUTIFY_FLAG" val=""/>
</p:tagLst>
</file>

<file path=ppt/slides/tags/tag137.xml><?xml version="1.0" encoding="utf-8"?>
<p:tagLst xmlns:p="http://schemas.openxmlformats.org/presentationml/2006/main">
  <p:tag name="KSO_WM_BEAUTIFY_FLAG" val=""/>
</p:tagLst>
</file>

<file path=ppt/slides/tags/tag138.xml><?xml version="1.0" encoding="utf-8"?>
<p:tagLst xmlns:p="http://schemas.openxmlformats.org/presentationml/2006/main">
  <p:tag name="KSO_WM_BEAUTIFY_FLAG" val=""/>
</p:tagLst>
</file>

<file path=ppt/slides/tags/tag139.xml><?xml version="1.0" encoding="utf-8"?>
<p:tagLst xmlns:p="http://schemas.openxmlformats.org/presentationml/2006/main">
  <p:tag name="KSO_WM_BEAUTIFY_FLAG" val=""/>
</p:tagLst>
</file>

<file path=ppt/slides/tags/tag14.xml><?xml version="1.0" encoding="utf-8"?>
<p:tagLst xmlns:p="http://schemas.openxmlformats.org/presentationml/2006/main">
  <p:tag name="KSO_WM_BEAUTIFY_FLAG" val="#wm#"/>
  <p:tag name="KSO_WM_TEMPLATE_CATEGORY" val="custom"/>
  <p:tag name="KSO_WM_TEMPLATE_INDEX" val="20205081"/>
</p:tagLst>
</file>

<file path=ppt/slides/tags/tag140.xml><?xml version="1.0" encoding="utf-8"?>
<p:tagLst xmlns:p="http://schemas.openxmlformats.org/presentationml/2006/main">
  <p:tag name="KSO_WM_BEAUTIFY_FLAG" val=""/>
</p:tagLst>
</file>

<file path=ppt/slides/tags/tag141.xml><?xml version="1.0" encoding="utf-8"?>
<p:tagLst xmlns:p="http://schemas.openxmlformats.org/presentationml/2006/main">
  <p:tag name="KSO_WM_BEAUTIFY_FLAG" val=""/>
</p:tagLst>
</file>

<file path=ppt/slides/tags/tag142.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43.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44.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45.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46.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47.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48.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149.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5.xml><?xml version="1.0" encoding="utf-8"?>
<p:tagLst xmlns:p="http://schemas.openxmlformats.org/presentationml/2006/main">
  <p:tag name="KSO_WM_BEAUTIFY_FLAG" val="#wm#"/>
  <p:tag name="KSO_WM_TEMPLATE_CATEGORY" val="custom"/>
  <p:tag name="KSO_WM_TEMPLATE_INDEX" val="20205081"/>
</p:tagLst>
</file>

<file path=ppt/slides/tags/tag150.xml><?xml version="1.0" encoding="utf-8"?>
<p:tagLst xmlns:p="http://schemas.openxmlformats.org/presentationml/2006/main">
  <p:tag name="KSO_WM_BEAUTIFY_FLAG" val="#wm#"/>
  <p:tag name="KSO_WM_TEMPLATE_CATEGORY" val="custom"/>
  <p:tag name="KSO_WM_TEMPLATE_INDEX" val="20205081"/>
</p:tagLst>
</file>

<file path=ppt/slides/tags/tag151.xml><?xml version="1.0" encoding="utf-8"?>
<p:tagLst xmlns:p="http://schemas.openxmlformats.org/presentationml/2006/main">
  <p:tag name="KSO_WM_BEAUTIFY_FLAG" val=""/>
</p:tagLst>
</file>

<file path=ppt/slides/tags/tag152.xml><?xml version="1.0" encoding="utf-8"?>
<p:tagLst xmlns:p="http://schemas.openxmlformats.org/presentationml/2006/main">
  <p:tag name="KSO_WM_BEAUTIFY_FLAG" val=""/>
</p:tagLst>
</file>

<file path=ppt/slides/tags/tag153.xml><?xml version="1.0" encoding="utf-8"?>
<p:tagLst xmlns:p="http://schemas.openxmlformats.org/presentationml/2006/main">
  <p:tag name="KSO_WM_BEAUTIFY_FLAG" val=""/>
</p:tagLst>
</file>

<file path=ppt/slides/tags/tag154.xml><?xml version="1.0" encoding="utf-8"?>
<p:tagLst xmlns:p="http://schemas.openxmlformats.org/presentationml/2006/main">
  <p:tag name="KSO_WM_BEAUTIFY_FLAG" val=""/>
</p:tagLst>
</file>

<file path=ppt/slides/tags/tag155.xml><?xml version="1.0" encoding="utf-8"?>
<p:tagLst xmlns:p="http://schemas.openxmlformats.org/presentationml/2006/main">
  <p:tag name="KSO_WM_BEAUTIFY_FLAG" val=""/>
</p:tagLst>
</file>

<file path=ppt/slides/tags/tag156.xml><?xml version="1.0" encoding="utf-8"?>
<p:tagLst xmlns:p="http://schemas.openxmlformats.org/presentationml/2006/main">
  <p:tag name="KSO_WM_BEAUTIFY_FLAG" val=""/>
</p:tagLst>
</file>

<file path=ppt/slides/tags/tag157.xml><?xml version="1.0" encoding="utf-8"?>
<p:tagLst xmlns:p="http://schemas.openxmlformats.org/presentationml/2006/main">
  <p:tag name="KSO_WM_BEAUTIFY_FLAG" val=""/>
</p:tagLst>
</file>

<file path=ppt/slides/tags/tag158.xml><?xml version="1.0" encoding="utf-8"?>
<p:tagLst xmlns:p="http://schemas.openxmlformats.org/presentationml/2006/main">
  <p:tag name="KSO_WM_BEAUTIFY_FLAG" val=""/>
</p:tagLst>
</file>

<file path=ppt/slides/tags/tag159.xml><?xml version="1.0" encoding="utf-8"?>
<p:tagLst xmlns:p="http://schemas.openxmlformats.org/presentationml/2006/main">
  <p:tag name="KSO_WM_BEAUTIFY_FLAG" val=""/>
</p:tagLst>
</file>

<file path=ppt/slides/tags/tag16.xml><?xml version="1.0" encoding="utf-8"?>
<p:tagLst xmlns:p="http://schemas.openxmlformats.org/presentationml/2006/main">
  <p:tag name="KSO_WM_BEAUTIFY_FLAG" val=""/>
</p:tagLst>
</file>

<file path=ppt/slides/tags/tag160.xml><?xml version="1.0" encoding="utf-8"?>
<p:tagLst xmlns:p="http://schemas.openxmlformats.org/presentationml/2006/main">
  <p:tag name="KSO_WM_BEAUTIFY_FLAG" val=""/>
</p:tagLst>
</file>

<file path=ppt/slides/tags/tag161.xml><?xml version="1.0" encoding="utf-8"?>
<p:tagLst xmlns:p="http://schemas.openxmlformats.org/presentationml/2006/main">
  <p:tag name="KSO_WM_BEAUTIFY_FLAG" val=""/>
</p:tagLst>
</file>

<file path=ppt/slides/tags/tag162.xml><?xml version="1.0" encoding="utf-8"?>
<p:tagLst xmlns:p="http://schemas.openxmlformats.org/presentationml/2006/main">
  <p:tag name="KSO_WM_BEAUTIFY_FLAG" val=""/>
</p:tagLst>
</file>

<file path=ppt/slides/tags/tag163.xml><?xml version="1.0" encoding="utf-8"?>
<p:tagLst xmlns:p="http://schemas.openxmlformats.org/presentationml/2006/main">
  <p:tag name="KSO_WM_BEAUTIFY_FLAG" val=""/>
</p:tagLst>
</file>

<file path=ppt/slides/tags/tag164.xml><?xml version="1.0" encoding="utf-8"?>
<p:tagLst xmlns:p="http://schemas.openxmlformats.org/presentationml/2006/main">
  <p:tag name="KSO_WM_BEAUTIFY_FLAG" val=""/>
</p:tagLst>
</file>

<file path=ppt/slides/tags/tag165.xml><?xml version="1.0" encoding="utf-8"?>
<p:tagLst xmlns:p="http://schemas.openxmlformats.org/presentationml/2006/main">
  <p:tag name="KSO_WM_BEAUTIFY_FLAG" val=""/>
</p:tagLst>
</file>

<file path=ppt/slides/tags/tag166.xml><?xml version="1.0" encoding="utf-8"?>
<p:tagLst xmlns:p="http://schemas.openxmlformats.org/presentationml/2006/main">
  <p:tag name="KSO_WM_BEAUTIFY_FLAG" val=""/>
</p:tagLst>
</file>

<file path=ppt/slides/tags/tag167.xml><?xml version="1.0" encoding="utf-8"?>
<p:tagLst xmlns:p="http://schemas.openxmlformats.org/presentationml/2006/main">
  <p:tag name="KSO_WM_BEAUTIFY_FLAG" val=""/>
</p:tagLst>
</file>

<file path=ppt/slides/tags/tag168.xml><?xml version="1.0" encoding="utf-8"?>
<p:tagLst xmlns:p="http://schemas.openxmlformats.org/presentationml/2006/main">
  <p:tag name="KSO_WM_BEAUTIFY_FLAG" val=""/>
</p:tagLst>
</file>

<file path=ppt/slides/tags/tag169.xml><?xml version="1.0" encoding="utf-8"?>
<p:tagLst xmlns:p="http://schemas.openxmlformats.org/presentationml/2006/main">
  <p:tag name="KSO_WM_BEAUTIFY_FLAG" val=""/>
</p:tagLst>
</file>

<file path=ppt/slides/tags/tag17.xml><?xml version="1.0" encoding="utf-8"?>
<p:tagLst xmlns:p="http://schemas.openxmlformats.org/presentationml/2006/main">
  <p:tag name="KSO_WM_BEAUTIFY_FLAG" val=""/>
</p:tagLst>
</file>

<file path=ppt/slides/tags/tag170.xml><?xml version="1.0" encoding="utf-8"?>
<p:tagLst xmlns:p="http://schemas.openxmlformats.org/presentationml/2006/main">
  <p:tag name="KSO_WM_BEAUTIFY_FLAG" val=""/>
</p:tagLst>
</file>

<file path=ppt/slides/tags/tag171.xml><?xml version="1.0" encoding="utf-8"?>
<p:tagLst xmlns:p="http://schemas.openxmlformats.org/presentationml/2006/main">
  <p:tag name="KSO_WM_BEAUTIFY_FLAG" val=""/>
</p:tagLst>
</file>

<file path=ppt/slides/tags/tag172.xml><?xml version="1.0" encoding="utf-8"?>
<p:tagLst xmlns:p="http://schemas.openxmlformats.org/presentationml/2006/main">
  <p:tag name="KSO_WM_BEAUTIFY_FLAG" val=""/>
</p:tagLst>
</file>

<file path=ppt/slides/tags/tag173.xml><?xml version="1.0" encoding="utf-8"?>
<p:tagLst xmlns:p="http://schemas.openxmlformats.org/presentationml/2006/main">
  <p:tag name="KSO_WM_BEAUTIFY_FLAG" val=""/>
</p:tagLst>
</file>

<file path=ppt/slides/tags/tag174.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75.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76.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77.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178.xml><?xml version="1.0" encoding="utf-8"?>
<p:tagLst xmlns:p="http://schemas.openxmlformats.org/presentationml/2006/main">
  <p:tag name="KSO_WM_BEAUTIFY_FLAG" val="#wm#"/>
  <p:tag name="KSO_WM_TEMPLATE_CATEGORY" val="custom"/>
  <p:tag name="KSO_WM_TEMPLATE_INDEX" val="20205081"/>
</p:tagLst>
</file>

<file path=ppt/slides/tags/tag179.xml><?xml version="1.0" encoding="utf-8"?>
<p:tagLst xmlns:p="http://schemas.openxmlformats.org/presentationml/2006/main">
  <p:tag name="KSO_WM_BEAUTIFY_FLAG" val=""/>
</p:tagLst>
</file>

<file path=ppt/slides/tags/tag18.xml><?xml version="1.0" encoding="utf-8"?>
<p:tagLst xmlns:p="http://schemas.openxmlformats.org/presentationml/2006/main">
  <p:tag name="KSO_WM_BEAUTIFY_FLAG" val=""/>
</p:tagLst>
</file>

<file path=ppt/slides/tags/tag180.xml><?xml version="1.0" encoding="utf-8"?>
<p:tagLst xmlns:p="http://schemas.openxmlformats.org/presentationml/2006/main">
  <p:tag name="KSO_WM_BEAUTIFY_FLAG" val=""/>
</p:tagLst>
</file>

<file path=ppt/slides/tags/tag181.xml><?xml version="1.0" encoding="utf-8"?>
<p:tagLst xmlns:p="http://schemas.openxmlformats.org/presentationml/2006/main">
  <p:tag name="KSO_WM_BEAUTIFY_FLAG" val=""/>
</p:tagLst>
</file>

<file path=ppt/slides/tags/tag182.xml><?xml version="1.0" encoding="utf-8"?>
<p:tagLst xmlns:p="http://schemas.openxmlformats.org/presentationml/2006/main">
  <p:tag name="KSO_WM_BEAUTIFY_FLAG" val=""/>
  <p:tag name="KSO_WM_UNIT_TEXT_FILL_FORE_SCHEMECOLOR_INDEX" val="14"/>
  <p:tag name="KSO_WM_UNIT_TEXT_FILL_FORE_SCHEMECOLOR_INDEX_BRIGHTNESS" val="-0.5"/>
  <p:tag name="KSO_WM_UNIT_TEXT_FILL_TYPE" val="1"/>
</p:tagLst>
</file>

<file path=ppt/slides/tags/tag183.xml><?xml version="1.0" encoding="utf-8"?>
<p:tagLst xmlns:p="http://schemas.openxmlformats.org/presentationml/2006/main">
  <p:tag name="KSO_WM_BEAUTIFY_FLAG" val=""/>
  <p:tag name="KSO_WM_UNIT_FILL_FORE_SCHEMECOLOR_INDEX_1" val="5"/>
  <p:tag name="KSO_WM_UNIT_FILL_FORE_SCHEMECOLOR_INDEX_1_BRIGHTNESS" val="0"/>
  <p:tag name="KSO_WM_UNIT_FILL_FORE_SCHEMECOLOR_INDEX_1_POS" val="0"/>
  <p:tag name="KSO_WM_UNIT_FILL_FORE_SCHEMECOLOR_INDEX_1_TRANS" val="0"/>
  <p:tag name="KSO_WM_UNIT_FILL_FORE_SCHEMECOLOR_INDEX_2" val="5"/>
  <p:tag name="KSO_WM_UNIT_FILL_FORE_SCHEMECOLOR_INDEX_2_BRIGHTNESS" val="-0.25"/>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LINE_FILL_TYPE" val="2"/>
  <p:tag name="KSO_WM_UNIT_LINE_FORE_SCHEMECOLOR_INDEX" val="8"/>
  <p:tag name="KSO_WM_UNIT_LINE_FORE_SCHEMECOLOR_INDEX_BRIGHTNESS" val="0.4"/>
  <p:tag name="KSO_WM_UNIT_TEXT_FILL_FORE_SCHEMECOLOR_INDEX" val="2"/>
  <p:tag name="KSO_WM_UNIT_TEXT_FILL_FORE_SCHEMECOLOR_INDEX_BRIGHTNESS" val="0"/>
  <p:tag name="KSO_WM_UNIT_TEXT_FILL_TYPE" val="1"/>
</p:tagLst>
</file>

<file path=ppt/slides/tags/tag184.xml><?xml version="1.0" encoding="utf-8"?>
<p:tagLst xmlns:p="http://schemas.openxmlformats.org/presentationml/2006/main">
  <p:tag name="KSO_WM_BEAUTIFY_FLAG" val=""/>
  <p:tag name="KSO_WM_UNIT_FILL_FORE_SCHEMECOLOR_INDEX_1" val="5"/>
  <p:tag name="KSO_WM_UNIT_FILL_FORE_SCHEMECOLOR_INDEX_1_BRIGHTNESS" val="0"/>
  <p:tag name="KSO_WM_UNIT_FILL_FORE_SCHEMECOLOR_INDEX_1_POS" val="0"/>
  <p:tag name="KSO_WM_UNIT_FILL_FORE_SCHEMECOLOR_INDEX_1_TRANS" val="0"/>
  <p:tag name="KSO_WM_UNIT_FILL_FORE_SCHEMECOLOR_INDEX_2" val="5"/>
  <p:tag name="KSO_WM_UNIT_FILL_FORE_SCHEMECOLOR_INDEX_2_BRIGHTNESS" val="-0.25"/>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LINE_FILL_TYPE" val="2"/>
  <p:tag name="KSO_WM_UNIT_LINE_FORE_SCHEMECOLOR_INDEX" val="5"/>
  <p:tag name="KSO_WM_UNIT_LINE_FORE_SCHEMECOLOR_INDEX_BRIGHTNESS" val="0.4"/>
  <p:tag name="KSO_WM_UNIT_TEXT_FILL_FORE_SCHEMECOLOR_INDEX" val="2"/>
  <p:tag name="KSO_WM_UNIT_TEXT_FILL_FORE_SCHEMECOLOR_INDEX_BRIGHTNESS" val="0"/>
  <p:tag name="KSO_WM_UNIT_TEXT_FILL_TYPE" val="1"/>
</p:tagLst>
</file>

<file path=ppt/slides/tags/tag185.xml><?xml version="1.0" encoding="utf-8"?>
<p:tagLst xmlns:p="http://schemas.openxmlformats.org/presentationml/2006/main">
  <p:tag name="KSO_WM_BEAUTIFY_FLAG" val=""/>
  <p:tag name="KSO_WM_UNIT_FILL_FORE_SCHEMECOLOR_INDEX" val="5"/>
  <p:tag name="KSO_WM_UNIT_FILL_FORE_SCHEMECOLOR_INDEX_BRIGHTNESS" val="0.4"/>
  <p:tag name="KSO_WM_UNIT_FILL_TYPE" val="1"/>
  <p:tag name="KSO_WM_UNIT_TEXT_FILL_FORE_SCHEMECOLOR_INDEX" val="2"/>
  <p:tag name="KSO_WM_UNIT_TEXT_FILL_FORE_SCHEMECOLOR_INDEX_BRIGHTNESS" val="0"/>
  <p:tag name="KSO_WM_UNIT_TEXT_FILL_TYPE" val="1"/>
</p:tagLst>
</file>

<file path=ppt/slides/tags/tag186.xml><?xml version="1.0" encoding="utf-8"?>
<p:tagLst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slides/tags/tag187.xml><?xml version="1.0" encoding="utf-8"?>
<p:tagLst xmlns:p="http://schemas.openxmlformats.org/presentationml/2006/main">
  <p:tag name="KSO_WM_BEAUTIFY_FLAG" val=""/>
  <p:tag name="KSO_WM_UNIT_LINE_FILL_TYPE" val="2"/>
  <p:tag name="KSO_WM_UNIT_LINE_FORE_SCHEMECOLOR_INDEX" val="5"/>
  <p:tag name="KSO_WM_UNIT_LINE_FORE_SCHEMECOLOR_INDEX_BRIGHTNESS" val="0.4"/>
</p:tagLst>
</file>

<file path=ppt/slides/tags/tag188.xml><?xml version="1.0" encoding="utf-8"?>
<p:tagLst xmlns:p="http://schemas.openxmlformats.org/presentationml/2006/main">
  <p:tag name="KSO_WM_BEAUTIFY_FLAG" val=""/>
  <p:tag name="KSO_WM_UNIT_LINE_FILL_TYPE" val="2"/>
  <p:tag name="KSO_WM_UNIT_LINE_FORE_SCHEMECOLOR_INDEX" val="6"/>
  <p:tag name="KSO_WM_UNIT_LINE_FORE_SCHEMECOLOR_INDEX_BRIGHTNESS" val="0.4"/>
</p:tagLst>
</file>

<file path=ppt/slides/tags/tag189.xml><?xml version="1.0" encoding="utf-8"?>
<p:tagLst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19.xml><?xml version="1.0" encoding="utf-8"?>
<p:tagLst xmlns:p="http://schemas.openxmlformats.org/presentationml/2006/main">
  <p:tag name="KSO_WM_BEAUTIFY_FLAG" val=""/>
  <p:tag name="KSO_WM_UNIT_FILL_FORE_SCHEMECOLOR_INDEX" val="14"/>
  <p:tag name="KSO_WM_UNIT_FILL_FORE_SCHEMECOLOR_INDEX_BRIGHTNESS" val="0"/>
  <p:tag name="KSO_WM_UNIT_FILL_TYPE" val="1"/>
  <p:tag name="KSO_WM_UNIT_SHADOW_SCHEMECOLOR_INDEX" val="5"/>
  <p:tag name="KSO_WM_UNIT_SHADOW_SCHEMECOLOR_INDEX_BRIGHTNESS" val="0"/>
  <p:tag name="KSO_WM_UNIT_TEXT_FILL_FORE_SCHEMECOLOR_INDEX" val="2"/>
  <p:tag name="KSO_WM_UNIT_TEXT_FILL_FORE_SCHEMECOLOR_INDEX_BRIGHTNESS" val="0"/>
  <p:tag name="KSO_WM_UNIT_TEXT_FILL_TYPE" val="1"/>
</p:tagLst>
</file>

<file path=ppt/slides/tags/tag190.xml><?xml version="1.0" encoding="utf-8"?>
<p:tagLst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slides/tags/tag191.xml><?xml version="1.0" encoding="utf-8"?>
<p:tagLst xmlns:p="http://schemas.openxmlformats.org/presentationml/2006/main">
  <p:tag name="KSO_WM_BEAUTIFY_FLAG" val=""/>
  <p:tag name="KSO_WM_UNIT_FILL_FORE_SCHEMECOLOR_INDEX" val="8"/>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192.xml><?xml version="1.0" encoding="utf-8"?>
<p:tagLst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slides/tags/tag193.xml><?xml version="1.0" encoding="utf-8"?>
<p:tagLst xmlns:p="http://schemas.openxmlformats.org/presentationml/2006/main">
  <p:tag name="KSO_WM_BEAUTIFY_FLAG" val=""/>
</p:tagLst>
</file>

<file path=ppt/slides/tags/tag194.xml><?xml version="1.0" encoding="utf-8"?>
<p:tagLst xmlns:p="http://schemas.openxmlformats.org/presentationml/2006/main">
  <p:tag name="KSO_WM_BEAUTIFY_FLAG" val=""/>
</p:tagLst>
</file>

<file path=ppt/slides/tags/tag195.xml><?xml version="1.0" encoding="utf-8"?>
<p:tagLst xmlns:p="http://schemas.openxmlformats.org/presentationml/2006/main">
  <p:tag name="KSO_WM_BEAUTIFY_FLAG" val=""/>
  <p:tag name="PA" val="v5.2.10"/>
</p:tagLst>
</file>

<file path=ppt/slides/tags/tag196.xml><?xml version="1.0" encoding="utf-8"?>
<p:tagLst xmlns:p="http://schemas.openxmlformats.org/presentationml/2006/main">
  <p:tag name="KSO_WM_BEAUTIFY_FLAG" val=""/>
</p:tagLst>
</file>

<file path=ppt/slides/tags/tag197.xml><?xml version="1.0" encoding="utf-8"?>
<p:tagLst xmlns:p="http://schemas.openxmlformats.org/presentationml/2006/main">
  <p:tag name="KSO_WM_BEAUTIFY_FLAG" val=""/>
  <p:tag name="PA" val="v5.2.10"/>
</p:tagLst>
</file>

<file path=ppt/slides/tags/tag198.xml><?xml version="1.0" encoding="utf-8"?>
<p:tagLst xmlns:p="http://schemas.openxmlformats.org/presentationml/2006/main">
  <p:tag name="KSO_WM_BEAUTIFY_FLAG" val=""/>
</p:tagLst>
</file>

<file path=ppt/slides/tags/tag199.xml><?xml version="1.0" encoding="utf-8"?>
<p:tagLst xmlns:p="http://schemas.openxmlformats.org/presentationml/2006/main">
  <p:tag name="KSO_WM_BEAUTIFY_FLAG" val=""/>
  <p:tag name="PA" val="v5.2.10"/>
</p:tagLst>
</file>

<file path=ppt/slides/tags/tag2.xml><?xml version="1.0" encoding="utf-8"?>
<p:tagLst xmlns:p="http://schemas.openxmlformats.org/presentationml/2006/main">
  <p:tag name="KSO_WM_BEAUTIFY_FLAG" val=""/>
</p:tagLst>
</file>

<file path=ppt/slides/tags/tag20.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00.xml><?xml version="1.0" encoding="utf-8"?>
<p:tagLst xmlns:p="http://schemas.openxmlformats.org/presentationml/2006/main">
  <p:tag name="KSO_WM_BEAUTIFY_FLAG" val=""/>
</p:tagLst>
</file>

<file path=ppt/slides/tags/tag201.xml><?xml version="1.0" encoding="utf-8"?>
<p:tagLst xmlns:p="http://schemas.openxmlformats.org/presentationml/2006/main">
  <p:tag name="KSO_WM_BEAUTIFY_FLAG" val=""/>
  <p:tag name="PA" val="v5.2.10"/>
</p:tagLst>
</file>

<file path=ppt/slides/tags/tag202.xml><?xml version="1.0" encoding="utf-8"?>
<p:tagLst xmlns:p="http://schemas.openxmlformats.org/presentationml/2006/main">
  <p:tag name="KSO_WM_BEAUTIFY_FLAG" val=""/>
</p:tagLst>
</file>

<file path=ppt/slides/tags/tag203.xml><?xml version="1.0" encoding="utf-8"?>
<p:tagLst xmlns:p="http://schemas.openxmlformats.org/presentationml/2006/main">
  <p:tag name="KSO_WM_BEAUTIFY_FLAG" val=""/>
  <p:tag name="PA" val="v5.2.10"/>
</p:tagLst>
</file>

<file path=ppt/slides/tags/tag204.xml><?xml version="1.0" encoding="utf-8"?>
<p:tagLst xmlns:p="http://schemas.openxmlformats.org/presentationml/2006/main">
  <p:tag name="KSO_WM_BEAUTIFY_FLAG" val=""/>
</p:tagLst>
</file>

<file path=ppt/slides/tags/tag205.xml><?xml version="1.0" encoding="utf-8"?>
<p:tagLst xmlns:p="http://schemas.openxmlformats.org/presentationml/2006/main">
  <p:tag name="KSO_WM_BEAUTIFY_FLAG" val="#wm#"/>
  <p:tag name="KSO_WM_TEMPLATE_CATEGORY" val="custom"/>
  <p:tag name="KSO_WM_TEMPLATE_INDEX" val="20205081"/>
</p:tagLst>
</file>

<file path=ppt/slides/tags/tag206.xml><?xml version="1.0" encoding="utf-8"?>
<p:tagLst xmlns:p="http://schemas.openxmlformats.org/presentationml/2006/main">
  <p:tag name="KSO_WM_BEAUTIFY_FLAG" val=""/>
</p:tagLst>
</file>

<file path=ppt/slides/tags/tag207.xml><?xml version="1.0" encoding="utf-8"?>
<p:tagLst xmlns:p="http://schemas.openxmlformats.org/presentationml/2006/main">
  <p:tag name="KSO_WM_BEAUTIFY_FLAG" val=""/>
</p:tagLst>
</file>

<file path=ppt/slides/tags/tag208.xml><?xml version="1.0" encoding="utf-8"?>
<p:tagLst xmlns:p="http://schemas.openxmlformats.org/presentationml/2006/main">
  <p:tag name="KSO_WM_BEAUTIFY_FLAG" val=""/>
</p:tagLst>
</file>

<file path=ppt/slides/tags/tag209.xml><?xml version="1.0" encoding="utf-8"?>
<p:tagLst xmlns:p="http://schemas.openxmlformats.org/presentationml/2006/main">
  <p:tag name="KSO_WM_BEAUTIFY_FLAG" val="#wm#"/>
  <p:tag name="KSO_WM_TEMPLATE_CATEGORY" val="custom"/>
  <p:tag name="KSO_WM_TEMPLATE_INDEX" val="20205081"/>
</p:tagLst>
</file>

<file path=ppt/slides/tags/tag21.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10.xml><?xml version="1.0" encoding="utf-8"?>
<p:tagLst xmlns:p="http://schemas.openxmlformats.org/presentationml/2006/main">
  <p:tag name="KSO_WM_BEAUTIFY_FLAG" val=""/>
</p:tagLst>
</file>

<file path=ppt/slides/tags/tag211.xml><?xml version="1.0" encoding="utf-8"?>
<p:tagLst xmlns:p="http://schemas.openxmlformats.org/presentationml/2006/main">
  <p:tag name="KSO_WM_BEAUTIFY_FLAG" val=""/>
</p:tagLst>
</file>

<file path=ppt/slides/tags/tag212.xml><?xml version="1.0" encoding="utf-8"?>
<p:tagLst xmlns:p="http://schemas.openxmlformats.org/presentationml/2006/main">
  <p:tag name="KSO_WM_BEAUTIFY_FLAG" val=""/>
</p:tagLst>
</file>

<file path=ppt/slides/tags/tag213.xml><?xml version="1.0" encoding="utf-8"?>
<p:tagLst xmlns:p="http://schemas.openxmlformats.org/presentationml/2006/main">
  <p:tag name="KSO_WM_BEAUTIFY_FLAG" val=""/>
  <p:tag name="KSO_WM_UNIT_LINE_FILL_TYPE" val="2"/>
  <p:tag name="KSO_WM_UNIT_LINE_FORE_SCHEMECOLOR_INDEX" val="5"/>
  <p:tag name="KSO_WM_UNIT_LINE_FORE_SCHEMECOLOR_INDEX_BRIGHTNESS" val="0"/>
</p:tagLst>
</file>

<file path=ppt/slides/tags/tag214.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15.xml><?xml version="1.0" encoding="utf-8"?>
<p:tagLst xmlns:p="http://schemas.openxmlformats.org/presentationml/2006/main">
  <p:tag name="KSO_WM_BEAUTIFY_FLAG" val=""/>
  <p:tag name="KSO_WM_UNIT_TEXT_FILL_FORE_SCHEMECOLOR_INDEX" val="13"/>
  <p:tag name="KSO_WM_UNIT_TEXT_FILL_FORE_SCHEMECOLOR_INDEX_BRIGHTNESS" val="0.5"/>
  <p:tag name="KSO_WM_UNIT_TEXT_FILL_TYPE" val="1"/>
</p:tagLst>
</file>

<file path=ppt/slides/tags/tag216.xml><?xml version="1.0" encoding="utf-8"?>
<p:tagLst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slides/tags/tag217.xml><?xml version="1.0" encoding="utf-8"?>
<p:tagLst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18.xml><?xml version="1.0" encoding="utf-8"?>
<p:tagLst xmlns:p="http://schemas.openxmlformats.org/presentationml/2006/main">
  <p:tag name="KSO_WM_BEAUTIFY_FLAG" val=""/>
  <p:tag name="KSO_WM_UNIT_TEXT_FILL_FORE_SCHEMECOLOR_INDEX" val="13"/>
  <p:tag name="KSO_WM_UNIT_TEXT_FILL_FORE_SCHEMECOLOR_INDEX_BRIGHTNESS" val="0.5"/>
  <p:tag name="KSO_WM_UNIT_TEXT_FILL_TYPE" val="1"/>
</p:tagLst>
</file>

<file path=ppt/slides/tags/tag219.xml><?xml version="1.0" encoding="utf-8"?>
<p:tagLst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slides/tags/tag22.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20.xml><?xml version="1.0" encoding="utf-8"?>
<p:tagLst xmlns:p="http://schemas.openxmlformats.org/presentationml/2006/main">
  <p:tag name="KSO_WM_BEAUTIFY_FLAG" val=""/>
  <p:tag name="KSO_WM_UNIT_FILL_FORE_SCHEMECOLOR_INDEX" val="7"/>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21.xml><?xml version="1.0" encoding="utf-8"?>
<p:tagLst xmlns:p="http://schemas.openxmlformats.org/presentationml/2006/main">
  <p:tag name="KSO_WM_BEAUTIFY_FLAG" val=""/>
  <p:tag name="KSO_WM_UNIT_TEXT_FILL_FORE_SCHEMECOLOR_INDEX" val="13"/>
  <p:tag name="KSO_WM_UNIT_TEXT_FILL_FORE_SCHEMECOLOR_INDEX_BRIGHTNESS" val="0.5"/>
  <p:tag name="KSO_WM_UNIT_TEXT_FILL_TYPE" val="1"/>
</p:tagLst>
</file>

<file path=ppt/slides/tags/tag222.xml><?xml version="1.0" encoding="utf-8"?>
<p:tagLst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slides/tags/tag223.xml><?xml version="1.0" encoding="utf-8"?>
<p:tagLst xmlns:p="http://schemas.openxmlformats.org/presentationml/2006/main">
  <p:tag name="KSO_WM_BEAUTIFY_FLAG" val=""/>
  <p:tag name="KSO_WM_UNIT_FILL_FORE_SCHEMECOLOR_INDEX" val="8"/>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24.xml><?xml version="1.0" encoding="utf-8"?>
<p:tagLst xmlns:p="http://schemas.openxmlformats.org/presentationml/2006/main">
  <p:tag name="KSO_WM_BEAUTIFY_FLAG" val=""/>
  <p:tag name="KSO_WM_UNIT_TEXT_FILL_FORE_SCHEMECOLOR_INDEX" val="13"/>
  <p:tag name="KSO_WM_UNIT_TEXT_FILL_FORE_SCHEMECOLOR_INDEX_BRIGHTNESS" val="0.5"/>
  <p:tag name="KSO_WM_UNIT_TEXT_FILL_TYPE" val="1"/>
</p:tagLst>
</file>

<file path=ppt/slides/tags/tag225.xml><?xml version="1.0" encoding="utf-8"?>
<p:tagLst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slides/tags/tag226.xml><?xml version="1.0" encoding="utf-8"?>
<p:tagLst xmlns:p="http://schemas.openxmlformats.org/presentationml/2006/main">
  <p:tag name="KSO_WM_BEAUTIFY_FLAG" val=""/>
</p:tagLst>
</file>

<file path=ppt/slides/tags/tag227.xml><?xml version="1.0" encoding="utf-8"?>
<p:tagLst xmlns:p="http://schemas.openxmlformats.org/presentationml/2006/main">
  <p:tag name="KSO_WM_BEAUTIFY_FLAG" val="#wm#"/>
  <p:tag name="KSO_WM_TEMPLATE_CATEGORY" val="custom"/>
  <p:tag name="KSO_WM_TEMPLATE_INDEX" val="20205081"/>
</p:tagLst>
</file>

<file path=ppt/slides/tags/tag228.xml><?xml version="1.0" encoding="utf-8"?>
<p:tagLst xmlns:p="http://schemas.openxmlformats.org/presentationml/2006/main">
  <p:tag name="KSO_WM_BEAUTIFY_FLAG" val=""/>
</p:tagLst>
</file>

<file path=ppt/slides/tags/tag229.xml><?xml version="1.0" encoding="utf-8"?>
<p:tagLst xmlns:p="http://schemas.openxmlformats.org/presentationml/2006/main">
  <p:tag name="KSO_WM_BEAUTIFY_FLAG" val=""/>
</p:tagLst>
</file>

<file path=ppt/slides/tags/tag23.xml><?xml version="1.0" encoding="utf-8"?>
<p:tagLst xmlns:p="http://schemas.openxmlformats.org/presentationml/2006/main">
  <p:tag name="KSO_WM_BEAUTIFY_FLAG" val=""/>
</p:tagLst>
</file>

<file path=ppt/slides/tags/tag230.xml><?xml version="1.0" encoding="utf-8"?>
<p:tagLst xmlns:p="http://schemas.openxmlformats.org/presentationml/2006/main">
  <p:tag name="KSO_WM_BEAUTIFY_FLAG" val=""/>
</p:tagLst>
</file>

<file path=ppt/slides/tags/tag231.xml><?xml version="1.0" encoding="utf-8"?>
<p:tagLst xmlns:p="http://schemas.openxmlformats.org/presentationml/2006/main">
  <p:tag name="KSO_WM_BEAUTIFY_FLAG" val=""/>
</p:tagLst>
</file>

<file path=ppt/slides/tags/tag232.xml><?xml version="1.0" encoding="utf-8"?>
<p:tagLst xmlns:p="http://schemas.openxmlformats.org/presentationml/2006/main">
  <p:tag name="KSO_WM_BEAUTIFY_FLAG" val=""/>
</p:tagLst>
</file>

<file path=ppt/slides/tags/tag233.xml><?xml version="1.0" encoding="utf-8"?>
<p:tagLst xmlns:p="http://schemas.openxmlformats.org/presentationml/2006/main">
  <p:tag name="KSO_WM_BEAUTIFY_FLAG" val=""/>
</p:tagLst>
</file>

<file path=ppt/slides/tags/tag234.xml><?xml version="1.0" encoding="utf-8"?>
<p:tagLst xmlns:p="http://schemas.openxmlformats.org/presentationml/2006/main">
  <p:tag name="KSO_WM_BEAUTIFY_FLAG" val=""/>
</p:tagLst>
</file>

<file path=ppt/slides/tags/tag235.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36.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37.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38.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39.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4.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240.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41.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42.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43.xml><?xml version="1.0" encoding="utf-8"?>
<p:tagLst xmlns:p="http://schemas.openxmlformats.org/presentationml/2006/main">
  <p:tag name="KSO_WM_BEAUTIFY_FLAG" val="#wm#"/>
  <p:tag name="KSO_WM_TEMPLATE_CATEGORY" val="custom"/>
  <p:tag name="KSO_WM_TEMPLATE_INDEX" val="20205081"/>
</p:tagLst>
</file>

<file path=ppt/slides/tags/tag244.xml><?xml version="1.0" encoding="utf-8"?>
<p:tagLst xmlns:p="http://schemas.openxmlformats.org/presentationml/2006/main">
  <p:tag name="KSO_WM_BEAUTIFY_FLAG" val=""/>
</p:tagLst>
</file>

<file path=ppt/slides/tags/tag245.xml><?xml version="1.0" encoding="utf-8"?>
<p:tagLst xmlns:p="http://schemas.openxmlformats.org/presentationml/2006/main">
  <p:tag name="KSO_WM_BEAUTIFY_FLAG" val=""/>
</p:tagLst>
</file>

<file path=ppt/slides/tags/tag246.xml><?xml version="1.0" encoding="utf-8"?>
<p:tagLst xmlns:p="http://schemas.openxmlformats.org/presentationml/2006/main">
  <p:tag name="KSO_WM_BEAUTIFY_FLAG" val=""/>
</p:tagLst>
</file>

<file path=ppt/slides/tags/tag247.xml><?xml version="1.0" encoding="utf-8"?>
<p:tagLst xmlns:p="http://schemas.openxmlformats.org/presentationml/2006/main">
  <p:tag name="KSO_WM_BEAUTIFY_FLAG" val=""/>
</p:tagLst>
</file>

<file path=ppt/slides/tags/tag248.xml><?xml version="1.0" encoding="utf-8"?>
<p:tagLst xmlns:p="http://schemas.openxmlformats.org/presentationml/2006/main">
  <p:tag name="KSO_WM_BEAUTIFY_FLAG" val=""/>
</p:tagLst>
</file>

<file path=ppt/slides/tags/tag249.xml><?xml version="1.0" encoding="utf-8"?>
<p:tagLst xmlns:p="http://schemas.openxmlformats.org/presentationml/2006/main">
  <p:tag name="KSO_WM_BEAUTIFY_FLAG" val=""/>
</p:tagLst>
</file>

<file path=ppt/slides/tags/tag25.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slides/tags/tag250.xml><?xml version="1.0" encoding="utf-8"?>
<p:tagLst xmlns:p="http://schemas.openxmlformats.org/presentationml/2006/main">
  <p:tag name="KSO_WM_BEAUTIFY_FLAG" val=""/>
</p:tagLst>
</file>

<file path=ppt/slides/tags/tag251.xml><?xml version="1.0" encoding="utf-8"?>
<p:tagLst xmlns:p="http://schemas.openxmlformats.org/presentationml/2006/main">
  <p:tag name="KSO_WM_BEAUTIFY_FLAG" val=""/>
</p:tagLst>
</file>

<file path=ppt/slides/tags/tag252.xml><?xml version="1.0" encoding="utf-8"?>
<p:tagLst xmlns:p="http://schemas.openxmlformats.org/presentationml/2006/main">
  <p:tag name="KSO_WM_BEAUTIFY_FLAG" val=""/>
</p:tagLst>
</file>

<file path=ppt/slides/tags/tag253.xml><?xml version="1.0" encoding="utf-8"?>
<p:tagLst xmlns:p="http://schemas.openxmlformats.org/presentationml/2006/main">
  <p:tag name="KSO_WM_BEAUTIFY_FLAG" val=""/>
</p:tagLst>
</file>

<file path=ppt/slides/tags/tag254.xml><?xml version="1.0" encoding="utf-8"?>
<p:tagLst xmlns:p="http://schemas.openxmlformats.org/presentationml/2006/main">
  <p:tag name="KSO_WM_BEAUTIFY_FLAG" val=""/>
</p:tagLst>
</file>

<file path=ppt/slides/tags/tag255.xml><?xml version="1.0" encoding="utf-8"?>
<p:tagLst xmlns:p="http://schemas.openxmlformats.org/presentationml/2006/main">
  <p:tag name="KSO_WM_BEAUTIFY_FLAG" val=""/>
</p:tagLst>
</file>

<file path=ppt/slides/tags/tag256.xml><?xml version="1.0" encoding="utf-8"?>
<p:tagLst xmlns:p="http://schemas.openxmlformats.org/presentationml/2006/main">
  <p:tag name="KSO_WM_BEAUTIFY_FLAG" val=""/>
</p:tagLst>
</file>

<file path=ppt/slides/tags/tag257.xml><?xml version="1.0" encoding="utf-8"?>
<p:tagLst xmlns:p="http://schemas.openxmlformats.org/presentationml/2006/main">
  <p:tag name="KSO_WM_BEAUTIFY_FLAG" val=""/>
</p:tagLst>
</file>

<file path=ppt/slides/tags/tag258.xml><?xml version="1.0" encoding="utf-8"?>
<p:tagLst xmlns:p="http://schemas.openxmlformats.org/presentationml/2006/main">
  <p:tag name="KSO_WM_BEAUTIFY_FLAG" val=""/>
</p:tagLst>
</file>

<file path=ppt/slides/tags/tag259.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6.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slides/tags/tag260.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61.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62.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63.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64.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65.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66.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67.xml><?xml version="1.0" encoding="utf-8"?>
<p:tagLst xmlns:p="http://schemas.openxmlformats.org/presentationml/2006/main">
  <p:tag name="KSO_WM_BEAUTIFY_FLAG" val="#wm#"/>
  <p:tag name="KSO_WM_TEMPLATE_CATEGORY" val="custom"/>
  <p:tag name="KSO_WM_TEMPLATE_INDEX" val="20205081"/>
</p:tagLst>
</file>

<file path=ppt/slides/tags/tag268.xml><?xml version="1.0" encoding="utf-8"?>
<p:tagLst xmlns:p="http://schemas.openxmlformats.org/presentationml/2006/main">
  <p:tag name="KSO_WM_BEAUTIFY_FLAG" val=""/>
</p:tagLst>
</file>

<file path=ppt/slides/tags/tag269.xml><?xml version="1.0" encoding="utf-8"?>
<p:tagLst xmlns:p="http://schemas.openxmlformats.org/presentationml/2006/main">
  <p:tag name="KSO_WM_BEAUTIFY_FLAG" val=""/>
</p:tagLst>
</file>

<file path=ppt/slides/tags/tag27.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slides/tags/tag270.xml><?xml version="1.0" encoding="utf-8"?>
<p:tagLst xmlns:p="http://schemas.openxmlformats.org/presentationml/2006/main">
  <p:tag name="KSO_WM_BEAUTIFY_FLAG" val=""/>
</p:tagLst>
</file>

<file path=ppt/slides/tags/tag271.xml><?xml version="1.0" encoding="utf-8"?>
<p:tagLst xmlns:p="http://schemas.openxmlformats.org/presentationml/2006/main">
  <p:tag name="KSO_WM_BEAUTIFY_FLAG" val=""/>
</p:tagLst>
</file>

<file path=ppt/slides/tags/tag272.xml><?xml version="1.0" encoding="utf-8"?>
<p:tagLst xmlns:p="http://schemas.openxmlformats.org/presentationml/2006/main">
  <p:tag name="KSO_WM_BEAUTIFY_FLAG" val=""/>
</p:tagLst>
</file>

<file path=ppt/slides/tags/tag273.xml><?xml version="1.0" encoding="utf-8"?>
<p:tagLst xmlns:p="http://schemas.openxmlformats.org/presentationml/2006/main">
  <p:tag name="KSO_WM_BEAUTIFY_FLAG" val=""/>
</p:tagLst>
</file>

<file path=ppt/slides/tags/tag274.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75.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76.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77.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78.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79.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8.xml><?xml version="1.0" encoding="utf-8"?>
<p:tagLst xmlns:p="http://schemas.openxmlformats.org/presentationml/2006/main">
  <p:tag name="KSO_WM_BEAUTIFY_FLAG" val=""/>
</p:tagLst>
</file>

<file path=ppt/slides/tags/tag280.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81.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82.xml><?xml version="1.0" encoding="utf-8"?>
<p:tagLst xmlns:p="http://schemas.openxmlformats.org/presentationml/2006/main">
  <p:tag name="KSO_WM_BEAUTIFY_FLAG" val="#wm#"/>
  <p:tag name="KSO_WM_TEMPLATE_CATEGORY" val="custom"/>
  <p:tag name="KSO_WM_TEMPLATE_INDEX" val="20205081"/>
</p:tagLst>
</file>

<file path=ppt/slides/tags/tag283.xml><?xml version="1.0" encoding="utf-8"?>
<p:tagLst xmlns:p="http://schemas.openxmlformats.org/presentationml/2006/main">
  <p:tag name="KSO_WM_BEAUTIFY_FLAG" val=""/>
</p:tagLst>
</file>

<file path=ppt/slides/tags/tag284.xml><?xml version="1.0" encoding="utf-8"?>
<p:tagLst xmlns:p="http://schemas.openxmlformats.org/presentationml/2006/main">
  <p:tag name="KSO_WM_BEAUTIFY_FLAG" val=""/>
</p:tagLst>
</file>

<file path=ppt/slides/tags/tag285.xml><?xml version="1.0" encoding="utf-8"?>
<p:tagLst xmlns:p="http://schemas.openxmlformats.org/presentationml/2006/main">
  <p:tag name="KSO_WM_BEAUTIFY_FLAG" val=""/>
</p:tagLst>
</file>

<file path=ppt/slides/tags/tag286.xml><?xml version="1.0" encoding="utf-8"?>
<p:tagLst xmlns:p="http://schemas.openxmlformats.org/presentationml/2006/main">
  <p:tag name="KSO_WM_BEAUTIFY_FLAG" val=""/>
</p:tagLst>
</file>

<file path=ppt/slides/tags/tag287.xml><?xml version="1.0" encoding="utf-8"?>
<p:tagLst xmlns:p="http://schemas.openxmlformats.org/presentationml/2006/main">
  <p:tag name="KSO_WM_BEAUTIFY_FLAG" val=""/>
</p:tagLst>
</file>

<file path=ppt/slides/tags/tag288.xml><?xml version="1.0" encoding="utf-8"?>
<p:tagLst xmlns:p="http://schemas.openxmlformats.org/presentationml/2006/main">
  <p:tag name="KSO_WM_BEAUTIFY_FLAG" val=""/>
</p:tagLst>
</file>

<file path=ppt/slides/tags/tag289.xml><?xml version="1.0" encoding="utf-8"?>
<p:tagLst xmlns:p="http://schemas.openxmlformats.org/presentationml/2006/main">
  <p:tag name="KSO_WM_BEAUTIFY_FLAG" val=""/>
</p:tagLst>
</file>

<file path=ppt/slides/tags/tag29.xml><?xml version="1.0" encoding="utf-8"?>
<p:tagLst xmlns:p="http://schemas.openxmlformats.org/presentationml/2006/main">
  <p:tag name="KSO_WM_BEAUTIFY_FLAG" val=""/>
</p:tagLst>
</file>

<file path=ppt/slides/tags/tag290.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91.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92.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293.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294.xml><?xml version="1.0" encoding="utf-8"?>
<p:tagLst xmlns:p="http://schemas.openxmlformats.org/presentationml/2006/main">
  <p:tag name="KSO_WM_BEAUTIFY_FLAG" val="#wm#"/>
  <p:tag name="KSO_WM_TEMPLATE_CATEGORY" val="custom"/>
  <p:tag name="KSO_WM_TEMPLATE_INDEX" val="20205081"/>
</p:tagLst>
</file>

<file path=ppt/slides/tags/tag295.xml><?xml version="1.0" encoding="utf-8"?>
<p:tagLst xmlns:p="http://schemas.openxmlformats.org/presentationml/2006/main">
  <p:tag name="KSO_WM_BEAUTIFY_FLAG" val=""/>
</p:tagLst>
</file>

<file path=ppt/slides/tags/tag296.xml><?xml version="1.0" encoding="utf-8"?>
<p:tagLst xmlns:p="http://schemas.openxmlformats.org/presentationml/2006/main">
  <p:tag name="KSO_WM_BEAUTIFY_FLAG" val=""/>
</p:tagLst>
</file>

<file path=ppt/slides/tags/tag297.xml><?xml version="1.0" encoding="utf-8"?>
<p:tagLst xmlns:p="http://schemas.openxmlformats.org/presentationml/2006/main">
  <p:tag name="KSO_WM_BEAUTIFY_FLAG" val=""/>
</p:tagLst>
</file>

<file path=ppt/slides/tags/tag298.xml><?xml version="1.0" encoding="utf-8"?>
<p:tagLst xmlns:p="http://schemas.openxmlformats.org/presentationml/2006/main">
  <p:tag name="KSO_WM_BEAUTIFY_FLAG" val="#wm#"/>
  <p:tag name="KSO_WM_TEMPLATE_CATEGORY" val="custom"/>
  <p:tag name="KSO_WM_TEMPLATE_INDEX" val="20205081"/>
</p:tagLst>
</file>

<file path=ppt/slides/tags/tag299.xml><?xml version="1.0" encoding="utf-8"?>
<p:tagLst xmlns:p="http://schemas.openxmlformats.org/presentationml/2006/main">
  <p:tag name="KSO_WM_BEAUTIFY_FLAG" val=""/>
</p:tagLst>
</file>

<file path=ppt/slides/tags/tag3.xml><?xml version="1.0" encoding="utf-8"?>
<p:tagLst xmlns:p="http://schemas.openxmlformats.org/presentationml/2006/main">
  <p:tag name="KSO_WM_BEAUTIFY_FLAG" val=""/>
</p:tagLst>
</file>

<file path=ppt/slides/tags/tag30.xml><?xml version="1.0" encoding="utf-8"?>
<p:tagLst xmlns:p="http://schemas.openxmlformats.org/presentationml/2006/main">
  <p:tag name="KSO_WM_BEAUTIFY_FLAG" val=""/>
</p:tagLst>
</file>

<file path=ppt/slides/tags/tag300.xml><?xml version="1.0" encoding="utf-8"?>
<p:tagLst xmlns:p="http://schemas.openxmlformats.org/presentationml/2006/main">
  <p:tag name="KSO_WM_BEAUTIFY_FLAG" val=""/>
</p:tagLst>
</file>

<file path=ppt/slides/tags/tag301.xml><?xml version="1.0" encoding="utf-8"?>
<p:tagLst xmlns:p="http://schemas.openxmlformats.org/presentationml/2006/main">
  <p:tag name="KSO_WM_BEAUTIFY_FLAG" val=""/>
</p:tagLst>
</file>

<file path=ppt/slides/tags/tag302.xml><?xml version="1.0" encoding="utf-8"?>
<p:tagLst xmlns:p="http://schemas.openxmlformats.org/presentationml/2006/main">
  <p:tag name="KSO_WM_BEAUTIFY_FLAG" val=""/>
  <p:tag name="KSO_WM_UNIT_TEXT_FILL_FORE_SCHEMECOLOR_INDEX" val="14"/>
  <p:tag name="KSO_WM_UNIT_TEXT_FILL_FORE_SCHEMECOLOR_INDEX_BRIGHTNESS" val="-0.5"/>
  <p:tag name="KSO_WM_UNIT_TEXT_FILL_TYPE" val="1"/>
</p:tagLst>
</file>

<file path=ppt/slides/tags/tag303.xml><?xml version="1.0" encoding="utf-8"?>
<p:tagLst xmlns:p="http://schemas.openxmlformats.org/presentationml/2006/main">
  <p:tag name="KSO_WM_BEAUTIFY_FLAG" val=""/>
  <p:tag name="KSO_WM_UNIT_TEXT_FILL_FORE_SCHEMECOLOR_INDEX" val="5"/>
  <p:tag name="KSO_WM_UNIT_TEXT_FILL_FORE_SCHEMECOLOR_INDEX_BRIGHTNESS" val="0"/>
  <p:tag name="KSO_WM_UNIT_TEXT_FILL_TYPE" val="1"/>
</p:tagLst>
</file>

<file path=ppt/slides/tags/tag304.xml><?xml version="1.0" encoding="utf-8"?>
<p:tagLst xmlns:p="http://schemas.openxmlformats.org/presentationml/2006/main">
  <p:tag name="KSO_WM_BEAUTIFY_FLAG" val=""/>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Lst>
</file>

<file path=ppt/slides/tags/tag305.xml><?xml version="1.0" encoding="utf-8"?>
<p:tagLst xmlns:p="http://schemas.openxmlformats.org/presentationml/2006/main">
  <p:tag name="KSO_WM_BEAUTIFY_FLAG" val=""/>
</p:tagLst>
</file>

<file path=ppt/slides/tags/tag306.xml><?xml version="1.0" encoding="utf-8"?>
<p:tagLst xmlns:p="http://schemas.openxmlformats.org/presentationml/2006/main">
  <p:tag name="KSO_WM_BEAUTIFY_FLAG" val=""/>
  <p:tag name="KSO_WM_UNIT_FILL_FORE_SCHEMECOLOR_INDEX" val="5"/>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slides/tags/tag307.xml><?xml version="1.0" encoding="utf-8"?>
<p:tagLst xmlns:p="http://schemas.openxmlformats.org/presentationml/2006/main">
  <p:tag name="KSO_WM_BEAUTIFY_FLAG" val=""/>
  <p:tag name="KSO_WM_UNIT_TEXT_FILL_FORE_SCHEMECOLOR_INDEX" val="14"/>
  <p:tag name="KSO_WM_UNIT_TEXT_FILL_FORE_SCHEMECOLOR_INDEX_BRIGHTNESS" val="-0.5"/>
  <p:tag name="KSO_WM_UNIT_TEXT_FILL_TYPE" val="1"/>
</p:tagLst>
</file>

<file path=ppt/slides/tags/tag308.xml><?xml version="1.0" encoding="utf-8"?>
<p:tagLst xmlns:p="http://schemas.openxmlformats.org/presentationml/2006/main">
  <p:tag name="KSO_WM_BEAUTIFY_FLAG" val=""/>
  <p:tag name="KSO_WM_UNIT_TEXT_FILL_FORE_SCHEMECOLOR_INDEX" val="5"/>
  <p:tag name="KSO_WM_UNIT_TEXT_FILL_FORE_SCHEMECOLOR_INDEX_BRIGHTNESS" val="0"/>
  <p:tag name="KSO_WM_UNIT_TEXT_FILL_TYPE" val="1"/>
</p:tagLst>
</file>

<file path=ppt/slides/tags/tag309.xml><?xml version="1.0" encoding="utf-8"?>
<p:tagLst xmlns:p="http://schemas.openxmlformats.org/presentationml/2006/main">
  <p:tag name="KSO_WM_BEAUTIFY_FLAG" val="#wm#"/>
  <p:tag name="KSO_WM_TEMPLATE_CATEGORY" val="custom"/>
  <p:tag name="KSO_WM_TEMPLATE_INDEX" val="20205081"/>
</p:tagLst>
</file>

<file path=ppt/slides/tags/tag31.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10.xml><?xml version="1.0" encoding="utf-8"?>
<p:tagLst xmlns:p="http://schemas.openxmlformats.org/presentationml/2006/main">
  <p:tag name="KSO_WM_BEAUTIFY_FLAG" val=""/>
</p:tagLst>
</file>

<file path=ppt/slides/tags/tag311.xml><?xml version="1.0" encoding="utf-8"?>
<p:tagLst xmlns:p="http://schemas.openxmlformats.org/presentationml/2006/main">
  <p:tag name="KSO_WM_BEAUTIFY_FLAG" val=""/>
</p:tagLst>
</file>

<file path=ppt/slides/tags/tag312.xml><?xml version="1.0" encoding="utf-8"?>
<p:tagLst xmlns:p="http://schemas.openxmlformats.org/presentationml/2006/main">
  <p:tag name="KSO_WM_BEAUTIFY_FLAG" val=""/>
</p:tagLst>
</file>

<file path=ppt/slides/tags/tag313.xml><?xml version="1.0" encoding="utf-8"?>
<p:tagLst xmlns:p="http://schemas.openxmlformats.org/presentationml/2006/main">
  <p:tag name="KSO_WM_BEAUTIFY_FLAG" val=""/>
</p:tagLst>
</file>

<file path=ppt/slides/tags/tag314.xml><?xml version="1.0" encoding="utf-8"?>
<p:tagLst xmlns:p="http://schemas.openxmlformats.org/presentationml/2006/main">
  <p:tag name="KSO_WM_BEAUTIFY_FLAG" val=""/>
</p:tagLst>
</file>

<file path=ppt/slides/tags/tag315.xml><?xml version="1.0" encoding="utf-8"?>
<p:tagLst xmlns:p="http://schemas.openxmlformats.org/presentationml/2006/main">
  <p:tag name="KSO_WM_BEAUTIFY_FLAG" val=""/>
</p:tagLst>
</file>

<file path=ppt/slides/tags/tag316.xml><?xml version="1.0" encoding="utf-8"?>
<p:tagLst xmlns:p="http://schemas.openxmlformats.org/presentationml/2006/main">
  <p:tag name="KSO_WM_BEAUTIFY_FLAG" val=""/>
</p:tagLst>
</file>

<file path=ppt/slides/tags/tag317.xml><?xml version="1.0" encoding="utf-8"?>
<p:tagLst xmlns:p="http://schemas.openxmlformats.org/presentationml/2006/main">
  <p:tag name="KSO_WM_BEAUTIFY_FLAG" val=""/>
</p:tagLst>
</file>

<file path=ppt/slides/tags/tag318.xml><?xml version="1.0" encoding="utf-8"?>
<p:tagLst xmlns:p="http://schemas.openxmlformats.org/presentationml/2006/main">
  <p:tag name="KSO_WM_BEAUTIFY_FLAG" val=""/>
</p:tagLst>
</file>

<file path=ppt/slides/tags/tag319.xml><?xml version="1.0" encoding="utf-8"?>
<p:tagLst xmlns:p="http://schemas.openxmlformats.org/presentationml/2006/main">
  <p:tag name="KSO_WM_BEAUTIFY_FLAG" val=""/>
</p:tagLst>
</file>

<file path=ppt/slides/tags/tag32.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20.xml><?xml version="1.0" encoding="utf-8"?>
<p:tagLst xmlns:p="http://schemas.openxmlformats.org/presentationml/2006/main">
  <p:tag name="KSO_WM_BEAUTIFY_FLAG" val=""/>
</p:tagLst>
</file>

<file path=ppt/slides/tags/tag321.xml><?xml version="1.0" encoding="utf-8"?>
<p:tagLst xmlns:p="http://schemas.openxmlformats.org/presentationml/2006/main">
  <p:tag name="KSO_WM_BEAUTIFY_FLAG" val=""/>
</p:tagLst>
</file>

<file path=ppt/slides/tags/tag322.xml><?xml version="1.0" encoding="utf-8"?>
<p:tagLst xmlns:p="http://schemas.openxmlformats.org/presentationml/2006/main">
  <p:tag name="KSO_WM_BEAUTIFY_FLAG" val=""/>
</p:tagLst>
</file>

<file path=ppt/slides/tags/tag323.xml><?xml version="1.0" encoding="utf-8"?>
<p:tagLst xmlns:p="http://schemas.openxmlformats.org/presentationml/2006/main">
  <p:tag name="KSO_WM_BEAUTIFY_FLAG" val=""/>
</p:tagLst>
</file>

<file path=ppt/slides/tags/tag324.xml><?xml version="1.0" encoding="utf-8"?>
<p:tagLst xmlns:p="http://schemas.openxmlformats.org/presentationml/2006/main">
  <p:tag name="KSO_WM_BEAUTIFY_FLAG" val=""/>
</p:tagLst>
</file>

<file path=ppt/slides/tags/tag325.xml><?xml version="1.0" encoding="utf-8"?>
<p:tagLst xmlns:p="http://schemas.openxmlformats.org/presentationml/2006/main">
  <p:tag name="KSO_WM_BEAUTIFY_FLAG" val=""/>
</p:tagLst>
</file>

<file path=ppt/slides/tags/tag326.xml><?xml version="1.0" encoding="utf-8"?>
<p:tagLst xmlns:p="http://schemas.openxmlformats.org/presentationml/2006/main">
  <p:tag name="KSO_WM_BEAUTIFY_FLAG" val=""/>
</p:tagLst>
</file>

<file path=ppt/slides/tags/tag327.xml><?xml version="1.0" encoding="utf-8"?>
<p:tagLst xmlns:p="http://schemas.openxmlformats.org/presentationml/2006/main">
  <p:tag name="KSO_WM_BEAUTIFY_FLAG" val=""/>
</p:tagLst>
</file>

<file path=ppt/slides/tags/tag328.xml><?xml version="1.0" encoding="utf-8"?>
<p:tagLst xmlns:p="http://schemas.openxmlformats.org/presentationml/2006/main">
  <p:tag name="KSO_WM_BEAUTIFY_FLAG" val="#wm#"/>
  <p:tag name="KSO_WM_TEMPLATE_CATEGORY" val="custom"/>
  <p:tag name="KSO_WM_TEMPLATE_INDEX" val="20205081"/>
</p:tagLst>
</file>

<file path=ppt/slides/tags/tag329.xml><?xml version="1.0" encoding="utf-8"?>
<p:tagLst xmlns:p="http://schemas.openxmlformats.org/presentationml/2006/main">
  <p:tag name="KSO_WM_BEAUTIFY_FLAG" val=""/>
</p:tagLst>
</file>

<file path=ppt/slides/tags/tag33.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30.xml><?xml version="1.0" encoding="utf-8"?>
<p:tagLst xmlns:p="http://schemas.openxmlformats.org/presentationml/2006/main">
  <p:tag name="KSO_WM_BEAUTIFY_FLAG" val=""/>
</p:tagLst>
</file>

<file path=ppt/slides/tags/tag331.xml><?xml version="1.0" encoding="utf-8"?>
<p:tagLst xmlns:p="http://schemas.openxmlformats.org/presentationml/2006/main">
  <p:tag name="KSO_WM_BEAUTIFY_FLAG" val=""/>
</p:tagLst>
</file>

<file path=ppt/slides/tags/tag332.xml><?xml version="1.0" encoding="utf-8"?>
<p:tagLst xmlns:p="http://schemas.openxmlformats.org/presentationml/2006/main">
  <p:tag name="KSO_WM_BEAUTIFY_FLAG" val=""/>
</p:tagLst>
</file>

<file path=ppt/slides/tags/tag333.xml><?xml version="1.0" encoding="utf-8"?>
<p:tagLst xmlns:p="http://schemas.openxmlformats.org/presentationml/2006/main">
  <p:tag name="KSO_WM_BEAUTIFY_FLAG" val=""/>
</p:tagLst>
</file>

<file path=ppt/slides/tags/tag334.xml><?xml version="1.0" encoding="utf-8"?>
<p:tagLst xmlns:p="http://schemas.openxmlformats.org/presentationml/2006/main">
  <p:tag name="KSO_WM_BEAUTIFY_FLAG" val=""/>
</p:tagLst>
</file>

<file path=ppt/slides/tags/tag335.xml><?xml version="1.0" encoding="utf-8"?>
<p:tagLst xmlns:p="http://schemas.openxmlformats.org/presentationml/2006/main">
  <p:tag name="KSO_WM_BEAUTIFY_FLAG" val=""/>
</p:tagLst>
</file>

<file path=ppt/slides/tags/tag336.xml><?xml version="1.0" encoding="utf-8"?>
<p:tagLst xmlns:p="http://schemas.openxmlformats.org/presentationml/2006/main">
  <p:tag name="KSO_WM_BEAUTIFY_FLAG" val=""/>
</p:tagLst>
</file>

<file path=ppt/slides/tags/tag337.xml><?xml version="1.0" encoding="utf-8"?>
<p:tagLst xmlns:p="http://schemas.openxmlformats.org/presentationml/2006/main">
  <p:tag name="KSO_WM_BEAUTIFY_FLAG" val=""/>
</p:tagLst>
</file>

<file path=ppt/slides/tags/tag338.xml><?xml version="1.0" encoding="utf-8"?>
<p:tagLst xmlns:p="http://schemas.openxmlformats.org/presentationml/2006/main">
  <p:tag name="KSO_WM_BEAUTIFY_FLAG" val=""/>
</p:tagLst>
</file>

<file path=ppt/slides/tags/tag339.xml><?xml version="1.0" encoding="utf-8"?>
<p:tagLst xmlns:p="http://schemas.openxmlformats.org/presentationml/2006/main">
  <p:tag name="KSO_WM_BEAUTIFY_FLAG" val=""/>
</p:tagLst>
</file>

<file path=ppt/slides/tags/tag34.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40.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41.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42.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43.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44.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45.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46.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47.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48.xml><?xml version="1.0" encoding="utf-8"?>
<p:tagLst xmlns:p="http://schemas.openxmlformats.org/presentationml/2006/main">
  <p:tag name="KSO_WM_BEAUTIFY_FLAG" val="#wm#"/>
  <p:tag name="KSO_WM_TEMPLATE_CATEGORY" val="custom"/>
  <p:tag name="KSO_WM_TEMPLATE_INDEX" val="20205081"/>
</p:tagLst>
</file>

<file path=ppt/slides/tags/tag349.xml><?xml version="1.0" encoding="utf-8"?>
<p:tagLst xmlns:p="http://schemas.openxmlformats.org/presentationml/2006/main">
  <p:tag name="KSO_WM_BEAUTIFY_FLAG" val=""/>
</p:tagLst>
</file>

<file path=ppt/slides/tags/tag35.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slides/tags/tag350.xml><?xml version="1.0" encoding="utf-8"?>
<p:tagLst xmlns:p="http://schemas.openxmlformats.org/presentationml/2006/main">
  <p:tag name="KSO_WM_BEAUTIFY_FLAG" val=""/>
</p:tagLst>
</file>

<file path=ppt/slides/tags/tag351.xml><?xml version="1.0" encoding="utf-8"?>
<p:tagLst xmlns:p="http://schemas.openxmlformats.org/presentationml/2006/main">
  <p:tag name="KSO_WM_BEAUTIFY_FLAG" val=""/>
</p:tagLst>
</file>

<file path=ppt/slides/tags/tag352.xml><?xml version="1.0" encoding="utf-8"?>
<p:tagLst xmlns:p="http://schemas.openxmlformats.org/presentationml/2006/main">
  <p:tag name="KSO_WM_BEAUTIFY_FLAG" val=""/>
</p:tagLst>
</file>

<file path=ppt/slides/tags/tag353.xml><?xml version="1.0" encoding="utf-8"?>
<p:tagLst xmlns:p="http://schemas.openxmlformats.org/presentationml/2006/main">
  <p:tag name="KSO_WM_BEAUTIFY_FLAG" val=""/>
</p:tagLst>
</file>

<file path=ppt/slides/tags/tag354.xml><?xml version="1.0" encoding="utf-8"?>
<p:tagLst xmlns:p="http://schemas.openxmlformats.org/presentationml/2006/main">
  <p:tag name="KSO_WM_BEAUTIFY_FLAG" val=""/>
</p:tagLst>
</file>

<file path=ppt/slides/tags/tag355.xml><?xml version="1.0" encoding="utf-8"?>
<p:tagLst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slides/tags/tag356.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57.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58.xml><?xml version="1.0" encoding="utf-8"?>
<p:tagLst xmlns:p="http://schemas.openxmlformats.org/presentationml/2006/main">
  <p:tag name="KSO_WM_BEAUTIFY_FLAG" val=""/>
  <p:tag name="KSO_WM_UNIT_TEXT_FILL_FORE_SCHEMECOLOR_INDEX" val="13"/>
  <p:tag name="KSO_WM_UNIT_TEXT_FILL_FORE_SCHEMECOLOR_INDEX_BRIGHTNESS" val="0.35"/>
  <p:tag name="KSO_WM_UNIT_TEXT_FILL_TYPE" val="1"/>
</p:tagLst>
</file>

<file path=ppt/slides/tags/tag359.xml><?xml version="1.0" encoding="utf-8"?>
<p:tagLst xmlns:p="http://schemas.openxmlformats.org/presentationml/2006/main">
  <p:tag name="KSO_WM_BEAUTIFY_FLAG" val="#wm#"/>
  <p:tag name="KSO_WM_TEMPLATE_CATEGORY" val="custom"/>
  <p:tag name="KSO_WM_TEMPLATE_INDEX" val="20205081"/>
</p:tagLst>
</file>

<file path=ppt/slides/tags/tag36.xml><?xml version="1.0" encoding="utf-8"?>
<p:tagLst xmlns:p="http://schemas.openxmlformats.org/presentationml/2006/main">
  <p:tag name="KSO_WM_BEAUTIFY_FLAG" val=""/>
</p:tagLst>
</file>

<file path=ppt/slides/tags/tag360.xml><?xml version="1.0" encoding="utf-8"?>
<p:tagLst xmlns:p="http://schemas.openxmlformats.org/presentationml/2006/main">
  <p:tag name="KSO_WM_BEAUTIFY_FLAG" val=""/>
</p:tagLst>
</file>

<file path=ppt/slides/tags/tag361.xml><?xml version="1.0" encoding="utf-8"?>
<p:tagLst xmlns:p="http://schemas.openxmlformats.org/presentationml/2006/main">
  <p:tag name="KSO_WM_BEAUTIFY_FLAG" val=""/>
</p:tagLst>
</file>

<file path=ppt/slides/tags/tag362.xml><?xml version="1.0" encoding="utf-8"?>
<p:tagLst xmlns:p="http://schemas.openxmlformats.org/presentationml/2006/main">
  <p:tag name="KSO_WM_BEAUTIFY_FLAG" val=""/>
</p:tagLst>
</file>

<file path=ppt/slides/tags/tag363.xml><?xml version="1.0" encoding="utf-8"?>
<p:tagLst xmlns:p="http://schemas.openxmlformats.org/presentationml/2006/main">
  <p:tag name="KSO_WM_BEAUTIFY_FLAG" val=""/>
</p:tagLst>
</file>

<file path=ppt/slides/tags/tag364.xml><?xml version="1.0" encoding="utf-8"?>
<p:tagLst xmlns:p="http://schemas.openxmlformats.org/presentationml/2006/main">
  <p:tag name="KSO_WM_BEAUTIFY_FLAG" val=""/>
</p:tagLst>
</file>

<file path=ppt/slides/tags/tag365.xml><?xml version="1.0" encoding="utf-8"?>
<p:tagLst xmlns:p="http://schemas.openxmlformats.org/presentationml/2006/main">
  <p:tag name="KSO_WM_BEAUTIFY_FLAG" val=""/>
</p:tagLst>
</file>

<file path=ppt/slides/tags/tag366.xml><?xml version="1.0" encoding="utf-8"?>
<p:tagLst xmlns:p="http://schemas.openxmlformats.org/presentationml/2006/main">
  <p:tag name="KSO_WM_BEAUTIFY_FLAG" val=""/>
</p:tagLst>
</file>

<file path=ppt/slides/tags/tag367.xml><?xml version="1.0" encoding="utf-8"?>
<p:tagLst xmlns:p="http://schemas.openxmlformats.org/presentationml/2006/main">
  <p:tag name="KSO_WM_BEAUTIFY_FLAG" val=""/>
</p:tagLst>
</file>

<file path=ppt/slides/tags/tag368.xml><?xml version="1.0" encoding="utf-8"?>
<p:tagLst xmlns:p="http://schemas.openxmlformats.org/presentationml/2006/main">
  <p:tag name="KSO_WM_BEAUTIFY_FLAG" val=""/>
</p:tagLst>
</file>

<file path=ppt/slides/tags/tag369.xml><?xml version="1.0" encoding="utf-8"?>
<p:tagLst xmlns:p="http://schemas.openxmlformats.org/presentationml/2006/main">
  <p:tag name="KSO_WM_BEAUTIFY_FLAG" val=""/>
</p:tagLst>
</file>

<file path=ppt/slides/tags/tag37.xml><?xml version="1.0" encoding="utf-8"?>
<p:tagLst xmlns:p="http://schemas.openxmlformats.org/presentationml/2006/main">
  <p:tag name="KSO_WM_BEAUTIFY_FLAG" val=""/>
</p:tagLst>
</file>

<file path=ppt/slides/tags/tag370.xml><?xml version="1.0" encoding="utf-8"?>
<p:tagLst xmlns:p="http://schemas.openxmlformats.org/presentationml/2006/main">
  <p:tag name="KSO_WM_BEAUTIFY_FLAG" val="#wm#"/>
  <p:tag name="KSO_WM_TEMPLATE_CATEGORY" val="custom"/>
  <p:tag name="KSO_WM_TEMPLATE_INDEX" val="20205081"/>
</p:tagLst>
</file>

<file path=ppt/slides/tags/tag38.xml><?xml version="1.0" encoding="utf-8"?>
<p:tagLst xmlns:p="http://schemas.openxmlformats.org/presentationml/2006/main">
  <p:tag name="KSO_WM_BEAUTIFY_FLAG" val=""/>
</p:tagLst>
</file>

<file path=ppt/slides/tags/tag39.xml><?xml version="1.0" encoding="utf-8"?>
<p:tagLst xmlns:p="http://schemas.openxmlformats.org/presentationml/2006/main">
  <p:tag name="KSO_WM_BEAUTIFY_FLAG" val=""/>
</p:tagLst>
</file>

<file path=ppt/slides/tags/tag4.xml><?xml version="1.0" encoding="utf-8"?>
<p:tagLst xmlns:p="http://schemas.openxmlformats.org/presentationml/2006/main">
  <p:tag name="KSO_WM_BEAUTIFY_FLAG" val=""/>
</p:tagLst>
</file>

<file path=ppt/slides/tags/tag40.xml><?xml version="1.0" encoding="utf-8"?>
<p:tagLst xmlns:p="http://schemas.openxmlformats.org/presentationml/2006/main">
  <p:tag name="KSO_WM_BEAUTIFY_FLAG" val=""/>
</p:tagLst>
</file>

<file path=ppt/slides/tags/tag41.xml><?xml version="1.0" encoding="utf-8"?>
<p:tagLst xmlns:p="http://schemas.openxmlformats.org/presentationml/2006/main">
  <p:tag name="KSO_WM_BEAUTIFY_FLAG" val=""/>
</p:tagLst>
</file>

<file path=ppt/slides/tags/tag42.xml><?xml version="1.0" encoding="utf-8"?>
<p:tagLst xmlns:p="http://schemas.openxmlformats.org/presentationml/2006/main">
  <p:tag name="KSO_WM_BEAUTIFY_FLAG" val=""/>
  <p:tag name="PA" val="v5.2.10"/>
</p:tagLst>
</file>

<file path=ppt/slides/tags/tag43.xml><?xml version="1.0" encoding="utf-8"?>
<p:tagLst xmlns:p="http://schemas.openxmlformats.org/presentationml/2006/main">
  <p:tag name="KSO_WM_BEAUTIFY_FLAG" val=""/>
</p:tagLst>
</file>

<file path=ppt/slides/tags/tag44.xml><?xml version="1.0" encoding="utf-8"?>
<p:tagLst xmlns:p="http://schemas.openxmlformats.org/presentationml/2006/main">
  <p:tag name="KSO_WM_BEAUTIFY_FLAG" val=""/>
</p:tagLst>
</file>

<file path=ppt/slides/tags/tag45.xml><?xml version="1.0" encoding="utf-8"?>
<p:tagLst xmlns:p="http://schemas.openxmlformats.org/presentationml/2006/main">
  <p:tag name="KSO_WM_BEAUTIFY_FLAG" val=""/>
  <p:tag name="PA" val="v5.2.10"/>
</p:tagLst>
</file>

<file path=ppt/slides/tags/tag46.xml><?xml version="1.0" encoding="utf-8"?>
<p:tagLst xmlns:p="http://schemas.openxmlformats.org/presentationml/2006/main">
  <p:tag name="KSO_WM_BEAUTIFY_FLAG" val=""/>
</p:tagLst>
</file>

<file path=ppt/slides/tags/tag47.xml><?xml version="1.0" encoding="utf-8"?>
<p:tagLst xmlns:p="http://schemas.openxmlformats.org/presentationml/2006/main">
  <p:tag name="KSO_WM_BEAUTIFY_FLAG" val=""/>
  <p:tag name="PA" val="v5.2.10"/>
</p:tagLst>
</file>

<file path=ppt/slides/tags/tag48.xml><?xml version="1.0" encoding="utf-8"?>
<p:tagLst xmlns:p="http://schemas.openxmlformats.org/presentationml/2006/main">
  <p:tag name="KSO_WM_BEAUTIFY_FLAG" val=""/>
</p:tagLst>
</file>

<file path=ppt/slides/tags/tag49.xml><?xml version="1.0" encoding="utf-8"?>
<p:tagLst xmlns:p="http://schemas.openxmlformats.org/presentationml/2006/main">
  <p:tag name="KSO_WM_BEAUTIFY_FLAG" val=""/>
</p:tagLst>
</file>

<file path=ppt/slides/tags/tag5.xml><?xml version="1.0" encoding="utf-8"?>
<p:tagLst xmlns:p="http://schemas.openxmlformats.org/presentationml/2006/main">
  <p:tag name="KSO_WM_BEAUTIFY_FLAG" val=""/>
</p:tagLst>
</file>

<file path=ppt/slides/tags/tag50.xml><?xml version="1.0" encoding="utf-8"?>
<p:tagLst xmlns:p="http://schemas.openxmlformats.org/presentationml/2006/main">
  <p:tag name="KSO_WM_BEAUTIFY_FLAG" val=""/>
</p:tagLst>
</file>

<file path=ppt/slides/tags/tag51.xml><?xml version="1.0" encoding="utf-8"?>
<p:tagLst xmlns:p="http://schemas.openxmlformats.org/presentationml/2006/main">
  <p:tag name="KSO_WM_BEAUTIFY_FLAG" val=""/>
</p:tagLst>
</file>

<file path=ppt/slides/tags/tag52.xml><?xml version="1.0" encoding="utf-8"?>
<p:tagLst xmlns:p="http://schemas.openxmlformats.org/presentationml/2006/main">
  <p:tag name="KSO_WM_BEAUTIFY_FLAG" val=""/>
</p:tagLst>
</file>

<file path=ppt/slides/tags/tag53.xml><?xml version="1.0" encoding="utf-8"?>
<p:tagLst xmlns:p="http://schemas.openxmlformats.org/presentationml/2006/main">
  <p:tag name="KSO_WM_BEAUTIFY_FLAG" val=""/>
  <p:tag name="PA" val="v5.2.10"/>
</p:tagLst>
</file>

<file path=ppt/slides/tags/tag54.xml><?xml version="1.0" encoding="utf-8"?>
<p:tagLst xmlns:p="http://schemas.openxmlformats.org/presentationml/2006/main">
  <p:tag name="KSO_WM_BEAUTIFY_FLAG" val=""/>
</p:tagLst>
</file>

<file path=ppt/slides/tags/tag55.xml><?xml version="1.0" encoding="utf-8"?>
<p:tagLst xmlns:p="http://schemas.openxmlformats.org/presentationml/2006/main">
  <p:tag name="KSO_WM_BEAUTIFY_FLAG" val=""/>
</p:tagLst>
</file>

<file path=ppt/slides/tags/tag56.xml><?xml version="1.0" encoding="utf-8"?>
<p:tagLst xmlns:p="http://schemas.openxmlformats.org/presentationml/2006/main">
  <p:tag name="KSO_WM_BEAUTIFY_FLAG" val="#wm#"/>
  <p:tag name="KSO_WM_TEMPLATE_CATEGORY" val="custom"/>
  <p:tag name="KSO_WM_TEMPLATE_INDEX" val="20205081"/>
</p:tagLst>
</file>

<file path=ppt/slides/tags/tag57.xml><?xml version="1.0" encoding="utf-8"?>
<p:tagLst xmlns:p="http://schemas.openxmlformats.org/presentationml/2006/main">
  <p:tag name="KSO_WM_BEAUTIFY_FLAG" val=""/>
</p:tagLst>
</file>

<file path=ppt/slides/tags/tag58.xml><?xml version="1.0" encoding="utf-8"?>
<p:tagLst xmlns:p="http://schemas.openxmlformats.org/presentationml/2006/main">
  <p:tag name="KSO_WM_BEAUTIFY_FLAG" val=""/>
</p:tagLst>
</file>

<file path=ppt/slides/tags/tag59.xml><?xml version="1.0" encoding="utf-8"?>
<p:tagLst xmlns:p="http://schemas.openxmlformats.org/presentationml/2006/main">
  <p:tag name="KSO_WM_BEAUTIFY_FLAG" val=""/>
</p:tagLst>
</file>

<file path=ppt/slides/tags/tag6.xml><?xml version="1.0" encoding="utf-8"?>
<p:tagLst xmlns:p="http://schemas.openxmlformats.org/presentationml/2006/main">
  <p:tag name="KSO_WM_BEAUTIFY_FLAG" val=""/>
</p:tagLst>
</file>

<file path=ppt/slides/tags/tag60.xml><?xml version="1.0" encoding="utf-8"?>
<p:tagLst xmlns:p="http://schemas.openxmlformats.org/presentationml/2006/main">
  <p:tag name="KSO_WM_BEAUTIFY_FLAG" val=""/>
</p:tagLst>
</file>

<file path=ppt/slides/tags/tag61.xml><?xml version="1.0" encoding="utf-8"?>
<p:tagLst xmlns:p="http://schemas.openxmlformats.org/presentationml/2006/main">
  <p:tag name="KSO_WM_BEAUTIFY_FLAG" val=""/>
</p:tagLst>
</file>

<file path=ppt/slides/tags/tag62.xml><?xml version="1.0" encoding="utf-8"?>
<p:tagLst xmlns:p="http://schemas.openxmlformats.org/presentationml/2006/main">
  <p:tag name="KSO_WM_BEAUTIFY_FLAG" val=""/>
</p:tagLst>
</file>

<file path=ppt/slides/tags/tag63.xml><?xml version="1.0" encoding="utf-8"?>
<p:tagLst xmlns:p="http://schemas.openxmlformats.org/presentationml/2006/main">
  <p:tag name="KSO_WM_BEAUTIFY_FLAG" val=""/>
</p:tagLst>
</file>

<file path=ppt/slides/tags/tag64.xml><?xml version="1.0" encoding="utf-8"?>
<p:tagLst xmlns:p="http://schemas.openxmlformats.org/presentationml/2006/main">
  <p:tag name="KSO_WM_BEAUTIFY_FLAG" val=""/>
</p:tagLst>
</file>

<file path=ppt/slides/tags/tag65.xml><?xml version="1.0" encoding="utf-8"?>
<p:tagLst xmlns:p="http://schemas.openxmlformats.org/presentationml/2006/main">
  <p:tag name="KSO_WM_BEAUTIFY_FLAG" val=""/>
</p:tagLst>
</file>

<file path=ppt/slides/tags/tag66.xml><?xml version="1.0" encoding="utf-8"?>
<p:tagLst xmlns:p="http://schemas.openxmlformats.org/presentationml/2006/main">
  <p:tag name="KSO_WM_BEAUTIFY_FLAG" val=""/>
</p:tagLst>
</file>

<file path=ppt/slides/tags/tag67.xml><?xml version="1.0" encoding="utf-8"?>
<p:tagLst xmlns:p="http://schemas.openxmlformats.org/presentationml/2006/main">
  <p:tag name="KSO_WM_BEAUTIFY_FLAG" val=""/>
</p:tagLst>
</file>

<file path=ppt/slides/tags/tag68.xml><?xml version="1.0" encoding="utf-8"?>
<p:tagLst xmlns:p="http://schemas.openxmlformats.org/presentationml/2006/main">
  <p:tag name="KSO_WM_BEAUTIFY_FLAG" val=""/>
</p:tagLst>
</file>

<file path=ppt/slides/tags/tag69.xml><?xml version="1.0" encoding="utf-8"?>
<p:tagLst xmlns:p="http://schemas.openxmlformats.org/presentationml/2006/main">
  <p:tag name="KSO_WM_BEAUTIFY_FLAG" val=""/>
</p:tagLst>
</file>

<file path=ppt/slides/tags/tag7.xml><?xml version="1.0" encoding="utf-8"?>
<p:tagLst xmlns:p="http://schemas.openxmlformats.org/presentationml/2006/main">
  <p:tag name="KSO_WM_BEAUTIFY_FLAG" val=""/>
</p:tagLst>
</file>

<file path=ppt/slides/tags/tag70.xml><?xml version="1.0" encoding="utf-8"?>
<p:tagLst xmlns:p="http://schemas.openxmlformats.org/presentationml/2006/main">
  <p:tag name="KSO_WM_BEAUTIFY_FLAG" val=""/>
</p:tagLst>
</file>

<file path=ppt/slides/tags/tag71.xml><?xml version="1.0" encoding="utf-8"?>
<p:tagLst xmlns:p="http://schemas.openxmlformats.org/presentationml/2006/main">
  <p:tag name="KSO_WM_BEAUTIFY_FLAG" val=""/>
</p:tagLst>
</file>

<file path=ppt/slides/tags/tag72.xml><?xml version="1.0" encoding="utf-8"?>
<p:tagLst xmlns:p="http://schemas.openxmlformats.org/presentationml/2006/main">
  <p:tag name="KSO_WM_BEAUTIFY_FLAG" val=""/>
</p:tagLst>
</file>

<file path=ppt/slides/tags/tag73.xml><?xml version="1.0" encoding="utf-8"?>
<p:tagLst xmlns:p="http://schemas.openxmlformats.org/presentationml/2006/main">
  <p:tag name="KSO_WM_BEAUTIFY_FLAG" val="#wm#"/>
  <p:tag name="KSO_WM_TEMPLATE_CATEGORY" val="custom"/>
  <p:tag name="KSO_WM_TEMPLATE_INDEX" val="20205081"/>
</p:tagLst>
</file>

<file path=ppt/slides/tags/tag74.xml><?xml version="1.0" encoding="utf-8"?>
<p:tagLst xmlns:p="http://schemas.openxmlformats.org/presentationml/2006/main">
  <p:tag name="KSO_WM_BEAUTIFY_FLAG" val=""/>
</p:tagLst>
</file>

<file path=ppt/slides/tags/tag75.xml><?xml version="1.0" encoding="utf-8"?>
<p:tagLst xmlns:p="http://schemas.openxmlformats.org/presentationml/2006/main">
  <p:tag name="KSO_WM_BEAUTIFY_FLAG" val=""/>
</p:tagLst>
</file>

<file path=ppt/slides/tags/tag76.xml><?xml version="1.0" encoding="utf-8"?>
<p:tagLst xmlns:p="http://schemas.openxmlformats.org/presentationml/2006/main">
  <p:tag name="KSO_WM_BEAUTIFY_FLAG" val=""/>
</p:tagLst>
</file>

<file path=ppt/slides/tags/tag77.xml><?xml version="1.0" encoding="utf-8"?>
<p:tagLst xmlns:p="http://schemas.openxmlformats.org/presentationml/2006/main">
  <p:tag name="KSO_WM_BEAUTIFY_FLAG" val=""/>
</p:tagLst>
</file>

<file path=ppt/slides/tags/tag78.xml><?xml version="1.0" encoding="utf-8"?>
<p:tagLst xmlns:p="http://schemas.openxmlformats.org/presentationml/2006/main">
  <p:tag name="KSO_WM_BEAUTIFY_FLAG" val=""/>
</p:tagLst>
</file>

<file path=ppt/slides/tags/tag79.xml><?xml version="1.0" encoding="utf-8"?>
<p:tagLst xmlns:p="http://schemas.openxmlformats.org/presentationml/2006/main">
  <p:tag name="KSO_WM_BEAUTIFY_FLAG" val=""/>
</p:tagLst>
</file>

<file path=ppt/slides/tags/tag8.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slides/tags/tag80.xml><?xml version="1.0" encoding="utf-8"?>
<p:tagLst xmlns:p="http://schemas.openxmlformats.org/presentationml/2006/main">
  <p:tag name="KSO_WM_BEAUTIFY_FLAG" val=""/>
</p:tagLst>
</file>

<file path=ppt/slides/tags/tag81.xml><?xml version="1.0" encoding="utf-8"?>
<p:tagLst xmlns:p="http://schemas.openxmlformats.org/presentationml/2006/main">
  <p:tag name="KSO_WM_BEAUTIFY_FLAG" val=""/>
</p:tagLst>
</file>

<file path=ppt/slides/tags/tag82.xml><?xml version="1.0" encoding="utf-8"?>
<p:tagLst xmlns:p="http://schemas.openxmlformats.org/presentationml/2006/main">
  <p:tag name="KSO_WM_BEAUTIFY_FLAG" val=""/>
</p:tagLst>
</file>

<file path=ppt/slides/tags/tag83.xml><?xml version="1.0" encoding="utf-8"?>
<p:tagLst xmlns:p="http://schemas.openxmlformats.org/presentationml/2006/main">
  <p:tag name="KSO_WM_BEAUTIFY_FLAG" val=""/>
</p:tagLst>
</file>

<file path=ppt/slides/tags/tag84.xml><?xml version="1.0" encoding="utf-8"?>
<p:tagLst xmlns:p="http://schemas.openxmlformats.org/presentationml/2006/main">
  <p:tag name="KSO_WM_BEAUTIFY_FLAG" val=""/>
</p:tagLst>
</file>

<file path=ppt/slides/tags/tag85.xml><?xml version="1.0" encoding="utf-8"?>
<p:tagLst xmlns:p="http://schemas.openxmlformats.org/presentationml/2006/main">
  <p:tag name="KSO_WM_BEAUTIFY_FLAG" val=""/>
</p:tagLst>
</file>

<file path=ppt/slides/tags/tag86.xml><?xml version="1.0" encoding="utf-8"?>
<p:tagLst xmlns:p="http://schemas.openxmlformats.org/presentationml/2006/main">
  <p:tag name="KSO_WM_BEAUTIFY_FLAG" val=""/>
</p:tagLst>
</file>

<file path=ppt/slides/tags/tag87.xml><?xml version="1.0" encoding="utf-8"?>
<p:tagLst xmlns:p="http://schemas.openxmlformats.org/presentationml/2006/main">
  <p:tag name="KSO_WM_BEAUTIFY_FLAG" val=""/>
</p:tagLst>
</file>

<file path=ppt/slides/tags/tag88.xml><?xml version="1.0" encoding="utf-8"?>
<p:tagLst xmlns:p="http://schemas.openxmlformats.org/presentationml/2006/main">
  <p:tag name="KSO_WM_BEAUTIFY_FLAG" val=""/>
</p:tagLst>
</file>

<file path=ppt/slides/tags/tag89.xml><?xml version="1.0" encoding="utf-8"?>
<p:tagLst xmlns:p="http://schemas.openxmlformats.org/presentationml/2006/main">
  <p:tag name="KSO_WM_BEAUTIFY_FLAG" val=""/>
</p:tagLst>
</file>

<file path=ppt/slides/tags/tag9.xml><?xml version="1.0" encoding="utf-8"?>
<p:tagLst xmlns:p="http://schemas.openxmlformats.org/presentationml/2006/main">
  <p:tag name="KSO_WM_BEAUTIFY_FLAG" val=""/>
</p:tagLst>
</file>

<file path=ppt/slides/tags/tag90.xml><?xml version="1.0" encoding="utf-8"?>
<p:tagLst xmlns:p="http://schemas.openxmlformats.org/presentationml/2006/main">
  <p:tag name="KSO_WM_BEAUTIFY_FLAG" val=""/>
</p:tagLst>
</file>

<file path=ppt/slides/tags/tag91.xml><?xml version="1.0" encoding="utf-8"?>
<p:tagLst xmlns:p="http://schemas.openxmlformats.org/presentationml/2006/main">
  <p:tag name="KSO_WM_BEAUTIFY_FLAG" val=""/>
</p:tagLst>
</file>

<file path=ppt/slides/tags/tag92.xml><?xml version="1.0" encoding="utf-8"?>
<p:tagLst xmlns:p="http://schemas.openxmlformats.org/presentationml/2006/main">
  <p:tag name="KSO_WM_BEAUTIFY_FLAG" val=""/>
</p:tagLst>
</file>

<file path=ppt/slides/tags/tag93.xml><?xml version="1.0" encoding="utf-8"?>
<p:tagLst xmlns:p="http://schemas.openxmlformats.org/presentationml/2006/main">
  <p:tag name="KSO_WM_BEAUTIFY_FLAG" val=""/>
</p:tagLst>
</file>

<file path=ppt/slides/tags/tag94.xml><?xml version="1.0" encoding="utf-8"?>
<p:tagLst xmlns:p="http://schemas.openxmlformats.org/presentationml/2006/main">
  <p:tag name="KSO_WM_BEAUTIFY_FLAG" val=""/>
</p:tagLst>
</file>

<file path=ppt/slides/tags/tag95.xml><?xml version="1.0" encoding="utf-8"?>
<p:tagLst xmlns:p="http://schemas.openxmlformats.org/presentationml/2006/main">
  <p:tag name="KSO_WM_BEAUTIFY_FLAG" val=""/>
</p:tagLst>
</file>

<file path=ppt/slides/tags/tag96.xml><?xml version="1.0" encoding="utf-8"?>
<p:tagLst xmlns:p="http://schemas.openxmlformats.org/presentationml/2006/main">
  <p:tag name="KSO_WM_BEAUTIFY_FLAG" val=""/>
</p:tagLst>
</file>

<file path=ppt/slides/tags/tag97.xml><?xml version="1.0" encoding="utf-8"?>
<p:tagLst xmlns:p="http://schemas.openxmlformats.org/presentationml/2006/main">
  <p:tag name="KSO_WM_BEAUTIFY_FLAG" val=""/>
</p:tagLst>
</file>

<file path=ppt/slides/tags/tag98.xml><?xml version="1.0" encoding="utf-8"?>
<p:tagLst xmlns:p="http://schemas.openxmlformats.org/presentationml/2006/main">
  <p:tag name="KSO_WM_BEAUTIFY_FLAG" val=""/>
</p:tagLst>
</file>

<file path=ppt/slides/tags/tag99.xml><?xml version="1.0" encoding="utf-8"?>
<p:tagLst xmlns:p="http://schemas.openxmlformats.org/presentationml/2006/main">
  <p:tag name="KSO_WM_BEAUTIFY_FLAG" val=""/>
</p:tagLst>
</file>

<file path=docProps/app.xml><?xml version="1.0" encoding="utf-8"?>
<Properties xmlns:vt="http://schemas.openxmlformats.org/officeDocument/2006/docPropsVTypes" xmlns="http://schemas.openxmlformats.org/officeDocument/2006/extended-properties">
  <Company/>
  <Paragraphs>195</Paragraphs>
  <Slides>24</Slides>
  <Notes>4</Notes>
  <TotalTime>0</TotalTime>
  <HiddenSlides>0</HiddenSlides>
  <MMClips>0</MMClips>
  <ScaleCrop>0</ScaleCrop>
  <HeadingPairs>
    <vt:vector baseType="variant" size="4">
      <vt:variant>
        <vt:lpstr>Theme</vt:lpstr>
      </vt:variant>
      <vt:variant>
        <vt:i4>1</vt:i4>
      </vt:variant>
      <vt:variant>
        <vt:lpstr>Slide Titles</vt:lpstr>
      </vt:variant>
      <vt:variant>
        <vt:i4>24</vt:i4>
      </vt:variant>
    </vt:vector>
  </HeadingPairs>
  <TitlesOfParts>
    <vt:vector baseType="lpstr" size="25">
      <vt:lpstr>第一PPT，www.1ppt.com</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0</LinksUpToDate>
  <SharedDoc>0</SharedDoc>
  <HyperlinksChanged>0</HyperlinksChanged>
  <Application>Aspose.Slides for .NET</Application>
  <AppVersion>17.0901</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revision>1</cp:revision>
  <cp:lastPrinted>2025-05-01T05:03:31.150</cp:lastPrinted>
  <dcterms:created xsi:type="dcterms:W3CDTF">2025-05-01T05:03:31Z</dcterms:created>
  <dcterms:modified xsi:type="dcterms:W3CDTF">2025-04-30T21:03:31Z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34A87A8623BA4D7C8FEEAA3B5DA9FDE1</vt:lpwstr>
  </property>
  <property fmtid="{D5CDD505-2E9C-101B-9397-08002B2CF9AE}" pid="3" name="KSOProductBuildVer">
    <vt:lpwstr>2052-12.1.0.15120</vt:lpwstr>
  </property>
  <property fmtid="{D5CDD505-2E9C-101B-9397-08002B2CF9AE}" pid="4" name="KSOSaveFontToCloudKey">
    <vt:lpwstr>212913176_cloud</vt:lpwstr>
  </property>
</Properties>
</file>