
<file path=[Content_Types].xml><?xml version="1.0" encoding="utf-8"?>
<Types xmlns="http://schemas.openxmlformats.org/package/2006/content-types">
  <Default Extension="xml" ContentType="application/vnd.openxmlformats-officedocument.presentationml.presentation.main+xml"/>
  <Default Extension="rels" ContentType="application/vnd.openxmlformats-package.relationships+xml"/>
  <Default Extension="bin" ContentType="image/jpeg"/>
  <Default Extension="mpeg" ContentType="audio/mpeg"/>
  <Override PartName="/docProps/core.xml" ContentType="application/vnd.openxmlformats-package.core-properties+xml"/>
  <Override PartName="/docProps/app.xml" ContentType="application/vnd.openxmlformats-officedocument.extended-properties+xml"/>
  <Override PartName="/ppt/notesMasters/notesMaster1.xml" ContentType="application/vnd.openxmlformats-officedocument.presentationml.notesMaster+xml"/>
  <Override PartName="/ppt/notesMasters/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Masters/theme/theme2.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media/image3.bin" ContentType="image/png"/>
  <Override PartName="/ppt/slideLayouts/slideLayout3.xml" ContentType="application/vnd.openxmlformats-officedocument.presentationml.slideLayout+xml"/>
  <Override PartName="/ppt/media/image4.bin" ContentType="image/png"/>
  <Override PartName="/ppt/media/image5.bin" ContentType="image/png"/>
  <Override PartName="/ppt/media/image6.bin" ContentType="image/png"/>
  <Override PartName="/ppt/slideLayouts/slideLayout4.xml" ContentType="application/vnd.openxmlformats-officedocument.presentationml.slideLayout+xml"/>
  <Override PartName="/ppt/media/image7.bin" ContentType="image/png"/>
  <Override PartName="/ppt/media/image8.bin" ContentType="image/png"/>
  <Override PartName="/ppt/slideLayouts/tags/tag1.xml" ContentType="application/vnd.openxmlformats-officedocument.presentationml.tags+xml"/>
  <Override PartName="/ppt/slideLayouts/slideLayout5.xml" ContentType="application/vnd.openxmlformats-officedocument.presentationml.slideLayout+xml"/>
  <Override PartName="/ppt/slideLayouts/tags/tag2.xml" ContentType="application/vnd.openxmlformats-officedocument.presentationml.tags+xml"/>
  <Override PartName="/ppt/slideLayouts/slideLayout6.xml" ContentType="application/vnd.openxmlformats-officedocument.presentationml.slideLayout+xml"/>
  <Override PartName="/ppt/slideLayouts/tags/tag3.xml" ContentType="application/vnd.openxmlformats-officedocument.presentationml.tags+xml"/>
  <Override PartName="/ppt/slideLayouts/slideLayout7.xml" ContentType="application/vnd.openxmlformats-officedocument.presentationml.slideLayout+xml"/>
  <Override PartName="/ppt/slideLayouts/tags/tag4.xml" ContentType="application/vnd.openxmlformats-officedocument.presentationml.tags+xml"/>
  <Override PartName="/ppt/slides/slide1.xml" ContentType="application/vnd.openxmlformats-officedocument.presentationml.slide+xml"/>
  <Override PartName="/ppt/media/image10.bin" ContentType="image/png"/>
  <Override PartName="/ppt/media/image11.bin" ContentType="image/png"/>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24.xml" ContentType="application/vnd.openxmlformats-officedocument.presentationml.notesSlide+xml"/>
  <Override PartName="/ppt/slides/slide25.xml" ContentType="application/vnd.openxmlformats-officedocument.presentationml.slide+xml"/>
  <Override PartName="/ppt/media/image14.bin" ContentType="image/png"/>
  <Override PartName="/ppt/media/image15.bin" ContentType="image/png"/>
  <Override PartName="/ppt/customXML/item.xml" ContentType="application/inkml+xml"/>
  <Override PartName="/ppt/customXML/item2.xml" ContentType="application/inkml+xml"/>
  <Override PartName="/ppt/slides/slide26.xml" ContentType="application/vnd.openxmlformats-officedocument.presentationml.slide+xml"/>
  <Override PartName="/ppt/media/image18.bin" ContentType="image/png"/>
  <Override PartName="/ppt/media/image19.bin" ContentType="image/png"/>
  <Override PartName="/ppt/customXML/item3.xml" ContentType="application/inkml+xml"/>
  <Override PartName="/ppt/customXML/item4.xml" ContentType="application/inkml+xml"/>
  <Override PartName="/ppt/customXML/item5.xml" ContentType="application/inkml+xml"/>
  <Override PartName="/ppt/slides/slide27.xml" ContentType="application/vnd.openxmlformats-officedocument.presentationml.slide+xml"/>
  <Override PartName="/ppt/media/image21.bin" ContentType="image/png"/>
  <Override PartName="/ppt/media/image22.bin" ContentType="image/png"/>
  <Override PartName="/ppt/media/image23.bin" ContentType="image/png"/>
  <Override PartName="/ppt/customXML/item6.xml" ContentType="application/inkml+xml"/>
  <Override PartName="/ppt/customXML/item7.xml" ContentType="application/inkml+xml"/>
  <Override PartName="/ppt/customXML/item8.xml" ContentType="application/inkml+xml"/>
  <Override PartName="/ppt/slides/slide28.xml" ContentType="application/vnd.openxmlformats-officedocument.presentationml.slide+xml"/>
</Types>
</file>

<file path=_rels/.rels>&#65279;<?xml version="1.0" encoding="utf-8"?><Relationships xmlns="http://schemas.openxmlformats.org/package/2006/relationships"><Relationship Type="http://schemas.openxmlformats.org/officeDocument/2006/relationships/officeDocument" Target="/ppt/presentation.xml" Id="R2c3902b61c474ebc" /><Relationship Type="http://schemas.openxmlformats.org/package/2006/relationships/metadata/core-properties" Target="/docProps/core.xml" Id="R20168b887f574e5e" /><Relationship Type="http://schemas.openxmlformats.org/officeDocument/2006/relationships/extended-properties" Target="/docProps/app.xml" Id="Rd71eb0a82f96442d"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75b189815f274197"/>
  </p:sldMasterIdLst>
  <p:notesMasterIdLst>
    <p:notesMasterId r:id="R2553cf4b8a794505"/>
  </p:notesMasterIdLst>
  <p:sldIdLst>
    <p:sldId id="256" r:id="R8cb7f3f7f1114a09"/>
    <p:sldId id="257" r:id="R53d38dbc65d94844"/>
    <p:sldId id="258" r:id="R14a55cb997984e88"/>
    <p:sldId id="259" r:id="R82dd593c5fea429e"/>
    <p:sldId id="260" r:id="Rf852e9e026cd4c50"/>
    <p:sldId id="261" r:id="Rd8082cd319874a33"/>
    <p:sldId id="262" r:id="R5eb37cba90dc4eb9"/>
    <p:sldId id="263" r:id="R56a47f32d9164876"/>
    <p:sldId id="264" r:id="Rfb6060ae37cd480f"/>
    <p:sldId id="265" r:id="R9cc89a195e194707"/>
    <p:sldId id="266" r:id="R86a3713eb8c24bae"/>
    <p:sldId id="267" r:id="Rcb13a19023364750"/>
    <p:sldId id="268" r:id="R28e9a512d9af4d55"/>
    <p:sldId id="269" r:id="R15d444c9783340e5"/>
    <p:sldId id="270" r:id="R0e7d546c8e9e49d6"/>
    <p:sldId id="271" r:id="R62f7c7051ddf43aa"/>
    <p:sldId id="272" r:id="Rcef7b24cda8d45cf"/>
    <p:sldId id="273" r:id="Ra673a2bc5c0a4069"/>
    <p:sldId id="274" r:id="R21ee7ac824844835"/>
    <p:sldId id="275" r:id="R9a7f3249032f4d4a"/>
    <p:sldId id="276" r:id="R13f6eb759e634913"/>
    <p:sldId id="277" r:id="R04b368c216484277"/>
    <p:sldId id="278" r:id="R9937f2d24bc8417c"/>
    <p:sldId id="279" r:id="R19e34ae853364fe1"/>
    <p:sldId id="280" r:id="R99706ca2ca7b497a"/>
    <p:sldId id="281" r:id="Ra0167eb053214b69"/>
    <p:sldId id="282" r:id="Refb46805e322451b"/>
    <p:sldId id="283" r:id="R320ac682fb914fdd"/>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9" userDrawn="1">
          <p15:clr>
            <a:srgbClr val="A4A3A4"/>
          </p15:clr>
        </p15:guide>
        <p15:guide id="2" orient="horz" pos="4190" userDrawn="1">
          <p15:clr>
            <a:srgbClr val="A4A3A4"/>
          </p15:clr>
        </p15:guide>
        <p15:guide id="3" pos="230" userDrawn="1">
          <p15:clr>
            <a:srgbClr val="A4A3A4"/>
          </p15:clr>
        </p15:guide>
        <p15:guide id="4" pos="7449" userDrawn="1">
          <p15:clr>
            <a:srgbClr val="A4A3A4"/>
          </p15:clr>
        </p15:guide>
        <p15:guide id="5" orient="horz" pos="561" userDrawn="1">
          <p15:clr>
            <a:srgbClr val="A4A3A4"/>
          </p15:clr>
        </p15:guide>
        <p15:guide id="6" orient="horz" pos="691" userDrawn="1">
          <p15:clr>
            <a:srgbClr val="A4A3A4"/>
          </p15:clr>
        </p15:guide>
        <p15:guide id="7" orient="horz" pos="4017" userDrawn="1">
          <p15:clr>
            <a:srgbClr val="A4A3A4"/>
          </p15:clr>
        </p15:guide>
        <p15:guide id="8" orient="horz" pos="3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E7B"/>
    <a:srgbClr val="F3F3F3"/>
    <a:srgbClr val="F7FCFE"/>
    <a:srgbClr val="FFFFFC"/>
    <a:srgbClr val="FFFFFF"/>
    <a:srgbClr val="E6E6E6"/>
    <a:srgbClr val="44BE9B"/>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9" autoAdjust="0"/>
    <p:restoredTop sz="94618" autoAdjust="0"/>
  </p:normalViewPr>
  <p:slideViewPr>
    <p:cSldViewPr snapToGrid="0" showGuides="1">
      <p:cViewPr varScale="1">
        <p:scale>
          <a:sx n="123" d="100"/>
          <a:sy n="123" d="100"/>
        </p:scale>
        <p:origin x="90" y="228"/>
      </p:cViewPr>
      <p:guideLst>
        <p:guide orient="horz" pos="129"/>
        <p:guide orient="horz" pos="4190"/>
        <p:guide pos="230"/>
        <p:guide pos="7449"/>
        <p:guide orient="horz" pos="561"/>
        <p:guide orient="horz" pos="691"/>
        <p:guide orient="horz" pos="4017"/>
        <p:guide orient="horz" pos="3888"/>
      </p:guideLst>
    </p:cSldViewPr>
  </p:slideViewPr>
  <p:notesTextViewPr>
    <p:cViewPr>
      <p:scale>
        <a:sx n="1" d="1"/>
        <a:sy n="1" d="1"/>
      </p:scale>
      <p:origin x="0" y="0"/>
    </p:cViewPr>
  </p:notesTextViewPr>
  <p:sorterViewPr>
    <p:cViewPr varScale="1">
      <p:scale>
        <a:sx n="100" d="100"/>
        <a:sy n="100" d="100"/>
      </p:scale>
      <p:origin x="0" y="0"/>
    </p:cViewPr>
  </p:sorterViewPr>
  <p:notesViewPr>
    <p:cSldViewPr>
      <p:cViewPr>
        <p:scale>
          <a:sx n="1" d="100"/>
          <a:sy n="1" d="100"/>
        </p:scale>
        <p:origin x="0" y="0"/>
      </p:cViewPr>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notesMaster" Target="/ppt/notesMasters/notesMaster1.xml" Id="R2553cf4b8a794505" /><Relationship Type="http://schemas.openxmlformats.org/officeDocument/2006/relationships/presProps" Target="/ppt/presProps.xml" Id="R47dcca7832454234" /><Relationship Type="http://schemas.openxmlformats.org/officeDocument/2006/relationships/viewProps" Target="/ppt/viewProps.xml" Id="R69fbe6bf55ba4057" /><Relationship Type="http://schemas.openxmlformats.org/officeDocument/2006/relationships/slideMaster" Target="/ppt/slideMasters/slideMaster1.xml" Id="R75b189815f274197" /><Relationship Type="http://schemas.openxmlformats.org/officeDocument/2006/relationships/theme" Target="/ppt/slideMasters/theme/theme2.xml" Id="Rc22938cb1524490e" /><Relationship Type="http://schemas.openxmlformats.org/officeDocument/2006/relationships/slide" Target="/ppt/slides/slide1.xml" Id="R8cb7f3f7f1114a09" /><Relationship Type="http://schemas.openxmlformats.org/officeDocument/2006/relationships/slide" Target="/ppt/slides/slide2.xml" Id="R53d38dbc65d94844" /><Relationship Type="http://schemas.openxmlformats.org/officeDocument/2006/relationships/slide" Target="/ppt/slides/slide3.xml" Id="R14a55cb997984e88" /><Relationship Type="http://schemas.openxmlformats.org/officeDocument/2006/relationships/slide" Target="/ppt/slides/slide4.xml" Id="R82dd593c5fea429e" /><Relationship Type="http://schemas.openxmlformats.org/officeDocument/2006/relationships/slide" Target="/ppt/slides/slide5.xml" Id="Rf852e9e026cd4c50" /><Relationship Type="http://schemas.openxmlformats.org/officeDocument/2006/relationships/slide" Target="/ppt/slides/slide6.xml" Id="Rd8082cd319874a33" /><Relationship Type="http://schemas.openxmlformats.org/officeDocument/2006/relationships/slide" Target="/ppt/slides/slide7.xml" Id="R5eb37cba90dc4eb9" /><Relationship Type="http://schemas.openxmlformats.org/officeDocument/2006/relationships/slide" Target="/ppt/slides/slide8.xml" Id="R56a47f32d9164876" /><Relationship Type="http://schemas.openxmlformats.org/officeDocument/2006/relationships/slide" Target="/ppt/slides/slide9.xml" Id="Rfb6060ae37cd480f" /><Relationship Type="http://schemas.openxmlformats.org/officeDocument/2006/relationships/slide" Target="/ppt/slides/slide10.xml" Id="R9cc89a195e194707" /><Relationship Type="http://schemas.openxmlformats.org/officeDocument/2006/relationships/slide" Target="/ppt/slides/slide11.xml" Id="R86a3713eb8c24bae" /><Relationship Type="http://schemas.openxmlformats.org/officeDocument/2006/relationships/slide" Target="/ppt/slides/slide12.xml" Id="Rcb13a19023364750" /><Relationship Type="http://schemas.openxmlformats.org/officeDocument/2006/relationships/slide" Target="/ppt/slides/slide13.xml" Id="R28e9a512d9af4d55" /><Relationship Type="http://schemas.openxmlformats.org/officeDocument/2006/relationships/slide" Target="/ppt/slides/slide14.xml" Id="R15d444c9783340e5" /><Relationship Type="http://schemas.openxmlformats.org/officeDocument/2006/relationships/slide" Target="/ppt/slides/slide15.xml" Id="R0e7d546c8e9e49d6" /><Relationship Type="http://schemas.openxmlformats.org/officeDocument/2006/relationships/slide" Target="/ppt/slides/slide16.xml" Id="R62f7c7051ddf43aa" /><Relationship Type="http://schemas.openxmlformats.org/officeDocument/2006/relationships/slide" Target="/ppt/slides/slide17.xml" Id="Rcef7b24cda8d45cf" /><Relationship Type="http://schemas.openxmlformats.org/officeDocument/2006/relationships/slide" Target="/ppt/slides/slide18.xml" Id="Ra673a2bc5c0a4069" /><Relationship Type="http://schemas.openxmlformats.org/officeDocument/2006/relationships/slide" Target="/ppt/slides/slide19.xml" Id="R21ee7ac824844835" /><Relationship Type="http://schemas.openxmlformats.org/officeDocument/2006/relationships/slide" Target="/ppt/slides/slide20.xml" Id="R9a7f3249032f4d4a" /><Relationship Type="http://schemas.openxmlformats.org/officeDocument/2006/relationships/slide" Target="/ppt/slides/slide21.xml" Id="R13f6eb759e634913" /><Relationship Type="http://schemas.openxmlformats.org/officeDocument/2006/relationships/slide" Target="/ppt/slides/slide22.xml" Id="R04b368c216484277" /><Relationship Type="http://schemas.openxmlformats.org/officeDocument/2006/relationships/slide" Target="/ppt/slides/slide23.xml" Id="R9937f2d24bc8417c" /><Relationship Type="http://schemas.openxmlformats.org/officeDocument/2006/relationships/slide" Target="/ppt/slides/slide24.xml" Id="R19e34ae853364fe1" /><Relationship Type="http://schemas.openxmlformats.org/officeDocument/2006/relationships/slide" Target="/ppt/slides/slide25.xml" Id="R99706ca2ca7b497a" /><Relationship Type="http://schemas.openxmlformats.org/officeDocument/2006/relationships/slide" Target="/ppt/slides/slide26.xml" Id="Ra0167eb053214b69" /><Relationship Type="http://schemas.openxmlformats.org/officeDocument/2006/relationships/slide" Target="/ppt/slides/slide27.xml" Id="Refb46805e322451b" /><Relationship Type="http://schemas.openxmlformats.org/officeDocument/2006/relationships/slide" Target="/ppt/slides/slide28.xml" Id="R320ac682fb914fdd" /></Relationships>
</file>

<file path=ppt/customXML/item.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6"/>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17"/>
    </inkml:context>
    <inkml:brush xml:id="br0">
      <inkml:brushProperty name="width" value="0.2" units="cm"/>
      <inkml:brushProperty name="height" value="0.2" units="cm"/>
      <inkml:brushProperty name="color" value="#EAEAEA"/>
    </inkml:brush>
  </inkml:definitions>
  <inkml:trace contextRef="#ctx0" brushRef="#br0">0 1 24575</inkml:trace>
</inkml:ink>
</file>

<file path=ppt/customXML/item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3"/>
    </inkml:context>
    <inkml:brush xml:id="br0">
      <inkml:brushProperty name="width" value="0.2" units="cm"/>
      <inkml:brushProperty name="height" value="0.2" units="cm"/>
      <inkml:brushProperty name="color" value="#EAEAEA"/>
    </inkml:brush>
  </inkml:definitions>
  <inkml:trace contextRef="#ctx0" brushRef="#br0">1 1 24575,'5255'0'-1365</inkml:trace>
</inkml:ink>
</file>

<file path=ppt/customXML/item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6"/>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17"/>
    </inkml:context>
    <inkml:brush xml:id="br0">
      <inkml:brushProperty name="width" value="0.2" units="cm"/>
      <inkml:brushProperty name="height" value="0.2" units="cm"/>
      <inkml:brushProperty name="color" value="#EAEAEA"/>
    </inkml:brush>
  </inkml:definitions>
  <inkml:trace contextRef="#ctx0" brushRef="#br0">0 1 24575</inkml:trace>
</inkml:ink>
</file>

<file path=ppt/customXML/item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37"/>
    </inkml:context>
    <inkml:brush xml:id="br0">
      <inkml:brushProperty name="width" value="0.2" units="cm"/>
      <inkml:brushProperty name="height" value="0.2" units="cm"/>
      <inkml:brushProperty name="color" value="#EAEAEA"/>
    </inkml:brush>
  </inkml:definitions>
  <inkml:trace contextRef="#ctx0" brushRef="#br0">0 0 24575,'0'0'-8191</inkml:trace>
</inkml:ink>
</file>

<file path=ppt/customXML/item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8:18"/>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8:18"/>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notesMasters/_rels/notesMaster1.xml.rels>&#65279;<?xml version="1.0" encoding="utf-8"?><Relationships xmlns="http://schemas.openxmlformats.org/package/2006/relationships"><Relationship Type="http://schemas.openxmlformats.org/officeDocument/2006/relationships/theme" Target="/ppt/notesMasters/theme/theme1.xml" Id="R9f16be35b5144aaa"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a:t>2019/8/2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a:t>‹#›</a:t>
            </a:fld>
            <a:endParaRPr lang="zh-CN" altLang="en-US"/>
          </a:p>
        </p:txBody>
      </p:sp>
    </p:spTree>
    <p:extLst>
      <p:ext uri="{BB962C8B-B14F-4D97-AF65-F5344CB8AC3E}">
        <p14:creationId xmlns:p14="http://schemas.microsoft.com/office/powerpoint/2010/main" val="229973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Masters/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notesSlides/_rels/notesSlide1.xml.rels>&#65279;<?xml version="1.0" encoding="utf-8"?><Relationships xmlns="http://schemas.openxmlformats.org/package/2006/relationships"><Relationship Type="http://schemas.openxmlformats.org/officeDocument/2006/relationships/slide" Target="/ppt/slides/slide1.xml" Id="R3d7bc925af56424e" /><Relationship Type="http://schemas.openxmlformats.org/officeDocument/2006/relationships/notesMaster" Target="/ppt/notesMasters/notesMaster1.xml" Id="R2313e53819cb4b54" /></Relationships>
</file>

<file path=ppt/notesSlides/_rels/notesSlide10.xml.rels>&#65279;<?xml version="1.0" encoding="utf-8"?><Relationships xmlns="http://schemas.openxmlformats.org/package/2006/relationships"><Relationship Type="http://schemas.openxmlformats.org/officeDocument/2006/relationships/slide" Target="/ppt/slides/slide10.xml" Id="R8a84d7313cf44fef" /><Relationship Type="http://schemas.openxmlformats.org/officeDocument/2006/relationships/notesMaster" Target="/ppt/notesMasters/notesMaster1.xml" Id="R19c672faf14e4e91" /></Relationships>
</file>

<file path=ppt/notesSlides/_rels/notesSlide11.xml.rels>&#65279;<?xml version="1.0" encoding="utf-8"?><Relationships xmlns="http://schemas.openxmlformats.org/package/2006/relationships"><Relationship Type="http://schemas.openxmlformats.org/officeDocument/2006/relationships/slide" Target="/ppt/slides/slide11.xml" Id="R9281c5ce1d8e4fb8" /><Relationship Type="http://schemas.openxmlformats.org/officeDocument/2006/relationships/notesMaster" Target="/ppt/notesMasters/notesMaster1.xml" Id="R52cccd1f8d5d4645" /></Relationships>
</file>

<file path=ppt/notesSlides/_rels/notesSlide12.xml.rels>&#65279;<?xml version="1.0" encoding="utf-8"?><Relationships xmlns="http://schemas.openxmlformats.org/package/2006/relationships"><Relationship Type="http://schemas.openxmlformats.org/officeDocument/2006/relationships/slide" Target="/ppt/slides/slide12.xml" Id="R2fcc893488e9466f" /><Relationship Type="http://schemas.openxmlformats.org/officeDocument/2006/relationships/notesMaster" Target="/ppt/notesMasters/notesMaster1.xml" Id="R9b8a06edc7634ee6" /></Relationships>
</file>

<file path=ppt/notesSlides/_rels/notesSlide13.xml.rels>&#65279;<?xml version="1.0" encoding="utf-8"?><Relationships xmlns="http://schemas.openxmlformats.org/package/2006/relationships"><Relationship Type="http://schemas.openxmlformats.org/officeDocument/2006/relationships/slide" Target="/ppt/slides/slide13.xml" Id="R22903676c91442cd" /><Relationship Type="http://schemas.openxmlformats.org/officeDocument/2006/relationships/notesMaster" Target="/ppt/notesMasters/notesMaster1.xml" Id="R5e6938d27e934f7d" /></Relationships>
</file>

<file path=ppt/notesSlides/_rels/notesSlide14.xml.rels>&#65279;<?xml version="1.0" encoding="utf-8"?><Relationships xmlns="http://schemas.openxmlformats.org/package/2006/relationships"><Relationship Type="http://schemas.openxmlformats.org/officeDocument/2006/relationships/slide" Target="/ppt/slides/slide14.xml" Id="R5ed182e9876f440e" /><Relationship Type="http://schemas.openxmlformats.org/officeDocument/2006/relationships/notesMaster" Target="/ppt/notesMasters/notesMaster1.xml" Id="R4a7fd9337312413b" /></Relationships>
</file>

<file path=ppt/notesSlides/_rels/notesSlide15.xml.rels>&#65279;<?xml version="1.0" encoding="utf-8"?><Relationships xmlns="http://schemas.openxmlformats.org/package/2006/relationships"><Relationship Type="http://schemas.openxmlformats.org/officeDocument/2006/relationships/slide" Target="/ppt/slides/slide15.xml" Id="R727fad712be44afb" /><Relationship Type="http://schemas.openxmlformats.org/officeDocument/2006/relationships/notesMaster" Target="/ppt/notesMasters/notesMaster1.xml" Id="Rc91a06e1fa3c424b" /></Relationships>
</file>

<file path=ppt/notesSlides/_rels/notesSlide16.xml.rels>&#65279;<?xml version="1.0" encoding="utf-8"?><Relationships xmlns="http://schemas.openxmlformats.org/package/2006/relationships"><Relationship Type="http://schemas.openxmlformats.org/officeDocument/2006/relationships/slide" Target="/ppt/slides/slide16.xml" Id="Ra30dea11bca4423c" /><Relationship Type="http://schemas.openxmlformats.org/officeDocument/2006/relationships/notesMaster" Target="/ppt/notesMasters/notesMaster1.xml" Id="R7e5201e5bb694843" /></Relationships>
</file>

<file path=ppt/notesSlides/_rels/notesSlide17.xml.rels>&#65279;<?xml version="1.0" encoding="utf-8"?><Relationships xmlns="http://schemas.openxmlformats.org/package/2006/relationships"><Relationship Type="http://schemas.openxmlformats.org/officeDocument/2006/relationships/slide" Target="/ppt/slides/slide17.xml" Id="R422ab0531b1b49e0" /><Relationship Type="http://schemas.openxmlformats.org/officeDocument/2006/relationships/notesMaster" Target="/ppt/notesMasters/notesMaster1.xml" Id="R40945fcc13d3415b" /></Relationships>
</file>

<file path=ppt/notesSlides/_rels/notesSlide18.xml.rels>&#65279;<?xml version="1.0" encoding="utf-8"?><Relationships xmlns="http://schemas.openxmlformats.org/package/2006/relationships"><Relationship Type="http://schemas.openxmlformats.org/officeDocument/2006/relationships/slide" Target="/ppt/slides/slide18.xml" Id="Rf7c7cefa5c9c4ba2" /><Relationship Type="http://schemas.openxmlformats.org/officeDocument/2006/relationships/notesMaster" Target="/ppt/notesMasters/notesMaster1.xml" Id="R6c6c0bd1f30e4166" /></Relationships>
</file>

<file path=ppt/notesSlides/_rels/notesSlide19.xml.rels>&#65279;<?xml version="1.0" encoding="utf-8"?><Relationships xmlns="http://schemas.openxmlformats.org/package/2006/relationships"><Relationship Type="http://schemas.openxmlformats.org/officeDocument/2006/relationships/slide" Target="/ppt/slides/slide19.xml" Id="R0c5894b940ea4daf" /><Relationship Type="http://schemas.openxmlformats.org/officeDocument/2006/relationships/notesMaster" Target="/ppt/notesMasters/notesMaster1.xml" Id="Rf9e46ebd0bf24c8e" /></Relationships>
</file>

<file path=ppt/notesSlides/_rels/notesSlide2.xml.rels>&#65279;<?xml version="1.0" encoding="utf-8"?><Relationships xmlns="http://schemas.openxmlformats.org/package/2006/relationships"><Relationship Type="http://schemas.openxmlformats.org/officeDocument/2006/relationships/slide" Target="/ppt/slides/slide2.xml" Id="R48f4e85644d246cc" /><Relationship Type="http://schemas.openxmlformats.org/officeDocument/2006/relationships/notesMaster" Target="/ppt/notesMasters/notesMaster1.xml" Id="R96d54e96c6724d43" /></Relationships>
</file>

<file path=ppt/notesSlides/_rels/notesSlide20.xml.rels>&#65279;<?xml version="1.0" encoding="utf-8"?><Relationships xmlns="http://schemas.openxmlformats.org/package/2006/relationships"><Relationship Type="http://schemas.openxmlformats.org/officeDocument/2006/relationships/slide" Target="/ppt/slides/slide20.xml" Id="R91d551a616064840" /><Relationship Type="http://schemas.openxmlformats.org/officeDocument/2006/relationships/notesMaster" Target="/ppt/notesMasters/notesMaster1.xml" Id="Raa56bed9daaa41f3" /></Relationships>
</file>

<file path=ppt/notesSlides/_rels/notesSlide21.xml.rels>&#65279;<?xml version="1.0" encoding="utf-8"?><Relationships xmlns="http://schemas.openxmlformats.org/package/2006/relationships"><Relationship Type="http://schemas.openxmlformats.org/officeDocument/2006/relationships/slide" Target="/ppt/slides/slide21.xml" Id="Rb4d044c891ee4689" /><Relationship Type="http://schemas.openxmlformats.org/officeDocument/2006/relationships/notesMaster" Target="/ppt/notesMasters/notesMaster1.xml" Id="Ra38e285f92574051" /></Relationships>
</file>

<file path=ppt/notesSlides/_rels/notesSlide22.xml.rels>&#65279;<?xml version="1.0" encoding="utf-8"?><Relationships xmlns="http://schemas.openxmlformats.org/package/2006/relationships"><Relationship Type="http://schemas.openxmlformats.org/officeDocument/2006/relationships/slide" Target="/ppt/slides/slide22.xml" Id="R152e8c4cbaaf4350" /><Relationship Type="http://schemas.openxmlformats.org/officeDocument/2006/relationships/notesMaster" Target="/ppt/notesMasters/notesMaster1.xml" Id="R550517ec6d90499f" /></Relationships>
</file>

<file path=ppt/notesSlides/_rels/notesSlide23.xml.rels>&#65279;<?xml version="1.0" encoding="utf-8"?><Relationships xmlns="http://schemas.openxmlformats.org/package/2006/relationships"><Relationship Type="http://schemas.openxmlformats.org/officeDocument/2006/relationships/slide" Target="/ppt/slides/slide23.xml" Id="Re86e8fa4abec488a" /><Relationship Type="http://schemas.openxmlformats.org/officeDocument/2006/relationships/notesMaster" Target="/ppt/notesMasters/notesMaster1.xml" Id="R36465b709df945b3" /></Relationships>
</file>

<file path=ppt/notesSlides/_rels/notesSlide24.xml.rels>&#65279;<?xml version="1.0" encoding="utf-8"?><Relationships xmlns="http://schemas.openxmlformats.org/package/2006/relationships"><Relationship Type="http://schemas.openxmlformats.org/officeDocument/2006/relationships/slide" Target="/ppt/slides/slide24.xml" Id="Rba6155f7c81444be" /><Relationship Type="http://schemas.openxmlformats.org/officeDocument/2006/relationships/notesMaster" Target="/ppt/notesMasters/notesMaster1.xml" Id="R55ce8b7c2b6a4f61" /></Relationships>
</file>

<file path=ppt/notesSlides/_rels/notesSlide3.xml.rels>&#65279;<?xml version="1.0" encoding="utf-8"?><Relationships xmlns="http://schemas.openxmlformats.org/package/2006/relationships"><Relationship Type="http://schemas.openxmlformats.org/officeDocument/2006/relationships/slide" Target="/ppt/slides/slide3.xml" Id="R141b1f7f09574ca8" /><Relationship Type="http://schemas.openxmlformats.org/officeDocument/2006/relationships/notesMaster" Target="/ppt/notesMasters/notesMaster1.xml" Id="Rd01d1b9bb2c34cfe" /></Relationships>
</file>

<file path=ppt/notesSlides/_rels/notesSlide4.xml.rels>&#65279;<?xml version="1.0" encoding="utf-8"?><Relationships xmlns="http://schemas.openxmlformats.org/package/2006/relationships"><Relationship Type="http://schemas.openxmlformats.org/officeDocument/2006/relationships/slide" Target="/ppt/slides/slide4.xml" Id="Rb8c437ee83c94625" /><Relationship Type="http://schemas.openxmlformats.org/officeDocument/2006/relationships/notesMaster" Target="/ppt/notesMasters/notesMaster1.xml" Id="R1633a10e2e9845fa" /></Relationships>
</file>

<file path=ppt/notesSlides/_rels/notesSlide5.xml.rels>&#65279;<?xml version="1.0" encoding="utf-8"?><Relationships xmlns="http://schemas.openxmlformats.org/package/2006/relationships"><Relationship Type="http://schemas.openxmlformats.org/officeDocument/2006/relationships/slide" Target="/ppt/slides/slide5.xml" Id="R3dbb5ecce53e4d5b" /><Relationship Type="http://schemas.openxmlformats.org/officeDocument/2006/relationships/notesMaster" Target="/ppt/notesMasters/notesMaster1.xml" Id="R818c2af2f00b46f6" /></Relationships>
</file>

<file path=ppt/notesSlides/_rels/notesSlide6.xml.rels>&#65279;<?xml version="1.0" encoding="utf-8"?><Relationships xmlns="http://schemas.openxmlformats.org/package/2006/relationships"><Relationship Type="http://schemas.openxmlformats.org/officeDocument/2006/relationships/slide" Target="/ppt/slides/slide6.xml" Id="R123d02a9cd2d4542" /><Relationship Type="http://schemas.openxmlformats.org/officeDocument/2006/relationships/notesMaster" Target="/ppt/notesMasters/notesMaster1.xml" Id="Rc04ad8d8610e45ce" /></Relationships>
</file>

<file path=ppt/notesSlides/_rels/notesSlide7.xml.rels>&#65279;<?xml version="1.0" encoding="utf-8"?><Relationships xmlns="http://schemas.openxmlformats.org/package/2006/relationships"><Relationship Type="http://schemas.openxmlformats.org/officeDocument/2006/relationships/slide" Target="/ppt/slides/slide7.xml" Id="R179cafbf446d4cee" /><Relationship Type="http://schemas.openxmlformats.org/officeDocument/2006/relationships/notesMaster" Target="/ppt/notesMasters/notesMaster1.xml" Id="R9439807eea9e4185" /></Relationships>
</file>

<file path=ppt/notesSlides/_rels/notesSlide8.xml.rels>&#65279;<?xml version="1.0" encoding="utf-8"?><Relationships xmlns="http://schemas.openxmlformats.org/package/2006/relationships"><Relationship Type="http://schemas.openxmlformats.org/officeDocument/2006/relationships/slide" Target="/ppt/slides/slide8.xml" Id="R7d2b942421e44045" /><Relationship Type="http://schemas.openxmlformats.org/officeDocument/2006/relationships/notesMaster" Target="/ppt/notesMasters/notesMaster1.xml" Id="R002ba69e1ce54ad7" /></Relationships>
</file>

<file path=ppt/notesSlides/_rels/notesSlide9.xml.rels>&#65279;<?xml version="1.0" encoding="utf-8"?><Relationships xmlns="http://schemas.openxmlformats.org/package/2006/relationships"><Relationship Type="http://schemas.openxmlformats.org/officeDocument/2006/relationships/slide" Target="/ppt/slides/slide9.xml" Id="Rb3d7798e1ba74ebb" /><Relationship Type="http://schemas.openxmlformats.org/officeDocument/2006/relationships/notesMaster" Target="/ppt/notesMasters/notesMaster1.xml" Id="R50068c10c4c24b09"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a:solidFill>
                  <a:schemeClr val="tx1"/>
                </a:solidFill>
                <a:effectLst/>
                <a:latin typeface="+mn-lt"/>
                <a:ea typeface="+mn-ea"/>
                <a:cs typeface="+mn-cs"/>
              </a:rPr>
              <a:t>本</a:t>
            </a:r>
            <a:r>
              <a:rPr lang="en-US" altLang="zh-CN" sz="1200" b="0" i="0" kern="1200">
                <a:solidFill>
                  <a:schemeClr val="tx1"/>
                </a:solidFill>
                <a:effectLst/>
                <a:latin typeface="+mn-lt"/>
                <a:ea typeface="+mn-ea"/>
                <a:cs typeface="+mn-cs"/>
              </a:rPr>
              <a:t>PPT</a:t>
            </a:r>
            <a:r>
              <a:rPr lang="zh-CN" altLang="en-US" sz="1200" b="0" i="0" kern="1200">
                <a:solidFill>
                  <a:schemeClr val="tx1"/>
                </a:solidFill>
                <a:effectLst/>
                <a:latin typeface="+mn-lt"/>
                <a:ea typeface="+mn-ea"/>
                <a:cs typeface="+mn-cs"/>
              </a:rPr>
              <a:t>模板部分元素使用了幻灯片母版制作。如果需要修改，点击</a:t>
            </a:r>
            <a:r>
              <a:rPr lang="en-US" altLang="zh-CN" sz="1200" b="0" i="0" kern="1200">
                <a:solidFill>
                  <a:schemeClr val="tx1"/>
                </a:solidFill>
                <a:effectLst/>
                <a:latin typeface="+mn-lt"/>
                <a:ea typeface="+mn-ea"/>
                <a:cs typeface="+mn-cs"/>
              </a:rPr>
              <a:t>-</a:t>
            </a:r>
            <a:r>
              <a:rPr lang="zh-CN" altLang="en-US" sz="1200" b="0" i="0" kern="1200">
                <a:solidFill>
                  <a:schemeClr val="tx1"/>
                </a:solidFill>
                <a:effectLst/>
                <a:latin typeface="+mn-lt"/>
                <a:ea typeface="+mn-ea"/>
                <a:cs typeface="+mn-cs"/>
              </a:rPr>
              <a:t>视图</a:t>
            </a:r>
            <a:r>
              <a:rPr lang="en-US" altLang="zh-CN" sz="1200" b="0" i="0" kern="1200">
                <a:solidFill>
                  <a:schemeClr val="tx1"/>
                </a:solidFill>
                <a:effectLst/>
                <a:latin typeface="+mn-lt"/>
                <a:ea typeface="+mn-ea"/>
                <a:cs typeface="+mn-cs"/>
              </a:rPr>
              <a:t>-</a:t>
            </a:r>
            <a:r>
              <a:rPr lang="zh-CN" altLang="en-US" sz="1200" b="0" i="0" kern="1200">
                <a:solidFill>
                  <a:schemeClr val="tx1"/>
                </a:solidFill>
                <a:effectLst/>
                <a:latin typeface="+mn-lt"/>
                <a:ea typeface="+mn-ea"/>
                <a:cs typeface="+mn-cs"/>
              </a:rPr>
              <a:t>幻灯片母版</a:t>
            </a:r>
            <a:r>
              <a:rPr lang="en-US" altLang="zh-CN" sz="1200" b="0" i="0" kern="1200">
                <a:solidFill>
                  <a:schemeClr val="tx1"/>
                </a:solidFill>
                <a:effectLst/>
                <a:latin typeface="+mn-lt"/>
                <a:ea typeface="+mn-ea"/>
                <a:cs typeface="+mn-cs"/>
              </a:rPr>
              <a:t>-</a:t>
            </a:r>
            <a:r>
              <a:rPr lang="zh-CN" altLang="en-US" sz="1200" b="0" i="0" kern="1200">
                <a:solidFill>
                  <a:schemeClr val="tx1"/>
                </a:solidFill>
                <a:effectLst/>
                <a:latin typeface="+mn-lt"/>
                <a:ea typeface="+mn-ea"/>
                <a:cs typeface="+mn-cs"/>
              </a:rPr>
              <a:t>修改；完成后关闭编辑母版即可。</a:t>
            </a:r>
            <a:endParaRPr lang="zh-CN" altLang="en-US"/>
          </a:p>
        </p:txBody>
      </p:sp>
      <p:sp>
        <p:nvSpPr>
          <p:cNvPr id="4" name="灯片编号占位符 3"/>
          <p:cNvSpPr>
            <a:spLocks noGrp="1"/>
          </p:cNvSpPr>
          <p:nvPr>
            <p:ph type="sldNum" sz="quarter" idx="10"/>
          </p:nvPr>
        </p:nvSpPr>
        <p:spPr/>
        <p:txBody>
          <a:bodyPr/>
          <a:lstStyle/>
          <a:p>
            <a:r>
              <a:rPr lang="en-US" altLang="zh-CN"/>
              <a:t>1</a:t>
            </a:r>
            <a:endParaRPr lang="zh-CN" altLang="en-US"/>
          </a:p>
        </p:txBody>
      </p:sp>
    </p:spTree>
    <p:extLst>
      <p:ext uri="{BB962C8B-B14F-4D97-AF65-F5344CB8AC3E}">
        <p14:creationId xmlns:p14="http://schemas.microsoft.com/office/powerpoint/2010/main" val="3132243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10</a:t>
            </a:r>
            <a:endParaRPr lang="zh-CN" altLang="en-US"/>
          </a:p>
        </p:txBody>
      </p:sp>
    </p:spTree>
    <p:extLst>
      <p:ext uri="{BB962C8B-B14F-4D97-AF65-F5344CB8AC3E}">
        <p14:creationId xmlns:p14="http://schemas.microsoft.com/office/powerpoint/2010/main" val="4094731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11</a:t>
            </a:r>
            <a:endParaRPr lang="zh-CN" altLang="en-US"/>
          </a:p>
        </p:txBody>
      </p:sp>
    </p:spTree>
    <p:extLst>
      <p:ext uri="{BB962C8B-B14F-4D97-AF65-F5344CB8AC3E}">
        <p14:creationId xmlns:p14="http://schemas.microsoft.com/office/powerpoint/2010/main" val="531469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12</a:t>
            </a:r>
            <a:endParaRPr lang="zh-CN" altLang="en-US"/>
          </a:p>
        </p:txBody>
      </p:sp>
    </p:spTree>
    <p:extLst>
      <p:ext uri="{BB962C8B-B14F-4D97-AF65-F5344CB8AC3E}">
        <p14:creationId xmlns:p14="http://schemas.microsoft.com/office/powerpoint/2010/main" val="3880815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13</a:t>
            </a:r>
            <a:endParaRPr lang="zh-CN" altLang="en-US"/>
          </a:p>
        </p:txBody>
      </p:sp>
    </p:spTree>
    <p:extLst>
      <p:ext uri="{BB962C8B-B14F-4D97-AF65-F5344CB8AC3E}">
        <p14:creationId xmlns:p14="http://schemas.microsoft.com/office/powerpoint/2010/main" val="1289000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14</a:t>
            </a:r>
            <a:endParaRPr lang="zh-CN" altLang="en-US"/>
          </a:p>
        </p:txBody>
      </p:sp>
    </p:spTree>
    <p:extLst>
      <p:ext uri="{BB962C8B-B14F-4D97-AF65-F5344CB8AC3E}">
        <p14:creationId xmlns:p14="http://schemas.microsoft.com/office/powerpoint/2010/main" val="4109320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15</a:t>
            </a:r>
            <a:endParaRPr lang="zh-CN" altLang="en-US"/>
          </a:p>
        </p:txBody>
      </p:sp>
    </p:spTree>
    <p:extLst>
      <p:ext uri="{BB962C8B-B14F-4D97-AF65-F5344CB8AC3E}">
        <p14:creationId xmlns:p14="http://schemas.microsoft.com/office/powerpoint/2010/main" val="2053826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16</a:t>
            </a:r>
            <a:endParaRPr lang="zh-CN" altLang="en-US"/>
          </a:p>
        </p:txBody>
      </p:sp>
    </p:spTree>
    <p:extLst>
      <p:ext uri="{BB962C8B-B14F-4D97-AF65-F5344CB8AC3E}">
        <p14:creationId xmlns:p14="http://schemas.microsoft.com/office/powerpoint/2010/main" val="1297519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17</a:t>
            </a:r>
            <a:endParaRPr lang="zh-CN" altLang="en-US"/>
          </a:p>
        </p:txBody>
      </p:sp>
    </p:spTree>
    <p:extLst>
      <p:ext uri="{BB962C8B-B14F-4D97-AF65-F5344CB8AC3E}">
        <p14:creationId xmlns:p14="http://schemas.microsoft.com/office/powerpoint/2010/main" val="3317930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18</a:t>
            </a:r>
            <a:endParaRPr lang="zh-CN" altLang="en-US"/>
          </a:p>
        </p:txBody>
      </p:sp>
    </p:spTree>
    <p:extLst>
      <p:ext uri="{BB962C8B-B14F-4D97-AF65-F5344CB8AC3E}">
        <p14:creationId xmlns:p14="http://schemas.microsoft.com/office/powerpoint/2010/main" val="544253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19</a:t>
            </a:r>
            <a:endParaRPr lang="zh-CN" altLang="en-US"/>
          </a:p>
        </p:txBody>
      </p:sp>
    </p:spTree>
    <p:extLst>
      <p:ext uri="{BB962C8B-B14F-4D97-AF65-F5344CB8AC3E}">
        <p14:creationId xmlns:p14="http://schemas.microsoft.com/office/powerpoint/2010/main" val="1684772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2</a:t>
            </a:r>
            <a:endParaRPr lang="zh-CN" altLang="en-US"/>
          </a:p>
        </p:txBody>
      </p:sp>
    </p:spTree>
    <p:extLst>
      <p:ext uri="{BB962C8B-B14F-4D97-AF65-F5344CB8AC3E}">
        <p14:creationId xmlns:p14="http://schemas.microsoft.com/office/powerpoint/2010/main" val="790983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20</a:t>
            </a:r>
            <a:endParaRPr lang="zh-CN" altLang="en-US"/>
          </a:p>
        </p:txBody>
      </p:sp>
    </p:spTree>
    <p:extLst>
      <p:ext uri="{BB962C8B-B14F-4D97-AF65-F5344CB8AC3E}">
        <p14:creationId xmlns:p14="http://schemas.microsoft.com/office/powerpoint/2010/main" val="1322330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21</a:t>
            </a:r>
            <a:endParaRPr lang="zh-CN" altLang="en-US"/>
          </a:p>
        </p:txBody>
      </p:sp>
    </p:spTree>
    <p:extLst>
      <p:ext uri="{BB962C8B-B14F-4D97-AF65-F5344CB8AC3E}">
        <p14:creationId xmlns:p14="http://schemas.microsoft.com/office/powerpoint/2010/main" val="237434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22</a:t>
            </a:r>
            <a:endParaRPr lang="zh-CN" altLang="en-US"/>
          </a:p>
        </p:txBody>
      </p:sp>
    </p:spTree>
    <p:extLst>
      <p:ext uri="{BB962C8B-B14F-4D97-AF65-F5344CB8AC3E}">
        <p14:creationId xmlns:p14="http://schemas.microsoft.com/office/powerpoint/2010/main" val="1622510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23</a:t>
            </a:r>
            <a:endParaRPr lang="zh-CN" altLang="en-US"/>
          </a:p>
        </p:txBody>
      </p:sp>
    </p:spTree>
    <p:extLst>
      <p:ext uri="{BB962C8B-B14F-4D97-AF65-F5344CB8AC3E}">
        <p14:creationId xmlns:p14="http://schemas.microsoft.com/office/powerpoint/2010/main" val="4057993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a:solidFill>
                  <a:schemeClr val="tx1"/>
                </a:solidFill>
                <a:effectLst/>
                <a:latin typeface="+mn-lt"/>
                <a:ea typeface="+mn-ea"/>
                <a:cs typeface="+mn-cs"/>
              </a:rPr>
              <a:t>本</a:t>
            </a:r>
            <a:r>
              <a:rPr lang="en-US" altLang="zh-CN" sz="1200" b="0" i="0" kern="1200">
                <a:solidFill>
                  <a:schemeClr val="tx1"/>
                </a:solidFill>
                <a:effectLst/>
                <a:latin typeface="+mn-lt"/>
                <a:ea typeface="+mn-ea"/>
                <a:cs typeface="+mn-cs"/>
              </a:rPr>
              <a:t>PPT</a:t>
            </a:r>
            <a:r>
              <a:rPr lang="zh-CN" altLang="en-US" sz="1200" b="0" i="0" kern="1200">
                <a:solidFill>
                  <a:schemeClr val="tx1"/>
                </a:solidFill>
                <a:effectLst/>
                <a:latin typeface="+mn-lt"/>
                <a:ea typeface="+mn-ea"/>
                <a:cs typeface="+mn-cs"/>
              </a:rPr>
              <a:t>模板部分元素使用了幻灯片母版制作。如果需要修改，点击</a:t>
            </a:r>
            <a:r>
              <a:rPr lang="en-US" altLang="zh-CN" sz="1200" b="0" i="0" kern="1200">
                <a:solidFill>
                  <a:schemeClr val="tx1"/>
                </a:solidFill>
                <a:effectLst/>
                <a:latin typeface="+mn-lt"/>
                <a:ea typeface="+mn-ea"/>
                <a:cs typeface="+mn-cs"/>
              </a:rPr>
              <a:t>-</a:t>
            </a:r>
            <a:r>
              <a:rPr lang="zh-CN" altLang="en-US" sz="1200" b="0" i="0" kern="1200">
                <a:solidFill>
                  <a:schemeClr val="tx1"/>
                </a:solidFill>
                <a:effectLst/>
                <a:latin typeface="+mn-lt"/>
                <a:ea typeface="+mn-ea"/>
                <a:cs typeface="+mn-cs"/>
              </a:rPr>
              <a:t>视图</a:t>
            </a:r>
            <a:r>
              <a:rPr lang="en-US" altLang="zh-CN" sz="1200" b="0" i="0" kern="1200">
                <a:solidFill>
                  <a:schemeClr val="tx1"/>
                </a:solidFill>
                <a:effectLst/>
                <a:latin typeface="+mn-lt"/>
                <a:ea typeface="+mn-ea"/>
                <a:cs typeface="+mn-cs"/>
              </a:rPr>
              <a:t>-</a:t>
            </a:r>
            <a:r>
              <a:rPr lang="zh-CN" altLang="en-US" sz="1200" b="0" i="0" kern="1200">
                <a:solidFill>
                  <a:schemeClr val="tx1"/>
                </a:solidFill>
                <a:effectLst/>
                <a:latin typeface="+mn-lt"/>
                <a:ea typeface="+mn-ea"/>
                <a:cs typeface="+mn-cs"/>
              </a:rPr>
              <a:t>幻灯片母版</a:t>
            </a:r>
            <a:r>
              <a:rPr lang="en-US" altLang="zh-CN" sz="1200" b="0" i="0" kern="1200">
                <a:solidFill>
                  <a:schemeClr val="tx1"/>
                </a:solidFill>
                <a:effectLst/>
                <a:latin typeface="+mn-lt"/>
                <a:ea typeface="+mn-ea"/>
                <a:cs typeface="+mn-cs"/>
              </a:rPr>
              <a:t>-</a:t>
            </a:r>
            <a:r>
              <a:rPr lang="zh-CN" altLang="en-US" sz="1200" b="0" i="0" kern="1200">
                <a:solidFill>
                  <a:schemeClr val="tx1"/>
                </a:solidFill>
                <a:effectLst/>
                <a:latin typeface="+mn-lt"/>
                <a:ea typeface="+mn-ea"/>
                <a:cs typeface="+mn-cs"/>
              </a:rPr>
              <a:t>修改；完成后关闭编辑母版即可。</a:t>
            </a:r>
            <a:endParaRPr lang="zh-CN" altLang="en-US"/>
          </a:p>
        </p:txBody>
      </p:sp>
      <p:sp>
        <p:nvSpPr>
          <p:cNvPr id="4" name="灯片编号占位符 3"/>
          <p:cNvSpPr>
            <a:spLocks noGrp="1"/>
          </p:cNvSpPr>
          <p:nvPr>
            <p:ph type="sldNum" sz="quarter" idx="10"/>
          </p:nvPr>
        </p:nvSpPr>
        <p:spPr/>
        <p:txBody>
          <a:bodyPr/>
          <a:lstStyle/>
          <a:p>
            <a:r>
              <a:rPr lang="en-US" altLang="zh-CN"/>
              <a:t>24</a:t>
            </a:r>
            <a:endParaRPr lang="zh-CN" altLang="en-US"/>
          </a:p>
        </p:txBody>
      </p:sp>
    </p:spTree>
    <p:extLst>
      <p:ext uri="{BB962C8B-B14F-4D97-AF65-F5344CB8AC3E}">
        <p14:creationId xmlns:p14="http://schemas.microsoft.com/office/powerpoint/2010/main" val="2733525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3</a:t>
            </a:r>
            <a:endParaRPr lang="zh-CN" altLang="en-US"/>
          </a:p>
        </p:txBody>
      </p:sp>
    </p:spTree>
    <p:extLst>
      <p:ext uri="{BB962C8B-B14F-4D97-AF65-F5344CB8AC3E}">
        <p14:creationId xmlns:p14="http://schemas.microsoft.com/office/powerpoint/2010/main" val="1259006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4</a:t>
            </a:r>
            <a:endParaRPr lang="zh-CN" altLang="en-US"/>
          </a:p>
        </p:txBody>
      </p:sp>
    </p:spTree>
    <p:extLst>
      <p:ext uri="{BB962C8B-B14F-4D97-AF65-F5344CB8AC3E}">
        <p14:creationId xmlns:p14="http://schemas.microsoft.com/office/powerpoint/2010/main" val="577521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5</a:t>
            </a:r>
            <a:endParaRPr lang="zh-CN" altLang="en-US"/>
          </a:p>
        </p:txBody>
      </p:sp>
    </p:spTree>
    <p:extLst>
      <p:ext uri="{BB962C8B-B14F-4D97-AF65-F5344CB8AC3E}">
        <p14:creationId xmlns:p14="http://schemas.microsoft.com/office/powerpoint/2010/main" val="1029614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6</a:t>
            </a:r>
            <a:endParaRPr lang="zh-CN" altLang="en-US"/>
          </a:p>
        </p:txBody>
      </p:sp>
    </p:spTree>
    <p:extLst>
      <p:ext uri="{BB962C8B-B14F-4D97-AF65-F5344CB8AC3E}">
        <p14:creationId xmlns:p14="http://schemas.microsoft.com/office/powerpoint/2010/main" val="722581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7</a:t>
            </a:r>
            <a:endParaRPr lang="zh-CN" altLang="en-US"/>
          </a:p>
        </p:txBody>
      </p:sp>
    </p:spTree>
    <p:extLst>
      <p:ext uri="{BB962C8B-B14F-4D97-AF65-F5344CB8AC3E}">
        <p14:creationId xmlns:p14="http://schemas.microsoft.com/office/powerpoint/2010/main" val="2667784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8</a:t>
            </a:r>
            <a:endParaRPr lang="zh-CN" altLang="en-US"/>
          </a:p>
        </p:txBody>
      </p:sp>
    </p:spTree>
    <p:extLst>
      <p:ext uri="{BB962C8B-B14F-4D97-AF65-F5344CB8AC3E}">
        <p14:creationId xmlns:p14="http://schemas.microsoft.com/office/powerpoint/2010/main" val="3629015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9</a:t>
            </a:r>
            <a:endParaRPr lang="zh-CN" altLang="en-US"/>
          </a:p>
        </p:txBody>
      </p:sp>
    </p:spTree>
    <p:extLst>
      <p:ext uri="{BB962C8B-B14F-4D97-AF65-F5344CB8AC3E}">
        <p14:creationId xmlns:p14="http://schemas.microsoft.com/office/powerpoint/2010/main" val="1212572082"/>
      </p:ext>
    </p:extLst>
  </p:cSld>
  <p:clrMapOvr>
    <a:masterClrMapping/>
  </p:clrMapOvr>
</p:notes>
</file>

<file path=ppt/slideLayouts/_rels/slideLayout1.xml.rels>&#65279;<?xml version="1.0" encoding="utf-8"?><Relationships xmlns="http://schemas.openxmlformats.org/package/2006/relationships"><Relationship Type="http://schemas.openxmlformats.org/officeDocument/2006/relationships/image" Target="/ppt/media/image.bin" Id="R5f07ea9045e64f3a" /><Relationship Type="http://schemas.openxmlformats.org/officeDocument/2006/relationships/slideMaster" Target="/ppt/slideMasters/slideMaster1.xml" Id="Rd77e233042124d22" /></Relationships>
</file>

<file path=ppt/slideLayouts/_rels/slideLayout2.xml.rels>&#65279;<?xml version="1.0" encoding="utf-8"?><Relationships xmlns="http://schemas.openxmlformats.org/package/2006/relationships"><Relationship Type="http://schemas.openxmlformats.org/officeDocument/2006/relationships/image" Target="/ppt/media/image2.bin" Id="R2b728c84738f4fe0" /><Relationship Type="http://schemas.openxmlformats.org/officeDocument/2006/relationships/image" Target="/ppt/media/image3.bin" Id="R9482f3635d4b491a" /><Relationship Type="http://schemas.openxmlformats.org/officeDocument/2006/relationships/slideMaster" Target="/ppt/slideMasters/slideMaster1.xml" Id="R9eceb82854c2407f" /></Relationships>
</file>

<file path=ppt/slideLayouts/_rels/slideLayout3.xml.rels>&#65279;<?xml version="1.0" encoding="utf-8"?><Relationships xmlns="http://schemas.openxmlformats.org/package/2006/relationships"><Relationship Type="http://schemas.openxmlformats.org/officeDocument/2006/relationships/image" Target="/ppt/media/image4.bin" Id="R684afe2622794a91" /><Relationship Type="http://schemas.openxmlformats.org/officeDocument/2006/relationships/image" Target="/ppt/media/image5.bin" Id="R0dbf5c5023f44557" /><Relationship Type="http://schemas.openxmlformats.org/officeDocument/2006/relationships/image" Target="/ppt/media/image6.bin" Id="R348bc70b41ac4612" /><Relationship Type="http://schemas.openxmlformats.org/officeDocument/2006/relationships/slideMaster" Target="/ppt/slideMasters/slideMaster1.xml" Id="R8ab9ed8fd33b4b85" /></Relationships>
</file>

<file path=ppt/slideLayouts/_rels/slideLayout4.xml.rels>&#65279;<?xml version="1.0" encoding="utf-8"?><Relationships xmlns="http://schemas.openxmlformats.org/package/2006/relationships"><Relationship Type="http://schemas.openxmlformats.org/officeDocument/2006/relationships/image" Target="/ppt/media/image7.bin" Id="R94ed0f3f242e4931" /><Relationship Type="http://schemas.openxmlformats.org/officeDocument/2006/relationships/image" Target="/ppt/media/image8.bin" Id="Rda10d687445c4f54" /><Relationship Type="http://schemas.openxmlformats.org/officeDocument/2006/relationships/tags" Target="/ppt/slideLayouts/tags/tag1.xml" Id="R9d26ae3d413841b0" /><Relationship Type="http://schemas.openxmlformats.org/officeDocument/2006/relationships/slideMaster" Target="/ppt/slideMasters/slideMaster1.xml" Id="Rcbe7717b6c1640fe" /></Relationships>
</file>

<file path=ppt/slideLayouts/_rels/slideLayout5.xml.rels>&#65279;<?xml version="1.0" encoding="utf-8"?><Relationships xmlns="http://schemas.openxmlformats.org/package/2006/relationships"><Relationship Type="http://schemas.openxmlformats.org/officeDocument/2006/relationships/image" Target="/ppt/media/image7.bin" Id="R26c913e87e0d4c35" /><Relationship Type="http://schemas.openxmlformats.org/officeDocument/2006/relationships/image" Target="/ppt/media/image8.bin" Id="R9d37ab1f25b2403d" /><Relationship Type="http://schemas.openxmlformats.org/officeDocument/2006/relationships/tags" Target="/ppt/slideLayouts/tags/tag2.xml" Id="Rfd56a1c31d06437a" /><Relationship Type="http://schemas.openxmlformats.org/officeDocument/2006/relationships/slideMaster" Target="/ppt/slideMasters/slideMaster1.xml" Id="R03b6c905ecb24088" /></Relationships>
</file>

<file path=ppt/slideLayouts/_rels/slideLayout6.xml.rels>&#65279;<?xml version="1.0" encoding="utf-8"?><Relationships xmlns="http://schemas.openxmlformats.org/package/2006/relationships"><Relationship Type="http://schemas.openxmlformats.org/officeDocument/2006/relationships/image" Target="/ppt/media/image7.bin" Id="R4d4b8ae9bd894bb5" /><Relationship Type="http://schemas.openxmlformats.org/officeDocument/2006/relationships/image" Target="/ppt/media/image8.bin" Id="Rc1cad538b5b14dc3" /><Relationship Type="http://schemas.openxmlformats.org/officeDocument/2006/relationships/tags" Target="/ppt/slideLayouts/tags/tag3.xml" Id="Rc3c5193402b44895" /><Relationship Type="http://schemas.openxmlformats.org/officeDocument/2006/relationships/slideMaster" Target="/ppt/slideMasters/slideMaster1.xml" Id="R4a4cd87609134626" /></Relationships>
</file>

<file path=ppt/slideLayouts/_rels/slideLayout7.xml.rels>&#65279;<?xml version="1.0" encoding="utf-8"?><Relationships xmlns="http://schemas.openxmlformats.org/package/2006/relationships"><Relationship Type="http://schemas.openxmlformats.org/officeDocument/2006/relationships/image" Target="/ppt/media/image7.bin" Id="R099ea872cb974f1e" /><Relationship Type="http://schemas.openxmlformats.org/officeDocument/2006/relationships/image" Target="/ppt/media/image8.bin" Id="R03180ab4fed2496f" /><Relationship Type="http://schemas.openxmlformats.org/officeDocument/2006/relationships/tags" Target="/ppt/slideLayouts/tags/tag4.xml" Id="R9fe9988c69174d3d" /><Relationship Type="http://schemas.openxmlformats.org/officeDocument/2006/relationships/slideMaster" Target="/ppt/slideMasters/slideMaster1.xml" Id="Ree80ba7dd3944089" /></Relationships>
</file>

<file path=ppt/slideLayouts/slideLayout1.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首页">
    <p:spTree>
      <p:nvGrpSpPr>
        <p:cNvPr id="1" name=""/>
        <p:cNvGrpSpPr/>
        <p:nvPr/>
      </p:nvGrpSpPr>
      <p:grpSpPr>
        <a:xfrm>
          <a:off x="0" y="0"/>
          <a:ext cx="0" cy="0"/>
        </a:xfrm>
      </p:grpSpPr>
      <p:grpSp>
        <p:nvGrpSpPr>
          <p:cNvPr id="2" name="组合 1">
            <a:extLst>
              <a:ext uri="{FF2B5EF4-FFF2-40B4-BE49-F238E27FC236}">
                <a16:creationId xmlns:a16="http://schemas.microsoft.com/office/drawing/2014/main" id="{1757DB8C-120B-4ABA-B066-5F92FD7D590E}"/>
              </a:ext>
            </a:extLst>
          </p:cNvPr>
          <p:cNvGrpSpPr/>
          <p:nvPr userDrawn="1"/>
        </p:nvGrpSpPr>
        <p:grpSpPr>
          <a:xfrm>
            <a:off x="0" y="0"/>
            <a:ext cx="12192000" cy="6858000"/>
            <a:chExt cx="12192000" cy="6858000"/>
          </a:xfrm>
        </p:grpSpPr>
        <p:pic>
          <p:nvPicPr>
            <p:cNvPr id="3" name="图片 2">
              <a:extLst>
                <a:ext uri="{FF2B5EF4-FFF2-40B4-BE49-F238E27FC236}">
                  <a16:creationId xmlns:a16="http://schemas.microsoft.com/office/drawing/2014/main" id="{B1A73103-F1C9-4990-A498-F4CEE014F32E}"/>
                </a:ext>
              </a:extLst>
            </p:cNvPr>
            <p:cNvPicPr>
              <a:picLocks noChangeAspect="1"/>
            </p:cNvPicPr>
            <p:nvPr/>
          </p:nvPicPr>
          <p:blipFill>
            <a:blip r:embed="R5f07ea9045e64f3a">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椭圆 3">
              <a:extLst>
                <a:ext uri="{FF2B5EF4-FFF2-40B4-BE49-F238E27FC236}">
                  <a16:creationId xmlns:a16="http://schemas.microsoft.com/office/drawing/2014/main" id="{BBA9BB47-D35C-429E-9FCD-1D23FC248F4A}"/>
                </a:ext>
              </a:extLst>
            </p:cNvPr>
            <p:cNvSpPr/>
            <p:nvPr/>
          </p:nvSpPr>
          <p:spPr>
            <a:xfrm>
              <a:off x="3275860" y="2509220"/>
              <a:ext cx="2334827" cy="2334827"/>
            </a:xfrm>
            <a:prstGeom prst="ellipse">
              <a:avLst/>
            </a:prstGeom>
            <a:solidFill>
              <a:srgbClr val="FFEE7B">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02682837"/>
      </p:ext>
    </p:extLst>
  </p:cSld>
  <p:clrMapOvr>
    <a:masterClrMapping/>
  </p:clrMapOvr>
  <mc:AlternateContent xmlns:mc="http://schemas.openxmlformats.org/markup-compatibility/2006">
    <mc:Choice xmlns:p14="http://schemas.microsoft.com/office/powerpoint/2010/main" Requires="p14">
      <p:transition spd="slow" advClick="0" advTm="5000" p14:dur="1400">
        <p14:ripple/>
      </p:transition>
    </mc:Choice>
    <mc:Fallback>
      <p:transition spd="slow" advClick="0" advTm="5000">
        <p:fade/>
      </p:transition>
    </mc:Fallback>
  </mc:AlternateContent>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目录页">
    <p:spTree>
      <p:nvGrpSpPr>
        <p:cNvPr id="1" name=""/>
        <p:cNvGrpSpPr/>
        <p:nvPr/>
      </p:nvGrpSpPr>
      <p:grpSpPr>
        <a:xfrm>
          <a:off x="0" y="0"/>
          <a:ext cx="0" cy="0"/>
        </a:xfrm>
      </p:grpSpPr>
      <p:pic>
        <p:nvPicPr>
          <p:cNvPr id="2" name="图片 1">
            <a:extLst>
              <a:ext uri="{FF2B5EF4-FFF2-40B4-BE49-F238E27FC236}">
                <a16:creationId xmlns:a16="http://schemas.microsoft.com/office/drawing/2014/main" id="{2CED4AB9-900E-4819-9294-972322A78E00}"/>
              </a:ext>
            </a:extLst>
          </p:cNvPr>
          <p:cNvPicPr>
            <a:picLocks noChangeAspect="1"/>
          </p:cNvPicPr>
          <p:nvPr userDrawn="1"/>
        </p:nvPicPr>
        <p:blipFill>
          <a:blip r:embed="R2b728c84738f4fe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id="{965966DF-150B-4E95-B916-C3857B7FEBAD}"/>
              </a:ext>
            </a:extLst>
          </p:cNvPr>
          <p:cNvPicPr>
            <a:picLocks noChangeAspect="1"/>
          </p:cNvPicPr>
          <p:nvPr userDrawn="1"/>
        </p:nvPicPr>
        <p:blipFill>
          <a:blip r:embed="R9482f3635d4b491a">
            <a:extLst>
              <a:ext uri="{28A0092B-C50C-407E-A947-70E740481C1C}">
                <a14:useLocalDpi xmlns:a14="http://schemas.microsoft.com/office/drawing/2010/main" val="0"/>
              </a:ext>
            </a:extLst>
          </a:blip>
          <a:stretch>
            <a:fillRect/>
          </a:stretch>
        </p:blipFill>
        <p:spPr>
          <a:xfrm>
            <a:off x="10294268" y="228600"/>
            <a:ext cx="1592932" cy="1625600"/>
          </a:xfrm>
          <a:prstGeom prst="rect">
            <a:avLst/>
          </a:prstGeom>
        </p:spPr>
      </p:pic>
    </p:spTree>
    <p:extLst>
      <p:ext uri="{BB962C8B-B14F-4D97-AF65-F5344CB8AC3E}">
        <p14:creationId xmlns:p14="http://schemas.microsoft.com/office/powerpoint/2010/main" val="3741538267"/>
      </p:ext>
    </p:extLst>
  </p:cSld>
  <p:clrMapOvr>
    <a:masterClrMapping/>
  </p:clrMapOvr>
  <mc:AlternateContent xmlns:mc="http://schemas.openxmlformats.org/markup-compatibility/2006">
    <mc:Choice xmlns:p14="http://schemas.microsoft.com/office/powerpoint/2010/main" Requires="p14">
      <p:transition spd="slow" advClick="0" advTm="5000" p14:dur="1400">
        <p14:doors dir="vert"/>
      </p:transition>
    </mc:Choice>
    <mc:Fallback>
      <p:transition spd="slow" advClick="0" advTm="5000">
        <p:fade/>
      </p:transition>
    </mc:Fallback>
  </mc:AlternateContent>
  <p:timing/>
</p:sldLayout>
</file>

<file path=ppt/slideLayouts/slideLayout3.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type="blank" preserve="1">
  <p:cSld name="过度页1">
    <p:spTree>
      <p:nvGrpSpPr>
        <p:cNvPr id="1" name=""/>
        <p:cNvGrpSpPr/>
        <p:nvPr/>
      </p:nvGrpSpPr>
      <p:grpSpPr>
        <a:xfrm>
          <a:off x="0" y="0"/>
          <a:ext cx="0" cy="0"/>
        </a:xfrm>
      </p:grpSpPr>
      <p:pic>
        <p:nvPicPr>
          <p:cNvPr id="3" name="图片 2">
            <a:extLst>
              <a:ext uri="{FF2B5EF4-FFF2-40B4-BE49-F238E27FC236}">
                <a16:creationId xmlns:a16="http://schemas.microsoft.com/office/drawing/2014/main" id="{3D5016FC-EE0E-4ECF-A405-980A35DE9E87}"/>
              </a:ext>
            </a:extLst>
          </p:cNvPr>
          <p:cNvPicPr>
            <a:picLocks noChangeAspect="1"/>
          </p:cNvPicPr>
          <p:nvPr userDrawn="1"/>
        </p:nvPicPr>
        <p:blipFill>
          <a:blip r:embed="R684afe2622794a91">
            <a:extLst>
              <a:ext uri="{28A0092B-C50C-407E-A947-70E740481C1C}">
                <a14:useLocalDpi xmlns:a14="http://schemas.microsoft.com/office/drawing/2010/main" val="0"/>
              </a:ext>
            </a:extLst>
          </a:blip>
          <a:stretch>
            <a:fillRect/>
          </a:stretch>
        </p:blipFill>
        <p:spPr>
          <a:xfrm>
            <a:off x="-457200" y="-533400"/>
            <a:ext cx="13093700" cy="7391400"/>
          </a:xfrm>
          <a:prstGeom prst="rect">
            <a:avLst/>
          </a:prstGeom>
        </p:spPr>
      </p:pic>
      <p:pic>
        <p:nvPicPr>
          <p:cNvPr id="4" name="图片 3">
            <a:extLst>
              <a:ext uri="{FF2B5EF4-FFF2-40B4-BE49-F238E27FC236}">
                <a16:creationId xmlns:a16="http://schemas.microsoft.com/office/drawing/2014/main" id="{9B265FC0-39E7-43CB-875A-E50ED4FB8C57}"/>
              </a:ext>
            </a:extLst>
          </p:cNvPr>
          <p:cNvPicPr>
            <a:picLocks noChangeAspect="1"/>
          </p:cNvPicPr>
          <p:nvPr userDrawn="1"/>
        </p:nvPicPr>
        <p:blipFill>
          <a:blip r:embed="R0dbf5c5023f44557">
            <a:extLst>
              <a:ext uri="{28A0092B-C50C-407E-A947-70E740481C1C}">
                <a14:useLocalDpi xmlns:a14="http://schemas.microsoft.com/office/drawing/2010/main" val="0"/>
              </a:ext>
            </a:extLst>
          </a:blip>
          <a:stretch>
            <a:fillRect/>
          </a:stretch>
        </p:blipFill>
        <p:spPr>
          <a:xfrm>
            <a:off x="9893300" y="165099"/>
            <a:ext cx="2171700" cy="2216237"/>
          </a:xfrm>
          <a:prstGeom prst="rect">
            <a:avLst/>
          </a:prstGeom>
        </p:spPr>
      </p:pic>
      <p:pic>
        <p:nvPicPr>
          <p:cNvPr id="5" name="图片 4">
            <a:extLst>
              <a:ext uri="{FF2B5EF4-FFF2-40B4-BE49-F238E27FC236}">
                <a16:creationId xmlns:a16="http://schemas.microsoft.com/office/drawing/2014/main" id="{ACAD2992-DF2B-4259-8F50-7BC8966B5DBC}"/>
              </a:ext>
            </a:extLst>
          </p:cNvPr>
          <p:cNvPicPr>
            <a:picLocks noChangeAspect="1"/>
          </p:cNvPicPr>
          <p:nvPr userDrawn="1"/>
        </p:nvPicPr>
        <p:blipFill>
          <a:blip r:embed="R348bc70b41ac4612">
            <a:extLst>
              <a:ext uri="{28A0092B-C50C-407E-A947-70E740481C1C}">
                <a14:useLocalDpi xmlns:a14="http://schemas.microsoft.com/office/drawing/2010/main" val="0"/>
              </a:ext>
            </a:extLst>
          </a:blip>
          <a:stretch>
            <a:fillRect/>
          </a:stretch>
        </p:blipFill>
        <p:spPr>
          <a:xfrm>
            <a:off x="6338049" y="4089268"/>
            <a:ext cx="6145301" cy="3048264"/>
          </a:xfrm>
          <a:prstGeom prst="rect">
            <a:avLst/>
          </a:prstGeom>
        </p:spPr>
      </p:pic>
    </p:spTree>
    <p:extLst>
      <p:ext uri="{BB962C8B-B14F-4D97-AF65-F5344CB8AC3E}">
        <p14:creationId xmlns:p14="http://schemas.microsoft.com/office/powerpoint/2010/main" val="2588428398"/>
      </p:ext>
    </p:extLst>
  </p:cSld>
  <p:clrMapOvr>
    <a:masterClrMapping/>
  </p:clrMapOvr>
  <mc:AlternateContent xmlns:mc="http://schemas.openxmlformats.org/markup-compatibility/2006">
    <mc:Choice xmlns:p14="http://schemas.microsoft.com/office/powerpoint/2010/main" Requires="p14">
      <p:transition spd="slow" advClick="0" advTm="5000" p14:dur="900">
        <p14:warp dir="in"/>
      </p:transition>
    </mc:Choice>
    <mc:Fallback>
      <p:transition spd="slow" advClick="0" advTm="5000">
        <p:fade/>
      </p:transition>
    </mc:Fallback>
  </mc:AlternateContent>
  <p:timing/>
</p:sldLayout>
</file>

<file path=ppt/slideLayouts/slideLayout4.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内页-1">
    <p:spTree>
      <p:nvGrpSpPr>
        <p:cNvPr id="1" name=""/>
        <p:cNvGrpSpPr/>
        <p:nvPr/>
      </p:nvGrpSpPr>
      <p:grpSpPr>
        <a:xfrm>
          <a:off x="0" y="0"/>
          <a:ext cx="0" cy="0"/>
        </a:xfrm>
      </p:grpSpPr>
      <p:sp>
        <p:nvSpPr>
          <p:cNvPr id="3" name="PA_图片 7">
            <a:extLst>
              <a:ext uri="{FF2B5EF4-FFF2-40B4-BE49-F238E27FC236}">
                <a16:creationId xmlns:a16="http://schemas.microsoft.com/office/drawing/2014/main" id="{3403B1EE-F138-4303-BDC3-F9D83557ED0F}"/>
              </a:ext>
            </a:extLst>
          </p:cNvPr>
          <p:cNvSpPr/>
          <p:nvPr userDrawn="1">
            <p:custDataLst>
              <p:tags r:id="R9d26ae3d413841b0"/>
            </p:custDataLst>
          </p:nvPr>
        </p:nvSpPr>
        <p:spPr>
          <a:xfrm>
            <a:off x="0" y="0"/>
            <a:ext cx="12192001" cy="6858001"/>
          </a:xfrm>
          <a:custGeom>
            <a:rect l="0" t="0" r="0" b="0"/>
            <a:pathLst>
              <a:path w="12192001" h="6858001">
                <a:moveTo>
                  <a:pt x="0" y="0"/>
                </a:moveTo>
                <a:lnTo>
                  <a:pt x="12192000" y="0"/>
                </a:lnTo>
                <a:lnTo>
                  <a:pt x="12192000" y="6858000"/>
                </a:lnTo>
                <a:lnTo>
                  <a:pt x="0" y="6858000"/>
                </a:lnTo>
                <a:close/>
              </a:path>
            </a:pathLst>
          </a:custGeom>
          <a:blipFill dpi="0" rotWithShape="1">
            <a:blip r:embed="R94ed0f3f242e4931">
              <a:alphaModFix amt="35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Line 9">
            <a:extLst>
              <a:ext uri="{FF2B5EF4-FFF2-40B4-BE49-F238E27FC236}">
                <a16:creationId xmlns:a16="http://schemas.microsoft.com/office/drawing/2014/main" id="{3A224CA2-EE7D-48B1-9BC3-6702A5040625}"/>
              </a:ext>
            </a:extLst>
          </p:cNvPr>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20" tIns="60961" rIns="121920" bIns="60961" numCol="1" anchor="t" anchorCtr="0" compatLnSpc="1">
            <a:prstTxWarp prst="textNoShape">
              <a:avLst/>
            </a:prstTxWarp>
          </a:bodyPr>
          <a:lstStyle/>
          <a:p>
            <a:pPr>
              <a:lnSpc>
                <a:spcPct val="120000"/>
              </a:lnSpc>
            </a:pPr>
            <a:endParaRPr lang="zh-CN" altLang="en-US" sz="3200">
              <a:solidFill>
                <a:schemeClr val="tx2"/>
              </a:solidFill>
              <a:latin typeface="微软雅黑" pitchFamily="34" charset="-122"/>
              <a:ea typeface="微软雅黑" pitchFamily="34" charset="-122"/>
            </a:endParaRPr>
          </a:p>
        </p:txBody>
      </p:sp>
      <p:sp>
        <p:nvSpPr>
          <p:cNvPr id="5" name="标题 4">
            <a:extLst>
              <a:ext uri="{FF2B5EF4-FFF2-40B4-BE49-F238E27FC236}">
                <a16:creationId xmlns:a16="http://schemas.microsoft.com/office/drawing/2014/main" id="{17A1B787-E067-40CD-A8DF-74A4F46A576E}"/>
              </a:ext>
            </a:extLst>
          </p:cNvPr>
          <p:cNvSpPr txBox="1"/>
          <p:nvPr userDrawn="1"/>
        </p:nvSpPr>
        <p:spPr>
          <a:xfrm>
            <a:off x="1158408" y="152874"/>
            <a:ext cx="5225625" cy="542617"/>
          </a:xfrm>
          <a:prstGeom prst="rect">
            <a:avLst/>
          </a:prstGeom>
        </p:spPr>
        <p:txBody>
          <a:bodyPr vert="horz" lIns="91440" tIns="45721" rIns="91440" bIns="45721" rtlCol="0">
            <a:noAutofit/>
          </a:bodyPr>
          <a:lstStyle>
            <a:lvl1pPr algn="l" defTabSz="914400" rtl="0" eaLnBrk="1" latinLnBrk="0" hangingPunct="1">
              <a:lnSpc>
                <a:spcPct val="90000"/>
              </a:lnSpc>
              <a:spcBef>
                <a:spcPct val="0"/>
              </a:spcBef>
              <a:buNone/>
              <a:defRPr lang="zh-CN" altLang="en-US" sz="2400" b="1" kern="1200">
                <a:solidFill>
                  <a:schemeClr val="tx1">
                    <a:lumMod val="75000"/>
                    <a:lumOff val="25000"/>
                  </a:schemeClr>
                </a:solidFill>
                <a:latin typeface="微软雅黑" pitchFamily="34" charset="-122"/>
                <a:ea typeface="微软雅黑" pitchFamily="34" charset="-122"/>
                <a:cs typeface="+mn-cs"/>
              </a:defRPr>
            </a:lvl1pPr>
          </a:lstStyle>
          <a:p>
            <a:pPr>
              <a:spcBef>
                <a:spcPct val="20000"/>
              </a:spcBef>
              <a:buFont typeface="Arial" panose="020b0604020202020204" pitchFamily="34" charset="0"/>
              <a:buNone/>
            </a:pPr>
            <a:r>
              <a:rPr lang="zh-CN" altLang="en-US" sz="2800"/>
              <a:t>请输入您的标题</a:t>
            </a:r>
          </a:p>
        </p:txBody>
      </p:sp>
      <p:pic>
        <p:nvPicPr>
          <p:cNvPr id="11" name="图片 10">
            <a:extLst>
              <a:ext uri="{FF2B5EF4-FFF2-40B4-BE49-F238E27FC236}">
                <a16:creationId xmlns:a16="http://schemas.microsoft.com/office/drawing/2014/main" id="{9C9EFB44-48F5-43A9-AD6C-5267F629A5FD}"/>
              </a:ext>
            </a:extLst>
          </p:cNvPr>
          <p:cNvPicPr>
            <a:picLocks noChangeAspect="1"/>
          </p:cNvPicPr>
          <p:nvPr userDrawn="1"/>
        </p:nvPicPr>
        <p:blipFill>
          <a:blip r:embed="Rda10d687445c4f54">
            <a:extLst>
              <a:ext uri="{28A0092B-C50C-407E-A947-70E740481C1C}">
                <a14:useLocalDpi xmlns:a14="http://schemas.microsoft.com/office/drawing/2010/main" val="0"/>
              </a:ext>
            </a:extLst>
          </a:blip>
          <a:stretch>
            <a:fillRect/>
          </a:stretch>
        </p:blipFill>
        <p:spPr>
          <a:xfrm>
            <a:off x="88808" y="104941"/>
            <a:ext cx="753721" cy="999961"/>
          </a:xfrm>
          <a:prstGeom prst="rect">
            <a:avLst/>
          </a:prstGeom>
        </p:spPr>
      </p:pic>
    </p:spTree>
    <p:extLst>
      <p:ext uri="{BB962C8B-B14F-4D97-AF65-F5344CB8AC3E}">
        <p14:creationId xmlns:p14="http://schemas.microsoft.com/office/powerpoint/2010/main" val="1196259489"/>
      </p:ext>
    </p:extLst>
  </p:cSld>
  <p:clrMapOvr>
    <a:masterClrMapping/>
  </p:clrMapOvr>
  <mc:AlternateContent xmlns:mc="http://schemas.openxmlformats.org/markup-compatibility/2006">
    <mc:Choice xmlns:p14="http://schemas.microsoft.com/office/powerpoint/2010/main" Requires="p14">
      <p:transition spd="slow" advClick="0" advTm="5000" p14:dur="1600">
        <p14:prism isInverted="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850"/>
                                        <p:tgtEl>
                                          <p:spTgt spid="4"/>
                                        </p:tgtEl>
                                      </p:cBhvr>
                                    </p:animEffect>
                                  </p:childTnLst>
                                </p:cTn>
                              </p:par>
                            </p:childTnLst>
                          </p:cTn>
                        </p:par>
                        <p:par>
                          <p:cTn id="8" fill="hold" nodeType="afterGroup">
                            <p:stCondLst>
                              <p:cond delay="850"/>
                            </p:stCondLst>
                            <p:childTnLst>
                              <p:par>
                                <p:cTn id="9" presetID="1" presetClass="entr" presetSubtype="0" fill="hold" grpId="0" nodeType="afterEffect">
                                  <p:stCondLst>
                                    <p:cond delay="0"/>
                                  </p:stCondLst>
                                  <p:iterate type="lt">
                                    <p:tmAbs val="80"/>
                                  </p:iterate>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Layout>
</file>

<file path=ppt/slideLayouts/slideLayout5.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1_内页-1">
    <p:spTree>
      <p:nvGrpSpPr>
        <p:cNvPr id="1" name=""/>
        <p:cNvGrpSpPr/>
        <p:nvPr/>
      </p:nvGrpSpPr>
      <p:grpSpPr>
        <a:xfrm>
          <a:off x="0" y="0"/>
          <a:ext cx="0" cy="0"/>
        </a:xfrm>
      </p:grpSpPr>
      <p:sp>
        <p:nvSpPr>
          <p:cNvPr id="3" name="PA_图片 7">
            <a:extLst>
              <a:ext uri="{FF2B5EF4-FFF2-40B4-BE49-F238E27FC236}">
                <a16:creationId xmlns:a16="http://schemas.microsoft.com/office/drawing/2014/main" id="{2C8DA81D-08AB-420A-AAED-AEE620CE5835}"/>
              </a:ext>
            </a:extLst>
          </p:cNvPr>
          <p:cNvSpPr/>
          <p:nvPr userDrawn="1">
            <p:custDataLst>
              <p:tags r:id="Rfd56a1c31d06437a"/>
            </p:custDataLst>
          </p:nvPr>
        </p:nvSpPr>
        <p:spPr>
          <a:xfrm>
            <a:off x="0" y="0"/>
            <a:ext cx="12192001" cy="6858001"/>
          </a:xfrm>
          <a:custGeom>
            <a:rect l="0" t="0" r="0" b="0"/>
            <a:pathLst>
              <a:path w="12192001" h="6858001">
                <a:moveTo>
                  <a:pt x="0" y="0"/>
                </a:moveTo>
                <a:lnTo>
                  <a:pt x="12192000" y="0"/>
                </a:lnTo>
                <a:lnTo>
                  <a:pt x="12192000" y="6858000"/>
                </a:lnTo>
                <a:lnTo>
                  <a:pt x="0" y="6858000"/>
                </a:lnTo>
                <a:close/>
              </a:path>
            </a:pathLst>
          </a:custGeom>
          <a:blipFill dpi="0" rotWithShape="1">
            <a:blip r:embed="R26c913e87e0d4c35">
              <a:alphaModFix amt="35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Line 9">
            <a:extLst>
              <a:ext uri="{FF2B5EF4-FFF2-40B4-BE49-F238E27FC236}">
                <a16:creationId xmlns:a16="http://schemas.microsoft.com/office/drawing/2014/main" id="{E6D6EAA0-9B7B-45BD-92CB-88C615681324}"/>
              </a:ext>
            </a:extLst>
          </p:cNvPr>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20" tIns="60961" rIns="121920" bIns="60961" numCol="1" anchor="t" anchorCtr="0" compatLnSpc="1">
            <a:prstTxWarp prst="textNoShape">
              <a:avLst/>
            </a:prstTxWarp>
          </a:bodyPr>
          <a:lstStyle/>
          <a:p>
            <a:pPr>
              <a:lnSpc>
                <a:spcPct val="120000"/>
              </a:lnSpc>
            </a:pPr>
            <a:endParaRPr lang="zh-CN" altLang="en-US" sz="3200">
              <a:solidFill>
                <a:schemeClr val="tx2"/>
              </a:solidFill>
              <a:latin typeface="微软雅黑" pitchFamily="34" charset="-122"/>
              <a:ea typeface="微软雅黑" pitchFamily="34" charset="-122"/>
            </a:endParaRPr>
          </a:p>
        </p:txBody>
      </p:sp>
      <p:sp>
        <p:nvSpPr>
          <p:cNvPr id="5" name="标题 4">
            <a:extLst>
              <a:ext uri="{FF2B5EF4-FFF2-40B4-BE49-F238E27FC236}">
                <a16:creationId xmlns:a16="http://schemas.microsoft.com/office/drawing/2014/main" id="{5BE092B1-6CB4-4735-A6AD-A075FFC9A33C}"/>
              </a:ext>
            </a:extLst>
          </p:cNvPr>
          <p:cNvSpPr txBox="1"/>
          <p:nvPr userDrawn="1"/>
        </p:nvSpPr>
        <p:spPr>
          <a:xfrm>
            <a:off x="1158408" y="152874"/>
            <a:ext cx="5225625" cy="542617"/>
          </a:xfrm>
          <a:prstGeom prst="rect">
            <a:avLst/>
          </a:prstGeom>
        </p:spPr>
        <p:txBody>
          <a:bodyPr vert="horz" lIns="91440" tIns="45721" rIns="91440" bIns="45721" rtlCol="0">
            <a:noAutofit/>
          </a:bodyPr>
          <a:lstStyle>
            <a:lvl1pPr algn="l" defTabSz="914400" rtl="0" eaLnBrk="1" latinLnBrk="0" hangingPunct="1">
              <a:lnSpc>
                <a:spcPct val="90000"/>
              </a:lnSpc>
              <a:spcBef>
                <a:spcPct val="0"/>
              </a:spcBef>
              <a:buNone/>
              <a:defRPr lang="zh-CN" altLang="en-US" sz="2400" b="1" kern="1200">
                <a:solidFill>
                  <a:schemeClr val="tx1">
                    <a:lumMod val="75000"/>
                    <a:lumOff val="25000"/>
                  </a:schemeClr>
                </a:solidFill>
                <a:latin typeface="微软雅黑" pitchFamily="34" charset="-122"/>
                <a:ea typeface="微软雅黑" pitchFamily="34" charset="-122"/>
                <a:cs typeface="+mn-cs"/>
              </a:defRPr>
            </a:lvl1pPr>
          </a:lstStyle>
          <a:p>
            <a:pPr>
              <a:spcBef>
                <a:spcPct val="20000"/>
              </a:spcBef>
              <a:buFont typeface="Arial" panose="020b0604020202020204" pitchFamily="34" charset="0"/>
              <a:buNone/>
            </a:pPr>
            <a:r>
              <a:rPr lang="zh-CN" altLang="en-US" sz="2800"/>
              <a:t>请输入您的标题</a:t>
            </a:r>
          </a:p>
        </p:txBody>
      </p:sp>
      <p:pic>
        <p:nvPicPr>
          <p:cNvPr id="6" name="图片 5">
            <a:extLst>
              <a:ext uri="{FF2B5EF4-FFF2-40B4-BE49-F238E27FC236}">
                <a16:creationId xmlns:a16="http://schemas.microsoft.com/office/drawing/2014/main" id="{B5F98521-297B-4EB3-A8BF-C47469E42156}"/>
              </a:ext>
            </a:extLst>
          </p:cNvPr>
          <p:cNvPicPr>
            <a:picLocks noChangeAspect="1"/>
          </p:cNvPicPr>
          <p:nvPr userDrawn="1"/>
        </p:nvPicPr>
        <p:blipFill>
          <a:blip r:embed="R9d37ab1f25b2403d">
            <a:extLst>
              <a:ext uri="{28A0092B-C50C-407E-A947-70E740481C1C}">
                <a14:useLocalDpi xmlns:a14="http://schemas.microsoft.com/office/drawing/2010/main" val="0"/>
              </a:ext>
            </a:extLst>
          </a:blip>
          <a:stretch>
            <a:fillRect/>
          </a:stretch>
        </p:blipFill>
        <p:spPr>
          <a:xfrm>
            <a:off x="88808" y="104941"/>
            <a:ext cx="753721" cy="999961"/>
          </a:xfrm>
          <a:prstGeom prst="rect">
            <a:avLst/>
          </a:prstGeom>
        </p:spPr>
      </p:pic>
    </p:spTree>
    <p:extLst>
      <p:ext uri="{BB962C8B-B14F-4D97-AF65-F5344CB8AC3E}">
        <p14:creationId xmlns:p14="http://schemas.microsoft.com/office/powerpoint/2010/main" val="2912480716"/>
      </p:ext>
    </p:extLst>
  </p:cSld>
  <p:clrMapOvr>
    <a:masterClrMapping/>
  </p:clrMapOvr>
  <mc:AlternateContent xmlns:mc="http://schemas.openxmlformats.org/markup-compatibility/2006">
    <mc:Choice xmlns:p14="http://schemas.microsoft.com/office/powerpoint/2010/main" Requires="p14">
      <p:transition spd="slow" advClick="0" advTm="5000" p14:dur="1250">
        <p14:switch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850"/>
                                        <p:tgtEl>
                                          <p:spTgt spid="4"/>
                                        </p:tgtEl>
                                      </p:cBhvr>
                                    </p:animEffect>
                                  </p:childTnLst>
                                </p:cTn>
                              </p:par>
                            </p:childTnLst>
                          </p:cTn>
                        </p:par>
                        <p:par>
                          <p:cTn id="8" fill="hold" nodeType="afterGroup">
                            <p:stCondLst>
                              <p:cond delay="850"/>
                            </p:stCondLst>
                            <p:childTnLst>
                              <p:par>
                                <p:cTn id="9" presetID="1" presetClass="entr" presetSubtype="0" fill="hold" grpId="0" nodeType="afterEffect">
                                  <p:stCondLst>
                                    <p:cond delay="0"/>
                                  </p:stCondLst>
                                  <p:iterate type="lt">
                                    <p:tmAbs val="80"/>
                                  </p:iterate>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Layout>
</file>

<file path=ppt/slideLayouts/slideLayout6.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2_内页-1">
    <p:spTree>
      <p:nvGrpSpPr>
        <p:cNvPr id="1" name=""/>
        <p:cNvGrpSpPr/>
        <p:nvPr/>
      </p:nvGrpSpPr>
      <p:grpSpPr>
        <a:xfrm>
          <a:off x="0" y="0"/>
          <a:ext cx="0" cy="0"/>
        </a:xfrm>
      </p:grpSpPr>
      <p:sp>
        <p:nvSpPr>
          <p:cNvPr id="3" name="PA_图片 7">
            <a:extLst>
              <a:ext uri="{FF2B5EF4-FFF2-40B4-BE49-F238E27FC236}">
                <a16:creationId xmlns:a16="http://schemas.microsoft.com/office/drawing/2014/main" id="{BA6BFE5F-ED05-4683-977A-59045AD15239}"/>
              </a:ext>
            </a:extLst>
          </p:cNvPr>
          <p:cNvSpPr/>
          <p:nvPr userDrawn="1">
            <p:custDataLst>
              <p:tags r:id="Rc3c5193402b44895"/>
            </p:custDataLst>
          </p:nvPr>
        </p:nvSpPr>
        <p:spPr>
          <a:xfrm>
            <a:off x="0" y="0"/>
            <a:ext cx="12192001" cy="6858001"/>
          </a:xfrm>
          <a:custGeom>
            <a:rect l="0" t="0" r="0" b="0"/>
            <a:pathLst>
              <a:path w="12192001" h="6858001">
                <a:moveTo>
                  <a:pt x="0" y="0"/>
                </a:moveTo>
                <a:lnTo>
                  <a:pt x="12192000" y="0"/>
                </a:lnTo>
                <a:lnTo>
                  <a:pt x="12192000" y="6858000"/>
                </a:lnTo>
                <a:lnTo>
                  <a:pt x="0" y="6858000"/>
                </a:lnTo>
                <a:close/>
              </a:path>
            </a:pathLst>
          </a:custGeom>
          <a:blipFill dpi="0" rotWithShape="1">
            <a:blip r:embed="R4d4b8ae9bd894bb5">
              <a:alphaModFix amt="35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Line 9">
            <a:extLst>
              <a:ext uri="{FF2B5EF4-FFF2-40B4-BE49-F238E27FC236}">
                <a16:creationId xmlns:a16="http://schemas.microsoft.com/office/drawing/2014/main" id="{2D1ADE18-AB8C-4F1F-9F5F-2C9F02B70F6D}"/>
              </a:ext>
            </a:extLst>
          </p:cNvPr>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20" tIns="60961" rIns="121920" bIns="60961" numCol="1" anchor="t" anchorCtr="0" compatLnSpc="1">
            <a:prstTxWarp prst="textNoShape">
              <a:avLst/>
            </a:prstTxWarp>
          </a:bodyPr>
          <a:lstStyle/>
          <a:p>
            <a:pPr>
              <a:lnSpc>
                <a:spcPct val="120000"/>
              </a:lnSpc>
            </a:pPr>
            <a:endParaRPr lang="zh-CN" altLang="en-US" sz="3200">
              <a:solidFill>
                <a:schemeClr val="tx2"/>
              </a:solidFill>
              <a:latin typeface="微软雅黑" pitchFamily="34" charset="-122"/>
              <a:ea typeface="微软雅黑" pitchFamily="34" charset="-122"/>
            </a:endParaRPr>
          </a:p>
        </p:txBody>
      </p:sp>
      <p:sp>
        <p:nvSpPr>
          <p:cNvPr id="5" name="标题 4">
            <a:extLst>
              <a:ext uri="{FF2B5EF4-FFF2-40B4-BE49-F238E27FC236}">
                <a16:creationId xmlns:a16="http://schemas.microsoft.com/office/drawing/2014/main" id="{7D168A7E-11F1-49D9-8774-3BFD6F2515F0}"/>
              </a:ext>
            </a:extLst>
          </p:cNvPr>
          <p:cNvSpPr txBox="1"/>
          <p:nvPr userDrawn="1"/>
        </p:nvSpPr>
        <p:spPr>
          <a:xfrm>
            <a:off x="1158408" y="152874"/>
            <a:ext cx="5225625" cy="542617"/>
          </a:xfrm>
          <a:prstGeom prst="rect">
            <a:avLst/>
          </a:prstGeom>
        </p:spPr>
        <p:txBody>
          <a:bodyPr vert="horz" lIns="91440" tIns="45721" rIns="91440" bIns="45721" rtlCol="0">
            <a:noAutofit/>
          </a:bodyPr>
          <a:lstStyle>
            <a:lvl1pPr algn="l" defTabSz="914400" rtl="0" eaLnBrk="1" latinLnBrk="0" hangingPunct="1">
              <a:lnSpc>
                <a:spcPct val="90000"/>
              </a:lnSpc>
              <a:spcBef>
                <a:spcPct val="0"/>
              </a:spcBef>
              <a:buNone/>
              <a:defRPr lang="zh-CN" altLang="en-US" sz="2400" b="1" kern="1200">
                <a:solidFill>
                  <a:schemeClr val="tx1">
                    <a:lumMod val="75000"/>
                    <a:lumOff val="25000"/>
                  </a:schemeClr>
                </a:solidFill>
                <a:latin typeface="微软雅黑" pitchFamily="34" charset="-122"/>
                <a:ea typeface="微软雅黑" pitchFamily="34" charset="-122"/>
                <a:cs typeface="+mn-cs"/>
              </a:defRPr>
            </a:lvl1pPr>
          </a:lstStyle>
          <a:p>
            <a:pPr>
              <a:spcBef>
                <a:spcPct val="20000"/>
              </a:spcBef>
              <a:buFont typeface="Arial" panose="020b0604020202020204" pitchFamily="34" charset="0"/>
              <a:buNone/>
            </a:pPr>
            <a:r>
              <a:rPr lang="zh-CN" altLang="en-US" sz="2800"/>
              <a:t>请输入您的标题</a:t>
            </a:r>
          </a:p>
        </p:txBody>
      </p:sp>
      <p:pic>
        <p:nvPicPr>
          <p:cNvPr id="6" name="图片 5">
            <a:extLst>
              <a:ext uri="{FF2B5EF4-FFF2-40B4-BE49-F238E27FC236}">
                <a16:creationId xmlns:a16="http://schemas.microsoft.com/office/drawing/2014/main" id="{2677FD1C-FDCF-429E-A86A-E20B21574C74}"/>
              </a:ext>
            </a:extLst>
          </p:cNvPr>
          <p:cNvPicPr>
            <a:picLocks noChangeAspect="1"/>
          </p:cNvPicPr>
          <p:nvPr userDrawn="1"/>
        </p:nvPicPr>
        <p:blipFill>
          <a:blip r:embed="Rc1cad538b5b14dc3">
            <a:extLst>
              <a:ext uri="{28A0092B-C50C-407E-A947-70E740481C1C}">
                <a14:useLocalDpi xmlns:a14="http://schemas.microsoft.com/office/drawing/2010/main" val="0"/>
              </a:ext>
            </a:extLst>
          </a:blip>
          <a:stretch>
            <a:fillRect/>
          </a:stretch>
        </p:blipFill>
        <p:spPr>
          <a:xfrm>
            <a:off x="88808" y="104941"/>
            <a:ext cx="753721" cy="999961"/>
          </a:xfrm>
          <a:prstGeom prst="rect">
            <a:avLst/>
          </a:prstGeom>
        </p:spPr>
      </p:pic>
    </p:spTree>
    <p:extLst>
      <p:ext uri="{BB962C8B-B14F-4D97-AF65-F5344CB8AC3E}">
        <p14:creationId xmlns:p14="http://schemas.microsoft.com/office/powerpoint/2010/main" val="1322825525"/>
      </p:ext>
    </p:extLst>
  </p:cSld>
  <p:clrMapOvr>
    <a:masterClrMapping/>
  </p:clrMapOvr>
  <mc:AlternateContent xmlns:mc="http://schemas.openxmlformats.org/markup-compatibility/2006">
    <mc:Choice xmlns:p14="http://schemas.microsoft.com/office/powerpoint/2010/main" Requires="p14">
      <p:transition spd="slow" advClick="0" advTm="5000" p14:dur="1250">
        <p14:flip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850"/>
                                        <p:tgtEl>
                                          <p:spTgt spid="4"/>
                                        </p:tgtEl>
                                      </p:cBhvr>
                                    </p:animEffect>
                                  </p:childTnLst>
                                </p:cTn>
                              </p:par>
                            </p:childTnLst>
                          </p:cTn>
                        </p:par>
                        <p:par>
                          <p:cTn id="8" fill="hold" nodeType="afterGroup">
                            <p:stCondLst>
                              <p:cond delay="850"/>
                            </p:stCondLst>
                            <p:childTnLst>
                              <p:par>
                                <p:cTn id="9" presetID="1" presetClass="entr" presetSubtype="0" fill="hold" grpId="0" nodeType="afterEffect">
                                  <p:stCondLst>
                                    <p:cond delay="0"/>
                                  </p:stCondLst>
                                  <p:iterate type="lt">
                                    <p:tmAbs val="80"/>
                                  </p:iterate>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Layout>
</file>

<file path=ppt/slideLayouts/slideLayout7.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3_内页-1">
    <p:spTree>
      <p:nvGrpSpPr>
        <p:cNvPr id="1" name=""/>
        <p:cNvGrpSpPr/>
        <p:nvPr/>
      </p:nvGrpSpPr>
      <p:grpSpPr>
        <a:xfrm>
          <a:off x="0" y="0"/>
          <a:ext cx="0" cy="0"/>
        </a:xfrm>
      </p:grpSpPr>
      <p:sp>
        <p:nvSpPr>
          <p:cNvPr id="3" name="PA_图片 7">
            <a:extLst>
              <a:ext uri="{FF2B5EF4-FFF2-40B4-BE49-F238E27FC236}">
                <a16:creationId xmlns:a16="http://schemas.microsoft.com/office/drawing/2014/main" id="{286A9032-08F7-4DFF-9C46-F73BF3D64510}"/>
              </a:ext>
            </a:extLst>
          </p:cNvPr>
          <p:cNvSpPr/>
          <p:nvPr userDrawn="1">
            <p:custDataLst>
              <p:tags r:id="R9fe9988c69174d3d"/>
            </p:custDataLst>
          </p:nvPr>
        </p:nvSpPr>
        <p:spPr>
          <a:xfrm>
            <a:off x="0" y="0"/>
            <a:ext cx="12192001" cy="6858001"/>
          </a:xfrm>
          <a:custGeom>
            <a:rect l="0" t="0" r="0" b="0"/>
            <a:pathLst>
              <a:path w="12192001" h="6858001">
                <a:moveTo>
                  <a:pt x="0" y="0"/>
                </a:moveTo>
                <a:lnTo>
                  <a:pt x="12192000" y="0"/>
                </a:lnTo>
                <a:lnTo>
                  <a:pt x="12192000" y="6858000"/>
                </a:lnTo>
                <a:lnTo>
                  <a:pt x="0" y="6858000"/>
                </a:lnTo>
                <a:close/>
              </a:path>
            </a:pathLst>
          </a:custGeom>
          <a:blipFill dpi="0" rotWithShape="1">
            <a:blip r:embed="R099ea872cb974f1e">
              <a:alphaModFix amt="35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Line 9">
            <a:extLst>
              <a:ext uri="{FF2B5EF4-FFF2-40B4-BE49-F238E27FC236}">
                <a16:creationId xmlns:a16="http://schemas.microsoft.com/office/drawing/2014/main" id="{5C9658F9-7625-406A-BA11-DB0A8B859BA2}"/>
              </a:ext>
            </a:extLst>
          </p:cNvPr>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20" tIns="60961" rIns="121920" bIns="60961" numCol="1" anchor="t" anchorCtr="0" compatLnSpc="1">
            <a:prstTxWarp prst="textNoShape">
              <a:avLst/>
            </a:prstTxWarp>
          </a:bodyPr>
          <a:lstStyle/>
          <a:p>
            <a:pPr>
              <a:lnSpc>
                <a:spcPct val="120000"/>
              </a:lnSpc>
            </a:pPr>
            <a:endParaRPr lang="zh-CN" altLang="en-US" sz="3200">
              <a:solidFill>
                <a:schemeClr val="tx2"/>
              </a:solidFill>
              <a:latin typeface="微软雅黑" pitchFamily="34" charset="-122"/>
              <a:ea typeface="微软雅黑" pitchFamily="34" charset="-122"/>
            </a:endParaRPr>
          </a:p>
        </p:txBody>
      </p:sp>
      <p:sp>
        <p:nvSpPr>
          <p:cNvPr id="5" name="标题 4">
            <a:extLst>
              <a:ext uri="{FF2B5EF4-FFF2-40B4-BE49-F238E27FC236}">
                <a16:creationId xmlns:a16="http://schemas.microsoft.com/office/drawing/2014/main" id="{47660B71-D18B-41C8-9C05-3931917838DA}"/>
              </a:ext>
            </a:extLst>
          </p:cNvPr>
          <p:cNvSpPr txBox="1"/>
          <p:nvPr userDrawn="1"/>
        </p:nvSpPr>
        <p:spPr>
          <a:xfrm>
            <a:off x="1158408" y="152874"/>
            <a:ext cx="5225625" cy="542617"/>
          </a:xfrm>
          <a:prstGeom prst="rect">
            <a:avLst/>
          </a:prstGeom>
        </p:spPr>
        <p:txBody>
          <a:bodyPr vert="horz" lIns="91440" tIns="45721" rIns="91440" bIns="45721" rtlCol="0">
            <a:noAutofit/>
          </a:bodyPr>
          <a:lstStyle>
            <a:lvl1pPr algn="l" defTabSz="914400" rtl="0" eaLnBrk="1" latinLnBrk="0" hangingPunct="1">
              <a:lnSpc>
                <a:spcPct val="90000"/>
              </a:lnSpc>
              <a:spcBef>
                <a:spcPct val="0"/>
              </a:spcBef>
              <a:buNone/>
              <a:defRPr lang="zh-CN" altLang="en-US" sz="2400" b="1" kern="1200">
                <a:solidFill>
                  <a:schemeClr val="tx1">
                    <a:lumMod val="75000"/>
                    <a:lumOff val="25000"/>
                  </a:schemeClr>
                </a:solidFill>
                <a:latin typeface="微软雅黑" pitchFamily="34" charset="-122"/>
                <a:ea typeface="微软雅黑" pitchFamily="34" charset="-122"/>
                <a:cs typeface="+mn-cs"/>
              </a:defRPr>
            </a:lvl1pPr>
          </a:lstStyle>
          <a:p>
            <a:pPr>
              <a:spcBef>
                <a:spcPct val="20000"/>
              </a:spcBef>
              <a:buFont typeface="Arial" panose="020b0604020202020204" pitchFamily="34" charset="0"/>
              <a:buNone/>
            </a:pPr>
            <a:r>
              <a:rPr lang="zh-CN" altLang="en-US" sz="2800"/>
              <a:t>请输入您的标题</a:t>
            </a:r>
          </a:p>
        </p:txBody>
      </p:sp>
      <p:pic>
        <p:nvPicPr>
          <p:cNvPr id="6" name="图片 5">
            <a:extLst>
              <a:ext uri="{FF2B5EF4-FFF2-40B4-BE49-F238E27FC236}">
                <a16:creationId xmlns:a16="http://schemas.microsoft.com/office/drawing/2014/main" id="{219EA913-4122-48E5-B1C6-9E61E42F137D}"/>
              </a:ext>
            </a:extLst>
          </p:cNvPr>
          <p:cNvPicPr>
            <a:picLocks noChangeAspect="1"/>
          </p:cNvPicPr>
          <p:nvPr userDrawn="1"/>
        </p:nvPicPr>
        <p:blipFill>
          <a:blip r:embed="R03180ab4fed2496f">
            <a:extLst>
              <a:ext uri="{28A0092B-C50C-407E-A947-70E740481C1C}">
                <a14:useLocalDpi xmlns:a14="http://schemas.microsoft.com/office/drawing/2010/main" val="0"/>
              </a:ext>
            </a:extLst>
          </a:blip>
          <a:stretch>
            <a:fillRect/>
          </a:stretch>
        </p:blipFill>
        <p:spPr>
          <a:xfrm>
            <a:off x="88808" y="104941"/>
            <a:ext cx="753721" cy="999961"/>
          </a:xfrm>
          <a:prstGeom prst="rect">
            <a:avLst/>
          </a:prstGeom>
        </p:spPr>
      </p:pic>
    </p:spTree>
    <p:extLst>
      <p:ext uri="{BB962C8B-B14F-4D97-AF65-F5344CB8AC3E}">
        <p14:creationId xmlns:p14="http://schemas.microsoft.com/office/powerpoint/2010/main" val="3663801901"/>
      </p:ext>
    </p:extLst>
  </p:cSld>
  <p:clrMapOvr>
    <a:masterClrMapping/>
  </p:clrMapOvr>
  <mc:AlternateContent xmlns:mc="http://schemas.openxmlformats.org/markup-compatibility/2006">
    <mc:Choice xmlns:p14="http://schemas.microsoft.com/office/powerpoint/2010/main" Requires="p14">
      <p:transition spd="slow" advClick="0" advTm="5000" p14:dur="16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850"/>
                                        <p:tgtEl>
                                          <p:spTgt spid="4"/>
                                        </p:tgtEl>
                                      </p:cBhvr>
                                    </p:animEffect>
                                  </p:childTnLst>
                                </p:cTn>
                              </p:par>
                            </p:childTnLst>
                          </p:cTn>
                        </p:par>
                        <p:par>
                          <p:cTn id="8" fill="hold" nodeType="afterGroup">
                            <p:stCondLst>
                              <p:cond delay="850"/>
                            </p:stCondLst>
                            <p:childTnLst>
                              <p:par>
                                <p:cTn id="9" presetID="1" presetClass="entr" presetSubtype="0" fill="hold" grpId="0" nodeType="afterEffect">
                                  <p:stCondLst>
                                    <p:cond delay="0"/>
                                  </p:stCondLst>
                                  <p:iterate type="lt">
                                    <p:tmAbs val="80"/>
                                  </p:iterate>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Layout>
</file>

<file path=ppt/slideLayouts/tags/tag1.xml><?xml version="1.0" encoding="utf-8"?>
<p:tagLst xmlns:p="http://schemas.openxmlformats.org/presentationml/2006/main">
  <p:tag name="PA" val="v4.0.0"/>
</p:tagLst>
</file>

<file path=ppt/slideLayouts/tags/tag2.xml><?xml version="1.0" encoding="utf-8"?>
<p:tagLst xmlns:p="http://schemas.openxmlformats.org/presentationml/2006/main">
  <p:tag name="PA" val="v4.0.0"/>
</p:tagLst>
</file>

<file path=ppt/slideLayouts/tags/tag3.xml><?xml version="1.0" encoding="utf-8"?>
<p:tagLst xmlns:p="http://schemas.openxmlformats.org/presentationml/2006/main">
  <p:tag name="PA" val="v4.0.0"/>
</p:tagLst>
</file>

<file path=ppt/slideLayouts/tags/tag4.xml><?xml version="1.0" encoding="utf-8"?>
<p:tagLst xmlns:p="http://schemas.openxmlformats.org/presentationml/2006/main">
  <p:tag name="PA" val="v4.0.0"/>
</p:tagLst>
</file>

<file path=ppt/slideMasters/_rels/slideMaster1.xml.rels>&#65279;<?xml version="1.0" encoding="utf-8"?><Relationships xmlns="http://schemas.openxmlformats.org/package/2006/relationships"><Relationship Type="http://schemas.openxmlformats.org/officeDocument/2006/relationships/theme" Target="/ppt/slideMasters/theme/theme2.xml" Id="Rc32fae1d0975460b" /><Relationship Type="http://schemas.openxmlformats.org/officeDocument/2006/relationships/slideLayout" Target="/ppt/slideLayouts/slideLayout1.xml" Id="Re5d2c4c0afe94126" /><Relationship Type="http://schemas.openxmlformats.org/officeDocument/2006/relationships/slideLayout" Target="/ppt/slideLayouts/slideLayout2.xml" Id="R377b3e47c27e44d0" /><Relationship Type="http://schemas.openxmlformats.org/officeDocument/2006/relationships/slideLayout" Target="/ppt/slideLayouts/slideLayout3.xml" Id="Raaf224707cb0405c" /><Relationship Type="http://schemas.openxmlformats.org/officeDocument/2006/relationships/slideLayout" Target="/ppt/slideLayouts/slideLayout4.xml" Id="Rab361f71fb484aae" /><Relationship Type="http://schemas.openxmlformats.org/officeDocument/2006/relationships/slideLayout" Target="/ppt/slideLayouts/slideLayout5.xml" Id="R020525bbd9f44b4a" /><Relationship Type="http://schemas.openxmlformats.org/officeDocument/2006/relationships/slideLayout" Target="/ppt/slideLayouts/slideLayout6.xml" Id="R252d503c81df46a2" /><Relationship Type="http://schemas.openxmlformats.org/officeDocument/2006/relationships/slideLayout" Target="/ppt/slideLayouts/slideLayout7.xml" Id="R41ee6cd5d4424bb2" /></Relationships>
</file>

<file path=ppt/slideMasters/slideMaster1.xml><?xml version="1.0" encoding="utf-8"?>
<p:sldMaster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chemeClr val="bg1"/>
        </a:solidFill>
        <a:effectLst/>
      </p:bgPr>
    </p:bg>
    <p:spTree>
      <p:nvGrpSpPr>
        <p:cNvPr id="1" name=""/>
        <p:cNvGrpSpPr/>
        <p:nvPr/>
      </p:nvGrpSpPr>
      <p:grpSpPr>
        <a:xfrm>
          <a:off x="0" y="0"/>
          <a:ext cx="0" cy="0"/>
        </a:xfrm>
      </p:grpSpPr>
    </p:spTree>
    <p:extLst>
      <p:ext uri="{BB962C8B-B14F-4D97-AF65-F5344CB8AC3E}">
        <p14:creationId xmlns:p14="http://schemas.microsoft.com/office/powerpoint/2010/main" val="3002988723"/>
      </p:ext>
    </p:extLst>
  </p:cSld>
  <p:clrMap bg1="lt1" tx1="dk1" bg2="lt2" tx2="dk2" accent1="accent1" accent2="accent2" accent3="accent3" accent4="accent4" accent5="accent5" accent6="accent6" hlink="hlink" folHlink="folHlink"/>
  <p:sldLayoutIdLst>
    <p:sldLayoutId id="2147483649" r:id="Re5d2c4c0afe94126"/>
    <p:sldLayoutId id="2147483650" r:id="R377b3e47c27e44d0"/>
    <p:sldLayoutId id="2147483651" r:id="Raaf224707cb0405c"/>
    <p:sldLayoutId id="2147483652" r:id="Rab361f71fb484aae"/>
    <p:sldLayoutId id="2147483653" r:id="R020525bbd9f44b4a"/>
    <p:sldLayoutId id="2147483654" r:id="R252d503c81df46a2"/>
    <p:sldLayoutId id="2147483655" r:id="R41ee6cd5d4424bb2"/>
  </p:sldLayoutIdLst>
  <mc:AlternateContent xmlns:mc="http://schemas.openxmlformats.org/markup-compatibility/2006">
    <mc:Choice xmlns:p14="http://schemas.microsoft.com/office/powerpoint/2010/main" Requires="p14">
      <p:transition advClick="0" advTm="5000" p14:dur="10"/>
    </mc:Choice>
    <mc:Fallback>
      <p:transition advClick="0" advTm="5000"/>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theme/theme2.xml><?xml version="1.0" encoding="utf-8"?>
<a:theme xmlns:r="http://schemas.openxmlformats.org/officeDocument/2006/relationships" xmlns:a="http://schemas.openxmlformats.org/drawingml/2006/main" name="千图网海量PPT模板www.58pic.com">
  <a:themeElements>
    <a:clrScheme name="MC-欧美风主题色">
      <a:dk1>
        <a:srgbClr val="000000"/>
      </a:dk1>
      <a:lt1>
        <a:srgbClr val="FFFFFF"/>
      </a:lt1>
      <a:dk2>
        <a:srgbClr val="44546A"/>
      </a:dk2>
      <a:lt2>
        <a:srgbClr val="E7E6E6"/>
      </a:lt2>
      <a:accent1>
        <a:srgbClr val="B41D23"/>
      </a:accent1>
      <a:accent2>
        <a:srgbClr val="21253D"/>
      </a:accent2>
      <a:accent3>
        <a:srgbClr val="F3931A"/>
      </a:accent3>
      <a:accent4>
        <a:srgbClr val="B41D23"/>
      </a:accent4>
      <a:accent5>
        <a:srgbClr val="21253D"/>
      </a:accent5>
      <a:accent6>
        <a:srgbClr val="F3931A"/>
      </a:accent6>
      <a:hlink>
        <a:srgbClr val="0563C1"/>
      </a:hlink>
      <a:folHlink>
        <a:srgbClr val="954F72"/>
      </a:folHlink>
    </a:clrScheme>
    <a:fontScheme name="Arial+微软雅黑">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a:solidFill>
              <a:schemeClr val="tx1">
                <a:lumMod val="75000"/>
                <a:lumOff val="25000"/>
              </a:schemeClr>
            </a:solidFill>
          </a:defRPr>
        </a:defPPr>
      </a:lstStyle>
    </a:txDef>
  </a:objectDefaults>
  <a:extLst>
    <a:ext uri="{05A4C25C-085E-4340-85A3-A5531E510DB2}">
      <thm15:themeFamily xmlns:thm15="http://schemas.microsoft.com/office/thememl/2012/main" name="千图.potx" id="{A94BCD76-B219-433F-BA5C-5BD7EC5950C5}" vid="{3418832C-F13D-4A66-8456-67D2A382EF15}"/>
    </a:ext>
  </a:extLst>
</a:theme>
</file>

<file path=ppt/slides/_rels/slide1.xml.rels>&#65279;<?xml version="1.0" encoding="utf-8"?><Relationships xmlns="http://schemas.openxmlformats.org/package/2006/relationships"><Relationship Type="http://schemas.openxmlformats.org/officeDocument/2006/relationships/image" Target="/ppt/media/image9.bin" Id="Rf1a8903e150e4fa9" /><Relationship Type="http://schemas.openxmlformats.org/officeDocument/2006/relationships/image" Target="/ppt/media/image10.bin" Id="R289beb436f2b4ee9" /><Relationship Type="http://schemas.openxmlformats.org/officeDocument/2006/relationships/image" Target="/ppt/media/image11.bin" Id="Re5232bda46a7421a" /><Relationship Type="http://schemas.microsoft.com/office/2007/relationships/media" Target="/media/mediadata.mpeg" Id="R8d599b302f574951" /><Relationship Type="http://schemas.microsoft.com/office/2007/relationships/media" Target="/media/mediadata2.mpeg" Id="R3d1fc553052148bd" /><Relationship Type="http://schemas.openxmlformats.org/officeDocument/2006/relationships/audio" Target="/media/mediadata3.mpeg" Id="R4e1e4c13ce2042f1" /><Relationship Type="http://schemas.openxmlformats.org/officeDocument/2006/relationships/audio" Target="/media/mediadata4.mpeg" Id="Rbf5e3a39d67143f2" /><Relationship Type="http://schemas.openxmlformats.org/officeDocument/2006/relationships/notesSlide" Target="/ppt/notesSlides/notesSlide1.xml" Id="R9fb78ef50b6b4f0c" /><Relationship Type="http://schemas.openxmlformats.org/officeDocument/2006/relationships/slideLayout" Target="/ppt/slideLayouts/slideLayout1.xml" Id="R9a51a42d1300434f" /></Relationships>
</file>

<file path=ppt/slides/_rels/slide10.xml.rels>&#65279;<?xml version="1.0" encoding="utf-8"?><Relationships xmlns="http://schemas.openxmlformats.org/package/2006/relationships"><Relationship Type="http://schemas.openxmlformats.org/officeDocument/2006/relationships/notesSlide" Target="/ppt/notesSlides/notesSlide10.xml" Id="Ra94daad7483a45e0" /><Relationship Type="http://schemas.openxmlformats.org/officeDocument/2006/relationships/slideLayout" Target="/ppt/slideLayouts/slideLayout5.xml" Id="Rc61d7fcf7b1e4e37" /></Relationships>
</file>

<file path=ppt/slides/_rels/slide11.xml.rels>&#65279;<?xml version="1.0" encoding="utf-8"?><Relationships xmlns="http://schemas.openxmlformats.org/package/2006/relationships"><Relationship Type="http://schemas.openxmlformats.org/officeDocument/2006/relationships/notesSlide" Target="/ppt/notesSlides/notesSlide11.xml" Id="Rdfad2ea508f84804" /><Relationship Type="http://schemas.openxmlformats.org/officeDocument/2006/relationships/slideLayout" Target="/ppt/slideLayouts/slideLayout5.xml" Id="R0253b01eb3b5437b" /></Relationships>
</file>

<file path=ppt/slides/_rels/slide12.xml.rels>&#65279;<?xml version="1.0" encoding="utf-8"?><Relationships xmlns="http://schemas.openxmlformats.org/package/2006/relationships"><Relationship Type="http://schemas.openxmlformats.org/officeDocument/2006/relationships/notesSlide" Target="/ppt/notesSlides/notesSlide12.xml" Id="R31e63df6325d491d" /><Relationship Type="http://schemas.openxmlformats.org/officeDocument/2006/relationships/slideLayout" Target="/ppt/slideLayouts/slideLayout5.xml" Id="R46c7fcdf74074294" /></Relationships>
</file>

<file path=ppt/slides/_rels/slide13.xml.rels>&#65279;<?xml version="1.0" encoding="utf-8"?><Relationships xmlns="http://schemas.openxmlformats.org/package/2006/relationships"><Relationship Type="http://schemas.openxmlformats.org/officeDocument/2006/relationships/notesSlide" Target="/ppt/notesSlides/notesSlide13.xml" Id="R5c97e06722324a3e" /><Relationship Type="http://schemas.openxmlformats.org/officeDocument/2006/relationships/slideLayout" Target="/ppt/slideLayouts/slideLayout5.xml" Id="Raa395b5e632448a7" /></Relationships>
</file>

<file path=ppt/slides/_rels/slide14.xml.rels>&#65279;<?xml version="1.0" encoding="utf-8"?><Relationships xmlns="http://schemas.openxmlformats.org/package/2006/relationships"><Relationship Type="http://schemas.openxmlformats.org/officeDocument/2006/relationships/notesSlide" Target="/ppt/notesSlides/notesSlide14.xml" Id="R13484e9513224a24" /><Relationship Type="http://schemas.openxmlformats.org/officeDocument/2006/relationships/slideLayout" Target="/ppt/slideLayouts/slideLayout3.xml" Id="Rd49c185e0238465c" /></Relationships>
</file>

<file path=ppt/slides/_rels/slide15.xml.rels>&#65279;<?xml version="1.0" encoding="utf-8"?><Relationships xmlns="http://schemas.openxmlformats.org/package/2006/relationships"><Relationship Type="http://schemas.openxmlformats.org/officeDocument/2006/relationships/notesSlide" Target="/ppt/notesSlides/notesSlide15.xml" Id="R04b7dffae9b94afe" /><Relationship Type="http://schemas.openxmlformats.org/officeDocument/2006/relationships/slideLayout" Target="/ppt/slideLayouts/slideLayout6.xml" Id="R03b90c28519d4f79" /></Relationships>
</file>

<file path=ppt/slides/_rels/slide16.xml.rels>&#65279;<?xml version="1.0" encoding="utf-8"?><Relationships xmlns="http://schemas.openxmlformats.org/package/2006/relationships"><Relationship Type="http://schemas.openxmlformats.org/officeDocument/2006/relationships/notesSlide" Target="/ppt/notesSlides/notesSlide16.xml" Id="Re8bd7ff77bb6472c" /><Relationship Type="http://schemas.openxmlformats.org/officeDocument/2006/relationships/slideLayout" Target="/ppt/slideLayouts/slideLayout6.xml" Id="Rce79e94242f745d8" /></Relationships>
</file>

<file path=ppt/slides/_rels/slide17.xml.rels>&#65279;<?xml version="1.0" encoding="utf-8"?><Relationships xmlns="http://schemas.openxmlformats.org/package/2006/relationships"><Relationship Type="http://schemas.openxmlformats.org/officeDocument/2006/relationships/notesSlide" Target="/ppt/notesSlides/notesSlide17.xml" Id="R760aae5c7f234038" /><Relationship Type="http://schemas.openxmlformats.org/officeDocument/2006/relationships/slideLayout" Target="/ppt/slideLayouts/slideLayout6.xml" Id="R8c8041bf473f4c15" /></Relationships>
</file>

<file path=ppt/slides/_rels/slide18.xml.rels>&#65279;<?xml version="1.0" encoding="utf-8"?><Relationships xmlns="http://schemas.openxmlformats.org/package/2006/relationships"><Relationship Type="http://schemas.openxmlformats.org/officeDocument/2006/relationships/notesSlide" Target="/ppt/notesSlides/notesSlide18.xml" Id="R203158a5c84b49bc" /><Relationship Type="http://schemas.openxmlformats.org/officeDocument/2006/relationships/slideLayout" Target="/ppt/slideLayouts/slideLayout6.xml" Id="R6cb57aa9f7d34ba1" /></Relationships>
</file>

<file path=ppt/slides/_rels/slide19.xml.rels>&#65279;<?xml version="1.0" encoding="utf-8"?><Relationships xmlns="http://schemas.openxmlformats.org/package/2006/relationships"><Relationship Type="http://schemas.openxmlformats.org/officeDocument/2006/relationships/notesSlide" Target="/ppt/notesSlides/notesSlide19.xml" Id="R4d04dfea0ff54072" /><Relationship Type="http://schemas.openxmlformats.org/officeDocument/2006/relationships/slideLayout" Target="/ppt/slideLayouts/slideLayout3.xml" Id="R2506c127b1494900" /></Relationships>
</file>

<file path=ppt/slides/_rels/slide2.xml.rels>&#65279;<?xml version="1.0" encoding="utf-8"?><Relationships xmlns="http://schemas.openxmlformats.org/package/2006/relationships"><Relationship Type="http://schemas.openxmlformats.org/officeDocument/2006/relationships/notesSlide" Target="/ppt/notesSlides/notesSlide2.xml" Id="Rbcc9db380b384515" /><Relationship Type="http://schemas.openxmlformats.org/officeDocument/2006/relationships/slideLayout" Target="/ppt/slideLayouts/slideLayout2.xml" Id="R81474936c3a74fca" /></Relationships>
</file>

<file path=ppt/slides/_rels/slide20.xml.rels>&#65279;<?xml version="1.0" encoding="utf-8"?><Relationships xmlns="http://schemas.openxmlformats.org/package/2006/relationships"><Relationship Type="http://schemas.openxmlformats.org/officeDocument/2006/relationships/notesSlide" Target="/ppt/notesSlides/notesSlide20.xml" Id="R2f1aa9b60e45426a" /><Relationship Type="http://schemas.openxmlformats.org/officeDocument/2006/relationships/slideLayout" Target="/ppt/slideLayouts/slideLayout7.xml" Id="R70c02d2abf434ce0" /></Relationships>
</file>

<file path=ppt/slides/_rels/slide21.xml.rels>&#65279;<?xml version="1.0" encoding="utf-8"?><Relationships xmlns="http://schemas.openxmlformats.org/package/2006/relationships"><Relationship Type="http://schemas.openxmlformats.org/officeDocument/2006/relationships/notesSlide" Target="/ppt/notesSlides/notesSlide21.xml" Id="R3fd293f226444f61" /><Relationship Type="http://schemas.openxmlformats.org/officeDocument/2006/relationships/slideLayout" Target="/ppt/slideLayouts/slideLayout7.xml" Id="R70db8c5ddbc64831" /></Relationships>
</file>

<file path=ppt/slides/_rels/slide22.xml.rels>&#65279;<?xml version="1.0" encoding="utf-8"?><Relationships xmlns="http://schemas.openxmlformats.org/package/2006/relationships"><Relationship Type="http://schemas.openxmlformats.org/officeDocument/2006/relationships/notesSlide" Target="/ppt/notesSlides/notesSlide22.xml" Id="R42a14b9a59be4708" /><Relationship Type="http://schemas.openxmlformats.org/officeDocument/2006/relationships/slideLayout" Target="/ppt/slideLayouts/slideLayout7.xml" Id="Rc431c3d92ba9490a" /></Relationships>
</file>

<file path=ppt/slides/_rels/slide23.xml.rels>&#65279;<?xml version="1.0" encoding="utf-8"?><Relationships xmlns="http://schemas.openxmlformats.org/package/2006/relationships"><Relationship Type="http://schemas.openxmlformats.org/officeDocument/2006/relationships/notesSlide" Target="/ppt/notesSlides/notesSlide23.xml" Id="R2f74c1fe487e4dd7" /><Relationship Type="http://schemas.openxmlformats.org/officeDocument/2006/relationships/slideLayout" Target="/ppt/slideLayouts/slideLayout7.xml" Id="Rdb1b176781ea4d69" /></Relationships>
</file>

<file path=ppt/slides/_rels/slide24.xml.rels>&#65279;<?xml version="1.0" encoding="utf-8"?><Relationships xmlns="http://schemas.openxmlformats.org/package/2006/relationships"><Relationship Type="http://schemas.openxmlformats.org/officeDocument/2006/relationships/image" Target="/ppt/media/image12.bin" Id="R63deba62856148fc" /><Relationship Type="http://schemas.openxmlformats.org/officeDocument/2006/relationships/image" Target="/ppt/media/image10.bin" Id="R1690b22208644971" /><Relationship Type="http://schemas.openxmlformats.org/officeDocument/2006/relationships/notesSlide" Target="/ppt/notesSlides/notesSlide24.xml" Id="R742ea5d33ca74d7b" /><Relationship Type="http://schemas.openxmlformats.org/officeDocument/2006/relationships/slideLayout" Target="/ppt/slideLayouts/slideLayout1.xml" Id="R21667a179b844dd3" /></Relationships>
</file>

<file path=ppt/slides/_rels/slide25.xml.rels>&#65279;<?xml version="1.0" encoding="utf-8"?><Relationships xmlns="http://schemas.openxmlformats.org/package/2006/relationships"><Relationship Type="http://schemas.openxmlformats.org/officeDocument/2006/relationships/hyperlink" Target="https://pptsupermarket.com/customizes" TargetMode="External" Id="R89c80f71cbdc4ef4aefdfa0c683aa82f" /><Relationship Type="http://schemas.openxmlformats.org/officeDocument/2006/relationships/image" Target="/ppt/media/image13.bin" Id="R3f565238501444c3" /><Relationship Type="http://schemas.openxmlformats.org/officeDocument/2006/relationships/image" Target="/ppt/media/image14.bin" Id="R0174a47a59fb4cdd" /><Relationship Type="http://schemas.openxmlformats.org/officeDocument/2006/relationships/image" Target="/ppt/media/image15.bin" Id="Rf4853aa013104133" /><Relationship Type="http://schemas.openxmlformats.org/officeDocument/2006/relationships/customXml" Target="/ppt/customXML/item.xml" Id="Re3fa187689be4e13" /><Relationship Type="http://schemas.openxmlformats.org/officeDocument/2006/relationships/customXml" Target="/ppt/customXML/item2.xml" Id="Rde8e1c4fc9f34295" /><Relationship Type="http://schemas.openxmlformats.org/officeDocument/2006/relationships/slideLayout" Target="/ppt/slideLayouts/slideLayout1.xml" Id="R347e1194b3954007" /></Relationships>
</file>

<file path=ppt/slides/_rels/slide26.xml.rels>&#65279;<?xml version="1.0" encoding="utf-8"?><Relationships xmlns="http://schemas.openxmlformats.org/package/2006/relationships"><Relationship Type="http://schemas.openxmlformats.org/officeDocument/2006/relationships/hyperlink" Target="https://www.pptsupermarket.com/" TargetMode="External" Id="Rc8fa386a5eec4ff1b711d301435ac0f1" /><Relationship Type="http://schemas.openxmlformats.org/officeDocument/2006/relationships/image" Target="/ppt/media/image16.bin" Id="R2a0fb2652da744eb" /><Relationship Type="http://schemas.openxmlformats.org/officeDocument/2006/relationships/image" Target="/ppt/media/image17.bin" Id="R36cf5f3aa7654c47" /><Relationship Type="http://schemas.openxmlformats.org/officeDocument/2006/relationships/image" Target="/ppt/media/image18.bin" Id="R0761721568764393" /><Relationship Type="http://schemas.openxmlformats.org/officeDocument/2006/relationships/image" Target="/ppt/media/image14.bin" Id="R07f2848f858b438b" /><Relationship Type="http://schemas.openxmlformats.org/officeDocument/2006/relationships/image" Target="/ppt/media/image19.bin" Id="R5017b1ff332244e9" /><Relationship Type="http://schemas.openxmlformats.org/officeDocument/2006/relationships/image" Target="/ppt/media/image20.bin" Id="Rb800d08c11ca4020" /><Relationship Type="http://schemas.openxmlformats.org/officeDocument/2006/relationships/image" Target="/ppt/media/image15.bin" Id="R0c08f6a7320f4292" /><Relationship Type="http://schemas.openxmlformats.org/officeDocument/2006/relationships/customXml" Target="/ppt/customXML/item3.xml" Id="R95f1906f40ab4551" /><Relationship Type="http://schemas.openxmlformats.org/officeDocument/2006/relationships/customXml" Target="/ppt/customXML/item4.xml" Id="Reee9da5508104009" /><Relationship Type="http://schemas.openxmlformats.org/officeDocument/2006/relationships/customXml" Target="/ppt/customXML/item5.xml" Id="R67c8f4879897495e" /><Relationship Type="http://schemas.openxmlformats.org/officeDocument/2006/relationships/slideLayout" Target="/ppt/slideLayouts/slideLayout1.xml" Id="R749887a7c6d542d0" /></Relationships>
</file>

<file path=ppt/slides/_rels/slide27.xml.rels>&#65279;<?xml version="1.0" encoding="utf-8"?><Relationships xmlns="http://schemas.openxmlformats.org/package/2006/relationships"><Relationship Type="http://schemas.openxmlformats.org/officeDocument/2006/relationships/image" Target="/ppt/media/image21.bin" Id="Ra93e2c4755b0437e" /><Relationship Type="http://schemas.openxmlformats.org/officeDocument/2006/relationships/image" Target="/ppt/media/image22.bin" Id="Rd79759f4b51f4ad0" /><Relationship Type="http://schemas.openxmlformats.org/officeDocument/2006/relationships/image" Target="/ppt/media/image20.bin" Id="R401b1a13f7e842a4" /><Relationship Type="http://schemas.openxmlformats.org/officeDocument/2006/relationships/image" Target="/ppt/media/image23.bin" Id="R6497dc0864114897" /><Relationship Type="http://schemas.openxmlformats.org/officeDocument/2006/relationships/customXml" Target="/ppt/customXML/item6.xml" Id="Rdee958fe29eb4e94" /><Relationship Type="http://schemas.openxmlformats.org/officeDocument/2006/relationships/customXml" Target="/ppt/customXML/item7.xml" Id="Re701fb5da4904cb2" /><Relationship Type="http://schemas.openxmlformats.org/officeDocument/2006/relationships/customXml" Target="/ppt/customXML/item8.xml" Id="R5604558eb92a47ae" /><Relationship Type="http://schemas.openxmlformats.org/officeDocument/2006/relationships/slideLayout" Target="/ppt/slideLayouts/slideLayout1.xml" Id="R1bf3b4acda0d4b6f" /></Relationships>
</file>

<file path=ppt/slides/_rels/slide28.xml.rels>&#65279;<?xml version="1.0" encoding="utf-8"?><Relationships xmlns="http://schemas.openxmlformats.org/package/2006/relationships"><Relationship Type="http://schemas.openxmlformats.org/officeDocument/2006/relationships/hyperlink" Target="https://www.100font.com/thread-118.htm" TargetMode="External" Id="R75e7f764467d44c581a2f5e3756f0b5f" /><Relationship Type="http://schemas.openxmlformats.org/officeDocument/2006/relationships/hyperlink" Target="https://storyset.com/" TargetMode="External" Id="Rb65bfead979f42d1be7a105588c0a148" /><Relationship Type="http://schemas.openxmlformats.org/officeDocument/2006/relationships/slideLayout" Target="/ppt/slideLayouts/slideLayout1.xml" Id="R98a9e5a08ff249e3" /></Relationships>
</file>

<file path=ppt/slides/_rels/slide3.xml.rels>&#65279;<?xml version="1.0" encoding="utf-8"?><Relationships xmlns="http://schemas.openxmlformats.org/package/2006/relationships"><Relationship Type="http://schemas.openxmlformats.org/officeDocument/2006/relationships/notesSlide" Target="/ppt/notesSlides/notesSlide3.xml" Id="R85e5b66ead3042e6" /><Relationship Type="http://schemas.openxmlformats.org/officeDocument/2006/relationships/slideLayout" Target="/ppt/slideLayouts/slideLayout3.xml" Id="Rae5c62e0381141fd" /></Relationships>
</file>

<file path=ppt/slides/_rels/slide4.xml.rels>&#65279;<?xml version="1.0" encoding="utf-8"?><Relationships xmlns="http://schemas.openxmlformats.org/package/2006/relationships"><Relationship Type="http://schemas.openxmlformats.org/officeDocument/2006/relationships/notesSlide" Target="/ppt/notesSlides/notesSlide4.xml" Id="R9eb95e3e01604453" /><Relationship Type="http://schemas.openxmlformats.org/officeDocument/2006/relationships/slideLayout" Target="/ppt/slideLayouts/slideLayout4.xml" Id="Racde8e580fe14862" /></Relationships>
</file>

<file path=ppt/slides/_rels/slide5.xml.rels>&#65279;<?xml version="1.0" encoding="utf-8"?><Relationships xmlns="http://schemas.openxmlformats.org/package/2006/relationships"><Relationship Type="http://schemas.openxmlformats.org/officeDocument/2006/relationships/notesSlide" Target="/ppt/notesSlides/notesSlide5.xml" Id="Rd9d5c5a2fa284423" /><Relationship Type="http://schemas.openxmlformats.org/officeDocument/2006/relationships/slideLayout" Target="/ppt/slideLayouts/slideLayout4.xml" Id="Reff76ee847cd4db6" /></Relationships>
</file>

<file path=ppt/slides/_rels/slide6.xml.rels>&#65279;<?xml version="1.0" encoding="utf-8"?><Relationships xmlns="http://schemas.openxmlformats.org/package/2006/relationships"><Relationship Type="http://schemas.openxmlformats.org/officeDocument/2006/relationships/notesSlide" Target="/ppt/notesSlides/notesSlide6.xml" Id="Rd8b2564d02834331" /><Relationship Type="http://schemas.openxmlformats.org/officeDocument/2006/relationships/slideLayout" Target="/ppt/slideLayouts/slideLayout4.xml" Id="R66ba059551724016" /></Relationships>
</file>

<file path=ppt/slides/_rels/slide7.xml.rels>&#65279;<?xml version="1.0" encoding="utf-8"?><Relationships xmlns="http://schemas.openxmlformats.org/package/2006/relationships"><Relationship Type="http://schemas.openxmlformats.org/officeDocument/2006/relationships/notesSlide" Target="/ppt/notesSlides/notesSlide7.xml" Id="R196aaaabb62b4bc4" /><Relationship Type="http://schemas.openxmlformats.org/officeDocument/2006/relationships/slideLayout" Target="/ppt/slideLayouts/slideLayout4.xml" Id="Rd74297e233dc46e5" /></Relationships>
</file>

<file path=ppt/slides/_rels/slide8.xml.rels>&#65279;<?xml version="1.0" encoding="utf-8"?><Relationships xmlns="http://schemas.openxmlformats.org/package/2006/relationships"><Relationship Type="http://schemas.openxmlformats.org/officeDocument/2006/relationships/notesSlide" Target="/ppt/notesSlides/notesSlide8.xml" Id="Raad67ebbfcb54fb9" /><Relationship Type="http://schemas.openxmlformats.org/officeDocument/2006/relationships/slideLayout" Target="/ppt/slideLayouts/slideLayout4.xml" Id="R888f9c95e5fe4a97" /></Relationships>
</file>

<file path=ppt/slides/_rels/slide9.xml.rels>&#65279;<?xml version="1.0" encoding="utf-8"?><Relationships xmlns="http://schemas.openxmlformats.org/package/2006/relationships"><Relationship Type="http://schemas.openxmlformats.org/officeDocument/2006/relationships/notesSlide" Target="/ppt/notesSlides/notesSlide9.xml" Id="Ra5ac6746cecd4d01" /><Relationship Type="http://schemas.openxmlformats.org/officeDocument/2006/relationships/slideLayout" Target="/ppt/slideLayouts/slideLayout3.xml" Id="Ra283caed630f49f3" /></Relationships>
</file>

<file path=ppt/slides/slide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pic>
        <p:nvPicPr>
          <p:cNvPr id="2" name="图片 1"/>
          <p:cNvPicPr>
            <a:picLocks noChangeAspect="1"/>
          </p:cNvPicPr>
          <p:nvPr/>
        </p:nvPicPr>
        <p:blipFill>
          <a:blip r:embed="Rf1a8903e150e4fa9">
            <a:extLst>
              <a:ext uri="{28A0092B-C50C-407E-A947-70E740481C1C}">
                <a14:useLocalDpi xmlns:a14="http://schemas.microsoft.com/office/drawing/2010/main" val="0"/>
              </a:ext>
            </a:extLst>
          </a:blip>
          <a:stretch>
            <a:fillRect/>
          </a:stretch>
        </p:blipFill>
        <p:spPr>
          <a:xfrm>
            <a:off x="0" y="1"/>
            <a:ext cx="12192001" cy="6815666"/>
          </a:xfrm>
          <a:prstGeom prst="rect">
            <a:avLst/>
          </a:prstGeom>
        </p:spPr>
      </p:pic>
      <p:sp>
        <p:nvSpPr>
          <p:cNvPr id="7" name="椭圆 6">
            <a:extLst>
              <a:ext uri="{FF2B5EF4-FFF2-40B4-BE49-F238E27FC236}">
                <a16:creationId xmlns:a16="http://schemas.microsoft.com/office/drawing/2014/main" id="{6B6B30E0-7D8C-4FB9-84A7-5A450DA68648}"/>
              </a:ext>
            </a:extLst>
          </p:cNvPr>
          <p:cNvSpPr/>
          <p:nvPr/>
        </p:nvSpPr>
        <p:spPr>
          <a:xfrm>
            <a:off x="3275860" y="2509220"/>
            <a:ext cx="2334827" cy="2334827"/>
          </a:xfrm>
          <a:prstGeom prst="ellipse">
            <a:avLst/>
          </a:prstGeom>
          <a:solidFill>
            <a:srgbClr val="FFEE7B">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文本框 3">
            <a:extLst>
              <a:ext uri="{FF2B5EF4-FFF2-40B4-BE49-F238E27FC236}">
                <a16:creationId xmlns:a16="http://schemas.microsoft.com/office/drawing/2014/main" id="{447F7AE2-1F07-4619-9E6C-84DB5B1A1930}"/>
              </a:ext>
            </a:extLst>
          </p:cNvPr>
          <p:cNvSpPr txBox="1"/>
          <p:nvPr/>
        </p:nvSpPr>
        <p:spPr>
          <a:xfrm>
            <a:off x="2959404" y="2440590"/>
            <a:ext cx="8648521" cy="1258806"/>
          </a:xfrm>
          <a:prstGeom prst="rect">
            <a:avLst/>
          </a:prstGeom>
          <a:noFill/>
        </p:spPr>
        <p:txBody>
          <a:bodyPr wrap="none" rtlCol="0" anchor="ctr">
            <a:spAutoFit/>
          </a:bodyPr>
          <a:lstStyle/>
          <a:p>
            <a:pPr>
              <a:lnSpc>
                <a:spcPct val="120000"/>
              </a:lnSpc>
            </a:pPr>
            <a:r>
              <a:rPr lang="zh-CN" altLang="en-US" sz="6600">
                <a:latin typeface="字魂59号-创粗黑" panose="00000500000000000000" pitchFamily="2" charset="-122"/>
                <a:ea typeface="字魂59号-创粗黑" panose="00000500000000000000" pitchFamily="2" charset="-122"/>
                <a:sym typeface="字魂59号-创粗黑" panose="00000500000000000000" pitchFamily="2" charset="-122"/>
              </a:rPr>
              <a:t>消防安全知识宣传讲解</a:t>
            </a:r>
            <a:endParaRPr lang="zh-CN" altLang="en-US" sz="6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6" name="图片 5">
            <a:extLst>
              <a:ext uri="{FF2B5EF4-FFF2-40B4-BE49-F238E27FC236}">
                <a16:creationId xmlns:a16="http://schemas.microsoft.com/office/drawing/2014/main" id="{E73671F2-E1E2-4FD3-BA19-7FD15F38F4DD}"/>
              </a:ext>
            </a:extLst>
          </p:cNvPr>
          <p:cNvPicPr>
            <a:picLocks noChangeAspect="1"/>
          </p:cNvPicPr>
          <p:nvPr/>
        </p:nvPicPr>
        <p:blipFill>
          <a:blip r:embed="R289beb436f2b4ee9">
            <a:extLst>
              <a:ext uri="{28A0092B-C50C-407E-A947-70E740481C1C}">
                <a14:useLocalDpi xmlns:a14="http://schemas.microsoft.com/office/drawing/2010/main" val="0"/>
              </a:ext>
            </a:extLst>
          </a:blip>
          <a:stretch>
            <a:fillRect/>
          </a:stretch>
        </p:blipFill>
        <p:spPr>
          <a:xfrm>
            <a:off x="8753382" y="131098"/>
            <a:ext cx="2949377" cy="1719895"/>
          </a:xfrm>
          <a:prstGeom prst="rect">
            <a:avLst/>
          </a:prstGeom>
        </p:spPr>
      </p:pic>
      <p:sp>
        <p:nvSpPr>
          <p:cNvPr id="9" name="文本框 8">
            <a:extLst>
              <a:ext uri="{FF2B5EF4-FFF2-40B4-BE49-F238E27FC236}">
                <a16:creationId xmlns:a16="http://schemas.microsoft.com/office/drawing/2014/main" id="{CFEA5292-9ECB-4EB3-BCC1-87023642AB34}"/>
              </a:ext>
            </a:extLst>
          </p:cNvPr>
          <p:cNvSpPr txBox="1"/>
          <p:nvPr/>
        </p:nvSpPr>
        <p:spPr>
          <a:xfrm>
            <a:off x="7445216" y="3676633"/>
            <a:ext cx="4291559" cy="424732"/>
          </a:xfrm>
          <a:prstGeom prst="rect">
            <a:avLst/>
          </a:prstGeom>
          <a:noFill/>
        </p:spPr>
        <p:txBody>
          <a:bodyPr wrap="none" rtlCol="0" anchor="ctr">
            <a:spAutoFit/>
          </a:bodyPr>
          <a:lstStyle/>
          <a:p>
            <a:pPr>
              <a:lnSpc>
                <a:spcPct val="120000"/>
              </a:lnSpc>
            </a:pP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工作汇报</a:t>
            </a:r>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工作总结</a:t>
            </a:r>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宣传讲座</a:t>
            </a:r>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教育宣讲</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10" name="抗战">
            <a:hlinkClick action="ppaction://media"/>
            <a:extLst>
              <a:ext uri="{FF2B5EF4-FFF2-40B4-BE49-F238E27FC236}">
                <a16:creationId xmlns:a16="http://schemas.microsoft.com/office/drawing/2014/main" id="{280A4492-0478-4A03-9C6B-4DBB38C8022E}"/>
              </a:ext>
            </a:extLst>
          </p:cNvPr>
          <p:cNvPicPr>
            <a:picLocks noChangeAspect="1"/>
          </p:cNvPicPr>
          <p:nvPr>
            <a:audioFile r:link="R4e1e4c13ce2042f1"/>
            <p:extLst>
              <p:ext uri="{DAA4B4D4-6D71-4841-9C94-3DE7FCFB9230}">
                <p14:media xmlns:p14="http://schemas.microsoft.com/office/powerpoint/2010/main" r:embed="R8d599b302f574951"/>
              </p:ext>
            </p:extLst>
          </p:nvPr>
        </p:nvPicPr>
        <p:blipFill>
          <a:blip r:embed="Re5232bda46a7421a"/>
          <a:stretch>
            <a:fillRect/>
          </a:stretch>
        </p:blipFill>
        <p:spPr>
          <a:xfrm>
            <a:off x="16055975" y="-2613025"/>
            <a:ext cx="609600" cy="609600"/>
          </a:xfrm>
          <a:prstGeom prst="rect">
            <a:avLst/>
          </a:prstGeom>
        </p:spPr>
      </p:pic>
      <p:pic>
        <p:nvPicPr>
          <p:cNvPr id="3" name="大气严肃激昂党政宣传">
            <a:hlinkClick action="ppaction://media"/>
          </p:cNvPr>
          <p:cNvPicPr>
            <a:picLocks noChangeAspect="1"/>
          </p:cNvPicPr>
          <p:nvPr>
            <a:audioFile r:link="Rbf5e3a39d67143f2"/>
            <p:extLst>
              <p:ext uri="{DAA4B4D4-6D71-4841-9C94-3DE7FCFB9230}">
                <p14:media xmlns:p14="http://schemas.microsoft.com/office/powerpoint/2010/main" r:embed="R3d1fc553052148bd"/>
              </p:ext>
            </p:extLst>
          </p:nvPr>
        </p:nvPicPr>
        <p:blipFill>
          <a:blip r:embed="Re5232bda46a7421a"/>
          <a:stretch>
            <a:fillRect/>
          </a:stretch>
        </p:blipFill>
        <p:spPr>
          <a:xfrm>
            <a:off x="5851525" y="3184525"/>
            <a:ext cx="487363" cy="487363"/>
          </a:xfrm>
          <a:prstGeom prst="rect">
            <a:avLst/>
          </a:prstGeom>
        </p:spPr>
      </p:pic>
    </p:spTree>
    <p:extLst>
      <p:ext uri="{BB962C8B-B14F-4D97-AF65-F5344CB8AC3E}">
        <p14:creationId xmlns:p14="http://schemas.microsoft.com/office/powerpoint/2010/main" val="1213030133"/>
      </p:ext>
    </p:extLst>
  </p:cSld>
  <p:clrMapOvr>
    <a:masterClrMapping/>
  </p:clrMapOvr>
  <mc:AlternateContent xmlns:mc="http://schemas.openxmlformats.org/markup-compatibility/2006">
    <mc:Choice xmlns:p14="http://schemas.microsoft.com/office/powerpoint/2010/main" Requires="p14">
      <p:transition spd="slow" advClick="0" advTm="5000" p14:dur="1400">
        <p14:ripp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par>
                          <p:cTn id="8" fill="hold" nodeType="afterGroup">
                            <p:stCondLst>
                              <p:cond delay="1"/>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nodeType="afterGroup">
                            <p:stCondLst>
                              <p:cond delay="501"/>
                            </p:stCondLst>
                            <p:childTnLst>
                              <p:par>
                                <p:cTn id="13" presetID="53"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Effect transition="in" filter="fade">
                                      <p:cBhvr>
                                        <p:cTn id="17" dur="1000"/>
                                        <p:tgtEl>
                                          <p:spTgt spid="4"/>
                                        </p:tgtEl>
                                      </p:cBhvr>
                                    </p:animEffect>
                                  </p:childTnLst>
                                </p:cTn>
                              </p:par>
                            </p:childTnLst>
                          </p:cTn>
                        </p:par>
                        <p:par>
                          <p:cTn id="18" fill="hold" nodeType="afterGroup">
                            <p:stCondLst>
                              <p:cond delay="1501"/>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Prev" delay="0">
                      <p:tgtEl>
                        <p:sldTgt/>
                      </p:tgtEl>
                    </p:cond>
                    <p:cond evt="onStopAudio" delay="0">
                      <p:tgtEl>
                        <p:sldTgt/>
                      </p:tgtEl>
                    </p:cond>
                  </p:endCondLst>
                </p:cTn>
                <p:tgtEl>
                  <p:spTgt spid="10"/>
                </p:tgtEl>
              </p:cMediaNode>
            </p:audio>
            <p:seq concurrent="1" nextAc="seek">
              <p:cTn id="22" restart="whenNotActive" fill="hold" evtFilter="cancelBubble" nodeType="interactiveSeq">
                <p:stCondLst>
                  <p:cond evt="onClick" delay="0">
                    <p:tgtEl>
                      <p:spTgt spid="3"/>
                    </p:tgtEl>
                  </p:cond>
                </p:stCondLst>
                <p:endSync evt="end" delay="0">
                  <p:rtn val="all"/>
                </p:endSync>
                <p:childTnLst>
                  <p:par>
                    <p:cTn id="23" fill="hold" nodeType="clickPar">
                      <p:stCondLst>
                        <p:cond delay="indefinite"/>
                      </p:stCondLst>
                      <p:childTnLst>
                        <p:par>
                          <p:cTn id="24" fill="hold" nodeType="afterGroup">
                            <p:stCondLst>
                              <p:cond delay="0"/>
                            </p:stCondLst>
                            <p:childTnLst>
                              <p:par>
                                <p:cTn id="25" presetID="1" presetClass="mediacall" presetSubtype="0" fill="hold" nodeType="clickEffect">
                                  <p:stCondLst>
                                    <p:cond delay="0"/>
                                  </p:stCondLst>
                                  <p:childTnLst>
                                    <p:cmd type="call" cmd="playFrom(0.0)">
                                      <p:cBhvr>
                                        <p:cTn id="26" dur="122070" fill="hold"/>
                                        <p:tgtEl>
                                          <p:spTgt spid="3"/>
                                        </p:tgtEl>
                                      </p:cBhvr>
                                    </p:cmd>
                                  </p:childTnLst>
                                </p:cTn>
                              </p:par>
                            </p:childTnLst>
                          </p:cTn>
                        </p:par>
                      </p:childTnLst>
                    </p:cTn>
                  </p:par>
                </p:childTnLst>
              </p:cTn>
              <p:nextCondLst>
                <p:cond evt="onClick" delay="0">
                  <p:tgtEl>
                    <p:spTgt spid="3"/>
                  </p:tgtEl>
                </p:cond>
              </p:nextCondLst>
            </p:seq>
            <p:audio>
              <p:cMediaNode vol="80000">
                <p:cTn id="27" fill="hold" display="0">
                  <p:stCondLst>
                    <p:cond delay="indefinite"/>
                  </p:stCondLst>
                  <p:endCondLst>
                    <p:cond evt="onPrev" delay="0">
                      <p:tgtEl>
                        <p:sldTgt/>
                      </p:tgtEl>
                    </p:cond>
                    <p:cond evt="onStopAudio" delay="0">
                      <p:tgtEl>
                        <p:sldTgt/>
                      </p:tgtEl>
                    </p:cond>
                  </p:endCondLst>
                </p:cTn>
                <p:tgtEl>
                  <p:spTgt spid="3"/>
                </p:tgtEl>
              </p:cMediaNode>
            </p:audio>
          </p:childTnLst>
        </p:cTn>
      </p:par>
    </p:tnLst>
    <p:bldLst>
      <p:bldP spid="4" grpId="0"/>
      <p:bldP spid="9" grpId="0"/>
    </p:bldLst>
  </p:timing>
</p:sld>
</file>

<file path=ppt/slides/slide10.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a:off x="8320920" y="1606551"/>
            <a:ext cx="2427817" cy="1551516"/>
            <a:chOff x="8335434" y="1809751"/>
            <a:chExt cx="2427817" cy="1551516"/>
          </a:xfrm>
          <a:solidFill>
            <a:schemeClr val="accent4"/>
          </a:solidFill>
        </p:grpSpPr>
        <p:sp>
          <p:nvSpPr>
            <p:cNvPr id="3" name="Bent Arrow 21"/>
            <p:cNvSpPr/>
            <p:nvPr/>
          </p:nvSpPr>
          <p:spPr bwMode="auto">
            <a:xfrm>
              <a:off x="8335434" y="1809751"/>
              <a:ext cx="2427817" cy="1551516"/>
            </a:xfrm>
            <a:prstGeom prst="bentArrow">
              <a:avLst/>
            </a:prstGeom>
            <a:grp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Rectangle 17"/>
            <p:cNvSpPr/>
            <p:nvPr/>
          </p:nvSpPr>
          <p:spPr bwMode="auto">
            <a:xfrm>
              <a:off x="8953500" y="2952750"/>
              <a:ext cx="1238250" cy="338554"/>
            </a:xfrm>
            <a:prstGeom prst="rect">
              <a:avLst/>
            </a:prstGeom>
            <a:noFill/>
          </p:spPr>
          <p:txBody>
            <a:bodyPr>
              <a:spAutoFit/>
            </a:bodyPr>
            <a:lstStyle/>
            <a:p>
              <a:pPr algn="ctr">
                <a:defRPr/>
              </a:pPr>
              <a:r>
                <a:rPr lang="zh-CN" altLang="en-US" sz="1600">
                  <a:solidFill>
                    <a:schemeClr val="accent4"/>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rPr>
                <a:t>添加标题</a:t>
              </a:r>
              <a:endParaRPr lang="en-US" altLang="zh-CN" sz="1600">
                <a:solidFill>
                  <a:schemeClr val="accent4"/>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endParaRPr>
            </a:p>
          </p:txBody>
        </p:sp>
        <p:grpSp>
          <p:nvGrpSpPr>
            <p:cNvPr id="5" name="Group 30"/>
            <p:cNvGrpSpPr/>
            <p:nvPr/>
          </p:nvGrpSpPr>
          <p:grpSpPr>
            <a:xfrm>
              <a:off x="9335122" y="2476764"/>
              <a:ext cx="488685" cy="427329"/>
              <a:chOff x="4800505" y="2786674"/>
              <a:chExt cx="366676" cy="320373"/>
            </a:xfrm>
            <a:grpFill/>
          </p:grpSpPr>
          <p:sp>
            <p:nvSpPr>
              <p:cNvPr id="6" name="AutoShape 43"/>
              <p:cNvSpPr/>
              <p:nvPr/>
            </p:nvSpPr>
            <p:spPr bwMode="auto">
              <a:xfrm>
                <a:off x="4800505" y="2786674"/>
                <a:ext cx="366676" cy="263432"/>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AutoShape 44"/>
              <p:cNvSpPr/>
              <p:nvPr/>
            </p:nvSpPr>
            <p:spPr bwMode="auto">
              <a:xfrm>
                <a:off x="5132766" y="2901184"/>
                <a:ext cx="22526" cy="125771"/>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AutoShape 45"/>
              <p:cNvSpPr/>
              <p:nvPr/>
            </p:nvSpPr>
            <p:spPr bwMode="auto">
              <a:xfrm>
                <a:off x="5120877" y="3038217"/>
                <a:ext cx="46304" cy="68830"/>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grpSp>
        <p:nvGrpSpPr>
          <p:cNvPr id="9" name="组合 8"/>
          <p:cNvGrpSpPr/>
          <p:nvPr/>
        </p:nvGrpSpPr>
        <p:grpSpPr>
          <a:xfrm>
            <a:off x="1033237" y="3158069"/>
            <a:ext cx="2427816" cy="1644538"/>
            <a:chOff x="1047751" y="3361269"/>
            <a:chExt cx="2427816" cy="1644538"/>
          </a:xfrm>
        </p:grpSpPr>
        <p:sp>
          <p:nvSpPr>
            <p:cNvPr id="10" name="Bent Arrow 18"/>
            <p:cNvSpPr/>
            <p:nvPr/>
          </p:nvSpPr>
          <p:spPr bwMode="auto">
            <a:xfrm>
              <a:off x="1047751" y="3361269"/>
              <a:ext cx="2427816" cy="1549401"/>
            </a:xfrm>
            <a:prstGeom prst="bentArrow">
              <a:avLst/>
            </a:prstGeom>
            <a:solidFill>
              <a:schemeClr val="accent1"/>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Rectangle 14"/>
            <p:cNvSpPr/>
            <p:nvPr/>
          </p:nvSpPr>
          <p:spPr bwMode="auto">
            <a:xfrm>
              <a:off x="1524000" y="4667253"/>
              <a:ext cx="1238251" cy="338554"/>
            </a:xfrm>
            <a:prstGeom prst="rect">
              <a:avLst/>
            </a:prstGeom>
          </p:spPr>
          <p:txBody>
            <a:bodyPr>
              <a:spAutoFit/>
            </a:bodyPr>
            <a:lstStyle/>
            <a:p>
              <a:pPr algn="ctr">
                <a:defRPr/>
              </a:pPr>
              <a:r>
                <a:rPr lang="zh-CN" altLang="en-US" sz="1600">
                  <a:solidFill>
                    <a:schemeClr val="accent1"/>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rPr>
                <a:t>添加标题</a:t>
              </a:r>
              <a:endParaRPr lang="en-US" sz="1600">
                <a:solidFill>
                  <a:schemeClr val="accent1"/>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endParaRPr>
            </a:p>
          </p:txBody>
        </p:sp>
        <p:sp>
          <p:nvSpPr>
            <p:cNvPr id="12" name="AutoShape 112"/>
            <p:cNvSpPr/>
            <p:nvPr/>
          </p:nvSpPr>
          <p:spPr bwMode="auto">
            <a:xfrm>
              <a:off x="2000252" y="4095754"/>
              <a:ext cx="486834" cy="488950"/>
            </a:xfrm>
            <a:custGeom>
              <a:gdLst>
                <a:gd name="T0" fmla="*/ 10510 w 21020"/>
                <a:gd name="T1" fmla="*/ 10800 h 21600"/>
                <a:gd name="T2" fmla="*/ 10510 w 21020"/>
                <a:gd name="T3" fmla="*/ 10800 h 21600"/>
                <a:gd name="T4" fmla="*/ 10510 w 21020"/>
                <a:gd name="T5" fmla="*/ 10800 h 21600"/>
                <a:gd name="T6" fmla="*/ 10510 w 21020"/>
                <a:gd name="T7" fmla="*/ 10800 h 21600"/>
              </a:gd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3" name="组合 12"/>
          <p:cNvGrpSpPr/>
          <p:nvPr/>
        </p:nvGrpSpPr>
        <p:grpSpPr>
          <a:xfrm>
            <a:off x="5890986" y="2209801"/>
            <a:ext cx="2429933" cy="1549400"/>
            <a:chOff x="5905500" y="2413001"/>
            <a:chExt cx="2429933" cy="1549400"/>
          </a:xfrm>
          <a:solidFill>
            <a:schemeClr val="accent3"/>
          </a:solidFill>
        </p:grpSpPr>
        <p:sp>
          <p:nvSpPr>
            <p:cNvPr id="14" name="Bent Arrow 20"/>
            <p:cNvSpPr/>
            <p:nvPr/>
          </p:nvSpPr>
          <p:spPr bwMode="auto">
            <a:xfrm>
              <a:off x="5905500" y="2413001"/>
              <a:ext cx="2429933" cy="1549400"/>
            </a:xfrm>
            <a:prstGeom prst="bentArrow">
              <a:avLst/>
            </a:prstGeom>
            <a:grp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Rectangle 16"/>
            <p:cNvSpPr/>
            <p:nvPr/>
          </p:nvSpPr>
          <p:spPr bwMode="auto">
            <a:xfrm>
              <a:off x="6477000" y="3619501"/>
              <a:ext cx="1238250" cy="338554"/>
            </a:xfrm>
            <a:prstGeom prst="rect">
              <a:avLst/>
            </a:prstGeom>
            <a:noFill/>
          </p:spPr>
          <p:txBody>
            <a:bodyPr>
              <a:spAutoFit/>
            </a:bodyPr>
            <a:lstStyle/>
            <a:p>
              <a:pPr algn="ctr">
                <a:defRPr/>
              </a:pPr>
              <a:r>
                <a:rPr lang="zh-CN" altLang="en-US" sz="1600">
                  <a:solidFill>
                    <a:schemeClr val="accent3"/>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rPr>
                <a:t>添加标题</a:t>
              </a:r>
              <a:endParaRPr lang="en-US" altLang="zh-CN" sz="1600">
                <a:solidFill>
                  <a:schemeClr val="accent3"/>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endParaRPr>
            </a:p>
          </p:txBody>
        </p:sp>
        <p:grpSp>
          <p:nvGrpSpPr>
            <p:cNvPr id="16" name="Group 29"/>
            <p:cNvGrpSpPr/>
            <p:nvPr/>
          </p:nvGrpSpPr>
          <p:grpSpPr>
            <a:xfrm>
              <a:off x="6953706" y="3047658"/>
              <a:ext cx="335534" cy="488541"/>
              <a:chOff x="2612963" y="2767277"/>
              <a:chExt cx="251543" cy="366676"/>
            </a:xfrm>
            <a:grpFill/>
          </p:grpSpPr>
          <p:sp>
            <p:nvSpPr>
              <p:cNvPr id="17" name="AutoShape 113"/>
              <p:cNvSpPr/>
              <p:nvPr/>
            </p:nvSpPr>
            <p:spPr bwMode="auto">
              <a:xfrm>
                <a:off x="2612963" y="2767277"/>
                <a:ext cx="251543" cy="366676"/>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8" name="AutoShape 114"/>
              <p:cNvSpPr/>
              <p:nvPr/>
            </p:nvSpPr>
            <p:spPr bwMode="auto">
              <a:xfrm>
                <a:off x="2669904" y="2824844"/>
                <a:ext cx="74461" cy="74461"/>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grpSp>
        <p:nvGrpSpPr>
          <p:cNvPr id="19" name="组合 18"/>
          <p:cNvGrpSpPr/>
          <p:nvPr/>
        </p:nvGrpSpPr>
        <p:grpSpPr>
          <a:xfrm>
            <a:off x="3461053" y="1701800"/>
            <a:ext cx="2429933" cy="2529305"/>
            <a:chOff x="3475567" y="1905000"/>
            <a:chExt cx="2429933" cy="2529305"/>
          </a:xfrm>
          <a:solidFill>
            <a:schemeClr val="accent2"/>
          </a:solidFill>
        </p:grpSpPr>
        <p:sp>
          <p:nvSpPr>
            <p:cNvPr id="20" name="Bent Arrow 19"/>
            <p:cNvSpPr/>
            <p:nvPr/>
          </p:nvSpPr>
          <p:spPr bwMode="auto">
            <a:xfrm>
              <a:off x="3475567" y="2842685"/>
              <a:ext cx="2429933" cy="1551517"/>
            </a:xfrm>
            <a:prstGeom prst="bentArrow">
              <a:avLst/>
            </a:prstGeom>
            <a:grp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Rectangle 15"/>
            <p:cNvSpPr/>
            <p:nvPr/>
          </p:nvSpPr>
          <p:spPr bwMode="auto">
            <a:xfrm>
              <a:off x="4000500" y="4095751"/>
              <a:ext cx="1238250" cy="338554"/>
            </a:xfrm>
            <a:prstGeom prst="rect">
              <a:avLst/>
            </a:prstGeom>
            <a:noFill/>
          </p:spPr>
          <p:txBody>
            <a:bodyPr>
              <a:spAutoFit/>
            </a:bodyPr>
            <a:lstStyle/>
            <a:p>
              <a:pPr algn="ctr">
                <a:defRPr/>
              </a:pPr>
              <a:r>
                <a:rPr lang="zh-CN" altLang="en-US" sz="1600">
                  <a:solidFill>
                    <a:schemeClr val="accent2"/>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rPr>
                <a:t>添加标题</a:t>
              </a:r>
              <a:endParaRPr lang="en-US" altLang="zh-CN" sz="1600">
                <a:solidFill>
                  <a:schemeClr val="accent2"/>
                </a:solidFill>
                <a:latin typeface="字魂59号-创粗黑" panose="00000500000000000000" pitchFamily="2" charset="-122"/>
                <a:ea typeface="字魂59号-创粗黑" panose="00000500000000000000" pitchFamily="2" charset="-122"/>
                <a:cs typeface="Open Sans" pitchFamily="34" charset="0"/>
                <a:sym typeface="字魂59号-创粗黑" panose="00000500000000000000" pitchFamily="2" charset="-122"/>
              </a:endParaRPr>
            </a:p>
          </p:txBody>
        </p:sp>
        <p:sp>
          <p:nvSpPr>
            <p:cNvPr id="22" name="AutoShape 29"/>
            <p:cNvSpPr/>
            <p:nvPr/>
          </p:nvSpPr>
          <p:spPr bwMode="auto">
            <a:xfrm>
              <a:off x="4381500" y="3524252"/>
              <a:ext cx="486834" cy="442383"/>
            </a:xfrm>
            <a:custGeom>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23" name="Group 39"/>
            <p:cNvGrpSpPr/>
            <p:nvPr/>
          </p:nvGrpSpPr>
          <p:grpSpPr>
            <a:xfrm>
              <a:off x="4388162" y="1905000"/>
              <a:ext cx="564637" cy="1019570"/>
              <a:chOff x="3386647" y="802411"/>
              <a:chExt cx="172336" cy="311450"/>
            </a:xfrm>
            <a:grpFill/>
          </p:grpSpPr>
          <p:sp>
            <p:nvSpPr>
              <p:cNvPr id="24" name="Freeform 71"/>
              <p:cNvSpPr/>
              <p:nvPr/>
            </p:nvSpPr>
            <p:spPr bwMode="auto">
              <a:xfrm>
                <a:off x="3459319" y="802411"/>
                <a:ext cx="51909" cy="51909"/>
              </a:xfrm>
              <a:custGeom>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grpFill/>
              <a:ln w="9525">
                <a:noFill/>
                <a:round/>
              </a:ln>
            </p:spPr>
            <p:txBody>
              <a:bodyPr/>
              <a:lstStyle/>
              <a:p>
                <a:pPr>
                  <a:defRPr/>
                </a:pP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5" name="Freeform 72"/>
              <p:cNvSpPr>
                <a:spLocks noEditPoints="1"/>
              </p:cNvSpPr>
              <p:nvPr/>
            </p:nvSpPr>
            <p:spPr bwMode="auto">
              <a:xfrm>
                <a:off x="3386647" y="802411"/>
                <a:ext cx="172336" cy="311450"/>
              </a:xfrm>
              <a:custGeom>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ln>
            </p:spPr>
            <p:txBody>
              <a:bodyPr/>
              <a:lstStyle/>
              <a:p>
                <a:pPr>
                  <a:defRPr/>
                </a:pP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Freeform 73"/>
              <p:cNvSpPr/>
              <p:nvPr/>
            </p:nvSpPr>
            <p:spPr bwMode="auto">
              <a:xfrm>
                <a:off x="3386647" y="802411"/>
                <a:ext cx="172336" cy="311450"/>
              </a:xfrm>
              <a:custGeom>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grpFill/>
              <a:ln w="9525">
                <a:noFill/>
                <a:round/>
              </a:ln>
            </p:spPr>
            <p:txBody>
              <a:bodyPr/>
              <a:lstStyle/>
              <a:p>
                <a:pPr>
                  <a:defRPr/>
                </a:pP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Freeform 74"/>
              <p:cNvSpPr/>
              <p:nvPr/>
            </p:nvSpPr>
            <p:spPr bwMode="auto">
              <a:xfrm>
                <a:off x="3521609" y="897922"/>
                <a:ext cx="12458" cy="51909"/>
              </a:xfrm>
              <a:custGeom>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grpFill/>
              <a:ln w="9525">
                <a:noFill/>
                <a:round/>
              </a:ln>
            </p:spPr>
            <p:txBody>
              <a:bodyPr/>
              <a:lstStyle/>
              <a:p>
                <a:pPr>
                  <a:defRPr/>
                </a:pP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Line 75"/>
              <p:cNvSpPr>
                <a:spLocks noChangeShapeType="1"/>
              </p:cNvSpPr>
              <p:nvPr/>
            </p:nvSpPr>
            <p:spPr bwMode="auto">
              <a:xfrm>
                <a:off x="3534067" y="924914"/>
                <a:ext cx="2077" cy="2077"/>
              </a:xfrm>
              <a:prstGeom prst="line">
                <a:avLst/>
              </a:prstGeom>
              <a:grpFill/>
              <a:ln w="9525">
                <a:noFill/>
                <a:round/>
              </a:ln>
            </p:spPr>
            <p:txBody>
              <a:bodyPr/>
              <a:lstStyle/>
              <a:p>
                <a:pPr>
                  <a:defRPr/>
                </a:pP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sp>
        <p:nvSpPr>
          <p:cNvPr id="29" name="文本框 28"/>
          <p:cNvSpPr txBox="1"/>
          <p:nvPr/>
        </p:nvSpPr>
        <p:spPr>
          <a:xfrm>
            <a:off x="867210" y="5001146"/>
            <a:ext cx="2522802" cy="1372683"/>
          </a:xfrm>
          <a:prstGeom prst="rect">
            <a:avLst/>
          </a:prstGeom>
          <a:noFill/>
        </p:spPr>
        <p:txBody>
          <a:bodyPr wrap="square" rtlCol="0">
            <a:spAutoFit/>
          </a:bodyPr>
          <a:lstStyle/>
          <a:p>
            <a:pPr algn="ctr">
              <a:lnSpc>
                <a:spcPct val="13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文本框 29"/>
          <p:cNvSpPr txBox="1"/>
          <p:nvPr/>
        </p:nvSpPr>
        <p:spPr>
          <a:xfrm>
            <a:off x="3343578" y="4365366"/>
            <a:ext cx="2522802" cy="1372683"/>
          </a:xfrm>
          <a:prstGeom prst="rect">
            <a:avLst/>
          </a:prstGeom>
          <a:noFill/>
        </p:spPr>
        <p:txBody>
          <a:bodyPr wrap="square" rtlCol="0">
            <a:spAutoFit/>
          </a:bodyPr>
          <a:lstStyle/>
          <a:p>
            <a:pPr algn="ctr">
              <a:lnSpc>
                <a:spcPct val="13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文本框 30"/>
          <p:cNvSpPr txBox="1"/>
          <p:nvPr/>
        </p:nvSpPr>
        <p:spPr>
          <a:xfrm>
            <a:off x="5888869" y="3792724"/>
            <a:ext cx="2522802" cy="1372683"/>
          </a:xfrm>
          <a:prstGeom prst="rect">
            <a:avLst/>
          </a:prstGeom>
          <a:noFill/>
        </p:spPr>
        <p:txBody>
          <a:bodyPr wrap="square" rtlCol="0">
            <a:spAutoFit/>
          </a:bodyPr>
          <a:lstStyle/>
          <a:p>
            <a:pPr algn="ctr">
              <a:lnSpc>
                <a:spcPct val="13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文本框 31"/>
          <p:cNvSpPr txBox="1"/>
          <p:nvPr/>
        </p:nvSpPr>
        <p:spPr>
          <a:xfrm>
            <a:off x="8434160" y="3220082"/>
            <a:ext cx="2522802" cy="1372683"/>
          </a:xfrm>
          <a:prstGeom prst="rect">
            <a:avLst/>
          </a:prstGeom>
          <a:noFill/>
        </p:spPr>
        <p:txBody>
          <a:bodyPr wrap="square" rtlCol="0">
            <a:spAutoFit/>
          </a:bodyPr>
          <a:lstStyle/>
          <a:p>
            <a:pPr algn="ctr">
              <a:lnSpc>
                <a:spcPct val="13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1436888097"/>
      </p:ext>
    </p:extLst>
  </p:cSld>
  <p:clrMapOvr>
    <a:masterClrMapping/>
  </p:clrMapOvr>
  <mc:AlternateContent xmlns:mc="http://schemas.openxmlformats.org/markup-compatibility/2006">
    <mc:Choice xmlns:p14="http://schemas.microsoft.com/office/powerpoint/2010/main" Requires="p14">
      <p:transition spd="slow" advClick="0" advTm="5000" p14:dur="1250">
        <p14:switch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up)">
                                      <p:cBhvr>
                                        <p:cTn id="24" dur="500"/>
                                        <p:tgtEl>
                                          <p:spTgt spid="29"/>
                                        </p:tgtEl>
                                      </p:cBhvr>
                                    </p:animEffect>
                                  </p:childTnLst>
                                </p:cTn>
                              </p:par>
                            </p:childTnLst>
                          </p:cTn>
                        </p:par>
                        <p:par>
                          <p:cTn id="25" fill="hold" nodeType="afterGroup">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500"/>
                                        <p:tgtEl>
                                          <p:spTgt spid="30"/>
                                        </p:tgtEl>
                                      </p:cBhvr>
                                    </p:animEffect>
                                  </p:childTnLst>
                                </p:cTn>
                              </p:par>
                            </p:childTnLst>
                          </p:cTn>
                        </p:par>
                        <p:par>
                          <p:cTn id="29" fill="hold" nodeType="afterGroup">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500"/>
                                        <p:tgtEl>
                                          <p:spTgt spid="31"/>
                                        </p:tgtEl>
                                      </p:cBhvr>
                                    </p:animEffect>
                                  </p:childTnLst>
                                </p:cTn>
                              </p:par>
                            </p:childTnLst>
                          </p:cTn>
                        </p:par>
                        <p:par>
                          <p:cTn id="33" fill="hold" nodeType="afterGroup">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flipH="1">
            <a:off x="6229715" y="2204987"/>
            <a:ext cx="1388067" cy="36000"/>
            <a:chOff x="2531312" y="2421168"/>
            <a:chExt cx="1388066" cy="36000"/>
          </a:xfrm>
          <a:solidFill>
            <a:schemeClr val="accent2"/>
          </a:solidFill>
        </p:grpSpPr>
        <p:cxnSp>
          <p:nvCxnSpPr>
            <p:cNvPr id="3" name="直接连接符 2"/>
            <p:cNvCxnSpPr/>
            <p:nvPr/>
          </p:nvCxnSpPr>
          <p:spPr>
            <a:xfrm>
              <a:off x="2539779" y="2439168"/>
              <a:ext cx="1379599" cy="0"/>
            </a:xfrm>
            <a:prstGeom prst="line">
              <a:avLst/>
            </a:prstGeom>
            <a:grpFill/>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31312" y="2421168"/>
              <a:ext cx="36000" cy="36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 name="组合 4"/>
          <p:cNvGrpSpPr/>
          <p:nvPr/>
        </p:nvGrpSpPr>
        <p:grpSpPr>
          <a:xfrm flipH="1">
            <a:off x="7617781" y="4147659"/>
            <a:ext cx="1388067" cy="36000"/>
            <a:chOff x="2531312" y="2421168"/>
            <a:chExt cx="1388066" cy="36000"/>
          </a:xfrm>
          <a:solidFill>
            <a:schemeClr val="accent4"/>
          </a:solidFill>
        </p:grpSpPr>
        <p:cxnSp>
          <p:nvCxnSpPr>
            <p:cNvPr id="6" name="直接连接符 5"/>
            <p:cNvCxnSpPr/>
            <p:nvPr/>
          </p:nvCxnSpPr>
          <p:spPr>
            <a:xfrm>
              <a:off x="2539779" y="2439168"/>
              <a:ext cx="1379599" cy="0"/>
            </a:xfrm>
            <a:prstGeom prst="line">
              <a:avLst/>
            </a:prstGeom>
            <a:grpFill/>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8" name="组合 7"/>
          <p:cNvGrpSpPr/>
          <p:nvPr/>
        </p:nvGrpSpPr>
        <p:grpSpPr>
          <a:xfrm>
            <a:off x="2691409" y="2204987"/>
            <a:ext cx="1388067" cy="36000"/>
            <a:chOff x="2531312" y="2421168"/>
            <a:chExt cx="1388066" cy="36000"/>
          </a:xfrm>
          <a:solidFill>
            <a:schemeClr val="accent1"/>
          </a:solidFill>
        </p:grpSpPr>
        <p:cxnSp>
          <p:nvCxnSpPr>
            <p:cNvPr id="9" name="直接连接符 8"/>
            <p:cNvCxnSpPr/>
            <p:nvPr/>
          </p:nvCxnSpPr>
          <p:spPr>
            <a:xfrm>
              <a:off x="2539779" y="2439168"/>
              <a:ext cx="1379599" cy="0"/>
            </a:xfrm>
            <a:prstGeom prst="line">
              <a:avLst/>
            </a:prstGeom>
            <a:grpFill/>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08080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1" name="组合 10"/>
          <p:cNvGrpSpPr/>
          <p:nvPr/>
        </p:nvGrpSpPr>
        <p:grpSpPr>
          <a:xfrm>
            <a:off x="3864487" y="4147659"/>
            <a:ext cx="1388067" cy="36000"/>
            <a:chOff x="2531312" y="2421168"/>
            <a:chExt cx="1388066" cy="36000"/>
          </a:xfrm>
          <a:solidFill>
            <a:schemeClr val="accent3"/>
          </a:solidFill>
        </p:grpSpPr>
        <p:cxnSp>
          <p:nvCxnSpPr>
            <p:cNvPr id="12" name="直接连接符 11"/>
            <p:cNvCxnSpPr/>
            <p:nvPr/>
          </p:nvCxnSpPr>
          <p:spPr>
            <a:xfrm>
              <a:off x="2539779" y="2439168"/>
              <a:ext cx="1379599" cy="0"/>
            </a:xfrm>
            <a:prstGeom prst="line">
              <a:avLst/>
            </a:prstGeom>
            <a:grpFill/>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4" name="组合 18"/>
          <p:cNvGrpSpPr/>
          <p:nvPr/>
        </p:nvGrpSpPr>
        <p:grpSpPr>
          <a:xfrm>
            <a:off x="3538017" y="1984035"/>
            <a:ext cx="2658715" cy="1799373"/>
            <a:chExt cx="2093189" cy="1416774"/>
          </a:xfrm>
          <a:solidFill>
            <a:srgbClr val="007FDE"/>
          </a:solidFill>
        </p:grpSpPr>
        <p:sp>
          <p:nvSpPr>
            <p:cNvPr id="15" name="等腰三角形 19"/>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noFill/>
              <a:bevel/>
            </a:ln>
          </p:spPr>
          <p:txBody>
            <a:bodyPr anchor="ctr"/>
            <a:lstStyle/>
            <a:p>
              <a:pPr algn="ctr" defTabSz="914286">
                <a:defRPr/>
              </a:pPr>
              <a:endParaRPr lang="zh-CN" altLang="zh-CN"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文本框 20"/>
            <p:cNvSpPr>
              <a:spLocks noChangeArrowheads="1"/>
            </p:cNvSpPr>
            <p:nvPr/>
          </p:nvSpPr>
          <p:spPr bwMode="auto">
            <a:xfrm>
              <a:off x="729120" y="122472"/>
              <a:ext cx="630007" cy="55736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286">
                <a:defRPr/>
              </a:pPr>
              <a:r>
                <a:rPr 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zh-CN" alt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7" name="组合 21"/>
          <p:cNvGrpSpPr/>
          <p:nvPr/>
        </p:nvGrpSpPr>
        <p:grpSpPr>
          <a:xfrm>
            <a:off x="4921839" y="1984035"/>
            <a:ext cx="2660732" cy="1799373"/>
            <a:chExt cx="2093189" cy="1416774"/>
          </a:xfrm>
          <a:solidFill>
            <a:srgbClr val="00CC66"/>
          </a:solidFill>
        </p:grpSpPr>
        <p:sp>
          <p:nvSpPr>
            <p:cNvPr id="18" name="等腰三角形 22"/>
            <p:cNvSpPr>
              <a:spLocks noChangeArrowheads="1"/>
            </p:cNvSpPr>
            <p:nvPr/>
          </p:nvSpPr>
          <p:spPr bwMode="auto">
            <a:xfrm>
              <a:off x="0" y="0"/>
              <a:ext cx="2093189" cy="1416774"/>
            </a:xfrm>
            <a:prstGeom prst="triangle">
              <a:avLst>
                <a:gd name="adj" fmla="val 50000"/>
              </a:avLst>
            </a:prstGeom>
            <a:solidFill>
              <a:schemeClr val="accent2"/>
            </a:solidFill>
            <a:ln w="12700" cap="flat" cmpd="sng">
              <a:noFill/>
              <a:bevel/>
            </a:ln>
          </p:spPr>
          <p:txBody>
            <a:bodyPr anchor="ctr"/>
            <a:lstStyle/>
            <a:p>
              <a:pPr algn="ctr" defTabSz="914286">
                <a:defRPr/>
              </a:pPr>
              <a:endParaRPr lang="zh-CN" altLang="zh-CN"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文本框 23"/>
            <p:cNvSpPr>
              <a:spLocks noChangeArrowheads="1"/>
            </p:cNvSpPr>
            <p:nvPr/>
          </p:nvSpPr>
          <p:spPr bwMode="auto">
            <a:xfrm>
              <a:off x="731831" y="579708"/>
              <a:ext cx="629530" cy="55736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286">
                <a:defRPr/>
              </a:pPr>
              <a:r>
                <a:rPr 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zh-CN" alt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0" name="组合 24"/>
          <p:cNvGrpSpPr/>
          <p:nvPr/>
        </p:nvGrpSpPr>
        <p:grpSpPr>
          <a:xfrm>
            <a:off x="4921839" y="3837872"/>
            <a:ext cx="2660732" cy="1799373"/>
            <a:chExt cx="2093189" cy="1416774"/>
          </a:xfrm>
          <a:solidFill>
            <a:srgbClr val="007FDE"/>
          </a:solidFill>
        </p:grpSpPr>
        <p:sp>
          <p:nvSpPr>
            <p:cNvPr id="21" name="等腰三角形 25"/>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noFill/>
              <a:bevel/>
            </a:ln>
          </p:spPr>
          <p:txBody>
            <a:bodyPr anchor="ctr"/>
            <a:lstStyle/>
            <a:p>
              <a:pPr algn="ctr" defTabSz="914286">
                <a:defRPr/>
              </a:pPr>
              <a:endParaRPr lang="zh-CN" altLang="zh-CN"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文本框 26"/>
            <p:cNvSpPr>
              <a:spLocks noChangeArrowheads="1"/>
            </p:cNvSpPr>
            <p:nvPr/>
          </p:nvSpPr>
          <p:spPr bwMode="auto">
            <a:xfrm>
              <a:off x="731829" y="180213"/>
              <a:ext cx="629530" cy="55736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286">
                <a:defRPr/>
              </a:pPr>
              <a:r>
                <a:rPr 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zh-CN" alt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3" name="组合 27"/>
          <p:cNvGrpSpPr/>
          <p:nvPr/>
        </p:nvGrpSpPr>
        <p:grpSpPr>
          <a:xfrm>
            <a:off x="6307680" y="3837872"/>
            <a:ext cx="2658715" cy="1799373"/>
            <a:chExt cx="2093189" cy="1416774"/>
          </a:xfrm>
          <a:solidFill>
            <a:srgbClr val="00CC66"/>
          </a:solidFill>
        </p:grpSpPr>
        <p:sp>
          <p:nvSpPr>
            <p:cNvPr id="24" name="等腰三角形 28"/>
            <p:cNvSpPr>
              <a:spLocks noChangeArrowheads="1"/>
            </p:cNvSpPr>
            <p:nvPr/>
          </p:nvSpPr>
          <p:spPr bwMode="auto">
            <a:xfrm>
              <a:off x="0" y="0"/>
              <a:ext cx="2093189" cy="1416774"/>
            </a:xfrm>
            <a:prstGeom prst="triangle">
              <a:avLst>
                <a:gd name="adj" fmla="val 50000"/>
              </a:avLst>
            </a:prstGeom>
            <a:solidFill>
              <a:schemeClr val="accent4"/>
            </a:solidFill>
            <a:ln w="12700" cap="flat" cmpd="sng">
              <a:noFill/>
              <a:bevel/>
            </a:ln>
          </p:spPr>
          <p:txBody>
            <a:bodyPr anchor="ctr"/>
            <a:lstStyle/>
            <a:p>
              <a:pPr algn="ctr" defTabSz="914286">
                <a:defRPr/>
              </a:pPr>
              <a:endParaRPr lang="zh-CN" altLang="zh-CN" sz="1425">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5" name="文本框 29"/>
            <p:cNvSpPr>
              <a:spLocks noChangeArrowheads="1"/>
            </p:cNvSpPr>
            <p:nvPr/>
          </p:nvSpPr>
          <p:spPr bwMode="auto">
            <a:xfrm>
              <a:off x="731589" y="520297"/>
              <a:ext cx="630007" cy="557369"/>
            </a:xfrm>
            <a:prstGeom prst="rect">
              <a:avLst/>
            </a:prstGeom>
            <a:noFill/>
            <a:ln w="9525">
              <a:noFill/>
              <a:miter lim="800000"/>
            </a:ln>
            <a:extLst/>
          </p:spPr>
          <p:txBody>
            <a:bodyPr wrap="none">
              <a:spAutoFit/>
            </a:bodyPr>
            <a:lstStyle/>
            <a:p>
              <a:pPr algn="ctr" defTabSz="914286">
                <a:defRPr/>
              </a:pPr>
              <a:r>
                <a:rPr 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rPr>
                <a:t>04</a:t>
              </a:r>
              <a:endParaRPr lang="zh-CN" altLang="en-US" sz="40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6" name="TextBox 223"/>
          <p:cNvSpPr txBox="1"/>
          <p:nvPr/>
        </p:nvSpPr>
        <p:spPr>
          <a:xfrm>
            <a:off x="1299369" y="2574645"/>
            <a:ext cx="2657475" cy="572454"/>
          </a:xfrm>
          <a:prstGeom prst="rect">
            <a:avLst/>
          </a:prstGeom>
          <a:noFill/>
        </p:spPr>
        <p:txBody>
          <a:bodyPr lIns="91431" tIns="45715" rIns="91431" bIns="45715">
            <a:spAutoFit/>
          </a:bodyPr>
          <a:lstStyle/>
          <a:p>
            <a:pPr defTabSz="914286">
              <a:lnSpc>
                <a:spcPct val="130000"/>
              </a:lnSpc>
              <a:defRPr/>
            </a:pP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a:t>
            </a:r>
            <a:r>
              <a:rPr lang="en-US" altLang="zh-CN"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a:t>
            </a:r>
            <a:endPar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TextBox 232"/>
          <p:cNvSpPr txBox="1"/>
          <p:nvPr/>
        </p:nvSpPr>
        <p:spPr>
          <a:xfrm>
            <a:off x="7682708" y="2588933"/>
            <a:ext cx="2657475" cy="572454"/>
          </a:xfrm>
          <a:prstGeom prst="rect">
            <a:avLst/>
          </a:prstGeom>
          <a:noFill/>
        </p:spPr>
        <p:txBody>
          <a:bodyPr lIns="91431" tIns="45715" rIns="91431" bIns="45715">
            <a:spAutoFit/>
          </a:bodyPr>
          <a:lstStyle/>
          <a:p>
            <a:pPr defTabSz="914286">
              <a:lnSpc>
                <a:spcPct val="130000"/>
              </a:lnSpc>
              <a:defRPr/>
            </a:pP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a:t>
            </a:r>
            <a:r>
              <a:rPr lang="en-US" altLang="zh-CN"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a:t>
            </a:r>
            <a:endPar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TextBox 235"/>
          <p:cNvSpPr txBox="1"/>
          <p:nvPr/>
        </p:nvSpPr>
        <p:spPr>
          <a:xfrm>
            <a:off x="2478882" y="4449484"/>
            <a:ext cx="2659063" cy="572454"/>
          </a:xfrm>
          <a:prstGeom prst="rect">
            <a:avLst/>
          </a:prstGeom>
          <a:noFill/>
        </p:spPr>
        <p:txBody>
          <a:bodyPr lIns="91431" tIns="45715" rIns="91431" bIns="45715">
            <a:spAutoFit/>
          </a:bodyPr>
          <a:lstStyle/>
          <a:p>
            <a:pPr defTabSz="914286">
              <a:lnSpc>
                <a:spcPct val="130000"/>
              </a:lnSpc>
              <a:defRPr/>
            </a:pP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a:t>
            </a:r>
            <a:r>
              <a:rPr lang="en-US" altLang="zh-CN"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a:t>
            </a:r>
            <a:endPar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9" name="TextBox 238"/>
          <p:cNvSpPr txBox="1"/>
          <p:nvPr/>
        </p:nvSpPr>
        <p:spPr>
          <a:xfrm>
            <a:off x="8982869" y="4417733"/>
            <a:ext cx="2657475" cy="572454"/>
          </a:xfrm>
          <a:prstGeom prst="rect">
            <a:avLst/>
          </a:prstGeom>
          <a:noFill/>
        </p:spPr>
        <p:txBody>
          <a:bodyPr lIns="91431" tIns="45715" rIns="91431" bIns="45715">
            <a:spAutoFit/>
          </a:bodyPr>
          <a:lstStyle/>
          <a:p>
            <a:pPr defTabSz="914286">
              <a:lnSpc>
                <a:spcPct val="130000"/>
              </a:lnSpc>
              <a:defRPr/>
            </a:pP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a:t>
            </a:r>
            <a:r>
              <a:rPr lang="en-US" altLang="zh-CN"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a:t>
            </a:r>
            <a:endParaRPr lang="zh-CN" altLang="en-US" sz="12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30" name="组合 29"/>
          <p:cNvGrpSpPr/>
          <p:nvPr/>
        </p:nvGrpSpPr>
        <p:grpSpPr>
          <a:xfrm>
            <a:off x="1443833" y="1945986"/>
            <a:ext cx="1100137" cy="554043"/>
            <a:chOff x="1354515" y="2162093"/>
            <a:chExt cx="1101079" cy="554795"/>
          </a:xfrm>
        </p:grpSpPr>
        <p:sp>
          <p:nvSpPr>
            <p:cNvPr id="31" name="圆角矩形 36"/>
            <p:cNvSpPr/>
            <p:nvPr/>
          </p:nvSpPr>
          <p:spPr>
            <a:xfrm>
              <a:off x="1354515" y="2193891"/>
              <a:ext cx="1101079" cy="52299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08080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TextBox 224"/>
            <p:cNvSpPr txBox="1">
              <a:spLocks noChangeArrowheads="1"/>
            </p:cNvSpPr>
            <p:nvPr/>
          </p:nvSpPr>
          <p:spPr bwMode="auto">
            <a:xfrm>
              <a:off x="1354515" y="2162093"/>
              <a:ext cx="1093527" cy="50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0" rIns="91431" bIns="0">
              <a:spAutoFit/>
            </a:bodyPr>
            <a:lstStyle>
              <a:lvl1pPr>
                <a:defRPr sz="1900">
                  <a:solidFill>
                    <a:schemeClr val="tx1"/>
                  </a:solidFill>
                  <a:latin typeface="Calibri" pitchFamily="34" charset="0"/>
                  <a:ea typeface="宋体" pitchFamily="2" charset="-122"/>
                </a:defRPr>
              </a:lvl1pPr>
              <a:lvl2pPr marL="742950" indent="-285750">
                <a:defRPr sz="1900">
                  <a:solidFill>
                    <a:schemeClr val="tx1"/>
                  </a:solidFill>
                  <a:latin typeface="Calibri" pitchFamily="34" charset="0"/>
                  <a:ea typeface="宋体" pitchFamily="2" charset="-122"/>
                </a:defRPr>
              </a:lvl2pPr>
              <a:lvl3pPr marL="1143000" indent="-228600">
                <a:defRPr sz="1900">
                  <a:solidFill>
                    <a:schemeClr val="tx1"/>
                  </a:solidFill>
                  <a:latin typeface="Calibri" pitchFamily="34" charset="0"/>
                  <a:ea typeface="宋体" pitchFamily="2" charset="-122"/>
                </a:defRPr>
              </a:lvl3pPr>
              <a:lvl4pPr marL="1600200" indent="-228600">
                <a:defRPr sz="1900">
                  <a:solidFill>
                    <a:schemeClr val="tx1"/>
                  </a:solidFill>
                  <a:latin typeface="Calibri" pitchFamily="34" charset="0"/>
                  <a:ea typeface="宋体" pitchFamily="2" charset="-122"/>
                </a:defRPr>
              </a:lvl4pPr>
              <a:lvl5pPr marL="2057400" indent="-228600">
                <a:defRPr sz="1900">
                  <a:solidFill>
                    <a:schemeClr val="tx1"/>
                  </a:solidFill>
                  <a:latin typeface="Calibri" pitchFamily="34" charset="0"/>
                  <a:ea typeface="宋体" pitchFamily="2" charset="-122"/>
                </a:defRPr>
              </a:lvl5pPr>
              <a:lvl6pPr marL="2514600" indent="-228600" defTabSz="912813" fontAlgn="base">
                <a:spcBef>
                  <a:spcPct val="0"/>
                </a:spcBef>
                <a:spcAft>
                  <a:spcPct val="0"/>
                </a:spcAft>
                <a:defRPr sz="1900">
                  <a:solidFill>
                    <a:schemeClr val="tx1"/>
                  </a:solidFill>
                  <a:latin typeface="Calibri" pitchFamily="34" charset="0"/>
                  <a:ea typeface="宋体" pitchFamily="2" charset="-122"/>
                </a:defRPr>
              </a:lvl6pPr>
              <a:lvl7pPr marL="2971800" indent="-228600" defTabSz="912813" fontAlgn="base">
                <a:spcBef>
                  <a:spcPct val="0"/>
                </a:spcBef>
                <a:spcAft>
                  <a:spcPct val="0"/>
                </a:spcAft>
                <a:defRPr sz="1900">
                  <a:solidFill>
                    <a:schemeClr val="tx1"/>
                  </a:solidFill>
                  <a:latin typeface="Calibri" pitchFamily="34" charset="0"/>
                  <a:ea typeface="宋体" pitchFamily="2" charset="-122"/>
                </a:defRPr>
              </a:lvl7pPr>
              <a:lvl8pPr marL="3429000" indent="-228600" defTabSz="912813" fontAlgn="base">
                <a:spcBef>
                  <a:spcPct val="0"/>
                </a:spcBef>
                <a:spcAft>
                  <a:spcPct val="0"/>
                </a:spcAft>
                <a:defRPr sz="1900">
                  <a:solidFill>
                    <a:schemeClr val="tx1"/>
                  </a:solidFill>
                  <a:latin typeface="Calibri" pitchFamily="34" charset="0"/>
                  <a:ea typeface="宋体" pitchFamily="2" charset="-122"/>
                </a:defRPr>
              </a:lvl8pPr>
              <a:lvl9pPr marL="3886200" indent="-228600" defTabSz="912813" fontAlgn="base">
                <a:spcBef>
                  <a:spcPct val="0"/>
                </a:spcBef>
                <a:spcAft>
                  <a:spcPct val="0"/>
                </a:spcAft>
                <a:defRPr sz="1900">
                  <a:solidFill>
                    <a:schemeClr val="tx1"/>
                  </a:solidFill>
                  <a:latin typeface="Calibri" pitchFamily="34" charset="0"/>
                  <a:ea typeface="宋体" pitchFamily="2" charset="-122"/>
                </a:defRPr>
              </a:lvl9pPr>
            </a:lstStyle>
            <a:p>
              <a:pPr algn="ctr" defTabSz="1219170">
                <a:lnSpc>
                  <a:spcPct val="150000"/>
                </a:lnSpc>
                <a:defRPr/>
              </a:pPr>
              <a:r>
                <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rPr>
                <a:t>标题</a:t>
              </a:r>
              <a:endPar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endParaRPr>
            </a:p>
          </p:txBody>
        </p:sp>
      </p:grpSp>
      <p:grpSp>
        <p:nvGrpSpPr>
          <p:cNvPr id="33" name="组合 32"/>
          <p:cNvGrpSpPr/>
          <p:nvPr/>
        </p:nvGrpSpPr>
        <p:grpSpPr>
          <a:xfrm>
            <a:off x="7814462" y="1954911"/>
            <a:ext cx="1100137" cy="545117"/>
            <a:chOff x="7725626" y="2171576"/>
            <a:chExt cx="1100643" cy="545312"/>
          </a:xfrm>
        </p:grpSpPr>
        <p:sp>
          <p:nvSpPr>
            <p:cNvPr id="34" name="圆角矩形 39"/>
            <p:cNvSpPr/>
            <p:nvPr/>
          </p:nvSpPr>
          <p:spPr>
            <a:xfrm>
              <a:off x="7725626" y="2194413"/>
              <a:ext cx="1100643" cy="5224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08080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TextBox 87"/>
            <p:cNvSpPr txBox="1">
              <a:spLocks noChangeArrowheads="1"/>
            </p:cNvSpPr>
            <p:nvPr/>
          </p:nvSpPr>
          <p:spPr bwMode="auto">
            <a:xfrm>
              <a:off x="7726008" y="2171576"/>
              <a:ext cx="1100261" cy="50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0" rIns="91431" bIns="0">
              <a:spAutoFit/>
            </a:bodyPr>
            <a:lstStyle>
              <a:lvl1pPr>
                <a:defRPr sz="1900">
                  <a:solidFill>
                    <a:schemeClr val="tx1"/>
                  </a:solidFill>
                  <a:latin typeface="Calibri" pitchFamily="34" charset="0"/>
                  <a:ea typeface="宋体" pitchFamily="2" charset="-122"/>
                </a:defRPr>
              </a:lvl1pPr>
              <a:lvl2pPr marL="742950" indent="-285750">
                <a:defRPr sz="1900">
                  <a:solidFill>
                    <a:schemeClr val="tx1"/>
                  </a:solidFill>
                  <a:latin typeface="Calibri" pitchFamily="34" charset="0"/>
                  <a:ea typeface="宋体" pitchFamily="2" charset="-122"/>
                </a:defRPr>
              </a:lvl2pPr>
              <a:lvl3pPr marL="1143000" indent="-228600">
                <a:defRPr sz="1900">
                  <a:solidFill>
                    <a:schemeClr val="tx1"/>
                  </a:solidFill>
                  <a:latin typeface="Calibri" pitchFamily="34" charset="0"/>
                  <a:ea typeface="宋体" pitchFamily="2" charset="-122"/>
                </a:defRPr>
              </a:lvl3pPr>
              <a:lvl4pPr marL="1600200" indent="-228600">
                <a:defRPr sz="1900">
                  <a:solidFill>
                    <a:schemeClr val="tx1"/>
                  </a:solidFill>
                  <a:latin typeface="Calibri" pitchFamily="34" charset="0"/>
                  <a:ea typeface="宋体" pitchFamily="2" charset="-122"/>
                </a:defRPr>
              </a:lvl4pPr>
              <a:lvl5pPr marL="2057400" indent="-228600">
                <a:defRPr sz="1900">
                  <a:solidFill>
                    <a:schemeClr val="tx1"/>
                  </a:solidFill>
                  <a:latin typeface="Calibri" pitchFamily="34" charset="0"/>
                  <a:ea typeface="宋体" pitchFamily="2" charset="-122"/>
                </a:defRPr>
              </a:lvl5pPr>
              <a:lvl6pPr marL="2514600" indent="-228600" defTabSz="912813" fontAlgn="base">
                <a:spcBef>
                  <a:spcPct val="0"/>
                </a:spcBef>
                <a:spcAft>
                  <a:spcPct val="0"/>
                </a:spcAft>
                <a:defRPr sz="1900">
                  <a:solidFill>
                    <a:schemeClr val="tx1"/>
                  </a:solidFill>
                  <a:latin typeface="Calibri" pitchFamily="34" charset="0"/>
                  <a:ea typeface="宋体" pitchFamily="2" charset="-122"/>
                </a:defRPr>
              </a:lvl6pPr>
              <a:lvl7pPr marL="2971800" indent="-228600" defTabSz="912813" fontAlgn="base">
                <a:spcBef>
                  <a:spcPct val="0"/>
                </a:spcBef>
                <a:spcAft>
                  <a:spcPct val="0"/>
                </a:spcAft>
                <a:defRPr sz="1900">
                  <a:solidFill>
                    <a:schemeClr val="tx1"/>
                  </a:solidFill>
                  <a:latin typeface="Calibri" pitchFamily="34" charset="0"/>
                  <a:ea typeface="宋体" pitchFamily="2" charset="-122"/>
                </a:defRPr>
              </a:lvl7pPr>
              <a:lvl8pPr marL="3429000" indent="-228600" defTabSz="912813" fontAlgn="base">
                <a:spcBef>
                  <a:spcPct val="0"/>
                </a:spcBef>
                <a:spcAft>
                  <a:spcPct val="0"/>
                </a:spcAft>
                <a:defRPr sz="1900">
                  <a:solidFill>
                    <a:schemeClr val="tx1"/>
                  </a:solidFill>
                  <a:latin typeface="Calibri" pitchFamily="34" charset="0"/>
                  <a:ea typeface="宋体" pitchFamily="2" charset="-122"/>
                </a:defRPr>
              </a:lvl8pPr>
              <a:lvl9pPr marL="3886200" indent="-228600" defTabSz="912813" fontAlgn="base">
                <a:spcBef>
                  <a:spcPct val="0"/>
                </a:spcBef>
                <a:spcAft>
                  <a:spcPct val="0"/>
                </a:spcAft>
                <a:defRPr sz="1900">
                  <a:solidFill>
                    <a:schemeClr val="tx1"/>
                  </a:solidFill>
                  <a:latin typeface="Calibri" pitchFamily="34" charset="0"/>
                  <a:ea typeface="宋体" pitchFamily="2" charset="-122"/>
                </a:defRPr>
              </a:lvl9pPr>
            </a:lstStyle>
            <a:p>
              <a:pPr algn="ctr" defTabSz="1219170">
                <a:lnSpc>
                  <a:spcPct val="150000"/>
                </a:lnSpc>
                <a:defRPr/>
              </a:pPr>
              <a:r>
                <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rPr>
                <a:t>标题</a:t>
              </a:r>
              <a:endPar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endParaRPr>
            </a:p>
          </p:txBody>
        </p:sp>
      </p:grpSp>
      <p:grpSp>
        <p:nvGrpSpPr>
          <p:cNvPr id="36" name="组合 35"/>
          <p:cNvGrpSpPr/>
          <p:nvPr/>
        </p:nvGrpSpPr>
        <p:grpSpPr>
          <a:xfrm>
            <a:off x="9119393" y="3870671"/>
            <a:ext cx="1100139" cy="539133"/>
            <a:chOff x="9031522" y="4087096"/>
            <a:chExt cx="1099848" cy="538325"/>
          </a:xfrm>
        </p:grpSpPr>
        <p:sp>
          <p:nvSpPr>
            <p:cNvPr id="37" name="圆角矩形 42"/>
            <p:cNvSpPr/>
            <p:nvPr/>
          </p:nvSpPr>
          <p:spPr>
            <a:xfrm>
              <a:off x="9031522" y="4102330"/>
              <a:ext cx="1099847" cy="52309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08080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8" name="TextBox 89"/>
            <p:cNvSpPr txBox="1">
              <a:spLocks noChangeArrowheads="1"/>
            </p:cNvSpPr>
            <p:nvPr/>
          </p:nvSpPr>
          <p:spPr bwMode="auto">
            <a:xfrm>
              <a:off x="9031522" y="4087096"/>
              <a:ext cx="1099848" cy="50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0" rIns="91431" bIns="0">
              <a:spAutoFit/>
            </a:bodyPr>
            <a:lstStyle>
              <a:lvl1pPr>
                <a:defRPr sz="1900">
                  <a:solidFill>
                    <a:schemeClr val="tx1"/>
                  </a:solidFill>
                  <a:latin typeface="Calibri" pitchFamily="34" charset="0"/>
                  <a:ea typeface="宋体" pitchFamily="2" charset="-122"/>
                </a:defRPr>
              </a:lvl1pPr>
              <a:lvl2pPr marL="742950" indent="-285750">
                <a:defRPr sz="1900">
                  <a:solidFill>
                    <a:schemeClr val="tx1"/>
                  </a:solidFill>
                  <a:latin typeface="Calibri" pitchFamily="34" charset="0"/>
                  <a:ea typeface="宋体" pitchFamily="2" charset="-122"/>
                </a:defRPr>
              </a:lvl2pPr>
              <a:lvl3pPr marL="1143000" indent="-228600">
                <a:defRPr sz="1900">
                  <a:solidFill>
                    <a:schemeClr val="tx1"/>
                  </a:solidFill>
                  <a:latin typeface="Calibri" pitchFamily="34" charset="0"/>
                  <a:ea typeface="宋体" pitchFamily="2" charset="-122"/>
                </a:defRPr>
              </a:lvl3pPr>
              <a:lvl4pPr marL="1600200" indent="-228600">
                <a:defRPr sz="1900">
                  <a:solidFill>
                    <a:schemeClr val="tx1"/>
                  </a:solidFill>
                  <a:latin typeface="Calibri" pitchFamily="34" charset="0"/>
                  <a:ea typeface="宋体" pitchFamily="2" charset="-122"/>
                </a:defRPr>
              </a:lvl4pPr>
              <a:lvl5pPr marL="2057400" indent="-228600">
                <a:defRPr sz="1900">
                  <a:solidFill>
                    <a:schemeClr val="tx1"/>
                  </a:solidFill>
                  <a:latin typeface="Calibri" pitchFamily="34" charset="0"/>
                  <a:ea typeface="宋体" pitchFamily="2" charset="-122"/>
                </a:defRPr>
              </a:lvl5pPr>
              <a:lvl6pPr marL="2514600" indent="-228600" defTabSz="912813" fontAlgn="base">
                <a:spcBef>
                  <a:spcPct val="0"/>
                </a:spcBef>
                <a:spcAft>
                  <a:spcPct val="0"/>
                </a:spcAft>
                <a:defRPr sz="1900">
                  <a:solidFill>
                    <a:schemeClr val="tx1"/>
                  </a:solidFill>
                  <a:latin typeface="Calibri" pitchFamily="34" charset="0"/>
                  <a:ea typeface="宋体" pitchFamily="2" charset="-122"/>
                </a:defRPr>
              </a:lvl6pPr>
              <a:lvl7pPr marL="2971800" indent="-228600" defTabSz="912813" fontAlgn="base">
                <a:spcBef>
                  <a:spcPct val="0"/>
                </a:spcBef>
                <a:spcAft>
                  <a:spcPct val="0"/>
                </a:spcAft>
                <a:defRPr sz="1900">
                  <a:solidFill>
                    <a:schemeClr val="tx1"/>
                  </a:solidFill>
                  <a:latin typeface="Calibri" pitchFamily="34" charset="0"/>
                  <a:ea typeface="宋体" pitchFamily="2" charset="-122"/>
                </a:defRPr>
              </a:lvl7pPr>
              <a:lvl8pPr marL="3429000" indent="-228600" defTabSz="912813" fontAlgn="base">
                <a:spcBef>
                  <a:spcPct val="0"/>
                </a:spcBef>
                <a:spcAft>
                  <a:spcPct val="0"/>
                </a:spcAft>
                <a:defRPr sz="1900">
                  <a:solidFill>
                    <a:schemeClr val="tx1"/>
                  </a:solidFill>
                  <a:latin typeface="Calibri" pitchFamily="34" charset="0"/>
                  <a:ea typeface="宋体" pitchFamily="2" charset="-122"/>
                </a:defRPr>
              </a:lvl8pPr>
              <a:lvl9pPr marL="3886200" indent="-228600" defTabSz="912813" fontAlgn="base">
                <a:spcBef>
                  <a:spcPct val="0"/>
                </a:spcBef>
                <a:spcAft>
                  <a:spcPct val="0"/>
                </a:spcAft>
                <a:defRPr sz="1900">
                  <a:solidFill>
                    <a:schemeClr val="tx1"/>
                  </a:solidFill>
                  <a:latin typeface="Calibri" pitchFamily="34" charset="0"/>
                  <a:ea typeface="宋体" pitchFamily="2" charset="-122"/>
                </a:defRPr>
              </a:lvl9pPr>
            </a:lstStyle>
            <a:p>
              <a:pPr algn="ctr" defTabSz="1219170">
                <a:lnSpc>
                  <a:spcPct val="150000"/>
                </a:lnSpc>
                <a:defRPr/>
              </a:pPr>
              <a:r>
                <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rPr>
                <a:t>标题</a:t>
              </a:r>
              <a:endPar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endParaRPr>
            </a:p>
          </p:txBody>
        </p:sp>
      </p:grpSp>
      <p:grpSp>
        <p:nvGrpSpPr>
          <p:cNvPr id="39" name="组合 38"/>
          <p:cNvGrpSpPr/>
          <p:nvPr/>
        </p:nvGrpSpPr>
        <p:grpSpPr>
          <a:xfrm>
            <a:off x="2555133" y="3914437"/>
            <a:ext cx="1101676" cy="547748"/>
            <a:chOff x="2516654" y="4130839"/>
            <a:chExt cx="1102226" cy="547224"/>
          </a:xfrm>
        </p:grpSpPr>
        <p:sp>
          <p:nvSpPr>
            <p:cNvPr id="40" name="圆角矩形 45"/>
            <p:cNvSpPr/>
            <p:nvPr/>
          </p:nvSpPr>
          <p:spPr>
            <a:xfrm>
              <a:off x="2518192" y="4154689"/>
              <a:ext cx="1100688" cy="52337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286">
                <a:defRPr/>
              </a:pPr>
              <a:endParaRPr lang="zh-CN" altLang="en-US" sz="1425">
                <a:solidFill>
                  <a:srgbClr val="08080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1" name="TextBox 91"/>
            <p:cNvSpPr txBox="1">
              <a:spLocks noChangeArrowheads="1"/>
            </p:cNvSpPr>
            <p:nvPr/>
          </p:nvSpPr>
          <p:spPr bwMode="auto">
            <a:xfrm>
              <a:off x="2516654" y="4130839"/>
              <a:ext cx="1102226" cy="50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0" rIns="91431" bIns="0">
              <a:spAutoFit/>
            </a:bodyPr>
            <a:lstStyle>
              <a:lvl1pPr>
                <a:defRPr sz="1900">
                  <a:solidFill>
                    <a:schemeClr val="tx1"/>
                  </a:solidFill>
                  <a:latin typeface="Calibri" pitchFamily="34" charset="0"/>
                  <a:ea typeface="宋体" pitchFamily="2" charset="-122"/>
                </a:defRPr>
              </a:lvl1pPr>
              <a:lvl2pPr marL="742950" indent="-285750">
                <a:defRPr sz="1900">
                  <a:solidFill>
                    <a:schemeClr val="tx1"/>
                  </a:solidFill>
                  <a:latin typeface="Calibri" pitchFamily="34" charset="0"/>
                  <a:ea typeface="宋体" pitchFamily="2" charset="-122"/>
                </a:defRPr>
              </a:lvl2pPr>
              <a:lvl3pPr marL="1143000" indent="-228600">
                <a:defRPr sz="1900">
                  <a:solidFill>
                    <a:schemeClr val="tx1"/>
                  </a:solidFill>
                  <a:latin typeface="Calibri" pitchFamily="34" charset="0"/>
                  <a:ea typeface="宋体" pitchFamily="2" charset="-122"/>
                </a:defRPr>
              </a:lvl3pPr>
              <a:lvl4pPr marL="1600200" indent="-228600">
                <a:defRPr sz="1900">
                  <a:solidFill>
                    <a:schemeClr val="tx1"/>
                  </a:solidFill>
                  <a:latin typeface="Calibri" pitchFamily="34" charset="0"/>
                  <a:ea typeface="宋体" pitchFamily="2" charset="-122"/>
                </a:defRPr>
              </a:lvl4pPr>
              <a:lvl5pPr marL="2057400" indent="-228600">
                <a:defRPr sz="1900">
                  <a:solidFill>
                    <a:schemeClr val="tx1"/>
                  </a:solidFill>
                  <a:latin typeface="Calibri" pitchFamily="34" charset="0"/>
                  <a:ea typeface="宋体" pitchFamily="2" charset="-122"/>
                </a:defRPr>
              </a:lvl5pPr>
              <a:lvl6pPr marL="2514600" indent="-228600" defTabSz="912813" fontAlgn="base">
                <a:spcBef>
                  <a:spcPct val="0"/>
                </a:spcBef>
                <a:spcAft>
                  <a:spcPct val="0"/>
                </a:spcAft>
                <a:defRPr sz="1900">
                  <a:solidFill>
                    <a:schemeClr val="tx1"/>
                  </a:solidFill>
                  <a:latin typeface="Calibri" pitchFamily="34" charset="0"/>
                  <a:ea typeface="宋体" pitchFamily="2" charset="-122"/>
                </a:defRPr>
              </a:lvl6pPr>
              <a:lvl7pPr marL="2971800" indent="-228600" defTabSz="912813" fontAlgn="base">
                <a:spcBef>
                  <a:spcPct val="0"/>
                </a:spcBef>
                <a:spcAft>
                  <a:spcPct val="0"/>
                </a:spcAft>
                <a:defRPr sz="1900">
                  <a:solidFill>
                    <a:schemeClr val="tx1"/>
                  </a:solidFill>
                  <a:latin typeface="Calibri" pitchFamily="34" charset="0"/>
                  <a:ea typeface="宋体" pitchFamily="2" charset="-122"/>
                </a:defRPr>
              </a:lvl7pPr>
              <a:lvl8pPr marL="3429000" indent="-228600" defTabSz="912813" fontAlgn="base">
                <a:spcBef>
                  <a:spcPct val="0"/>
                </a:spcBef>
                <a:spcAft>
                  <a:spcPct val="0"/>
                </a:spcAft>
                <a:defRPr sz="1900">
                  <a:solidFill>
                    <a:schemeClr val="tx1"/>
                  </a:solidFill>
                  <a:latin typeface="Calibri" pitchFamily="34" charset="0"/>
                  <a:ea typeface="宋体" pitchFamily="2" charset="-122"/>
                </a:defRPr>
              </a:lvl8pPr>
              <a:lvl9pPr marL="3886200" indent="-228600" defTabSz="912813" fontAlgn="base">
                <a:spcBef>
                  <a:spcPct val="0"/>
                </a:spcBef>
                <a:spcAft>
                  <a:spcPct val="0"/>
                </a:spcAft>
                <a:defRPr sz="1900">
                  <a:solidFill>
                    <a:schemeClr val="tx1"/>
                  </a:solidFill>
                  <a:latin typeface="Calibri" pitchFamily="34" charset="0"/>
                  <a:ea typeface="宋体" pitchFamily="2" charset="-122"/>
                </a:defRPr>
              </a:lvl9pPr>
            </a:lstStyle>
            <a:p>
              <a:pPr algn="ctr" defTabSz="1219170">
                <a:lnSpc>
                  <a:spcPct val="150000"/>
                </a:lnSpc>
                <a:defRPr/>
              </a:pPr>
              <a:r>
                <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rPr>
                <a:t>标题</a:t>
              </a:r>
              <a:endParaRPr lang="zh-CN" altLang="en-US" sz="2400">
                <a:solidFill>
                  <a:srgbClr val="FFFFFF"/>
                </a:solidFill>
                <a:latin typeface="字魂59号-创粗黑" panose="00000500000000000000" pitchFamily="2" charset="-122"/>
                <a:ea typeface="字魂59号-创粗黑" panose="00000500000000000000" pitchFamily="2" charset="-122"/>
                <a:cs typeface="华文黑体" charset="-122"/>
                <a:sym typeface="字魂59号-创粗黑" panose="00000500000000000000" pitchFamily="2" charset="-122"/>
              </a:endParaRPr>
            </a:p>
          </p:txBody>
        </p:sp>
      </p:grpSp>
    </p:spTree>
    <p:extLst>
      <p:ext uri="{BB962C8B-B14F-4D97-AF65-F5344CB8AC3E}">
        <p14:creationId xmlns:p14="http://schemas.microsoft.com/office/powerpoint/2010/main" val="3111244887"/>
      </p:ext>
    </p:extLst>
  </p:cSld>
  <p:clrMapOvr>
    <a:masterClrMapping/>
  </p:clrMapOvr>
  <mc:AlternateContent xmlns:mc="http://schemas.openxmlformats.org/markup-compatibility/2006">
    <mc:Choice xmlns:p14="http://schemas.microsoft.com/office/powerpoint/2010/main" Requires="p14">
      <p:transition spd="slow" advClick="0" advTm="5000" p14:dur="1250">
        <p14:switch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1"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par>
                          <p:cTn id="31" fill="hold" nodeType="afterGroup">
                            <p:stCondLst>
                              <p:cond delay="2500"/>
                            </p:stCondLst>
                            <p:childTnLst>
                              <p:par>
                                <p:cTn id="32" presetID="22" presetClass="entr" presetSubtype="2"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par>
                                <p:cTn id="35" presetID="22" presetClass="entr" presetSubtype="2"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right)">
                                      <p:cBhvr>
                                        <p:cTn id="37" dur="500"/>
                                        <p:tgtEl>
                                          <p:spTgt spid="11"/>
                                        </p:tgtEl>
                                      </p:cBhvr>
                                    </p:animEffect>
                                  </p:childTnLst>
                                </p:cTn>
                              </p:par>
                              <p:par>
                                <p:cTn id="38" presetID="2" presetClass="entr" presetSubtype="8"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0-#ppt_w/2"/>
                                          </p:val>
                                        </p:tav>
                                        <p:tav tm="100000">
                                          <p:val>
                                            <p:strVal val="#ppt_x"/>
                                          </p:val>
                                        </p:tav>
                                      </p:tavLst>
                                    </p:anim>
                                    <p:anim calcmode="lin" valueType="num">
                                      <p:cBhvr additive="base">
                                        <p:cTn id="41" dur="500" fill="hold"/>
                                        <p:tgtEl>
                                          <p:spTgt spid="3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0-#ppt_w/2"/>
                                          </p:val>
                                        </p:tav>
                                        <p:tav tm="100000">
                                          <p:val>
                                            <p:strVal val="#ppt_x"/>
                                          </p:val>
                                        </p:tav>
                                      </p:tavLst>
                                    </p:anim>
                                    <p:anim calcmode="lin" valueType="num">
                                      <p:cBhvr additive="base">
                                        <p:cTn id="45" dur="500" fill="hold"/>
                                        <p:tgtEl>
                                          <p:spTgt spid="39"/>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fill="hold"/>
                                        <p:tgtEl>
                                          <p:spTgt spid="33"/>
                                        </p:tgtEl>
                                        <p:attrNameLst>
                                          <p:attrName>ppt_x</p:attrName>
                                        </p:attrNameLst>
                                      </p:cBhvr>
                                      <p:tavLst>
                                        <p:tav tm="0">
                                          <p:val>
                                            <p:strVal val="1+#ppt_w/2"/>
                                          </p:val>
                                        </p:tav>
                                        <p:tav tm="100000">
                                          <p:val>
                                            <p:strVal val="#ppt_x"/>
                                          </p:val>
                                        </p:tav>
                                      </p:tavLst>
                                    </p:anim>
                                    <p:anim calcmode="lin" valueType="num">
                                      <p:cBhvr additive="base">
                                        <p:cTn id="49" dur="500" fill="hold"/>
                                        <p:tgtEl>
                                          <p:spTgt spid="3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500" fill="hold"/>
                                        <p:tgtEl>
                                          <p:spTgt spid="36"/>
                                        </p:tgtEl>
                                        <p:attrNameLst>
                                          <p:attrName>ppt_x</p:attrName>
                                        </p:attrNameLst>
                                      </p:cBhvr>
                                      <p:tavLst>
                                        <p:tav tm="0">
                                          <p:val>
                                            <p:strVal val="1+#ppt_w/2"/>
                                          </p:val>
                                        </p:tav>
                                        <p:tav tm="100000">
                                          <p:val>
                                            <p:strVal val="#ppt_x"/>
                                          </p:val>
                                        </p:tav>
                                      </p:tavLst>
                                    </p:anim>
                                    <p:anim calcmode="lin" valueType="num">
                                      <p:cBhvr additive="base">
                                        <p:cTn id="53" dur="500" fill="hold"/>
                                        <p:tgtEl>
                                          <p:spTgt spid="36"/>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randombar(horizontal)">
                                      <p:cBhvr>
                                        <p:cTn id="57" dur="500"/>
                                        <p:tgtEl>
                                          <p:spTgt spid="26"/>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randombar(horizontal)">
                                      <p:cBhvr>
                                        <p:cTn id="60" dur="500"/>
                                        <p:tgtEl>
                                          <p:spTgt spid="27"/>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randombar(horizontal)">
                                      <p:cBhvr>
                                        <p:cTn id="63" dur="500"/>
                                        <p:tgtEl>
                                          <p:spTgt spid="2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randombar(horizontal)">
                                      <p:cBhvr>
                                        <p:cTn id="6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AutoShape 25"/>
          <p:cNvSpPr>
            <a:spLocks noChangeArrowheads="1"/>
          </p:cNvSpPr>
          <p:nvPr/>
        </p:nvSpPr>
        <p:spPr bwMode="auto">
          <a:xfrm rot="16200000">
            <a:off x="3295862" y="2820795"/>
            <a:ext cx="3300839" cy="1594676"/>
          </a:xfrm>
          <a:custGeom>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accent2"/>
          </a:solidFill>
          <a:ln w="9525">
            <a:noFill/>
            <a:miter lim="800000"/>
          </a:ln>
          <a:effectLst>
            <a:outerShdw dist="40161" dir="9693903" algn="ctr" rotWithShape="0">
              <a:schemeClr val="tx1">
                <a:alpha val="50000"/>
              </a:schemeClr>
            </a:outerShdw>
          </a:effectLst>
        </p:spPr>
        <p:txBody>
          <a:bodyPr wrap="none" anchor="ctr"/>
          <a:lstStyle/>
          <a:p>
            <a:pPr>
              <a:defRPr/>
            </a:pPr>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 name="AutoShape 26"/>
          <p:cNvSpPr>
            <a:spLocks noChangeArrowheads="1"/>
          </p:cNvSpPr>
          <p:nvPr/>
        </p:nvSpPr>
        <p:spPr bwMode="auto">
          <a:xfrm rot="16200000">
            <a:off x="5658013" y="2831745"/>
            <a:ext cx="3298847" cy="1594676"/>
          </a:xfrm>
          <a:custGeom>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accent3"/>
          </a:solidFill>
          <a:ln w="9525">
            <a:noFill/>
            <a:miter lim="800000"/>
          </a:ln>
          <a:effectLst>
            <a:outerShdw dist="40161" dir="9693903" algn="ctr" rotWithShape="0">
              <a:schemeClr val="tx1">
                <a:alpha val="50000"/>
              </a:schemeClr>
            </a:outerShdw>
          </a:effectLst>
        </p:spPr>
        <p:txBody>
          <a:bodyPr wrap="none" anchor="ctr"/>
          <a:lstStyle/>
          <a:p>
            <a:pPr>
              <a:defRPr/>
            </a:pPr>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AutoShape 27"/>
          <p:cNvSpPr>
            <a:spLocks noChangeArrowheads="1"/>
          </p:cNvSpPr>
          <p:nvPr/>
        </p:nvSpPr>
        <p:spPr bwMode="auto">
          <a:xfrm rot="16200000">
            <a:off x="8033103" y="2859618"/>
            <a:ext cx="3300839" cy="1592684"/>
          </a:xfrm>
          <a:custGeom>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accent4"/>
          </a:solidFill>
          <a:ln w="9525">
            <a:noFill/>
            <a:miter lim="800000"/>
          </a:ln>
          <a:effectLst>
            <a:outerShdw dist="40161" dir="9693903" algn="ctr" rotWithShape="0">
              <a:schemeClr val="tx1">
                <a:alpha val="50000"/>
              </a:schemeClr>
            </a:outerShdw>
          </a:effectLst>
        </p:spPr>
        <p:txBody>
          <a:bodyPr wrap="none" anchor="ctr"/>
          <a:lstStyle/>
          <a:p>
            <a:pPr>
              <a:defRPr/>
            </a:pPr>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AutoShape 21"/>
          <p:cNvSpPr>
            <a:spLocks noChangeArrowheads="1"/>
          </p:cNvSpPr>
          <p:nvPr/>
        </p:nvSpPr>
        <p:spPr bwMode="auto">
          <a:xfrm rot="16200000">
            <a:off x="919777" y="2841701"/>
            <a:ext cx="3300839" cy="1592684"/>
          </a:xfrm>
          <a:custGeom>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accent1"/>
          </a:solidFill>
          <a:ln w="9525">
            <a:noFill/>
            <a:miter lim="800000"/>
          </a:ln>
          <a:effectLst>
            <a:outerShdw dist="40161" dir="9693903" algn="ctr" rotWithShape="0">
              <a:schemeClr val="tx1">
                <a:alpha val="50000"/>
              </a:schemeClr>
            </a:outerShdw>
          </a:effectLst>
        </p:spPr>
        <p:txBody>
          <a:bodyPr wrap="none" anchor="ctr"/>
          <a:lstStyle/>
          <a:p>
            <a:pPr>
              <a:defRPr/>
            </a:pPr>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KSO_Shape"/>
          <p:cNvSpPr/>
          <p:nvPr/>
        </p:nvSpPr>
        <p:spPr bwMode="auto">
          <a:xfrm>
            <a:off x="2215824" y="2754100"/>
            <a:ext cx="585312" cy="567395"/>
          </a:xfrm>
          <a:custGeom>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ln>
        </p:spPr>
        <p:txBody>
          <a:bodyP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KSO_Shape"/>
          <p:cNvSpPr/>
          <p:nvPr/>
        </p:nvSpPr>
        <p:spPr bwMode="auto">
          <a:xfrm>
            <a:off x="4672539" y="2676459"/>
            <a:ext cx="517623" cy="808288"/>
          </a:xfrm>
          <a:custGeom>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3"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ln>
        </p:spPr>
        <p:txBody>
          <a:bodyP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KSO_Shape"/>
          <p:cNvSpPr/>
          <p:nvPr/>
        </p:nvSpPr>
        <p:spPr bwMode="auto">
          <a:xfrm>
            <a:off x="7113329" y="2716276"/>
            <a:ext cx="374281" cy="728653"/>
          </a:xfrm>
          <a:custGeom>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ln>
        </p:spPr>
        <p:txBody>
          <a:bodyP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KSO_Shape"/>
          <p:cNvSpPr/>
          <p:nvPr/>
        </p:nvSpPr>
        <p:spPr bwMode="auto">
          <a:xfrm>
            <a:off x="9430685" y="2770028"/>
            <a:ext cx="682863" cy="680872"/>
          </a:xfrm>
          <a:custGeom>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ln>
        </p:spPr>
        <p:txBody>
          <a:bodyP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文本框 21"/>
          <p:cNvSpPr txBox="1">
            <a:spLocks noChangeArrowheads="1"/>
          </p:cNvSpPr>
          <p:nvPr/>
        </p:nvSpPr>
        <p:spPr bwMode="auto">
          <a:xfrm>
            <a:off x="1851496" y="3699759"/>
            <a:ext cx="1387627" cy="863605"/>
          </a:xfrm>
          <a:prstGeom prst="rect">
            <a:avLst/>
          </a:prstGeom>
          <a:noFill/>
          <a:ln w="9525">
            <a:noFill/>
            <a:miter lim="800000"/>
          </a:ln>
        </p:spPr>
        <p:txBody>
          <a:bodyPr lIns="91028" tIns="45515" rIns="91028" bIns="45515">
            <a:spAutoFit/>
          </a:bodyPr>
          <a:lstStyle/>
          <a:p>
            <a:pPr defTabSz="909836"/>
            <a:r>
              <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点击输入本栏的具体文字，简明扼要的说明分项内容，此为概念图解，请根据您的具体内容酌情修改</a:t>
            </a:r>
            <a:endPar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文本框 21"/>
          <p:cNvSpPr txBox="1">
            <a:spLocks noChangeArrowheads="1"/>
          </p:cNvSpPr>
          <p:nvPr/>
        </p:nvSpPr>
        <p:spPr bwMode="auto">
          <a:xfrm>
            <a:off x="4256449" y="3699759"/>
            <a:ext cx="1387627" cy="863605"/>
          </a:xfrm>
          <a:prstGeom prst="rect">
            <a:avLst/>
          </a:prstGeom>
          <a:noFill/>
          <a:ln w="9525">
            <a:noFill/>
            <a:miter lim="800000"/>
          </a:ln>
        </p:spPr>
        <p:txBody>
          <a:bodyPr lIns="91028" tIns="45515" rIns="91028" bIns="45515">
            <a:spAutoFit/>
          </a:bodyPr>
          <a:lstStyle/>
          <a:p>
            <a:pPr defTabSz="909836"/>
            <a:r>
              <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点击输入本栏的具体文字，简明扼要的说明分项内容，此为概念图解，请根据您的具体内容酌情修改</a:t>
            </a:r>
            <a:endPar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文本框 21"/>
          <p:cNvSpPr txBox="1">
            <a:spLocks noChangeArrowheads="1"/>
          </p:cNvSpPr>
          <p:nvPr/>
        </p:nvSpPr>
        <p:spPr bwMode="auto">
          <a:xfrm>
            <a:off x="6605659" y="3699759"/>
            <a:ext cx="1387627" cy="863605"/>
          </a:xfrm>
          <a:prstGeom prst="rect">
            <a:avLst/>
          </a:prstGeom>
          <a:noFill/>
          <a:ln w="9525">
            <a:noFill/>
            <a:miter lim="800000"/>
          </a:ln>
        </p:spPr>
        <p:txBody>
          <a:bodyPr lIns="91028" tIns="45515" rIns="91028" bIns="45515">
            <a:spAutoFit/>
          </a:bodyPr>
          <a:lstStyle/>
          <a:p>
            <a:pPr defTabSz="909836"/>
            <a:r>
              <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点击输入本栏的具体文字，简明扼要的说明分项内容，此为概念图解，请根据您的具体内容酌情修改</a:t>
            </a:r>
            <a:endPar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文本框 21"/>
          <p:cNvSpPr txBox="1">
            <a:spLocks noChangeArrowheads="1"/>
          </p:cNvSpPr>
          <p:nvPr/>
        </p:nvSpPr>
        <p:spPr bwMode="auto">
          <a:xfrm>
            <a:off x="9042467" y="3699759"/>
            <a:ext cx="1387627" cy="863605"/>
          </a:xfrm>
          <a:prstGeom prst="rect">
            <a:avLst/>
          </a:prstGeom>
          <a:noFill/>
          <a:ln w="9525">
            <a:noFill/>
            <a:miter lim="800000"/>
          </a:ln>
        </p:spPr>
        <p:txBody>
          <a:bodyPr lIns="91028" tIns="45515" rIns="91028" bIns="45515">
            <a:spAutoFit/>
          </a:bodyPr>
          <a:lstStyle/>
          <a:p>
            <a:pPr defTabSz="909836"/>
            <a:r>
              <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点击输入本栏的具体文字，简明扼要的说明分项内容，此为概念图解，请根据您的具体内容酌情修改</a:t>
            </a:r>
            <a:endParaRPr lang="zh-CN" altLang="en-US" sz="1003">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4" name="文本框 14"/>
          <p:cNvSpPr txBox="1">
            <a:spLocks noChangeArrowheads="1"/>
          </p:cNvSpPr>
          <p:nvPr/>
        </p:nvSpPr>
        <p:spPr bwMode="auto">
          <a:xfrm>
            <a:off x="1511061" y="5654780"/>
            <a:ext cx="9169881" cy="671308"/>
          </a:xfrm>
          <a:prstGeom prst="rect">
            <a:avLst/>
          </a:prstGeom>
          <a:noFill/>
          <a:ln w="9525">
            <a:noFill/>
            <a:miter lim="800000"/>
          </a:ln>
        </p:spPr>
        <p:txBody>
          <a:bodyPr lIns="0" tIns="45515" rIns="0" bIns="45515">
            <a:spAutoFit/>
          </a:bodyPr>
          <a:lstStyle/>
          <a:p>
            <a:pPr algn="ctr" defTabSz="909836">
              <a:lnSpc>
                <a:spcPct val="150000"/>
              </a:lnSpc>
            </a:pPr>
            <a:r>
              <a:rPr lang="zh-CN" altLang="en-US" sz="1255">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endParaRPr lang="zh-CN" altLang="en-US" sz="1255">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4218559239"/>
      </p:ext>
    </p:extLst>
  </p:cSld>
  <p:clrMapOvr>
    <a:masterClrMapping/>
  </p:clrMapOvr>
  <mc:AlternateContent xmlns:mc="http://schemas.openxmlformats.org/markup-compatibility/2006">
    <mc:Choice xmlns:p14="http://schemas.microsoft.com/office/powerpoint/2010/main" Requires="p14">
      <p:transition spd="slow" advClick="0" advTm="5000" p14:dur="1250">
        <p14:switch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par>
                          <p:cTn id="10" fill="hold" nodeType="afterGroup">
                            <p:stCondLst>
                              <p:cond delay="1000"/>
                            </p:stCondLst>
                            <p:childTnLst>
                              <p:par>
                                <p:cTn id="11" presetID="29"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2"/>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500"/>
                                        <p:tgtEl>
                                          <p:spTgt spid="2"/>
                                        </p:tgtEl>
                                      </p:cBhvr>
                                    </p:animEffect>
                                  </p:childTnLst>
                                </p:cTn>
                              </p:par>
                            </p:childTnLst>
                          </p:cTn>
                        </p:par>
                        <p:par>
                          <p:cTn id="16" fill="hold" nodeType="afterGroup">
                            <p:stCondLst>
                              <p:cond delay="1500"/>
                            </p:stCondLst>
                            <p:childTnLst>
                              <p:par>
                                <p:cTn id="17" presetID="29"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2"/>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21" dur="500"/>
                                        <p:tgtEl>
                                          <p:spTgt spid="3"/>
                                        </p:tgtEl>
                                      </p:cBhvr>
                                    </p:animEffect>
                                  </p:childTnLst>
                                </p:cTn>
                              </p:par>
                            </p:childTnLst>
                          </p:cTn>
                        </p:par>
                        <p:par>
                          <p:cTn id="22" fill="hold" nodeType="afterGroup">
                            <p:stCondLst>
                              <p:cond delay="2000"/>
                            </p:stCondLst>
                            <p:childTnLst>
                              <p:par>
                                <p:cTn id="23" presetID="29"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ppt_x</p:attrName>
                                        </p:attrNameLst>
                                      </p:cBhvr>
                                      <p:tavLst>
                                        <p:tav tm="0">
                                          <p:val>
                                            <p:strVal val="#ppt_x-.2"/>
                                          </p:val>
                                        </p:tav>
                                        <p:tav tm="100000">
                                          <p:val>
                                            <p:strVal val="#ppt_x"/>
                                          </p:val>
                                        </p:tav>
                                      </p:tavLst>
                                    </p:anim>
                                    <p:anim calcmode="lin" valueType="num">
                                      <p:cBhvr>
                                        <p:cTn id="26"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7" dur="500"/>
                                        <p:tgtEl>
                                          <p:spTgt spid="4"/>
                                        </p:tgtEl>
                                      </p:cBhvr>
                                    </p:animEffect>
                                  </p:childTnLst>
                                </p:cTn>
                              </p:par>
                            </p:childTnLst>
                          </p:cTn>
                        </p:par>
                        <p:par>
                          <p:cTn id="28" fill="hold" nodeType="afterGroup">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ssolve">
                                      <p:cBhvr>
                                        <p:cTn id="31" dur="500"/>
                                        <p:tgtEl>
                                          <p:spTgt spid="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dissolve">
                                      <p:cBhvr>
                                        <p:cTn id="40" dur="500"/>
                                        <p:tgtEl>
                                          <p:spTgt spid="9"/>
                                        </p:tgtEl>
                                      </p:cBhvr>
                                    </p:animEffect>
                                  </p:childTnLst>
                                </p:cTn>
                              </p:par>
                            </p:childTnLst>
                          </p:cTn>
                        </p:par>
                        <p:par>
                          <p:cTn id="41" fill="hold" nodeType="afterGroup">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strVal val="#ppt_w*0.70"/>
                                          </p:val>
                                        </p:tav>
                                        <p:tav tm="100000">
                                          <p:val>
                                            <p:strVal val="#ppt_w"/>
                                          </p:val>
                                        </p:tav>
                                      </p:tavLst>
                                    </p:anim>
                                    <p:anim calcmode="lin" valueType="num">
                                      <p:cBhvr>
                                        <p:cTn id="45" dur="500" fill="hold"/>
                                        <p:tgtEl>
                                          <p:spTgt spid="10"/>
                                        </p:tgtEl>
                                        <p:attrNameLst>
                                          <p:attrName>ppt_h</p:attrName>
                                        </p:attrNameLst>
                                      </p:cBhvr>
                                      <p:tavLst>
                                        <p:tav tm="0">
                                          <p:val>
                                            <p:strVal val="#ppt_h"/>
                                          </p:val>
                                        </p:tav>
                                        <p:tav tm="100000">
                                          <p:val>
                                            <p:strVal val="#ppt_h"/>
                                          </p:val>
                                        </p:tav>
                                      </p:tavLst>
                                    </p:anim>
                                    <p:animEffect transition="in" filter="fade">
                                      <p:cBhvr>
                                        <p:cTn id="46" dur="500"/>
                                        <p:tgtEl>
                                          <p:spTgt spid="10"/>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strVal val="#ppt_w*0.70"/>
                                          </p:val>
                                        </p:tav>
                                        <p:tav tm="100000">
                                          <p:val>
                                            <p:strVal val="#ppt_w"/>
                                          </p:val>
                                        </p:tav>
                                      </p:tavLst>
                                    </p:anim>
                                    <p:anim calcmode="lin" valueType="num">
                                      <p:cBhvr>
                                        <p:cTn id="50" dur="500" fill="hold"/>
                                        <p:tgtEl>
                                          <p:spTgt spid="11"/>
                                        </p:tgtEl>
                                        <p:attrNameLst>
                                          <p:attrName>ppt_h</p:attrName>
                                        </p:attrNameLst>
                                      </p:cBhvr>
                                      <p:tavLst>
                                        <p:tav tm="0">
                                          <p:val>
                                            <p:strVal val="#ppt_h"/>
                                          </p:val>
                                        </p:tav>
                                        <p:tav tm="100000">
                                          <p:val>
                                            <p:strVal val="#ppt_h"/>
                                          </p:val>
                                        </p:tav>
                                      </p:tavLst>
                                    </p:anim>
                                    <p:animEffect transition="in" filter="fade">
                                      <p:cBhvr>
                                        <p:cTn id="51" dur="500"/>
                                        <p:tgtEl>
                                          <p:spTgt spid="11"/>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strVal val="#ppt_w*0.70"/>
                                          </p:val>
                                        </p:tav>
                                        <p:tav tm="100000">
                                          <p:val>
                                            <p:strVal val="#ppt_w"/>
                                          </p:val>
                                        </p:tav>
                                      </p:tavLst>
                                    </p:anim>
                                    <p:anim calcmode="lin" valueType="num">
                                      <p:cBhvr>
                                        <p:cTn id="55" dur="500" fill="hold"/>
                                        <p:tgtEl>
                                          <p:spTgt spid="12"/>
                                        </p:tgtEl>
                                        <p:attrNameLst>
                                          <p:attrName>ppt_h</p:attrName>
                                        </p:attrNameLst>
                                      </p:cBhvr>
                                      <p:tavLst>
                                        <p:tav tm="0">
                                          <p:val>
                                            <p:strVal val="#ppt_h"/>
                                          </p:val>
                                        </p:tav>
                                        <p:tav tm="100000">
                                          <p:val>
                                            <p:strVal val="#ppt_h"/>
                                          </p:val>
                                        </p:tav>
                                      </p:tavLst>
                                    </p:anim>
                                    <p:animEffect transition="in" filter="fade">
                                      <p:cBhvr>
                                        <p:cTn id="56" dur="500"/>
                                        <p:tgtEl>
                                          <p:spTgt spid="12"/>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strVal val="#ppt_w*0.70"/>
                                          </p:val>
                                        </p:tav>
                                        <p:tav tm="100000">
                                          <p:val>
                                            <p:strVal val="#ppt_w"/>
                                          </p:val>
                                        </p:tav>
                                      </p:tavLst>
                                    </p:anim>
                                    <p:anim calcmode="lin" valueType="num">
                                      <p:cBhvr>
                                        <p:cTn id="60" dur="500" fill="hold"/>
                                        <p:tgtEl>
                                          <p:spTgt spid="13"/>
                                        </p:tgtEl>
                                        <p:attrNameLst>
                                          <p:attrName>ppt_h</p:attrName>
                                        </p:attrNameLst>
                                      </p:cBhvr>
                                      <p:tavLst>
                                        <p:tav tm="0">
                                          <p:val>
                                            <p:strVal val="#ppt_h"/>
                                          </p:val>
                                        </p:tav>
                                        <p:tav tm="100000">
                                          <p:val>
                                            <p:strVal val="#ppt_h"/>
                                          </p:val>
                                        </p:tav>
                                      </p:tavLst>
                                    </p:anim>
                                    <p:animEffect transition="in" filter="fade">
                                      <p:cBhvr>
                                        <p:cTn id="61" dur="500"/>
                                        <p:tgtEl>
                                          <p:spTgt spid="13"/>
                                        </p:tgtEl>
                                      </p:cBhvr>
                                    </p:animEffect>
                                  </p:childTnLst>
                                </p:cTn>
                              </p:par>
                            </p:childTnLst>
                          </p:cTn>
                        </p:par>
                        <p:par>
                          <p:cTn id="62" fill="hold" nodeType="afterGroup">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dissolve">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TextBox 38"/>
          <p:cNvSpPr txBox="1">
            <a:spLocks noChangeArrowheads="1"/>
          </p:cNvSpPr>
          <p:nvPr/>
        </p:nvSpPr>
        <p:spPr bwMode="auto">
          <a:xfrm>
            <a:off x="7049621" y="2379821"/>
            <a:ext cx="4352011" cy="461665"/>
          </a:xfrm>
          <a:prstGeom prst="rect">
            <a:avLst/>
          </a:prstGeom>
          <a:noFill/>
          <a:ln w="9525">
            <a:noFill/>
            <a:miter lim="800000"/>
          </a:ln>
        </p:spPr>
        <p:txBody>
          <a:bodyPr lIns="0" tIns="0" rIns="0" bIns="0">
            <a:spAutoFit/>
          </a:bodyPr>
          <a:lstStyle/>
          <a:p>
            <a:pPr algn="just">
              <a:lnSpc>
                <a:spcPts val="1756"/>
              </a:lnSpc>
            </a:pPr>
            <a:r>
              <a:rPr lang="zh-CN" altLang="en-US"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请在此处添加您需要的文字内容请在此处添加您需要的文字内容请在此处添加您需要的文字内容</a:t>
            </a:r>
            <a:endParaRPr lang="en-US" altLang="zh-CN"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 name="TextBox 39"/>
          <p:cNvSpPr txBox="1">
            <a:spLocks noChangeArrowheads="1"/>
          </p:cNvSpPr>
          <p:nvPr/>
        </p:nvSpPr>
        <p:spPr bwMode="auto">
          <a:xfrm>
            <a:off x="5450964" y="2365885"/>
            <a:ext cx="1252249" cy="352854"/>
          </a:xfrm>
          <a:prstGeom prst="rect">
            <a:avLst/>
          </a:prstGeom>
          <a:noFill/>
          <a:ln w="9525">
            <a:noFill/>
            <a:miter lim="800000"/>
          </a:ln>
        </p:spPr>
        <p:txBody>
          <a:bodyPr>
            <a:spAutoFit/>
          </a:bodyPr>
          <a:lstStyle/>
          <a:p>
            <a:pPr algn="ctr"/>
            <a:r>
              <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cxnSp>
        <p:nvCxnSpPr>
          <p:cNvPr id="4" name="直接连接符 3"/>
          <p:cNvCxnSpPr/>
          <p:nvPr/>
        </p:nvCxnSpPr>
        <p:spPr>
          <a:xfrm flipH="1">
            <a:off x="6856507" y="2334031"/>
            <a:ext cx="0" cy="49970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a:spLocks noChangeArrowheads="1"/>
          </p:cNvSpPr>
          <p:nvPr/>
        </p:nvSpPr>
        <p:spPr bwMode="auto">
          <a:xfrm>
            <a:off x="6259251" y="3213990"/>
            <a:ext cx="4352011" cy="461665"/>
          </a:xfrm>
          <a:prstGeom prst="rect">
            <a:avLst/>
          </a:prstGeom>
          <a:noFill/>
          <a:ln w="9525">
            <a:noFill/>
            <a:miter lim="800000"/>
          </a:ln>
        </p:spPr>
        <p:txBody>
          <a:bodyPr lIns="0" tIns="0" rIns="0" bIns="0">
            <a:spAutoFit/>
          </a:bodyPr>
          <a:lstStyle/>
          <a:p>
            <a:pPr algn="just">
              <a:lnSpc>
                <a:spcPts val="1756"/>
              </a:lnSpc>
            </a:pPr>
            <a:r>
              <a:rPr lang="zh-CN" altLang="en-US"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请在此处添加您需要的文字内容请在此处添加您需要的文字内容请在此处添加您需要的文字内容</a:t>
            </a:r>
            <a:endParaRPr lang="en-US" altLang="zh-CN"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TextBox 42"/>
          <p:cNvSpPr txBox="1">
            <a:spLocks noChangeArrowheads="1"/>
          </p:cNvSpPr>
          <p:nvPr/>
        </p:nvSpPr>
        <p:spPr bwMode="auto">
          <a:xfrm>
            <a:off x="4660595" y="3200053"/>
            <a:ext cx="1252248" cy="352854"/>
          </a:xfrm>
          <a:prstGeom prst="rect">
            <a:avLst/>
          </a:prstGeom>
          <a:noFill/>
          <a:ln w="9525">
            <a:noFill/>
            <a:miter lim="800000"/>
          </a:ln>
        </p:spPr>
        <p:txBody>
          <a:bodyPr>
            <a:spAutoFit/>
          </a:bodyPr>
          <a:lstStyle/>
          <a:p>
            <a:pPr algn="ctr"/>
            <a:r>
              <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cxnSp>
        <p:nvCxnSpPr>
          <p:cNvPr id="7" name="直接连接符 6"/>
          <p:cNvCxnSpPr/>
          <p:nvPr/>
        </p:nvCxnSpPr>
        <p:spPr>
          <a:xfrm flipH="1">
            <a:off x="6068128" y="3168199"/>
            <a:ext cx="0" cy="50169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44"/>
          <p:cNvSpPr txBox="1">
            <a:spLocks noChangeArrowheads="1"/>
          </p:cNvSpPr>
          <p:nvPr/>
        </p:nvSpPr>
        <p:spPr bwMode="auto">
          <a:xfrm>
            <a:off x="5265815" y="4113857"/>
            <a:ext cx="4352011" cy="461665"/>
          </a:xfrm>
          <a:prstGeom prst="rect">
            <a:avLst/>
          </a:prstGeom>
          <a:noFill/>
          <a:ln w="9525">
            <a:noFill/>
            <a:miter lim="800000"/>
          </a:ln>
        </p:spPr>
        <p:txBody>
          <a:bodyPr lIns="0" tIns="0" rIns="0" bIns="0">
            <a:spAutoFit/>
          </a:bodyPr>
          <a:lstStyle/>
          <a:p>
            <a:pPr algn="just">
              <a:lnSpc>
                <a:spcPts val="1756"/>
              </a:lnSpc>
            </a:pPr>
            <a:r>
              <a:rPr lang="zh-CN" altLang="en-US"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请在此处添加您需要的文字内容请在此处添加您需要的文字内容请在此处添加您需要的文字内容</a:t>
            </a:r>
            <a:endParaRPr lang="en-US" altLang="zh-CN"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TextBox 45"/>
          <p:cNvSpPr txBox="1">
            <a:spLocks noChangeArrowheads="1"/>
          </p:cNvSpPr>
          <p:nvPr/>
        </p:nvSpPr>
        <p:spPr bwMode="auto">
          <a:xfrm>
            <a:off x="3667157" y="4097929"/>
            <a:ext cx="1252249" cy="352854"/>
          </a:xfrm>
          <a:prstGeom prst="rect">
            <a:avLst/>
          </a:prstGeom>
          <a:noFill/>
          <a:ln w="9525">
            <a:noFill/>
            <a:miter lim="800000"/>
          </a:ln>
        </p:spPr>
        <p:txBody>
          <a:bodyPr>
            <a:spAutoFit/>
          </a:bodyPr>
          <a:lstStyle/>
          <a:p>
            <a:pPr algn="ctr"/>
            <a:r>
              <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cxnSp>
        <p:nvCxnSpPr>
          <p:cNvPr id="10" name="直接连接符 9"/>
          <p:cNvCxnSpPr/>
          <p:nvPr/>
        </p:nvCxnSpPr>
        <p:spPr>
          <a:xfrm flipH="1">
            <a:off x="5072700" y="4068066"/>
            <a:ext cx="0" cy="49970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TextBox 47"/>
          <p:cNvSpPr txBox="1">
            <a:spLocks noChangeArrowheads="1"/>
          </p:cNvSpPr>
          <p:nvPr/>
        </p:nvSpPr>
        <p:spPr bwMode="auto">
          <a:xfrm>
            <a:off x="4431645" y="4953998"/>
            <a:ext cx="4352011" cy="461665"/>
          </a:xfrm>
          <a:prstGeom prst="rect">
            <a:avLst/>
          </a:prstGeom>
          <a:noFill/>
          <a:ln w="9525">
            <a:noFill/>
            <a:miter lim="800000"/>
          </a:ln>
        </p:spPr>
        <p:txBody>
          <a:bodyPr lIns="0" tIns="0" rIns="0" bIns="0">
            <a:spAutoFit/>
          </a:bodyPr>
          <a:lstStyle/>
          <a:p>
            <a:pPr algn="just">
              <a:lnSpc>
                <a:spcPts val="1756"/>
              </a:lnSpc>
            </a:pPr>
            <a:r>
              <a:rPr lang="zh-CN" altLang="en-US"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请在此处添加您需要的文字内容请在此处添加您需要的文字内容请在此处添加您需要的文字内容</a:t>
            </a:r>
            <a:endParaRPr lang="en-US" altLang="zh-CN" sz="1255">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TextBox 48"/>
          <p:cNvSpPr txBox="1">
            <a:spLocks noChangeArrowheads="1"/>
          </p:cNvSpPr>
          <p:nvPr/>
        </p:nvSpPr>
        <p:spPr bwMode="auto">
          <a:xfrm>
            <a:off x="2832988" y="4938071"/>
            <a:ext cx="1252248" cy="352854"/>
          </a:xfrm>
          <a:prstGeom prst="rect">
            <a:avLst/>
          </a:prstGeom>
          <a:noFill/>
          <a:ln w="9525">
            <a:noFill/>
            <a:miter lim="800000"/>
          </a:ln>
        </p:spPr>
        <p:txBody>
          <a:bodyPr>
            <a:spAutoFit/>
          </a:bodyPr>
          <a:lstStyle/>
          <a:p>
            <a:pPr algn="ctr"/>
            <a:r>
              <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1693">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cxnSp>
        <p:nvCxnSpPr>
          <p:cNvPr id="13" name="直接连接符 12"/>
          <p:cNvCxnSpPr/>
          <p:nvPr/>
        </p:nvCxnSpPr>
        <p:spPr>
          <a:xfrm flipH="1">
            <a:off x="4240523" y="4908208"/>
            <a:ext cx="0" cy="49970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AutoShape 18"/>
          <p:cNvSpPr>
            <a:spLocks noChangeArrowheads="1"/>
          </p:cNvSpPr>
          <p:nvPr/>
        </p:nvSpPr>
        <p:spPr bwMode="auto">
          <a:xfrm>
            <a:off x="1218404" y="2164807"/>
            <a:ext cx="4244504" cy="734627"/>
          </a:xfrm>
          <a:prstGeom prst="homePlate">
            <a:avLst>
              <a:gd name="adj" fmla="val 69842"/>
            </a:avLst>
          </a:prstGeom>
          <a:solidFill>
            <a:schemeClr val="accent1"/>
          </a:solidFill>
          <a:ln w="9525">
            <a:noFill/>
            <a:miter lim="800000"/>
          </a:ln>
        </p:spPr>
        <p:txBody>
          <a:bodyPr wrap="none" anchor="ct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AutoShape 19"/>
          <p:cNvSpPr>
            <a:spLocks noChangeArrowheads="1"/>
          </p:cNvSpPr>
          <p:nvPr/>
        </p:nvSpPr>
        <p:spPr bwMode="auto">
          <a:xfrm>
            <a:off x="1218404" y="3084584"/>
            <a:ext cx="3340656" cy="704763"/>
          </a:xfrm>
          <a:prstGeom prst="homePlate">
            <a:avLst>
              <a:gd name="adj" fmla="val 70904"/>
            </a:avLst>
          </a:prstGeom>
          <a:solidFill>
            <a:schemeClr val="accent2"/>
          </a:solidFill>
          <a:ln w="9525">
            <a:noFill/>
            <a:miter lim="800000"/>
          </a:ln>
        </p:spPr>
        <p:txBody>
          <a:bodyPr wrap="none" anchor="ct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AutoShape 20"/>
          <p:cNvSpPr>
            <a:spLocks noChangeArrowheads="1"/>
          </p:cNvSpPr>
          <p:nvPr/>
        </p:nvSpPr>
        <p:spPr bwMode="auto">
          <a:xfrm>
            <a:off x="1218405" y="3970515"/>
            <a:ext cx="2438799" cy="704763"/>
          </a:xfrm>
          <a:prstGeom prst="homePlate">
            <a:avLst>
              <a:gd name="adj" fmla="val 66662"/>
            </a:avLst>
          </a:prstGeom>
          <a:solidFill>
            <a:schemeClr val="accent3"/>
          </a:solidFill>
          <a:ln w="9525">
            <a:noFill/>
            <a:miter lim="800000"/>
          </a:ln>
        </p:spPr>
        <p:txBody>
          <a:bodyPr wrap="none" anchor="ct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7" name="AutoShape 21"/>
          <p:cNvSpPr>
            <a:spLocks noChangeArrowheads="1"/>
          </p:cNvSpPr>
          <p:nvPr/>
        </p:nvSpPr>
        <p:spPr bwMode="auto">
          <a:xfrm>
            <a:off x="1218404" y="4800701"/>
            <a:ext cx="1624539" cy="704763"/>
          </a:xfrm>
          <a:prstGeom prst="homePlate">
            <a:avLst>
              <a:gd name="adj" fmla="val 48300"/>
            </a:avLst>
          </a:prstGeom>
          <a:solidFill>
            <a:schemeClr val="accent4"/>
          </a:solidFill>
          <a:ln w="9525">
            <a:noFill/>
            <a:miter lim="800000"/>
          </a:ln>
        </p:spPr>
        <p:txBody>
          <a:bodyPr wrap="none" anchor="ctr"/>
          <a:lstStyle/>
          <a:p>
            <a:endParaRPr lang="zh-CN" altLang="en-US" sz="1693">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1507344631"/>
      </p:ext>
    </p:extLst>
  </p:cSld>
  <p:clrMapOvr>
    <a:masterClrMapping/>
  </p:clrMapOvr>
  <mc:AlternateContent xmlns:mc="http://schemas.openxmlformats.org/markup-compatibility/2006">
    <mc:Choice xmlns:p14="http://schemas.microsoft.com/office/powerpoint/2010/main" Requires="p14">
      <p:transition spd="slow" advClick="0" advTm="5000" p14:dur="1250">
        <p14:switch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nodeType="afterGroup">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outHorizontal)">
                                      <p:cBhvr>
                                        <p:cTn id="31" dur="500"/>
                                        <p:tgtEl>
                                          <p:spTgt spid="4"/>
                                        </p:tgtEl>
                                      </p:cBhvr>
                                    </p:animEffect>
                                  </p:childTnLst>
                                </p:cTn>
                              </p:par>
                            </p:childTnLst>
                          </p:cTn>
                        </p:par>
                        <p:par>
                          <p:cTn id="32" fill="hold" nodeType="afterGroup">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par>
                          <p:cTn id="39" fill="hold" nodeType="afterGroup">
                            <p:stCondLst>
                              <p:cond delay="2000"/>
                            </p:stCondLst>
                            <p:childTnLst>
                              <p:par>
                                <p:cTn id="40" presetID="16" presetClass="entr" presetSubtype="42"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outHorizontal)">
                                      <p:cBhvr>
                                        <p:cTn id="42" dur="500"/>
                                        <p:tgtEl>
                                          <p:spTgt spid="7"/>
                                        </p:tgtEl>
                                      </p:cBhvr>
                                    </p:animEffect>
                                  </p:childTnLst>
                                </p:cTn>
                              </p:par>
                            </p:childTnLst>
                          </p:cTn>
                        </p:par>
                        <p:par>
                          <p:cTn id="43" fill="hold" nodeType="afterGroup">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par>
                          <p:cTn id="50" fill="hold" nodeType="afterGroup">
                            <p:stCondLst>
                              <p:cond delay="3000"/>
                            </p:stCondLst>
                            <p:childTnLst>
                              <p:par>
                                <p:cTn id="51" presetID="16" presetClass="entr" presetSubtype="42"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barn(outHorizontal)">
                                      <p:cBhvr>
                                        <p:cTn id="53" dur="500"/>
                                        <p:tgtEl>
                                          <p:spTgt spid="10"/>
                                        </p:tgtEl>
                                      </p:cBhvr>
                                    </p:animEffect>
                                  </p:childTnLst>
                                </p:cTn>
                              </p:par>
                            </p:childTnLst>
                          </p:cTn>
                        </p:par>
                        <p:par>
                          <p:cTn id="54" fill="hold" nodeType="afterGroup">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nodeType="afterGroup">
                            <p:stCondLst>
                              <p:cond delay="4000"/>
                            </p:stCondLst>
                            <p:childTnLst>
                              <p:par>
                                <p:cTn id="62" presetID="16" presetClass="entr" presetSubtype="42"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barn(outHorizontal)">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8" grpId="0"/>
      <p:bldP spid="9" grpId="0"/>
      <p:bldP spid="11" grpId="0"/>
      <p:bldP spid="12" grpId="0"/>
      <p:bldP spid="14" grpId="0" animBg="1"/>
      <p:bldP spid="15" grpId="0" animBg="1"/>
      <p:bldP spid="16" grpId="0" animBg="1"/>
      <p:bldP spid="17" grpId="0" animBg="1"/>
    </p:bldLst>
  </p:timing>
</p:sld>
</file>

<file path=ppt/slides/slide1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文本框 1">
            <a:extLst>
              <a:ext uri="{FF2B5EF4-FFF2-40B4-BE49-F238E27FC236}">
                <a16:creationId xmlns:a16="http://schemas.microsoft.com/office/drawing/2014/main" id="{F750EC6F-E2CE-456A-BF58-7E8504AFDA94}"/>
              </a:ext>
            </a:extLst>
          </p:cNvPr>
          <p:cNvSpPr txBox="1"/>
          <p:nvPr/>
        </p:nvSpPr>
        <p:spPr>
          <a:xfrm>
            <a:off x="2686972" y="2466529"/>
            <a:ext cx="1859070" cy="1730923"/>
          </a:xfrm>
          <a:prstGeom prst="rect">
            <a:avLst/>
          </a:prstGeom>
          <a:noFill/>
        </p:spPr>
        <p:txBody>
          <a:bodyPr wrap="square" lIns="0" tIns="0" rIns="0" bIns="0" rtlCol="0">
            <a:spAutoFit/>
          </a:bodyPr>
          <a:lstStyle/>
          <a:p>
            <a:pPr algn="ctr"/>
            <a:r>
              <a:rPr lang="en-US" altLang="zh-CN"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03</a:t>
            </a:r>
            <a:endParaRPr lang="zh-CN" altLang="en-US"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 name="TextBox 48">
            <a:extLst>
              <a:ext uri="{FF2B5EF4-FFF2-40B4-BE49-F238E27FC236}">
                <a16:creationId xmlns:a16="http://schemas.microsoft.com/office/drawing/2014/main" id="{7E8F9A01-823F-44FD-8C61-4A8984F77ECD}"/>
              </a:ext>
            </a:extLst>
          </p:cNvPr>
          <p:cNvSpPr txBox="1"/>
          <p:nvPr/>
        </p:nvSpPr>
        <p:spPr>
          <a:xfrm>
            <a:off x="4950026" y="2713047"/>
            <a:ext cx="7101357" cy="778803"/>
          </a:xfrm>
          <a:prstGeom prst="rect">
            <a:avLst/>
          </a:prstGeom>
          <a:noFill/>
        </p:spPr>
        <p:txBody>
          <a:bodyPr wrap="square" lIns="0" tIns="0" rIns="0" bIns="0" rtlCol="0">
            <a:spAutoFit/>
          </a:bodyPr>
          <a:lstStyle/>
          <a:p>
            <a:r>
              <a:rPr lang="zh-CN" altLang="en-US"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lang="en-GB" altLang="zh-CN"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TextBox 49">
            <a:extLst>
              <a:ext uri="{FF2B5EF4-FFF2-40B4-BE49-F238E27FC236}">
                <a16:creationId xmlns:a16="http://schemas.microsoft.com/office/drawing/2014/main" id="{6AD15C55-0C8A-4ECB-9C39-BE7115C9381E}"/>
              </a:ext>
            </a:extLst>
          </p:cNvPr>
          <p:cNvSpPr txBox="1"/>
          <p:nvPr/>
        </p:nvSpPr>
        <p:spPr>
          <a:xfrm>
            <a:off x="4950026" y="3628991"/>
            <a:ext cx="4324740" cy="346120"/>
          </a:xfrm>
          <a:prstGeom prst="rect">
            <a:avLst/>
          </a:prstGeom>
          <a:noFill/>
        </p:spPr>
        <p:txBody>
          <a:bodyPr wrap="square" lIns="0" tIns="0" rIns="0" bIns="0" rtlCol="0">
            <a:spAutoFit/>
          </a:bodyPr>
          <a:lstStyle/>
          <a:p>
            <a:pPr eaLnBrk="0" hangingPunct="0"/>
            <a:r>
              <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点击此处添加副标题文本内容</a:t>
            </a:r>
            <a:endPar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925503324"/>
      </p:ext>
    </p:extLst>
  </p:cSld>
  <p:clrMapOvr>
    <a:masterClrMapping/>
  </p:clrMapOvr>
  <mc:AlternateContent xmlns:mc="http://schemas.openxmlformats.org/markup-compatibility/2006">
    <mc:Choice xmlns:p14="http://schemas.microsoft.com/office/powerpoint/2010/main" Requires="p14">
      <p:transition spd="slow" advClick="0" advTm="5000" p14:dur="9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3"/>
                                        </p:tgtEl>
                                      </p:cBhvr>
                                      <p:to x="80000" y="100000"/>
                                    </p:animScale>
                                    <p:anim by="(#ppt_w*0.10)" calcmode="lin" valueType="num">
                                      <p:cBhvr>
                                        <p:cTn id="10" dur="50" autoRev="1" fill="hold">
                                          <p:stCondLst>
                                            <p:cond delay="0"/>
                                          </p:stCondLst>
                                        </p:cTn>
                                        <p:tgtEl>
                                          <p:spTgt spid="3"/>
                                        </p:tgtEl>
                                        <p:attrNameLst>
                                          <p:attrName>ppt_x</p:attrName>
                                        </p:attrNameLst>
                                      </p:cBhvr>
                                    </p:anim>
                                    <p:anim by="(-#ppt_w*0.10)" calcmode="lin" valueType="num">
                                      <p:cBhvr>
                                        <p:cTn id="11" dur="50" autoRev="1" fill="hold">
                                          <p:stCondLst>
                                            <p:cond delay="0"/>
                                          </p:stCondLst>
                                        </p:cTn>
                                        <p:tgtEl>
                                          <p:spTgt spid="3"/>
                                        </p:tgtEl>
                                        <p:attrNameLst>
                                          <p:attrName>ppt_y</p:attrName>
                                        </p:attrNameLst>
                                      </p:cBhvr>
                                    </p:anim>
                                    <p:animRot by="-480000">
                                      <p:cBhvr>
                                        <p:cTn id="12" dur="50" autoRev="1" fill="hold">
                                          <p:stCondLst>
                                            <p:cond delay="0"/>
                                          </p:stCondLst>
                                        </p:cTn>
                                        <p:tgtEl>
                                          <p:spTgt spid="3"/>
                                        </p:tgtEl>
                                        <p:attrNameLst>
                                          <p:attrName>r</p:attrName>
                                        </p:attrNameLst>
                                      </p:cBhvr>
                                    </p:animRot>
                                  </p:childTnLst>
                                </p:cTn>
                              </p:par>
                            </p:childTnLst>
                          </p:cTn>
                        </p:par>
                        <p:par>
                          <p:cTn id="13" fill="hold" nodeType="afterGroup">
                            <p:stCondLst>
                              <p:cond delay="2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4"/>
                                        </p:tgtEl>
                                        <p:attrNameLst>
                                          <p:attrName>style.visibility</p:attrName>
                                        </p:attrNameLst>
                                      </p:cBhvr>
                                      <p:to>
                                        <p:strVal val="visible"/>
                                      </p:to>
                                    </p:set>
                                    <p:animEffect transition="in" filter="wipe(left)">
                                      <p:cBhvr>
                                        <p:cTn id="16" dur="200"/>
                                        <p:tgtEl>
                                          <p:spTgt spid="4"/>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4"/>
                                        </p:tgtEl>
                                      </p:cBhvr>
                                      <p:to x="80000" y="100000"/>
                                    </p:animScale>
                                    <p:anim by="(#ppt_w*0.10)" calcmode="lin" valueType="num">
                                      <p:cBhvr>
                                        <p:cTn id="19" dur="50" autoRev="1" fill="hold">
                                          <p:stCondLst>
                                            <p:cond delay="0"/>
                                          </p:stCondLst>
                                        </p:cTn>
                                        <p:tgtEl>
                                          <p:spTgt spid="4"/>
                                        </p:tgtEl>
                                        <p:attrNameLst>
                                          <p:attrName>ppt_x</p:attrName>
                                        </p:attrNameLst>
                                      </p:cBhvr>
                                    </p:anim>
                                    <p:anim by="(-#ppt_w*0.10)" calcmode="lin" valueType="num">
                                      <p:cBhvr>
                                        <p:cTn id="20" dur="50" autoRev="1" fill="hold">
                                          <p:stCondLst>
                                            <p:cond delay="0"/>
                                          </p:stCondLst>
                                        </p:cTn>
                                        <p:tgtEl>
                                          <p:spTgt spid="4"/>
                                        </p:tgtEl>
                                        <p:attrNameLst>
                                          <p:attrName>ppt_y</p:attrName>
                                        </p:attrNameLst>
                                      </p:cBhvr>
                                    </p:anim>
                                    <p:animRot by="-480000">
                                      <p:cBhvr>
                                        <p:cTn id="21" dur="50" autoRev="1"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15.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Freeform 6"/>
          <p:cNvSpPr/>
          <p:nvPr/>
        </p:nvSpPr>
        <p:spPr bwMode="auto">
          <a:xfrm>
            <a:off x="2816070" y="5735190"/>
            <a:ext cx="1271092" cy="854449"/>
          </a:xfrm>
          <a:custGeom>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vert="horz" wrap="square" lIns="90991" tIns="45495" rIns="90991" bIns="45495"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 name="Freeform 8"/>
          <p:cNvSpPr/>
          <p:nvPr/>
        </p:nvSpPr>
        <p:spPr bwMode="auto">
          <a:xfrm>
            <a:off x="1544978" y="1081098"/>
            <a:ext cx="3864053" cy="4518396"/>
          </a:xfrm>
          <a:custGeom>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90991" tIns="45495" rIns="90991" bIns="45495"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Freeform 9"/>
          <p:cNvSpPr/>
          <p:nvPr/>
        </p:nvSpPr>
        <p:spPr bwMode="auto">
          <a:xfrm>
            <a:off x="2527259" y="1081099"/>
            <a:ext cx="2643743" cy="1632077"/>
          </a:xfrm>
          <a:custGeom>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vert="horz" wrap="square" lIns="90991" tIns="45495" rIns="90991" bIns="45495"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10"/>
          <p:cNvSpPr/>
          <p:nvPr/>
        </p:nvSpPr>
        <p:spPr bwMode="auto">
          <a:xfrm>
            <a:off x="3920539" y="2006098"/>
            <a:ext cx="1488495" cy="2357969"/>
          </a:xfrm>
          <a:custGeom>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vert="horz" wrap="square" lIns="90991" tIns="45495" rIns="90991" bIns="45495"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11"/>
          <p:cNvSpPr/>
          <p:nvPr/>
        </p:nvSpPr>
        <p:spPr bwMode="auto">
          <a:xfrm>
            <a:off x="1525934" y="1328809"/>
            <a:ext cx="1632900" cy="2405004"/>
          </a:xfrm>
          <a:custGeom>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vert="horz" wrap="square" lIns="90991" tIns="45495" rIns="90991" bIns="45495"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7" name="组合 6"/>
          <p:cNvGrpSpPr/>
          <p:nvPr/>
        </p:nvGrpSpPr>
        <p:grpSpPr>
          <a:xfrm>
            <a:off x="1664390" y="1990966"/>
            <a:ext cx="1151677" cy="1098888"/>
            <a:chOff x="1681435" y="1637023"/>
            <a:chExt cx="1152128" cy="1112696"/>
          </a:xfrm>
        </p:grpSpPr>
        <p:sp>
          <p:nvSpPr>
            <p:cNvPr id="8" name="TextBox 42"/>
            <p:cNvSpPr txBox="1"/>
            <p:nvPr/>
          </p:nvSpPr>
          <p:spPr>
            <a:xfrm>
              <a:off x="2007270" y="1637023"/>
              <a:ext cx="455752" cy="640753"/>
            </a:xfrm>
            <a:prstGeom prst="rect">
              <a:avLst/>
            </a:prstGeom>
            <a:noFill/>
          </p:spPr>
          <p:txBody>
            <a:bodyPr wrap="none" rtlCol="0">
              <a:spAutoFit/>
            </a:bodyPr>
            <a:lstStyle/>
            <a:p>
              <a:pPr defTabSz="1213722"/>
              <a:r>
                <a:rPr lang="en-US" altLang="zh-CN"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1</a:t>
              </a:r>
              <a:endParaRPr lang="zh-CN" altLang="en-US"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TextBox 43"/>
            <p:cNvSpPr txBox="1"/>
            <p:nvPr/>
          </p:nvSpPr>
          <p:spPr>
            <a:xfrm>
              <a:off x="1681435" y="2157596"/>
              <a:ext cx="1152128" cy="592123"/>
            </a:xfrm>
            <a:prstGeom prst="rect">
              <a:avLst/>
            </a:prstGeom>
            <a:noFill/>
          </p:spPr>
          <p:txBody>
            <a:bodyPr wrap="square" rtlCol="0">
              <a:spAutoFit/>
            </a:bodyPr>
            <a:lstStyle/>
            <a:p>
              <a:pPr algn="ctr" defTabSz="1213722"/>
              <a:r>
                <a:rPr lang="zh-CN" altLang="en-US" sz="1600">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a:t>
              </a:r>
              <a:endParaRPr lang="zh-CN" altLang="en-US" sz="1600">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0" name="组合 9"/>
          <p:cNvGrpSpPr/>
          <p:nvPr/>
        </p:nvGrpSpPr>
        <p:grpSpPr>
          <a:xfrm>
            <a:off x="3302680" y="1184435"/>
            <a:ext cx="1151677" cy="1079350"/>
            <a:chOff x="3362324" y="871906"/>
            <a:chExt cx="1152128" cy="1092913"/>
          </a:xfrm>
        </p:grpSpPr>
        <p:sp>
          <p:nvSpPr>
            <p:cNvPr id="11" name="TextBox 45"/>
            <p:cNvSpPr txBox="1"/>
            <p:nvPr/>
          </p:nvSpPr>
          <p:spPr>
            <a:xfrm>
              <a:off x="3616226" y="871906"/>
              <a:ext cx="415661" cy="562387"/>
            </a:xfrm>
            <a:prstGeom prst="rect">
              <a:avLst/>
            </a:prstGeom>
            <a:noFill/>
          </p:spPr>
          <p:txBody>
            <a:bodyPr wrap="none" rtlCol="0">
              <a:spAutoFit/>
            </a:bodyPr>
            <a:lstStyle/>
            <a:p>
              <a:pPr defTabSz="1213722"/>
              <a:r>
                <a:rPr lang="en-US" altLang="zh-CN" sz="3009"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2</a:t>
              </a:r>
              <a:endParaRPr lang="zh-CN" altLang="en-US" sz="3009"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TextBox 46"/>
            <p:cNvSpPr txBox="1"/>
            <p:nvPr/>
          </p:nvSpPr>
          <p:spPr>
            <a:xfrm>
              <a:off x="3362324" y="1414118"/>
              <a:ext cx="1152128" cy="550701"/>
            </a:xfrm>
            <a:prstGeom prst="rect">
              <a:avLst/>
            </a:prstGeom>
            <a:noFill/>
          </p:spPr>
          <p:txBody>
            <a:bodyPr wrap="square" rtlCol="0">
              <a:spAutoFit/>
            </a:bodyPr>
            <a:lstStyle/>
            <a:p>
              <a:pPr algn="ctr" defTabSz="1213722"/>
              <a:r>
                <a:rPr lang="zh-CN" altLang="en-US" sz="1467">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a:t>
              </a:r>
              <a:endParaRPr lang="zh-CN" altLang="en-US" sz="1467">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3" name="组合 12"/>
          <p:cNvGrpSpPr/>
          <p:nvPr/>
        </p:nvGrpSpPr>
        <p:grpSpPr>
          <a:xfrm>
            <a:off x="4120028" y="2515399"/>
            <a:ext cx="1151677" cy="1190416"/>
            <a:chOff x="4138032" y="2168050"/>
            <a:chExt cx="1152128" cy="1205374"/>
          </a:xfrm>
        </p:grpSpPr>
        <p:sp>
          <p:nvSpPr>
            <p:cNvPr id="14" name="TextBox 48"/>
            <p:cNvSpPr txBox="1"/>
            <p:nvPr/>
          </p:nvSpPr>
          <p:spPr>
            <a:xfrm>
              <a:off x="4463867" y="2168050"/>
              <a:ext cx="455752" cy="640753"/>
            </a:xfrm>
            <a:prstGeom prst="rect">
              <a:avLst/>
            </a:prstGeom>
            <a:noFill/>
          </p:spPr>
          <p:txBody>
            <a:bodyPr wrap="none" rtlCol="0">
              <a:spAutoFit/>
            </a:bodyPr>
            <a:lstStyle/>
            <a:p>
              <a:pPr defTabSz="1213722"/>
              <a:r>
                <a:rPr lang="en-US" altLang="zh-CN"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3</a:t>
              </a:r>
              <a:endParaRPr lang="zh-CN" altLang="en-US"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TextBox 49"/>
            <p:cNvSpPr txBox="1"/>
            <p:nvPr/>
          </p:nvSpPr>
          <p:spPr>
            <a:xfrm>
              <a:off x="4138032" y="2781301"/>
              <a:ext cx="1152128" cy="592123"/>
            </a:xfrm>
            <a:prstGeom prst="rect">
              <a:avLst/>
            </a:prstGeom>
            <a:noFill/>
          </p:spPr>
          <p:txBody>
            <a:bodyPr wrap="square" rtlCol="0">
              <a:spAutoFit/>
            </a:bodyPr>
            <a:lstStyle/>
            <a:p>
              <a:pPr algn="ctr" defTabSz="1213722"/>
              <a:r>
                <a:rPr lang="zh-CN" altLang="en-US" sz="1600">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a:t>
              </a:r>
              <a:endParaRPr lang="zh-CN" altLang="en-US" sz="1600">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6" name="组合 15"/>
          <p:cNvGrpSpPr/>
          <p:nvPr/>
        </p:nvGrpSpPr>
        <p:grpSpPr>
          <a:xfrm>
            <a:off x="2912746" y="3996760"/>
            <a:ext cx="1151677" cy="1091323"/>
            <a:chOff x="2930276" y="3668024"/>
            <a:chExt cx="1152128" cy="1105036"/>
          </a:xfrm>
        </p:grpSpPr>
        <p:sp>
          <p:nvSpPr>
            <p:cNvPr id="17" name="TextBox 51"/>
            <p:cNvSpPr txBox="1"/>
            <p:nvPr/>
          </p:nvSpPr>
          <p:spPr>
            <a:xfrm>
              <a:off x="3256111" y="3668024"/>
              <a:ext cx="455752" cy="640753"/>
            </a:xfrm>
            <a:prstGeom prst="rect">
              <a:avLst/>
            </a:prstGeom>
            <a:noFill/>
          </p:spPr>
          <p:txBody>
            <a:bodyPr wrap="none" rtlCol="0">
              <a:spAutoFit/>
            </a:bodyPr>
            <a:lstStyle/>
            <a:p>
              <a:pPr defTabSz="1213722"/>
              <a:r>
                <a:rPr lang="en-US" altLang="zh-CN"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4</a:t>
              </a:r>
              <a:endParaRPr lang="zh-CN" altLang="en-US"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8" name="TextBox 52"/>
            <p:cNvSpPr txBox="1"/>
            <p:nvPr/>
          </p:nvSpPr>
          <p:spPr>
            <a:xfrm>
              <a:off x="2930276" y="4180937"/>
              <a:ext cx="1152128" cy="592123"/>
            </a:xfrm>
            <a:prstGeom prst="rect">
              <a:avLst/>
            </a:prstGeom>
            <a:noFill/>
          </p:spPr>
          <p:txBody>
            <a:bodyPr wrap="square" rtlCol="0">
              <a:spAutoFit/>
            </a:bodyPr>
            <a:lstStyle/>
            <a:p>
              <a:pPr algn="ctr" defTabSz="1213722"/>
              <a:r>
                <a:rPr lang="zh-CN" altLang="en-US" sz="1600">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a:t>
              </a:r>
              <a:endParaRPr lang="zh-CN" altLang="en-US" sz="1600">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9" name="TextBox 53"/>
          <p:cNvSpPr txBox="1"/>
          <p:nvPr/>
        </p:nvSpPr>
        <p:spPr>
          <a:xfrm>
            <a:off x="2858174" y="5918068"/>
            <a:ext cx="1151677" cy="400746"/>
          </a:xfrm>
          <a:prstGeom prst="rect">
            <a:avLst/>
          </a:prstGeom>
          <a:noFill/>
        </p:spPr>
        <p:txBody>
          <a:bodyPr wrap="square" lIns="90991" tIns="45495" rIns="90991" bIns="45495" rtlCol="0">
            <a:spAutoFit/>
          </a:bodyPr>
          <a:lstStyle/>
          <a:p>
            <a:pPr algn="ctr" defTabSz="1213722"/>
            <a:r>
              <a:rPr lang="zh-CN" altLang="en-US" sz="2007"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2007"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TextBox 54"/>
          <p:cNvSpPr txBox="1"/>
          <p:nvPr/>
        </p:nvSpPr>
        <p:spPr>
          <a:xfrm>
            <a:off x="7212453" y="1480731"/>
            <a:ext cx="4030873" cy="979494"/>
          </a:xfrm>
          <a:prstGeom prst="rect">
            <a:avLst/>
          </a:prstGeom>
          <a:noFill/>
        </p:spPr>
        <p:txBody>
          <a:bodyPr wrap="square" lIns="90991" tIns="45495" rIns="90991" bIns="45495" rtlCol="0">
            <a:spAutoFit/>
          </a:bodyPr>
          <a:lstStyle/>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p>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endPar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21" name="组合 20"/>
          <p:cNvGrpSpPr/>
          <p:nvPr/>
        </p:nvGrpSpPr>
        <p:grpSpPr>
          <a:xfrm>
            <a:off x="6011799" y="1480736"/>
            <a:ext cx="961711" cy="950144"/>
            <a:chOff x="6409426" y="1173624"/>
            <a:chExt cx="962086" cy="962084"/>
          </a:xfrm>
          <a:solidFill>
            <a:schemeClr val="bg2"/>
          </a:solidFill>
        </p:grpSpPr>
        <p:sp>
          <p:nvSpPr>
            <p:cNvPr id="22" name="椭圆 21"/>
            <p:cNvSpPr/>
            <p:nvPr/>
          </p:nvSpPr>
          <p:spPr bwMode="auto">
            <a:xfrm>
              <a:off x="6409426" y="1173624"/>
              <a:ext cx="962086" cy="962084"/>
            </a:xfrm>
            <a:prstGeom prst="ellipse">
              <a:avLst/>
            </a:prstGeom>
            <a:solidFill>
              <a:schemeClr val="accent3"/>
            </a:solidFill>
            <a:ln w="57150">
              <a:solidFill>
                <a:schemeClr val="bg1"/>
              </a:solidFill>
            </a:ln>
            <a:effectLst>
              <a:innerShdw blurRad="63500" dist="50800" dir="13500000">
                <a:prstClr val="black">
                  <a:alpha val="50000"/>
                </a:prstClr>
              </a:innerShdw>
            </a:effectLst>
            <a:extLst/>
          </p:spPr>
          <p:txBody>
            <a:bodyPr vert="horz" wrap="square" lIns="114673" tIns="57336" rIns="114673" bIns="57336"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57"/>
            <p:cNvSpPr txBox="1"/>
            <p:nvPr/>
          </p:nvSpPr>
          <p:spPr>
            <a:xfrm>
              <a:off x="6653352" y="1318965"/>
              <a:ext cx="455752" cy="640754"/>
            </a:xfrm>
            <a:prstGeom prst="rect">
              <a:avLst/>
            </a:prstGeom>
            <a:noFill/>
          </p:spPr>
          <p:txBody>
            <a:bodyPr wrap="none" rtlCol="0">
              <a:spAutoFit/>
            </a:bodyPr>
            <a:lstStyle/>
            <a:p>
              <a:pPr defTabSz="1213722"/>
              <a:r>
                <a:rPr lang="en-US" altLang="zh-CN"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rPr>
                <a:t>1</a:t>
              </a:r>
              <a:endParaRPr lang="zh-CN" altLang="en-US" sz="3512" b="1">
                <a:solidFill>
                  <a:srgbClr val="F8F8F8"/>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4" name="组合 23"/>
          <p:cNvGrpSpPr/>
          <p:nvPr/>
        </p:nvGrpSpPr>
        <p:grpSpPr>
          <a:xfrm>
            <a:off x="6011799" y="2686861"/>
            <a:ext cx="961711" cy="950143"/>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114673" tIns="57336" rIns="114673" bIns="57336"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TextBox 60"/>
            <p:cNvSpPr txBox="1"/>
            <p:nvPr/>
          </p:nvSpPr>
          <p:spPr>
            <a:xfrm>
              <a:off x="6635866" y="2536283"/>
              <a:ext cx="455752" cy="640755"/>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1213722"/>
              <a:r>
                <a:rPr lang="en-US" altLang="zh-CN" sz="3512">
                  <a:latin typeface="字魂59号-创粗黑" panose="00000500000000000000" pitchFamily="2" charset="-122"/>
                  <a:ea typeface="字魂59号-创粗黑" panose="00000500000000000000" pitchFamily="2" charset="-122"/>
                  <a:sym typeface="字魂59号-创粗黑" panose="00000500000000000000" pitchFamily="2" charset="-122"/>
                </a:rPr>
                <a:t>2</a:t>
              </a:r>
              <a:endParaRPr lang="zh-CN" altLang="en-US" sz="3512">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7" name="组合 26"/>
          <p:cNvGrpSpPr/>
          <p:nvPr/>
        </p:nvGrpSpPr>
        <p:grpSpPr>
          <a:xfrm>
            <a:off x="6011795" y="3845495"/>
            <a:ext cx="961711" cy="950143"/>
            <a:chOff x="6409429" y="3568104"/>
            <a:chExt cx="962087" cy="962084"/>
          </a:xfrm>
          <a:solidFill>
            <a:schemeClr val="accent2"/>
          </a:solidFill>
        </p:grpSpPr>
        <p:sp>
          <p:nvSpPr>
            <p:cNvPr id="28" name="椭圆 27"/>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114673" tIns="57336" rIns="114673" bIns="57336"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9" name="TextBox 63"/>
            <p:cNvSpPr txBox="1"/>
            <p:nvPr/>
          </p:nvSpPr>
          <p:spPr>
            <a:xfrm>
              <a:off x="6635870" y="3702117"/>
              <a:ext cx="455752" cy="640755"/>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1213722"/>
              <a:r>
                <a:rPr lang="en-US" altLang="zh-CN" sz="3512">
                  <a:latin typeface="字魂59号-创粗黑" panose="00000500000000000000" pitchFamily="2" charset="-122"/>
                  <a:ea typeface="字魂59号-创粗黑" panose="00000500000000000000" pitchFamily="2" charset="-122"/>
                  <a:sym typeface="字魂59号-创粗黑" panose="00000500000000000000" pitchFamily="2" charset="-122"/>
                </a:rPr>
                <a:t>3</a:t>
              </a:r>
              <a:endParaRPr lang="zh-CN" altLang="en-US" sz="3512">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30" name="组合 29"/>
          <p:cNvGrpSpPr/>
          <p:nvPr/>
        </p:nvGrpSpPr>
        <p:grpSpPr>
          <a:xfrm>
            <a:off x="6011799" y="5130408"/>
            <a:ext cx="961711" cy="950144"/>
            <a:chOff x="6409426" y="4869160"/>
            <a:chExt cx="962086" cy="962084"/>
          </a:xfrm>
          <a:solidFill>
            <a:srgbClr val="7030A0"/>
          </a:solidFill>
        </p:grpSpPr>
        <p:sp>
          <p:nvSpPr>
            <p:cNvPr id="31" name="椭圆 30"/>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114673" tIns="57336" rIns="114673" bIns="57336" numCol="1" anchor="t" anchorCtr="0" compatLnSpc="1">
              <a:prstTxWarp prst="textNoShape">
                <a:avLst/>
              </a:prstTxWarp>
            </a:bodyPr>
            <a:lstStyle/>
            <a:p>
              <a:pPr defTabSz="1213722"/>
              <a:endParaRPr lang="zh-CN" altLang="en-US" sz="2007">
                <a:solidFill>
                  <a:prstClr val="black"/>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TextBox 66"/>
            <p:cNvSpPr txBox="1"/>
            <p:nvPr/>
          </p:nvSpPr>
          <p:spPr>
            <a:xfrm>
              <a:off x="6616830" y="5005505"/>
              <a:ext cx="455752" cy="640754"/>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1213722"/>
              <a:r>
                <a:rPr lang="en-US" altLang="zh-CN" sz="3512">
                  <a:latin typeface="字魂59号-创粗黑" panose="00000500000000000000" pitchFamily="2" charset="-122"/>
                  <a:ea typeface="字魂59号-创粗黑" panose="00000500000000000000" pitchFamily="2" charset="-122"/>
                  <a:sym typeface="字魂59号-创粗黑" panose="00000500000000000000" pitchFamily="2" charset="-122"/>
                </a:rPr>
                <a:t>4</a:t>
              </a:r>
              <a:endParaRPr lang="zh-CN" altLang="en-US" sz="3512">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33" name="TextBox 67"/>
          <p:cNvSpPr txBox="1"/>
          <p:nvPr/>
        </p:nvSpPr>
        <p:spPr>
          <a:xfrm>
            <a:off x="7212453" y="2653351"/>
            <a:ext cx="4030873" cy="979494"/>
          </a:xfrm>
          <a:prstGeom prst="rect">
            <a:avLst/>
          </a:prstGeom>
          <a:noFill/>
        </p:spPr>
        <p:txBody>
          <a:bodyPr wrap="square" lIns="90991" tIns="45495" rIns="90991" bIns="45495" rtlCol="0">
            <a:spAutoFit/>
          </a:bodyPr>
          <a:lstStyle/>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p>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endPar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TextBox 68"/>
          <p:cNvSpPr txBox="1"/>
          <p:nvPr/>
        </p:nvSpPr>
        <p:spPr>
          <a:xfrm>
            <a:off x="7212453" y="3825971"/>
            <a:ext cx="4030873" cy="979494"/>
          </a:xfrm>
          <a:prstGeom prst="rect">
            <a:avLst/>
          </a:prstGeom>
          <a:noFill/>
        </p:spPr>
        <p:txBody>
          <a:bodyPr wrap="square" lIns="90991" tIns="45495" rIns="90991" bIns="45495" rtlCol="0">
            <a:spAutoFit/>
          </a:bodyPr>
          <a:lstStyle/>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p>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endPar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TextBox 69"/>
          <p:cNvSpPr txBox="1"/>
          <p:nvPr/>
        </p:nvSpPr>
        <p:spPr>
          <a:xfrm>
            <a:off x="7212453" y="5119898"/>
            <a:ext cx="4030873" cy="979494"/>
          </a:xfrm>
          <a:prstGeom prst="rect">
            <a:avLst/>
          </a:prstGeom>
          <a:noFill/>
        </p:spPr>
        <p:txBody>
          <a:bodyPr wrap="square" lIns="90991" tIns="45495" rIns="90991" bIns="45495" rtlCol="0">
            <a:spAutoFit/>
          </a:bodyPr>
          <a:lstStyle/>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p>
          <a:p>
            <a:pPr defTabSz="1213722">
              <a:lnSpc>
                <a:spcPct val="150000"/>
              </a:lnSpc>
            </a:pPr>
            <a:r>
              <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rPr>
              <a:t>请输入您的文字请输入您的文字</a:t>
            </a:r>
            <a:endParaRPr lang="zh-CN" altLang="en-US" sz="2007">
              <a:solidFill>
                <a:srgbClr val="262626"/>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4124869754"/>
      </p:ext>
    </p:extLst>
  </p:cSld>
  <p:clrMapOvr>
    <a:masterClrMapping/>
  </p:clrMapOvr>
  <mc:AlternateContent xmlns:mc="http://schemas.openxmlformats.org/markup-compatibility/2006">
    <mc:Choice xmlns:p14="http://schemas.microsoft.com/office/powerpoint/2010/main" Requires="p14">
      <p:transition spd="slow" advClick="0" advTm="5000" p14:dur="1250">
        <p14:flip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00"/>
                                        <p:tgtEl>
                                          <p:spTgt spid="6"/>
                                        </p:tgtEl>
                                      </p:cBhvr>
                                    </p:animEffect>
                                  </p:childTnLst>
                                </p:cTn>
                              </p:par>
                            </p:childTnLst>
                          </p:cTn>
                        </p:par>
                        <p:par>
                          <p:cTn id="8" fill="hold" nodeType="afterGroup">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300"/>
                                        <p:tgtEl>
                                          <p:spTgt spid="4"/>
                                        </p:tgtEl>
                                      </p:cBhvr>
                                    </p:animEffect>
                                  </p:childTnLst>
                                </p:cTn>
                              </p:par>
                            </p:childTnLst>
                          </p:cTn>
                        </p:par>
                        <p:par>
                          <p:cTn id="12" fill="hold" nodeType="afterGroup">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300"/>
                                        <p:tgtEl>
                                          <p:spTgt spid="5"/>
                                        </p:tgtEl>
                                      </p:cBhvr>
                                    </p:animEffect>
                                  </p:childTnLst>
                                </p:cTn>
                              </p:par>
                            </p:childTnLst>
                          </p:cTn>
                        </p:par>
                        <p:par>
                          <p:cTn id="16" fill="hold" nodeType="afterGroup">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300"/>
                                        <p:tgtEl>
                                          <p:spTgt spid="3"/>
                                        </p:tgtEl>
                                      </p:cBhvr>
                                    </p:animEffect>
                                  </p:childTnLst>
                                </p:cTn>
                              </p:par>
                            </p:childTnLst>
                          </p:cTn>
                        </p:par>
                        <p:par>
                          <p:cTn id="20" fill="hold" nodeType="afterGroup">
                            <p:stCondLst>
                              <p:cond delay="1200"/>
                            </p:stCondLst>
                            <p:childTnLst>
                              <p:par>
                                <p:cTn id="21" presetID="31"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90"/>
                                          </p:val>
                                        </p:tav>
                                        <p:tav tm="100000">
                                          <p:val>
                                            <p:fltVal val="0"/>
                                          </p:val>
                                        </p:tav>
                                      </p:tavLst>
                                    </p:anim>
                                    <p:animEffect transition="in" filter="fade">
                                      <p:cBhvr>
                                        <p:cTn id="26" dur="500"/>
                                        <p:tgtEl>
                                          <p:spTgt spid="7"/>
                                        </p:tgtEl>
                                      </p:cBhvr>
                                    </p:animEffect>
                                  </p:childTnLst>
                                </p:cTn>
                              </p:par>
                              <p:par>
                                <p:cTn id="27" presetID="3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 calcmode="lin" valueType="num">
                                      <p:cBhvr>
                                        <p:cTn id="31" dur="500" fill="hold"/>
                                        <p:tgtEl>
                                          <p:spTgt spid="10"/>
                                        </p:tgtEl>
                                        <p:attrNameLst>
                                          <p:attrName>style.rotation</p:attrName>
                                        </p:attrNameLst>
                                      </p:cBhvr>
                                      <p:tavLst>
                                        <p:tav tm="0">
                                          <p:val>
                                            <p:fltVal val="90"/>
                                          </p:val>
                                        </p:tav>
                                        <p:tav tm="100000">
                                          <p:val>
                                            <p:fltVal val="0"/>
                                          </p:val>
                                        </p:tav>
                                      </p:tavLst>
                                    </p:anim>
                                    <p:animEffect transition="in" filter="fade">
                                      <p:cBhvr>
                                        <p:cTn id="32" dur="500"/>
                                        <p:tgtEl>
                                          <p:spTgt spid="10"/>
                                        </p:tgtEl>
                                      </p:cBhvr>
                                    </p:animEffect>
                                  </p:childTnLst>
                                </p:cTn>
                              </p:par>
                              <p:par>
                                <p:cTn id="33" presetID="3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 calcmode="lin" valueType="num">
                                      <p:cBhvr>
                                        <p:cTn id="37" dur="500" fill="hold"/>
                                        <p:tgtEl>
                                          <p:spTgt spid="13"/>
                                        </p:tgtEl>
                                        <p:attrNameLst>
                                          <p:attrName>style.rotation</p:attrName>
                                        </p:attrNameLst>
                                      </p:cBhvr>
                                      <p:tavLst>
                                        <p:tav tm="0">
                                          <p:val>
                                            <p:fltVal val="90"/>
                                          </p:val>
                                        </p:tav>
                                        <p:tav tm="100000">
                                          <p:val>
                                            <p:fltVal val="0"/>
                                          </p:val>
                                        </p:tav>
                                      </p:tavLst>
                                    </p:anim>
                                    <p:animEffect transition="in" filter="fade">
                                      <p:cBhvr>
                                        <p:cTn id="38" dur="500"/>
                                        <p:tgtEl>
                                          <p:spTgt spid="13"/>
                                        </p:tgtEl>
                                      </p:cBhvr>
                                    </p:animEffect>
                                  </p:childTnLst>
                                </p:cTn>
                              </p:par>
                              <p:par>
                                <p:cTn id="39" presetID="3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 calcmode="lin" valueType="num">
                                      <p:cBhvr>
                                        <p:cTn id="43" dur="500" fill="hold"/>
                                        <p:tgtEl>
                                          <p:spTgt spid="16"/>
                                        </p:tgtEl>
                                        <p:attrNameLst>
                                          <p:attrName>style.rotation</p:attrName>
                                        </p:attrNameLst>
                                      </p:cBhvr>
                                      <p:tavLst>
                                        <p:tav tm="0">
                                          <p:val>
                                            <p:fltVal val="90"/>
                                          </p:val>
                                        </p:tav>
                                        <p:tav tm="100000">
                                          <p:val>
                                            <p:fltVal val="0"/>
                                          </p:val>
                                        </p:tav>
                                      </p:tavLst>
                                    </p:anim>
                                    <p:animEffect transition="in" filter="fade">
                                      <p:cBhvr>
                                        <p:cTn id="44" dur="500"/>
                                        <p:tgtEl>
                                          <p:spTgt spid="16"/>
                                        </p:tgtEl>
                                      </p:cBhvr>
                                    </p:animEffect>
                                  </p:childTnLst>
                                </p:cTn>
                              </p:par>
                            </p:childTnLst>
                          </p:cTn>
                        </p:par>
                        <p:par>
                          <p:cTn id="45" fill="hold" nodeType="afterGroup">
                            <p:stCondLst>
                              <p:cond delay="1700"/>
                            </p:stCondLst>
                            <p:childTnLst>
                              <p:par>
                                <p:cTn id="46" presetID="42" presetClass="entr" presetSubtype="0" fill="hold" grpId="0"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2700"/>
                            </p:stCondLst>
                            <p:childTnLst>
                              <p:par>
                                <p:cTn id="57" presetID="21" presetClass="entr" presetSubtype="1"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heel(1)">
                                      <p:cBhvr>
                                        <p:cTn id="59" dur="500"/>
                                        <p:tgtEl>
                                          <p:spTgt spid="21"/>
                                        </p:tgtEl>
                                      </p:cBhvr>
                                    </p:animEffect>
                                  </p:childTnLst>
                                </p:cTn>
                              </p:par>
                            </p:childTnLst>
                          </p:cTn>
                        </p:par>
                        <p:par>
                          <p:cTn id="60" fill="hold" nodeType="afterGroup">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nodeType="afterGroup">
                            <p:stCondLst>
                              <p:cond delay="3700"/>
                            </p:stCondLst>
                            <p:childTnLst>
                              <p:par>
                                <p:cTn id="65" presetID="21" presetClass="entr" presetSubtype="1"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heel(1)">
                                      <p:cBhvr>
                                        <p:cTn id="67" dur="500"/>
                                        <p:tgtEl>
                                          <p:spTgt spid="24"/>
                                        </p:tgtEl>
                                      </p:cBhvr>
                                    </p:animEffect>
                                  </p:childTnLst>
                                </p:cTn>
                              </p:par>
                            </p:childTnLst>
                          </p:cTn>
                        </p:par>
                        <p:par>
                          <p:cTn id="68" fill="hold" nodeType="afterGroup">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left)">
                                      <p:cBhvr>
                                        <p:cTn id="71" dur="500"/>
                                        <p:tgtEl>
                                          <p:spTgt spid="33"/>
                                        </p:tgtEl>
                                      </p:cBhvr>
                                    </p:animEffect>
                                  </p:childTnLst>
                                </p:cTn>
                              </p:par>
                            </p:childTnLst>
                          </p:cTn>
                        </p:par>
                        <p:par>
                          <p:cTn id="72" fill="hold" nodeType="afterGroup">
                            <p:stCondLst>
                              <p:cond delay="4700"/>
                            </p:stCondLst>
                            <p:childTnLst>
                              <p:par>
                                <p:cTn id="73" presetID="21" presetClass="entr" presetSubtype="1"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heel(1)">
                                      <p:cBhvr>
                                        <p:cTn id="75" dur="500"/>
                                        <p:tgtEl>
                                          <p:spTgt spid="27"/>
                                        </p:tgtEl>
                                      </p:cBhvr>
                                    </p:animEffect>
                                  </p:childTnLst>
                                </p:cTn>
                              </p:par>
                            </p:childTnLst>
                          </p:cTn>
                        </p:par>
                        <p:par>
                          <p:cTn id="76" fill="hold" nodeType="afterGroup">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par>
                          <p:cTn id="80" fill="hold" nodeType="afterGroup">
                            <p:stCondLst>
                              <p:cond delay="5700"/>
                            </p:stCondLst>
                            <p:childTnLst>
                              <p:par>
                                <p:cTn id="81" presetID="21" presetClass="entr" presetSubtype="1" fill="hold"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wheel(1)">
                                      <p:cBhvr>
                                        <p:cTn id="83" dur="500"/>
                                        <p:tgtEl>
                                          <p:spTgt spid="30"/>
                                        </p:tgtEl>
                                      </p:cBhvr>
                                    </p:animEffect>
                                  </p:childTnLst>
                                </p:cTn>
                              </p:par>
                            </p:childTnLst>
                          </p:cTn>
                        </p:par>
                        <p:par>
                          <p:cTn id="84" fill="hold" nodeType="afterGroup">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left)">
                                      <p:cBhvr>
                                        <p:cTn id="8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9" grpId="0"/>
      <p:bldP spid="20" grpId="0"/>
      <p:bldP spid="33" grpId="0"/>
      <p:bldP spid="34" grpId="0"/>
      <p:bldP spid="35" grpId="0"/>
    </p:bldLst>
  </p:timing>
</p:sld>
</file>

<file path=ppt/slides/slide16.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圆角矩形 2"/>
          <p:cNvSpPr/>
          <p:nvPr/>
        </p:nvSpPr>
        <p:spPr>
          <a:xfrm>
            <a:off x="1287941" y="1261705"/>
            <a:ext cx="9955384" cy="1408848"/>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algn="ctr" defTabSz="1213722"/>
            <a:endParaRPr lang="zh-CN" altLang="en-US" sz="3136" kern="0">
              <a:solidFill>
                <a:srgbClr val="262626">
                  <a:lumMod val="90000"/>
                  <a:lumOff val="10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3" name="组合 2"/>
          <p:cNvGrpSpPr/>
          <p:nvPr/>
        </p:nvGrpSpPr>
        <p:grpSpPr>
          <a:xfrm>
            <a:off x="1400041" y="1369210"/>
            <a:ext cx="2328439" cy="1202985"/>
            <a:chOff x="717476" y="1291449"/>
            <a:chExt cx="2054324" cy="1106750"/>
          </a:xfrm>
        </p:grpSpPr>
        <p:sp>
          <p:nvSpPr>
            <p:cNvPr id="4" name="圆角矩形 4"/>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3722">
                <a:lnSpc>
                  <a:spcPct val="120000"/>
                </a:lnSpc>
              </a:pPr>
              <a:endParaRPr lang="zh-CN" altLang="en-US" sz="1881"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41"/>
            <p:cNvSpPr>
              <a:spLocks noEditPoints="1"/>
            </p:cNvSpPr>
            <p:nvPr/>
          </p:nvSpPr>
          <p:spPr bwMode="auto">
            <a:xfrm>
              <a:off x="827584" y="1596212"/>
              <a:ext cx="576064" cy="517480"/>
            </a:xfrm>
            <a:custGeom>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defTabSz="1213722">
                <a:lnSpc>
                  <a:spcPct val="120000"/>
                </a:lnSpc>
                <a:defRPr/>
              </a:pPr>
              <a:endParaRPr lang="en-US" sz="1881" kern="0">
                <a:solidFill>
                  <a:sysClr val="windowText" lastClr="000000"/>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TextBox 6"/>
            <p:cNvSpPr txBox="1"/>
            <p:nvPr/>
          </p:nvSpPr>
          <p:spPr>
            <a:xfrm>
              <a:off x="1403649" y="1609636"/>
              <a:ext cx="1224137" cy="553686"/>
            </a:xfrm>
            <a:prstGeom prst="rect">
              <a:avLst/>
            </a:prstGeom>
            <a:noFill/>
          </p:spPr>
          <p:txBody>
            <a:bodyPr wrap="square" rtlCol="0">
              <a:spAutoFit/>
            </a:bodyPr>
            <a:lstStyle/>
            <a:p>
              <a:pPr algn="ctr" defTabSz="1213722">
                <a:lnSpc>
                  <a:spcPct val="120000"/>
                </a:lnSpc>
              </a:pPr>
              <a:r>
                <a:rPr lang="zh-CN" altLang="en-US" sz="2759"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2759"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7" name="文本框 58"/>
          <p:cNvSpPr txBox="1"/>
          <p:nvPr/>
        </p:nvSpPr>
        <p:spPr>
          <a:xfrm>
            <a:off x="3975896" y="1507830"/>
            <a:ext cx="6529297" cy="1029154"/>
          </a:xfrm>
          <a:prstGeom prst="rect">
            <a:avLst/>
          </a:prstGeom>
          <a:noFill/>
        </p:spPr>
        <p:txBody>
          <a:bodyPr wrap="square" lIns="124420" tIns="62211" rIns="124420" bIns="62211" rtlCol="0">
            <a:spAutoFit/>
          </a:bodyPr>
          <a:lstStyle/>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p>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p>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endParaRPr lang="en-US" altLang="zh-CN"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圆角矩形 8"/>
          <p:cNvSpPr/>
          <p:nvPr/>
        </p:nvSpPr>
        <p:spPr>
          <a:xfrm>
            <a:off x="1287941" y="2958969"/>
            <a:ext cx="9955384" cy="1408848"/>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algn="ctr" defTabSz="1213722"/>
            <a:endParaRPr lang="zh-CN" altLang="en-US" sz="3136" kern="0">
              <a:solidFill>
                <a:srgbClr val="262626">
                  <a:lumMod val="90000"/>
                  <a:lumOff val="10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文本框 58"/>
          <p:cNvSpPr txBox="1"/>
          <p:nvPr/>
        </p:nvSpPr>
        <p:spPr>
          <a:xfrm>
            <a:off x="3975896" y="3176478"/>
            <a:ext cx="6529297" cy="1029154"/>
          </a:xfrm>
          <a:prstGeom prst="rect">
            <a:avLst/>
          </a:prstGeom>
          <a:noFill/>
        </p:spPr>
        <p:txBody>
          <a:bodyPr wrap="square" lIns="124420" tIns="62211" rIns="124420" bIns="62211" rtlCol="0">
            <a:spAutoFit/>
          </a:bodyPr>
          <a:lstStyle/>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p>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p>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endParaRPr lang="en-US" altLang="zh-CN"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圆角矩形 10"/>
          <p:cNvSpPr/>
          <p:nvPr/>
        </p:nvSpPr>
        <p:spPr>
          <a:xfrm>
            <a:off x="1287941" y="4680893"/>
            <a:ext cx="9955384" cy="1408848"/>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algn="ctr" defTabSz="1213722"/>
            <a:endParaRPr lang="zh-CN" altLang="en-US" sz="3136" kern="0">
              <a:solidFill>
                <a:srgbClr val="262626">
                  <a:lumMod val="90000"/>
                  <a:lumOff val="10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文本框 58"/>
          <p:cNvSpPr txBox="1"/>
          <p:nvPr/>
        </p:nvSpPr>
        <p:spPr>
          <a:xfrm>
            <a:off x="3975896" y="4894962"/>
            <a:ext cx="6529297" cy="1029154"/>
          </a:xfrm>
          <a:prstGeom prst="rect">
            <a:avLst/>
          </a:prstGeom>
          <a:noFill/>
        </p:spPr>
        <p:txBody>
          <a:bodyPr wrap="square" lIns="124420" tIns="62211" rIns="124420" bIns="62211" rtlCol="0">
            <a:spAutoFit/>
          </a:bodyPr>
          <a:lstStyle/>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p>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p>
          <a:p>
            <a:pPr marL="388821" indent="-388821" defTabSz="1213722">
              <a:lnSpc>
                <a:spcPct val="120000"/>
              </a:lnSpc>
              <a:buFont typeface="Wingdings" panose="05000000000000000000" pitchFamily="2" charset="2"/>
              <a:buChar char="l"/>
            </a:pPr>
            <a:r>
              <a:rPr lang="zh-CN" altLang="en-US"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单击此处添加文本，单击此处添加文本，单击此处添加文本</a:t>
            </a:r>
            <a:endParaRPr lang="en-US" altLang="zh-CN" sz="1631">
              <a:solidFill>
                <a:srgbClr val="262626">
                  <a:lumMod val="75000"/>
                  <a:lumOff val="25000"/>
                </a:srgb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2" name="组合 11"/>
          <p:cNvGrpSpPr/>
          <p:nvPr/>
        </p:nvGrpSpPr>
        <p:grpSpPr>
          <a:xfrm>
            <a:off x="1400041" y="3061901"/>
            <a:ext cx="2328439" cy="1202985"/>
            <a:chOff x="710462" y="2852936"/>
            <a:chExt cx="2054324" cy="1106750"/>
          </a:xfrm>
        </p:grpSpPr>
        <p:grpSp>
          <p:nvGrpSpPr>
            <p:cNvPr id="13" name="组合 12"/>
            <p:cNvGrpSpPr/>
            <p:nvPr/>
          </p:nvGrpSpPr>
          <p:grpSpPr>
            <a:xfrm>
              <a:off x="710462" y="2852936"/>
              <a:ext cx="2054324" cy="1106750"/>
              <a:chOff x="717476" y="1291449"/>
              <a:chExt cx="2054324" cy="1106750"/>
            </a:xfrm>
          </p:grpSpPr>
          <p:sp>
            <p:nvSpPr>
              <p:cNvPr id="16"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3722">
                  <a:lnSpc>
                    <a:spcPct val="120000"/>
                  </a:lnSpc>
                </a:pPr>
                <a:endParaRPr lang="zh-CN" altLang="en-US" sz="1881"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7" name="TextBox 17"/>
              <p:cNvSpPr txBox="1"/>
              <p:nvPr/>
            </p:nvSpPr>
            <p:spPr>
              <a:xfrm>
                <a:off x="1403649" y="1609636"/>
                <a:ext cx="1224137" cy="553686"/>
              </a:xfrm>
              <a:prstGeom prst="rect">
                <a:avLst/>
              </a:prstGeom>
              <a:noFill/>
            </p:spPr>
            <p:txBody>
              <a:bodyPr wrap="square" rtlCol="0">
                <a:spAutoFit/>
              </a:bodyPr>
              <a:lstStyle/>
              <a:p>
                <a:pPr algn="ctr" defTabSz="1213722">
                  <a:lnSpc>
                    <a:spcPct val="120000"/>
                  </a:lnSpc>
                </a:pPr>
                <a:r>
                  <a:rPr lang="zh-CN" altLang="en-US" sz="2759"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2759"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4" name="Freeform 26"/>
            <p:cNvSpPr>
              <a:spLocks noEditPoints="1"/>
            </p:cNvSpPr>
            <p:nvPr/>
          </p:nvSpPr>
          <p:spPr bwMode="auto">
            <a:xfrm>
              <a:off x="827584" y="3042970"/>
              <a:ext cx="466912" cy="468680"/>
            </a:xfrm>
            <a:custGeom>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ln>
          </p:spPr>
          <p:txBody>
            <a:bodyPr/>
            <a:lstStyle/>
            <a:p>
              <a:pPr defTabSz="1213722">
                <a:lnSpc>
                  <a:spcPct val="120000"/>
                </a:lnSpc>
              </a:pPr>
              <a:endParaRPr lang="da-DK" sz="1881" kern="0">
                <a:solidFill>
                  <a:sysClr val="windowText" lastClr="000000"/>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Freeform 27"/>
            <p:cNvSpPr>
              <a:spLocks noEditPoints="1"/>
            </p:cNvSpPr>
            <p:nvPr/>
          </p:nvSpPr>
          <p:spPr bwMode="auto">
            <a:xfrm>
              <a:off x="1226260" y="3382973"/>
              <a:ext cx="332082" cy="334059"/>
            </a:xfrm>
            <a:custGeom>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ln>
          </p:spPr>
          <p:txBody>
            <a:bodyPr/>
            <a:lstStyle/>
            <a:p>
              <a:pPr defTabSz="1213722">
                <a:lnSpc>
                  <a:spcPct val="120000"/>
                </a:lnSpc>
              </a:pPr>
              <a:endParaRPr lang="da-DK" sz="1881" kern="0">
                <a:solidFill>
                  <a:sysClr val="windowText" lastClr="000000"/>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8" name="组合 17"/>
          <p:cNvGrpSpPr/>
          <p:nvPr/>
        </p:nvGrpSpPr>
        <p:grpSpPr>
          <a:xfrm>
            <a:off x="1400041" y="4783825"/>
            <a:ext cx="2328439" cy="1202985"/>
            <a:chOff x="710462" y="4437112"/>
            <a:chExt cx="2054324" cy="1106750"/>
          </a:xfrm>
        </p:grpSpPr>
        <p:grpSp>
          <p:nvGrpSpPr>
            <p:cNvPr id="19" name="组合 18"/>
            <p:cNvGrpSpPr/>
            <p:nvPr/>
          </p:nvGrpSpPr>
          <p:grpSpPr>
            <a:xfrm>
              <a:off x="710462" y="4437112"/>
              <a:ext cx="2054324" cy="1106750"/>
              <a:chOff x="717476" y="1291449"/>
              <a:chExt cx="2054324" cy="1106750"/>
            </a:xfrm>
          </p:grpSpPr>
          <p:sp>
            <p:nvSpPr>
              <p:cNvPr id="21" name="圆角矩形 21"/>
              <p:cNvSpPr/>
              <p:nvPr/>
            </p:nvSpPr>
            <p:spPr>
              <a:xfrm>
                <a:off x="717476" y="1291449"/>
                <a:ext cx="2054324" cy="1106750"/>
              </a:xfrm>
              <a:prstGeom prst="roundRect">
                <a:avLst>
                  <a:gd name="adj" fmla="val 10880"/>
                </a:avLst>
              </a:prstGeom>
              <a:solidFill>
                <a:schemeClr val="accent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3722">
                  <a:lnSpc>
                    <a:spcPct val="120000"/>
                  </a:lnSpc>
                </a:pPr>
                <a:endParaRPr lang="zh-CN" altLang="en-US" sz="1881"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TextBox 22"/>
              <p:cNvSpPr txBox="1"/>
              <p:nvPr/>
            </p:nvSpPr>
            <p:spPr>
              <a:xfrm>
                <a:off x="1403649" y="1609636"/>
                <a:ext cx="1224137" cy="553686"/>
              </a:xfrm>
              <a:prstGeom prst="rect">
                <a:avLst/>
              </a:prstGeom>
              <a:noFill/>
            </p:spPr>
            <p:txBody>
              <a:bodyPr wrap="square" rtlCol="0">
                <a:spAutoFit/>
              </a:bodyPr>
              <a:lstStyle/>
              <a:p>
                <a:pPr algn="ctr" defTabSz="1213722">
                  <a:lnSpc>
                    <a:spcPct val="120000"/>
                  </a:lnSpc>
                </a:pPr>
                <a:r>
                  <a:rPr lang="zh-CN" altLang="en-US" sz="2759"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rPr>
                  <a:t>标题</a:t>
                </a:r>
                <a:endParaRPr lang="zh-CN" altLang="en-US" sz="2759" b="1">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0" name="Freeform 41"/>
            <p:cNvSpPr>
              <a:spLocks noEditPoints="1"/>
            </p:cNvSpPr>
            <p:nvPr/>
          </p:nvSpPr>
          <p:spPr bwMode="auto">
            <a:xfrm>
              <a:off x="827584" y="4743250"/>
              <a:ext cx="615527" cy="494474"/>
            </a:xfrm>
            <a:custGeom>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7">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ln>
          </p:spPr>
          <p:txBody>
            <a:bodyPr/>
            <a:lstStyle/>
            <a:p>
              <a:pPr defTabSz="1213722">
                <a:lnSpc>
                  <a:spcPct val="120000"/>
                </a:lnSpc>
              </a:pPr>
              <a:endParaRPr lang="en-US" sz="1881" kern="0">
                <a:solidFill>
                  <a:sysClr val="windowText" lastClr="000000"/>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Tree>
    <p:extLst>
      <p:ext uri="{BB962C8B-B14F-4D97-AF65-F5344CB8AC3E}">
        <p14:creationId xmlns:p14="http://schemas.microsoft.com/office/powerpoint/2010/main" val="3506075264"/>
      </p:ext>
    </p:extLst>
  </p:cSld>
  <p:clrMapOvr>
    <a:masterClrMapping/>
  </p:clrMapOvr>
  <mc:AlternateContent xmlns:mc="http://schemas.openxmlformats.org/markup-compatibility/2006">
    <mc:Choice xmlns:p14="http://schemas.microsoft.com/office/powerpoint/2010/main" Requires="p14">
      <p:transition spd="slow" advClick="0" advTm="5000" p14:dur="1250">
        <p14:flip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nodeType="afterGroup">
                            <p:stCondLst>
                              <p:cond delay="14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nodeType="afterGroup">
                            <p:stCondLst>
                              <p:cond delay="2800"/>
                            </p:stCondLst>
                            <p:childTnLst>
                              <p:par>
                                <p:cTn id="27" presetID="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animBg="1"/>
      <p:bldP spid="9" grpId="0"/>
      <p:bldP spid="10" grpId="0" animBg="1"/>
      <p:bldP spid="11" grpId="0"/>
    </p:bldLst>
  </p:timing>
</p:sld>
</file>

<file path=ppt/slides/slide17.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37" name="组合 36"/>
          <p:cNvGrpSpPr/>
          <p:nvPr/>
        </p:nvGrpSpPr>
        <p:grpSpPr>
          <a:xfrm>
            <a:off x="2452587" y="2007737"/>
            <a:ext cx="2938311" cy="3245635"/>
            <a:chOff x="1839440" y="1505803"/>
            <a:chExt cx="2203733" cy="2434226"/>
          </a:xfrm>
        </p:grpSpPr>
        <p:sp>
          <p:nvSpPr>
            <p:cNvPr id="6" name="Freeform 9"/>
            <p:cNvSpPr/>
            <p:nvPr/>
          </p:nvSpPr>
          <p:spPr bwMode="auto">
            <a:xfrm>
              <a:off x="1839440" y="1505803"/>
              <a:ext cx="2203733" cy="2434226"/>
            </a:xfrm>
            <a:custGeom>
              <a:gdLst>
                <a:gd name="T0" fmla="*/ 136 w 1004"/>
                <a:gd name="T1" fmla="*/ 323 h 1109"/>
                <a:gd name="T2" fmla="*/ 76 w 1004"/>
                <a:gd name="T3" fmla="*/ 394 h 1109"/>
                <a:gd name="T4" fmla="*/ 6 w 1004"/>
                <a:gd name="T5" fmla="*/ 570 h 1109"/>
                <a:gd name="T6" fmla="*/ 2 w 1004"/>
                <a:gd name="T7" fmla="*/ 600 h 1109"/>
                <a:gd name="T8" fmla="*/ 2 w 1004"/>
                <a:gd name="T9" fmla="*/ 606 h 1109"/>
                <a:gd name="T10" fmla="*/ 2 w 1004"/>
                <a:gd name="T11" fmla="*/ 608 h 1109"/>
                <a:gd name="T12" fmla="*/ 0 w 1004"/>
                <a:gd name="T13" fmla="*/ 630 h 1109"/>
                <a:gd name="T14" fmla="*/ 12 w 1004"/>
                <a:gd name="T15" fmla="*/ 742 h 1109"/>
                <a:gd name="T16" fmla="*/ 100 w 1004"/>
                <a:gd name="T17" fmla="*/ 926 h 1109"/>
                <a:gd name="T18" fmla="*/ 280 w 1004"/>
                <a:gd name="T19" fmla="*/ 1066 h 1109"/>
                <a:gd name="T20" fmla="*/ 461 w 1004"/>
                <a:gd name="T21" fmla="*/ 1108 h 1109"/>
                <a:gd name="T22" fmla="*/ 475 w 1004"/>
                <a:gd name="T23" fmla="*/ 1109 h 1109"/>
                <a:gd name="T24" fmla="*/ 501 w 1004"/>
                <a:gd name="T25" fmla="*/ 1109 h 1109"/>
                <a:gd name="T26" fmla="*/ 525 w 1004"/>
                <a:gd name="T27" fmla="*/ 1107 h 1109"/>
                <a:gd name="T28" fmla="*/ 871 w 1004"/>
                <a:gd name="T29" fmla="*/ 930 h 1109"/>
                <a:gd name="T30" fmla="*/ 990 w 1004"/>
                <a:gd name="T31" fmla="*/ 694 h 1109"/>
                <a:gd name="T32" fmla="*/ 999 w 1004"/>
                <a:gd name="T33" fmla="*/ 645 h 1109"/>
                <a:gd name="T34" fmla="*/ 1002 w 1004"/>
                <a:gd name="T35" fmla="*/ 613 h 1109"/>
                <a:gd name="T36" fmla="*/ 1002 w 1004"/>
                <a:gd name="T37" fmla="*/ 608 h 1109"/>
                <a:gd name="T38" fmla="*/ 1002 w 1004"/>
                <a:gd name="T39" fmla="*/ 602 h 1109"/>
                <a:gd name="T40" fmla="*/ 1003 w 1004"/>
                <a:gd name="T41" fmla="*/ 584 h 1109"/>
                <a:gd name="T42" fmla="*/ 1004 w 1004"/>
                <a:gd name="T43" fmla="*/ 580 h 1109"/>
                <a:gd name="T44" fmla="*/ 1003 w 1004"/>
                <a:gd name="T45" fmla="*/ 566 h 1109"/>
                <a:gd name="T46" fmla="*/ 1003 w 1004"/>
                <a:gd name="T47" fmla="*/ 553 h 1109"/>
                <a:gd name="T48" fmla="*/ 1003 w 1004"/>
                <a:gd name="T49" fmla="*/ 548 h 1109"/>
                <a:gd name="T50" fmla="*/ 999 w 1004"/>
                <a:gd name="T51" fmla="*/ 501 h 1109"/>
                <a:gd name="T52" fmla="*/ 994 w 1004"/>
                <a:gd name="T53" fmla="*/ 470 h 1109"/>
                <a:gd name="T54" fmla="*/ 884 w 1004"/>
                <a:gd name="T55" fmla="*/ 227 h 1109"/>
                <a:gd name="T56" fmla="*/ 588 w 1004"/>
                <a:gd name="T57" fmla="*/ 24 h 1109"/>
                <a:gd name="T58" fmla="*/ 458 w 1004"/>
                <a:gd name="T59" fmla="*/ 1 h 1109"/>
                <a:gd name="T60" fmla="*/ 449 w 1004"/>
                <a:gd name="T61" fmla="*/ 376 h 1109"/>
                <a:gd name="T62" fmla="*/ 463 w 1004"/>
                <a:gd name="T63" fmla="*/ 374 h 1109"/>
                <a:gd name="T64" fmla="*/ 569 w 1004"/>
                <a:gd name="T65" fmla="*/ 389 h 1109"/>
                <a:gd name="T66" fmla="*/ 711 w 1004"/>
                <a:gd name="T67" fmla="*/ 525 h 1109"/>
                <a:gd name="T68" fmla="*/ 719 w 1004"/>
                <a:gd name="T69" fmla="*/ 547 h 1109"/>
                <a:gd name="T70" fmla="*/ 726 w 1004"/>
                <a:gd name="T71" fmla="*/ 569 h 1109"/>
                <a:gd name="T72" fmla="*/ 730 w 1004"/>
                <a:gd name="T73" fmla="*/ 584 h 1109"/>
                <a:gd name="T74" fmla="*/ 731 w 1004"/>
                <a:gd name="T75" fmla="*/ 588 h 1109"/>
                <a:gd name="T76" fmla="*/ 732 w 1004"/>
                <a:gd name="T77" fmla="*/ 590 h 1109"/>
                <a:gd name="T78" fmla="*/ 734 w 1004"/>
                <a:gd name="T79" fmla="*/ 609 h 1109"/>
                <a:gd name="T80" fmla="*/ 734 w 1004"/>
                <a:gd name="T81" fmla="*/ 608 h 1109"/>
                <a:gd name="T82" fmla="*/ 734 w 1004"/>
                <a:gd name="T83" fmla="*/ 610 h 1109"/>
                <a:gd name="T84" fmla="*/ 735 w 1004"/>
                <a:gd name="T85" fmla="*/ 627 h 1109"/>
                <a:gd name="T86" fmla="*/ 735 w 1004"/>
                <a:gd name="T87" fmla="*/ 653 h 1109"/>
                <a:gd name="T88" fmla="*/ 693 w 1004"/>
                <a:gd name="T89" fmla="*/ 794 h 1109"/>
                <a:gd name="T90" fmla="*/ 682 w 1004"/>
                <a:gd name="T91" fmla="*/ 810 h 1109"/>
                <a:gd name="T92" fmla="*/ 643 w 1004"/>
                <a:gd name="T93" fmla="*/ 856 h 1109"/>
                <a:gd name="T94" fmla="*/ 499 w 1004"/>
                <a:gd name="T95" fmla="*/ 937 h 1109"/>
                <a:gd name="T96" fmla="*/ 484 w 1004"/>
                <a:gd name="T97" fmla="*/ 940 h 1109"/>
                <a:gd name="T98" fmla="*/ 470 w 1004"/>
                <a:gd name="T99" fmla="*/ 943 h 1109"/>
                <a:gd name="T100" fmla="*/ 457 w 1004"/>
                <a:gd name="T101" fmla="*/ 945 h 1109"/>
                <a:gd name="T102" fmla="*/ 328 w 1004"/>
                <a:gd name="T103" fmla="*/ 937 h 1109"/>
                <a:gd name="T104" fmla="*/ 178 w 1004"/>
                <a:gd name="T105" fmla="*/ 855 h 1109"/>
                <a:gd name="T106" fmla="*/ 84 w 1004"/>
                <a:gd name="T107" fmla="*/ 720 h 1109"/>
                <a:gd name="T108" fmla="*/ 59 w 1004"/>
                <a:gd name="T109" fmla="*/ 629 h 1109"/>
                <a:gd name="T110" fmla="*/ 56 w 1004"/>
                <a:gd name="T111" fmla="*/ 607 h 1109"/>
                <a:gd name="T112" fmla="*/ 56 w 1004"/>
                <a:gd name="T113" fmla="*/ 606 h 1109"/>
                <a:gd name="T114" fmla="*/ 56 w 1004"/>
                <a:gd name="T115" fmla="*/ 601 h 1109"/>
                <a:gd name="T116" fmla="*/ 55 w 1004"/>
                <a:gd name="T117" fmla="*/ 574 h 1109"/>
                <a:gd name="T118" fmla="*/ 93 w 1004"/>
                <a:gd name="T119" fmla="*/ 404 h 1109"/>
                <a:gd name="T120" fmla="*/ 140 w 1004"/>
                <a:gd name="T121" fmla="*/ 327 h 1109"/>
                <a:gd name="T122" fmla="*/ 141 w 1004"/>
                <a:gd name="T123" fmla="*/ 319 h 11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04" h="1109">
                  <a:moveTo>
                    <a:pt x="141" y="319"/>
                  </a:moveTo>
                  <a:cubicBezTo>
                    <a:pt x="141" y="319"/>
                    <a:pt x="140" y="320"/>
                    <a:pt x="136" y="323"/>
                  </a:cubicBezTo>
                  <a:cubicBezTo>
                    <a:pt x="133" y="327"/>
                    <a:pt x="128" y="331"/>
                    <a:pt x="123" y="337"/>
                  </a:cubicBezTo>
                  <a:cubicBezTo>
                    <a:pt x="111" y="349"/>
                    <a:pt x="94" y="368"/>
                    <a:pt x="76" y="394"/>
                  </a:cubicBezTo>
                  <a:cubicBezTo>
                    <a:pt x="58" y="421"/>
                    <a:pt x="38" y="456"/>
                    <a:pt x="24" y="499"/>
                  </a:cubicBezTo>
                  <a:cubicBezTo>
                    <a:pt x="16" y="521"/>
                    <a:pt x="10" y="545"/>
                    <a:pt x="6" y="570"/>
                  </a:cubicBezTo>
                  <a:cubicBezTo>
                    <a:pt x="5" y="577"/>
                    <a:pt x="4" y="583"/>
                    <a:pt x="3" y="590"/>
                  </a:cubicBezTo>
                  <a:cubicBezTo>
                    <a:pt x="3" y="593"/>
                    <a:pt x="3" y="597"/>
                    <a:pt x="2" y="600"/>
                  </a:cubicBezTo>
                  <a:cubicBezTo>
                    <a:pt x="2" y="605"/>
                    <a:pt x="2" y="605"/>
                    <a:pt x="2" y="605"/>
                  </a:cubicBezTo>
                  <a:cubicBezTo>
                    <a:pt x="2" y="606"/>
                    <a:pt x="2" y="606"/>
                    <a:pt x="2" y="606"/>
                  </a:cubicBezTo>
                  <a:cubicBezTo>
                    <a:pt x="2" y="607"/>
                    <a:pt x="2" y="607"/>
                    <a:pt x="2" y="607"/>
                  </a:cubicBezTo>
                  <a:cubicBezTo>
                    <a:pt x="2" y="606"/>
                    <a:pt x="2" y="608"/>
                    <a:pt x="2" y="608"/>
                  </a:cubicBezTo>
                  <a:cubicBezTo>
                    <a:pt x="1" y="611"/>
                    <a:pt x="1" y="611"/>
                    <a:pt x="1" y="611"/>
                  </a:cubicBezTo>
                  <a:cubicBezTo>
                    <a:pt x="1" y="617"/>
                    <a:pt x="1" y="624"/>
                    <a:pt x="0" y="630"/>
                  </a:cubicBezTo>
                  <a:cubicBezTo>
                    <a:pt x="0" y="637"/>
                    <a:pt x="0" y="645"/>
                    <a:pt x="0" y="652"/>
                  </a:cubicBezTo>
                  <a:cubicBezTo>
                    <a:pt x="1" y="681"/>
                    <a:pt x="5" y="712"/>
                    <a:pt x="12" y="742"/>
                  </a:cubicBezTo>
                  <a:cubicBezTo>
                    <a:pt x="19" y="773"/>
                    <a:pt x="29" y="805"/>
                    <a:pt x="44" y="836"/>
                  </a:cubicBezTo>
                  <a:cubicBezTo>
                    <a:pt x="59" y="867"/>
                    <a:pt x="77" y="897"/>
                    <a:pt x="100" y="926"/>
                  </a:cubicBezTo>
                  <a:cubicBezTo>
                    <a:pt x="122" y="954"/>
                    <a:pt x="149" y="981"/>
                    <a:pt x="179" y="1005"/>
                  </a:cubicBezTo>
                  <a:cubicBezTo>
                    <a:pt x="210" y="1029"/>
                    <a:pt x="244" y="1049"/>
                    <a:pt x="280" y="1066"/>
                  </a:cubicBezTo>
                  <a:cubicBezTo>
                    <a:pt x="317" y="1082"/>
                    <a:pt x="357" y="1095"/>
                    <a:pt x="398" y="1102"/>
                  </a:cubicBezTo>
                  <a:cubicBezTo>
                    <a:pt x="419" y="1105"/>
                    <a:pt x="440" y="1108"/>
                    <a:pt x="461" y="1108"/>
                  </a:cubicBezTo>
                  <a:cubicBezTo>
                    <a:pt x="468" y="1109"/>
                    <a:pt x="468" y="1109"/>
                    <a:pt x="468" y="1109"/>
                  </a:cubicBezTo>
                  <a:cubicBezTo>
                    <a:pt x="470" y="1109"/>
                    <a:pt x="472" y="1109"/>
                    <a:pt x="475" y="1109"/>
                  </a:cubicBezTo>
                  <a:cubicBezTo>
                    <a:pt x="493" y="1109"/>
                    <a:pt x="493" y="1109"/>
                    <a:pt x="493" y="1109"/>
                  </a:cubicBezTo>
                  <a:cubicBezTo>
                    <a:pt x="495" y="1109"/>
                    <a:pt x="498" y="1109"/>
                    <a:pt x="501" y="1109"/>
                  </a:cubicBezTo>
                  <a:cubicBezTo>
                    <a:pt x="509" y="1108"/>
                    <a:pt x="509" y="1108"/>
                    <a:pt x="509" y="1108"/>
                  </a:cubicBezTo>
                  <a:cubicBezTo>
                    <a:pt x="525" y="1107"/>
                    <a:pt x="525" y="1107"/>
                    <a:pt x="525" y="1107"/>
                  </a:cubicBezTo>
                  <a:cubicBezTo>
                    <a:pt x="568" y="1103"/>
                    <a:pt x="611" y="1094"/>
                    <a:pt x="653" y="1079"/>
                  </a:cubicBezTo>
                  <a:cubicBezTo>
                    <a:pt x="736" y="1050"/>
                    <a:pt x="812" y="998"/>
                    <a:pt x="871" y="930"/>
                  </a:cubicBezTo>
                  <a:cubicBezTo>
                    <a:pt x="900" y="896"/>
                    <a:pt x="925" y="859"/>
                    <a:pt x="946" y="819"/>
                  </a:cubicBezTo>
                  <a:cubicBezTo>
                    <a:pt x="966" y="779"/>
                    <a:pt x="980" y="737"/>
                    <a:pt x="990" y="694"/>
                  </a:cubicBezTo>
                  <a:cubicBezTo>
                    <a:pt x="993" y="683"/>
                    <a:pt x="994" y="672"/>
                    <a:pt x="996" y="661"/>
                  </a:cubicBezTo>
                  <a:cubicBezTo>
                    <a:pt x="997" y="656"/>
                    <a:pt x="998" y="651"/>
                    <a:pt x="999" y="645"/>
                  </a:cubicBezTo>
                  <a:cubicBezTo>
                    <a:pt x="999" y="640"/>
                    <a:pt x="1000" y="634"/>
                    <a:pt x="1001" y="629"/>
                  </a:cubicBezTo>
                  <a:cubicBezTo>
                    <a:pt x="1001" y="624"/>
                    <a:pt x="1001" y="618"/>
                    <a:pt x="1002" y="613"/>
                  </a:cubicBezTo>
                  <a:cubicBezTo>
                    <a:pt x="1002" y="609"/>
                    <a:pt x="1002" y="609"/>
                    <a:pt x="1002" y="609"/>
                  </a:cubicBezTo>
                  <a:cubicBezTo>
                    <a:pt x="1002" y="608"/>
                    <a:pt x="1002" y="608"/>
                    <a:pt x="1002" y="608"/>
                  </a:cubicBezTo>
                  <a:cubicBezTo>
                    <a:pt x="1002" y="611"/>
                    <a:pt x="1002" y="603"/>
                    <a:pt x="1002" y="604"/>
                  </a:cubicBezTo>
                  <a:cubicBezTo>
                    <a:pt x="1002" y="602"/>
                    <a:pt x="1002" y="602"/>
                    <a:pt x="1002" y="602"/>
                  </a:cubicBezTo>
                  <a:cubicBezTo>
                    <a:pt x="1003" y="596"/>
                    <a:pt x="1003" y="596"/>
                    <a:pt x="1003" y="596"/>
                  </a:cubicBezTo>
                  <a:cubicBezTo>
                    <a:pt x="1003" y="592"/>
                    <a:pt x="1003" y="588"/>
                    <a:pt x="1003" y="584"/>
                  </a:cubicBezTo>
                  <a:cubicBezTo>
                    <a:pt x="1004" y="582"/>
                    <a:pt x="1004" y="582"/>
                    <a:pt x="1004" y="582"/>
                  </a:cubicBezTo>
                  <a:cubicBezTo>
                    <a:pt x="1004" y="580"/>
                    <a:pt x="1004" y="580"/>
                    <a:pt x="1004" y="580"/>
                  </a:cubicBezTo>
                  <a:cubicBezTo>
                    <a:pt x="1004" y="575"/>
                    <a:pt x="1004" y="575"/>
                    <a:pt x="1004" y="575"/>
                  </a:cubicBezTo>
                  <a:cubicBezTo>
                    <a:pt x="1003" y="566"/>
                    <a:pt x="1003" y="566"/>
                    <a:pt x="1003" y="566"/>
                  </a:cubicBezTo>
                  <a:cubicBezTo>
                    <a:pt x="1003" y="557"/>
                    <a:pt x="1003" y="557"/>
                    <a:pt x="1003" y="557"/>
                  </a:cubicBezTo>
                  <a:cubicBezTo>
                    <a:pt x="1003" y="553"/>
                    <a:pt x="1003" y="553"/>
                    <a:pt x="1003" y="553"/>
                  </a:cubicBezTo>
                  <a:cubicBezTo>
                    <a:pt x="1003" y="550"/>
                    <a:pt x="1003" y="550"/>
                    <a:pt x="1003" y="550"/>
                  </a:cubicBezTo>
                  <a:cubicBezTo>
                    <a:pt x="1003" y="548"/>
                    <a:pt x="1003" y="548"/>
                    <a:pt x="1003" y="548"/>
                  </a:cubicBezTo>
                  <a:cubicBezTo>
                    <a:pt x="1003" y="543"/>
                    <a:pt x="1002" y="538"/>
                    <a:pt x="1002" y="532"/>
                  </a:cubicBezTo>
                  <a:cubicBezTo>
                    <a:pt x="1001" y="522"/>
                    <a:pt x="1000" y="511"/>
                    <a:pt x="999" y="501"/>
                  </a:cubicBezTo>
                  <a:cubicBezTo>
                    <a:pt x="998" y="495"/>
                    <a:pt x="997" y="490"/>
                    <a:pt x="996" y="485"/>
                  </a:cubicBezTo>
                  <a:cubicBezTo>
                    <a:pt x="996" y="480"/>
                    <a:pt x="995" y="475"/>
                    <a:pt x="994" y="470"/>
                  </a:cubicBezTo>
                  <a:cubicBezTo>
                    <a:pt x="992" y="459"/>
                    <a:pt x="989" y="449"/>
                    <a:pt x="987" y="439"/>
                  </a:cubicBezTo>
                  <a:cubicBezTo>
                    <a:pt x="967" y="358"/>
                    <a:pt x="930" y="286"/>
                    <a:pt x="884" y="227"/>
                  </a:cubicBezTo>
                  <a:cubicBezTo>
                    <a:pt x="839" y="169"/>
                    <a:pt x="786" y="123"/>
                    <a:pt x="734" y="91"/>
                  </a:cubicBezTo>
                  <a:cubicBezTo>
                    <a:pt x="682" y="58"/>
                    <a:pt x="631" y="37"/>
                    <a:pt x="588" y="24"/>
                  </a:cubicBezTo>
                  <a:cubicBezTo>
                    <a:pt x="545" y="12"/>
                    <a:pt x="509" y="6"/>
                    <a:pt x="485" y="3"/>
                  </a:cubicBezTo>
                  <a:cubicBezTo>
                    <a:pt x="473" y="2"/>
                    <a:pt x="464" y="1"/>
                    <a:pt x="458" y="1"/>
                  </a:cubicBezTo>
                  <a:cubicBezTo>
                    <a:pt x="452" y="0"/>
                    <a:pt x="449" y="0"/>
                    <a:pt x="449" y="0"/>
                  </a:cubicBezTo>
                  <a:cubicBezTo>
                    <a:pt x="449" y="376"/>
                    <a:pt x="449" y="376"/>
                    <a:pt x="449" y="376"/>
                  </a:cubicBezTo>
                  <a:cubicBezTo>
                    <a:pt x="449" y="376"/>
                    <a:pt x="450" y="375"/>
                    <a:pt x="452" y="375"/>
                  </a:cubicBezTo>
                  <a:cubicBezTo>
                    <a:pt x="455" y="375"/>
                    <a:pt x="458" y="374"/>
                    <a:pt x="463" y="374"/>
                  </a:cubicBezTo>
                  <a:cubicBezTo>
                    <a:pt x="473" y="373"/>
                    <a:pt x="487" y="373"/>
                    <a:pt x="504" y="374"/>
                  </a:cubicBezTo>
                  <a:cubicBezTo>
                    <a:pt x="522" y="376"/>
                    <a:pt x="544" y="380"/>
                    <a:pt x="569" y="389"/>
                  </a:cubicBezTo>
                  <a:cubicBezTo>
                    <a:pt x="593" y="399"/>
                    <a:pt x="620" y="414"/>
                    <a:pt x="645" y="436"/>
                  </a:cubicBezTo>
                  <a:cubicBezTo>
                    <a:pt x="670" y="458"/>
                    <a:pt x="694" y="488"/>
                    <a:pt x="711" y="525"/>
                  </a:cubicBezTo>
                  <a:cubicBezTo>
                    <a:pt x="713" y="530"/>
                    <a:pt x="715" y="535"/>
                    <a:pt x="717" y="539"/>
                  </a:cubicBezTo>
                  <a:cubicBezTo>
                    <a:pt x="718" y="542"/>
                    <a:pt x="719" y="544"/>
                    <a:pt x="719" y="547"/>
                  </a:cubicBezTo>
                  <a:cubicBezTo>
                    <a:pt x="720" y="549"/>
                    <a:pt x="721" y="552"/>
                    <a:pt x="722" y="554"/>
                  </a:cubicBezTo>
                  <a:cubicBezTo>
                    <a:pt x="723" y="559"/>
                    <a:pt x="725" y="564"/>
                    <a:pt x="726" y="569"/>
                  </a:cubicBezTo>
                  <a:cubicBezTo>
                    <a:pt x="727" y="572"/>
                    <a:pt x="728" y="575"/>
                    <a:pt x="728" y="577"/>
                  </a:cubicBezTo>
                  <a:cubicBezTo>
                    <a:pt x="730" y="584"/>
                    <a:pt x="730" y="584"/>
                    <a:pt x="730" y="584"/>
                  </a:cubicBezTo>
                  <a:cubicBezTo>
                    <a:pt x="731" y="587"/>
                    <a:pt x="731" y="587"/>
                    <a:pt x="731" y="587"/>
                  </a:cubicBezTo>
                  <a:cubicBezTo>
                    <a:pt x="731" y="588"/>
                    <a:pt x="731" y="588"/>
                    <a:pt x="731" y="588"/>
                  </a:cubicBezTo>
                  <a:cubicBezTo>
                    <a:pt x="731" y="589"/>
                    <a:pt x="731" y="589"/>
                    <a:pt x="731" y="589"/>
                  </a:cubicBezTo>
                  <a:cubicBezTo>
                    <a:pt x="731" y="589"/>
                    <a:pt x="732" y="590"/>
                    <a:pt x="732" y="590"/>
                  </a:cubicBezTo>
                  <a:cubicBezTo>
                    <a:pt x="732" y="595"/>
                    <a:pt x="732" y="599"/>
                    <a:pt x="733" y="603"/>
                  </a:cubicBezTo>
                  <a:cubicBezTo>
                    <a:pt x="734" y="609"/>
                    <a:pt x="734" y="609"/>
                    <a:pt x="734" y="609"/>
                  </a:cubicBezTo>
                  <a:cubicBezTo>
                    <a:pt x="734" y="610"/>
                    <a:pt x="734" y="610"/>
                    <a:pt x="734" y="610"/>
                  </a:cubicBezTo>
                  <a:cubicBezTo>
                    <a:pt x="734" y="611"/>
                    <a:pt x="734" y="604"/>
                    <a:pt x="734" y="608"/>
                  </a:cubicBezTo>
                  <a:cubicBezTo>
                    <a:pt x="734" y="608"/>
                    <a:pt x="734" y="608"/>
                    <a:pt x="734" y="608"/>
                  </a:cubicBezTo>
                  <a:cubicBezTo>
                    <a:pt x="734" y="610"/>
                    <a:pt x="734" y="610"/>
                    <a:pt x="734" y="610"/>
                  </a:cubicBezTo>
                  <a:cubicBezTo>
                    <a:pt x="734" y="613"/>
                    <a:pt x="734" y="616"/>
                    <a:pt x="735" y="619"/>
                  </a:cubicBezTo>
                  <a:cubicBezTo>
                    <a:pt x="735" y="622"/>
                    <a:pt x="735" y="624"/>
                    <a:pt x="735" y="627"/>
                  </a:cubicBezTo>
                  <a:cubicBezTo>
                    <a:pt x="735" y="630"/>
                    <a:pt x="735" y="633"/>
                    <a:pt x="736" y="636"/>
                  </a:cubicBezTo>
                  <a:cubicBezTo>
                    <a:pt x="736" y="642"/>
                    <a:pt x="736" y="647"/>
                    <a:pt x="735" y="653"/>
                  </a:cubicBezTo>
                  <a:cubicBezTo>
                    <a:pt x="734" y="677"/>
                    <a:pt x="731" y="701"/>
                    <a:pt x="724" y="724"/>
                  </a:cubicBezTo>
                  <a:cubicBezTo>
                    <a:pt x="716" y="748"/>
                    <a:pt x="706" y="772"/>
                    <a:pt x="693" y="794"/>
                  </a:cubicBezTo>
                  <a:cubicBezTo>
                    <a:pt x="688" y="802"/>
                    <a:pt x="688" y="802"/>
                    <a:pt x="688" y="802"/>
                  </a:cubicBezTo>
                  <a:cubicBezTo>
                    <a:pt x="686" y="805"/>
                    <a:pt x="684" y="807"/>
                    <a:pt x="682" y="810"/>
                  </a:cubicBezTo>
                  <a:cubicBezTo>
                    <a:pt x="678" y="816"/>
                    <a:pt x="674" y="821"/>
                    <a:pt x="670" y="826"/>
                  </a:cubicBezTo>
                  <a:cubicBezTo>
                    <a:pt x="662" y="836"/>
                    <a:pt x="653" y="847"/>
                    <a:pt x="643" y="856"/>
                  </a:cubicBezTo>
                  <a:cubicBezTo>
                    <a:pt x="624" y="875"/>
                    <a:pt x="602" y="891"/>
                    <a:pt x="577" y="905"/>
                  </a:cubicBezTo>
                  <a:cubicBezTo>
                    <a:pt x="553" y="919"/>
                    <a:pt x="527" y="929"/>
                    <a:pt x="499" y="937"/>
                  </a:cubicBezTo>
                  <a:cubicBezTo>
                    <a:pt x="489" y="939"/>
                    <a:pt x="489" y="939"/>
                    <a:pt x="489" y="939"/>
                  </a:cubicBezTo>
                  <a:cubicBezTo>
                    <a:pt x="484" y="940"/>
                    <a:pt x="484" y="940"/>
                    <a:pt x="484" y="940"/>
                  </a:cubicBezTo>
                  <a:cubicBezTo>
                    <a:pt x="482" y="941"/>
                    <a:pt x="481" y="941"/>
                    <a:pt x="479" y="941"/>
                  </a:cubicBezTo>
                  <a:cubicBezTo>
                    <a:pt x="470" y="943"/>
                    <a:pt x="470" y="943"/>
                    <a:pt x="470" y="943"/>
                  </a:cubicBezTo>
                  <a:cubicBezTo>
                    <a:pt x="468" y="944"/>
                    <a:pt x="466" y="944"/>
                    <a:pt x="464" y="944"/>
                  </a:cubicBezTo>
                  <a:cubicBezTo>
                    <a:pt x="457" y="945"/>
                    <a:pt x="457" y="945"/>
                    <a:pt x="457" y="945"/>
                  </a:cubicBezTo>
                  <a:cubicBezTo>
                    <a:pt x="443" y="947"/>
                    <a:pt x="428" y="947"/>
                    <a:pt x="414" y="948"/>
                  </a:cubicBezTo>
                  <a:cubicBezTo>
                    <a:pt x="385" y="947"/>
                    <a:pt x="356" y="944"/>
                    <a:pt x="328" y="937"/>
                  </a:cubicBezTo>
                  <a:cubicBezTo>
                    <a:pt x="300" y="929"/>
                    <a:pt x="273" y="918"/>
                    <a:pt x="247" y="905"/>
                  </a:cubicBezTo>
                  <a:cubicBezTo>
                    <a:pt x="222" y="891"/>
                    <a:pt x="199" y="874"/>
                    <a:pt x="178" y="855"/>
                  </a:cubicBezTo>
                  <a:cubicBezTo>
                    <a:pt x="157" y="835"/>
                    <a:pt x="138" y="814"/>
                    <a:pt x="122" y="791"/>
                  </a:cubicBezTo>
                  <a:cubicBezTo>
                    <a:pt x="107" y="769"/>
                    <a:pt x="94" y="745"/>
                    <a:pt x="84" y="720"/>
                  </a:cubicBezTo>
                  <a:cubicBezTo>
                    <a:pt x="74" y="696"/>
                    <a:pt x="66" y="671"/>
                    <a:pt x="62" y="646"/>
                  </a:cubicBezTo>
                  <a:cubicBezTo>
                    <a:pt x="61" y="640"/>
                    <a:pt x="60" y="634"/>
                    <a:pt x="59" y="629"/>
                  </a:cubicBezTo>
                  <a:cubicBezTo>
                    <a:pt x="58" y="622"/>
                    <a:pt x="57" y="616"/>
                    <a:pt x="57" y="609"/>
                  </a:cubicBezTo>
                  <a:cubicBezTo>
                    <a:pt x="56" y="607"/>
                    <a:pt x="56" y="607"/>
                    <a:pt x="56" y="607"/>
                  </a:cubicBezTo>
                  <a:cubicBezTo>
                    <a:pt x="56" y="606"/>
                    <a:pt x="56" y="608"/>
                    <a:pt x="56" y="607"/>
                  </a:cubicBezTo>
                  <a:cubicBezTo>
                    <a:pt x="56" y="606"/>
                    <a:pt x="56" y="606"/>
                    <a:pt x="56" y="606"/>
                  </a:cubicBezTo>
                  <a:cubicBezTo>
                    <a:pt x="56" y="605"/>
                    <a:pt x="56" y="605"/>
                    <a:pt x="56" y="605"/>
                  </a:cubicBezTo>
                  <a:cubicBezTo>
                    <a:pt x="56" y="601"/>
                    <a:pt x="56" y="601"/>
                    <a:pt x="56" y="601"/>
                  </a:cubicBezTo>
                  <a:cubicBezTo>
                    <a:pt x="56" y="598"/>
                    <a:pt x="56" y="595"/>
                    <a:pt x="56" y="592"/>
                  </a:cubicBezTo>
                  <a:cubicBezTo>
                    <a:pt x="55" y="586"/>
                    <a:pt x="55" y="580"/>
                    <a:pt x="55" y="574"/>
                  </a:cubicBezTo>
                  <a:cubicBezTo>
                    <a:pt x="55" y="551"/>
                    <a:pt x="57" y="529"/>
                    <a:pt x="60" y="508"/>
                  </a:cubicBezTo>
                  <a:cubicBezTo>
                    <a:pt x="67" y="467"/>
                    <a:pt x="80" y="432"/>
                    <a:pt x="93" y="404"/>
                  </a:cubicBezTo>
                  <a:cubicBezTo>
                    <a:pt x="106" y="376"/>
                    <a:pt x="119" y="356"/>
                    <a:pt x="129" y="342"/>
                  </a:cubicBezTo>
                  <a:cubicBezTo>
                    <a:pt x="133" y="335"/>
                    <a:pt x="137" y="330"/>
                    <a:pt x="140" y="327"/>
                  </a:cubicBezTo>
                  <a:cubicBezTo>
                    <a:pt x="143" y="323"/>
                    <a:pt x="144" y="321"/>
                    <a:pt x="144" y="321"/>
                  </a:cubicBezTo>
                  <a:lnTo>
                    <a:pt x="141" y="319"/>
                  </a:lnTo>
                  <a:close/>
                </a:path>
              </a:pathLst>
            </a:custGeom>
            <a:solidFill>
              <a:schemeClr val="accent1"/>
            </a:solidFill>
            <a:ln>
              <a:noFill/>
            </a:ln>
          </p:spPr>
          <p:txBody>
            <a:bodyPr/>
            <a:lstStyle/>
            <a:p>
              <a:pPr defTabSz="685783">
                <a:defRPr/>
              </a:pPr>
              <a:endParaRPr lang="zh-CN" altLang="en-US" sz="1600"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Freeform 17"/>
            <p:cNvSpPr>
              <a:spLocks noEditPoints="1"/>
            </p:cNvSpPr>
            <p:nvPr/>
          </p:nvSpPr>
          <p:spPr bwMode="auto">
            <a:xfrm>
              <a:off x="3010327" y="1782706"/>
              <a:ext cx="302171" cy="313414"/>
            </a:xfrm>
            <a:custGeom>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38" name="组合 37"/>
          <p:cNvGrpSpPr/>
          <p:nvPr/>
        </p:nvGrpSpPr>
        <p:grpSpPr>
          <a:xfrm>
            <a:off x="2439469" y="2485589"/>
            <a:ext cx="3011395" cy="2805263"/>
            <a:chOff x="1829602" y="1864191"/>
            <a:chExt cx="2258546" cy="2103947"/>
          </a:xfrm>
        </p:grpSpPr>
        <p:sp>
          <p:nvSpPr>
            <p:cNvPr id="7" name="Freeform 10"/>
            <p:cNvSpPr/>
            <p:nvPr/>
          </p:nvSpPr>
          <p:spPr bwMode="auto">
            <a:xfrm>
              <a:off x="1829602" y="1864191"/>
              <a:ext cx="2258546" cy="2103947"/>
            </a:xfrm>
            <a:custGeom>
              <a:gdLst>
                <a:gd name="T0" fmla="*/ 129 w 1029"/>
                <a:gd name="T1" fmla="*/ 171 h 959"/>
                <a:gd name="T2" fmla="*/ 74 w 1029"/>
                <a:gd name="T3" fmla="*/ 237 h 959"/>
                <a:gd name="T4" fmla="*/ 58 w 1029"/>
                <a:gd name="T5" fmla="*/ 263 h 959"/>
                <a:gd name="T6" fmla="*/ 42 w 1029"/>
                <a:gd name="T7" fmla="*/ 294 h 959"/>
                <a:gd name="T8" fmla="*/ 15 w 1029"/>
                <a:gd name="T9" fmla="*/ 367 h 959"/>
                <a:gd name="T10" fmla="*/ 2 w 1029"/>
                <a:gd name="T11" fmla="*/ 437 h 959"/>
                <a:gd name="T12" fmla="*/ 1 w 1029"/>
                <a:gd name="T13" fmla="*/ 445 h 959"/>
                <a:gd name="T14" fmla="*/ 1 w 1029"/>
                <a:gd name="T15" fmla="*/ 456 h 959"/>
                <a:gd name="T16" fmla="*/ 0 w 1029"/>
                <a:gd name="T17" fmla="*/ 469 h 959"/>
                <a:gd name="T18" fmla="*/ 0 w 1029"/>
                <a:gd name="T19" fmla="*/ 495 h 959"/>
                <a:gd name="T20" fmla="*/ 97 w 1029"/>
                <a:gd name="T21" fmla="*/ 767 h 959"/>
                <a:gd name="T22" fmla="*/ 386 w 1029"/>
                <a:gd name="T23" fmla="*/ 948 h 959"/>
                <a:gd name="T24" fmla="*/ 427 w 1029"/>
                <a:gd name="T25" fmla="*/ 955 h 959"/>
                <a:gd name="T26" fmla="*/ 452 w 1029"/>
                <a:gd name="T27" fmla="*/ 957 h 959"/>
                <a:gd name="T28" fmla="*/ 457 w 1029"/>
                <a:gd name="T29" fmla="*/ 957 h 959"/>
                <a:gd name="T30" fmla="*/ 505 w 1029"/>
                <a:gd name="T31" fmla="*/ 959 h 959"/>
                <a:gd name="T32" fmla="*/ 555 w 1029"/>
                <a:gd name="T33" fmla="*/ 955 h 959"/>
                <a:gd name="T34" fmla="*/ 796 w 1029"/>
                <a:gd name="T35" fmla="*/ 861 h 959"/>
                <a:gd name="T36" fmla="*/ 1022 w 1029"/>
                <a:gd name="T37" fmla="*/ 495 h 959"/>
                <a:gd name="T38" fmla="*/ 1027 w 1029"/>
                <a:gd name="T39" fmla="*/ 440 h 959"/>
                <a:gd name="T40" fmla="*/ 1028 w 1029"/>
                <a:gd name="T41" fmla="*/ 436 h 959"/>
                <a:gd name="T42" fmla="*/ 1029 w 1029"/>
                <a:gd name="T43" fmla="*/ 418 h 959"/>
                <a:gd name="T44" fmla="*/ 1029 w 1029"/>
                <a:gd name="T45" fmla="*/ 398 h 959"/>
                <a:gd name="T46" fmla="*/ 1028 w 1029"/>
                <a:gd name="T47" fmla="*/ 372 h 959"/>
                <a:gd name="T48" fmla="*/ 1020 w 1029"/>
                <a:gd name="T49" fmla="*/ 304 h 959"/>
                <a:gd name="T50" fmla="*/ 1005 w 1029"/>
                <a:gd name="T51" fmla="*/ 242 h 959"/>
                <a:gd name="T52" fmla="*/ 941 w 1029"/>
                <a:gd name="T53" fmla="*/ 97 h 959"/>
                <a:gd name="T54" fmla="*/ 867 w 1029"/>
                <a:gd name="T55" fmla="*/ 0 h 959"/>
                <a:gd name="T56" fmla="*/ 648 w 1029"/>
                <a:gd name="T57" fmla="*/ 306 h 959"/>
                <a:gd name="T58" fmla="*/ 687 w 1029"/>
                <a:gd name="T59" fmla="*/ 358 h 959"/>
                <a:gd name="T60" fmla="*/ 700 w 1029"/>
                <a:gd name="T61" fmla="*/ 383 h 959"/>
                <a:gd name="T62" fmla="*/ 712 w 1029"/>
                <a:gd name="T63" fmla="*/ 420 h 959"/>
                <a:gd name="T64" fmla="*/ 714 w 1029"/>
                <a:gd name="T65" fmla="*/ 427 h 959"/>
                <a:gd name="T66" fmla="*/ 716 w 1029"/>
                <a:gd name="T67" fmla="*/ 444 h 959"/>
                <a:gd name="T68" fmla="*/ 717 w 1029"/>
                <a:gd name="T69" fmla="*/ 448 h 959"/>
                <a:gd name="T70" fmla="*/ 719 w 1029"/>
                <a:gd name="T71" fmla="*/ 468 h 959"/>
                <a:gd name="T72" fmla="*/ 642 w 1029"/>
                <a:gd name="T73" fmla="*/ 675 h 959"/>
                <a:gd name="T74" fmla="*/ 516 w 1029"/>
                <a:gd name="T75" fmla="*/ 756 h 959"/>
                <a:gd name="T76" fmla="*/ 486 w 1029"/>
                <a:gd name="T77" fmla="*/ 765 h 959"/>
                <a:gd name="T78" fmla="*/ 453 w 1029"/>
                <a:gd name="T79" fmla="*/ 770 h 959"/>
                <a:gd name="T80" fmla="*/ 452 w 1029"/>
                <a:gd name="T81" fmla="*/ 770 h 959"/>
                <a:gd name="T82" fmla="*/ 436 w 1029"/>
                <a:gd name="T83" fmla="*/ 772 h 959"/>
                <a:gd name="T84" fmla="*/ 409 w 1029"/>
                <a:gd name="T85" fmla="*/ 773 h 959"/>
                <a:gd name="T86" fmla="*/ 187 w 1029"/>
                <a:gd name="T87" fmla="*/ 686 h 959"/>
                <a:gd name="T88" fmla="*/ 71 w 1029"/>
                <a:gd name="T89" fmla="*/ 487 h 959"/>
                <a:gd name="T90" fmla="*/ 67 w 1029"/>
                <a:gd name="T91" fmla="*/ 467 h 959"/>
                <a:gd name="T92" fmla="*/ 66 w 1029"/>
                <a:gd name="T93" fmla="*/ 454 h 959"/>
                <a:gd name="T94" fmla="*/ 65 w 1029"/>
                <a:gd name="T95" fmla="*/ 443 h 959"/>
                <a:gd name="T96" fmla="*/ 64 w 1029"/>
                <a:gd name="T97" fmla="*/ 438 h 959"/>
                <a:gd name="T98" fmla="*/ 64 w 1029"/>
                <a:gd name="T99" fmla="*/ 375 h 959"/>
                <a:gd name="T100" fmla="*/ 75 w 1029"/>
                <a:gd name="T101" fmla="*/ 306 h 959"/>
                <a:gd name="T102" fmla="*/ 84 w 1029"/>
                <a:gd name="T103" fmla="*/ 276 h 959"/>
                <a:gd name="T104" fmla="*/ 95 w 1029"/>
                <a:gd name="T105" fmla="*/ 249 h 959"/>
                <a:gd name="T106" fmla="*/ 135 w 1029"/>
                <a:gd name="T107" fmla="*/ 176 h 959"/>
                <a:gd name="T108" fmla="*/ 145 w 1029"/>
                <a:gd name="T109" fmla="*/ 156 h 9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9" h="959">
                  <a:moveTo>
                    <a:pt x="145" y="156"/>
                  </a:moveTo>
                  <a:cubicBezTo>
                    <a:pt x="145" y="156"/>
                    <a:pt x="144" y="157"/>
                    <a:pt x="141" y="160"/>
                  </a:cubicBezTo>
                  <a:cubicBezTo>
                    <a:pt x="138" y="162"/>
                    <a:pt x="134" y="166"/>
                    <a:pt x="129" y="171"/>
                  </a:cubicBezTo>
                  <a:cubicBezTo>
                    <a:pt x="118" y="182"/>
                    <a:pt x="103" y="197"/>
                    <a:pt x="87" y="219"/>
                  </a:cubicBezTo>
                  <a:cubicBezTo>
                    <a:pt x="85" y="222"/>
                    <a:pt x="83" y="225"/>
                    <a:pt x="80" y="228"/>
                  </a:cubicBezTo>
                  <a:cubicBezTo>
                    <a:pt x="78" y="231"/>
                    <a:pt x="76" y="234"/>
                    <a:pt x="74" y="237"/>
                  </a:cubicBezTo>
                  <a:cubicBezTo>
                    <a:pt x="72" y="241"/>
                    <a:pt x="70" y="244"/>
                    <a:pt x="67" y="247"/>
                  </a:cubicBezTo>
                  <a:cubicBezTo>
                    <a:pt x="65" y="251"/>
                    <a:pt x="63" y="254"/>
                    <a:pt x="61" y="258"/>
                  </a:cubicBezTo>
                  <a:cubicBezTo>
                    <a:pt x="60" y="260"/>
                    <a:pt x="59" y="262"/>
                    <a:pt x="58" y="263"/>
                  </a:cubicBezTo>
                  <a:cubicBezTo>
                    <a:pt x="57" y="265"/>
                    <a:pt x="56" y="267"/>
                    <a:pt x="55" y="269"/>
                  </a:cubicBezTo>
                  <a:cubicBezTo>
                    <a:pt x="52" y="273"/>
                    <a:pt x="50" y="277"/>
                    <a:pt x="48" y="281"/>
                  </a:cubicBezTo>
                  <a:cubicBezTo>
                    <a:pt x="46" y="285"/>
                    <a:pt x="44" y="289"/>
                    <a:pt x="42" y="294"/>
                  </a:cubicBezTo>
                  <a:cubicBezTo>
                    <a:pt x="41" y="296"/>
                    <a:pt x="40" y="298"/>
                    <a:pt x="39" y="300"/>
                  </a:cubicBezTo>
                  <a:cubicBezTo>
                    <a:pt x="38" y="302"/>
                    <a:pt x="37" y="305"/>
                    <a:pt x="36" y="307"/>
                  </a:cubicBezTo>
                  <a:cubicBezTo>
                    <a:pt x="28" y="325"/>
                    <a:pt x="21" y="345"/>
                    <a:pt x="15" y="367"/>
                  </a:cubicBezTo>
                  <a:cubicBezTo>
                    <a:pt x="12" y="378"/>
                    <a:pt x="10" y="389"/>
                    <a:pt x="7" y="401"/>
                  </a:cubicBezTo>
                  <a:cubicBezTo>
                    <a:pt x="6" y="406"/>
                    <a:pt x="5" y="412"/>
                    <a:pt x="5" y="418"/>
                  </a:cubicBezTo>
                  <a:cubicBezTo>
                    <a:pt x="3" y="424"/>
                    <a:pt x="3" y="430"/>
                    <a:pt x="2" y="437"/>
                  </a:cubicBezTo>
                  <a:cubicBezTo>
                    <a:pt x="2" y="441"/>
                    <a:pt x="2" y="441"/>
                    <a:pt x="2" y="441"/>
                  </a:cubicBezTo>
                  <a:cubicBezTo>
                    <a:pt x="1" y="444"/>
                    <a:pt x="1" y="444"/>
                    <a:pt x="1" y="444"/>
                  </a:cubicBezTo>
                  <a:cubicBezTo>
                    <a:pt x="1" y="444"/>
                    <a:pt x="1" y="443"/>
                    <a:pt x="1" y="445"/>
                  </a:cubicBezTo>
                  <a:cubicBezTo>
                    <a:pt x="1" y="446"/>
                    <a:pt x="1" y="446"/>
                    <a:pt x="1" y="446"/>
                  </a:cubicBezTo>
                  <a:cubicBezTo>
                    <a:pt x="1" y="447"/>
                    <a:pt x="1" y="447"/>
                    <a:pt x="1" y="447"/>
                  </a:cubicBezTo>
                  <a:cubicBezTo>
                    <a:pt x="1" y="450"/>
                    <a:pt x="1" y="453"/>
                    <a:pt x="1" y="456"/>
                  </a:cubicBezTo>
                  <a:cubicBezTo>
                    <a:pt x="1" y="459"/>
                    <a:pt x="0" y="461"/>
                    <a:pt x="0" y="464"/>
                  </a:cubicBezTo>
                  <a:cubicBezTo>
                    <a:pt x="0" y="467"/>
                    <a:pt x="0" y="467"/>
                    <a:pt x="0" y="467"/>
                  </a:cubicBezTo>
                  <a:cubicBezTo>
                    <a:pt x="0" y="469"/>
                    <a:pt x="0" y="469"/>
                    <a:pt x="0" y="469"/>
                  </a:cubicBezTo>
                  <a:cubicBezTo>
                    <a:pt x="0" y="474"/>
                    <a:pt x="0" y="474"/>
                    <a:pt x="0" y="474"/>
                  </a:cubicBezTo>
                  <a:cubicBezTo>
                    <a:pt x="0" y="478"/>
                    <a:pt x="0" y="481"/>
                    <a:pt x="0" y="485"/>
                  </a:cubicBezTo>
                  <a:cubicBezTo>
                    <a:pt x="0" y="488"/>
                    <a:pt x="0" y="491"/>
                    <a:pt x="0" y="495"/>
                  </a:cubicBezTo>
                  <a:cubicBezTo>
                    <a:pt x="0" y="501"/>
                    <a:pt x="0" y="508"/>
                    <a:pt x="1" y="515"/>
                  </a:cubicBezTo>
                  <a:cubicBezTo>
                    <a:pt x="3" y="542"/>
                    <a:pt x="7" y="571"/>
                    <a:pt x="15" y="599"/>
                  </a:cubicBezTo>
                  <a:cubicBezTo>
                    <a:pt x="29" y="656"/>
                    <a:pt x="57" y="715"/>
                    <a:pt x="97" y="767"/>
                  </a:cubicBezTo>
                  <a:cubicBezTo>
                    <a:pt x="138" y="820"/>
                    <a:pt x="192" y="867"/>
                    <a:pt x="256" y="901"/>
                  </a:cubicBezTo>
                  <a:cubicBezTo>
                    <a:pt x="288" y="918"/>
                    <a:pt x="322" y="931"/>
                    <a:pt x="358" y="941"/>
                  </a:cubicBezTo>
                  <a:cubicBezTo>
                    <a:pt x="367" y="943"/>
                    <a:pt x="376" y="946"/>
                    <a:pt x="386" y="948"/>
                  </a:cubicBezTo>
                  <a:cubicBezTo>
                    <a:pt x="399" y="950"/>
                    <a:pt x="399" y="950"/>
                    <a:pt x="399" y="950"/>
                  </a:cubicBezTo>
                  <a:cubicBezTo>
                    <a:pt x="404" y="951"/>
                    <a:pt x="409" y="952"/>
                    <a:pt x="413" y="953"/>
                  </a:cubicBezTo>
                  <a:cubicBezTo>
                    <a:pt x="418" y="953"/>
                    <a:pt x="423" y="954"/>
                    <a:pt x="427" y="955"/>
                  </a:cubicBezTo>
                  <a:cubicBezTo>
                    <a:pt x="441" y="956"/>
                    <a:pt x="441" y="956"/>
                    <a:pt x="441" y="956"/>
                  </a:cubicBezTo>
                  <a:cubicBezTo>
                    <a:pt x="448" y="957"/>
                    <a:pt x="448" y="957"/>
                    <a:pt x="448" y="957"/>
                  </a:cubicBezTo>
                  <a:cubicBezTo>
                    <a:pt x="452" y="957"/>
                    <a:pt x="452" y="957"/>
                    <a:pt x="452" y="957"/>
                  </a:cubicBezTo>
                  <a:cubicBezTo>
                    <a:pt x="450" y="957"/>
                    <a:pt x="455" y="957"/>
                    <a:pt x="455" y="957"/>
                  </a:cubicBezTo>
                  <a:cubicBezTo>
                    <a:pt x="456" y="957"/>
                    <a:pt x="456" y="957"/>
                    <a:pt x="456" y="957"/>
                  </a:cubicBezTo>
                  <a:cubicBezTo>
                    <a:pt x="457" y="957"/>
                    <a:pt x="457" y="957"/>
                    <a:pt x="457" y="957"/>
                  </a:cubicBezTo>
                  <a:cubicBezTo>
                    <a:pt x="469" y="958"/>
                    <a:pt x="469" y="958"/>
                    <a:pt x="469" y="958"/>
                  </a:cubicBezTo>
                  <a:cubicBezTo>
                    <a:pt x="475" y="959"/>
                    <a:pt x="487" y="959"/>
                    <a:pt x="497" y="959"/>
                  </a:cubicBezTo>
                  <a:cubicBezTo>
                    <a:pt x="505" y="959"/>
                    <a:pt x="505" y="959"/>
                    <a:pt x="505" y="959"/>
                  </a:cubicBezTo>
                  <a:cubicBezTo>
                    <a:pt x="512" y="958"/>
                    <a:pt x="512" y="958"/>
                    <a:pt x="512" y="958"/>
                  </a:cubicBezTo>
                  <a:cubicBezTo>
                    <a:pt x="527" y="958"/>
                    <a:pt x="527" y="958"/>
                    <a:pt x="527" y="958"/>
                  </a:cubicBezTo>
                  <a:cubicBezTo>
                    <a:pt x="536" y="957"/>
                    <a:pt x="546" y="956"/>
                    <a:pt x="555" y="955"/>
                  </a:cubicBezTo>
                  <a:cubicBezTo>
                    <a:pt x="565" y="954"/>
                    <a:pt x="574" y="952"/>
                    <a:pt x="584" y="951"/>
                  </a:cubicBezTo>
                  <a:cubicBezTo>
                    <a:pt x="622" y="944"/>
                    <a:pt x="659" y="933"/>
                    <a:pt x="695" y="917"/>
                  </a:cubicBezTo>
                  <a:cubicBezTo>
                    <a:pt x="731" y="902"/>
                    <a:pt x="764" y="883"/>
                    <a:pt x="796" y="861"/>
                  </a:cubicBezTo>
                  <a:cubicBezTo>
                    <a:pt x="827" y="839"/>
                    <a:pt x="856" y="814"/>
                    <a:pt x="882" y="786"/>
                  </a:cubicBezTo>
                  <a:cubicBezTo>
                    <a:pt x="933" y="730"/>
                    <a:pt x="972" y="664"/>
                    <a:pt x="996" y="596"/>
                  </a:cubicBezTo>
                  <a:cubicBezTo>
                    <a:pt x="1008" y="563"/>
                    <a:pt x="1016" y="528"/>
                    <a:pt x="1022" y="495"/>
                  </a:cubicBezTo>
                  <a:cubicBezTo>
                    <a:pt x="1023" y="486"/>
                    <a:pt x="1024" y="478"/>
                    <a:pt x="1025" y="470"/>
                  </a:cubicBezTo>
                  <a:cubicBezTo>
                    <a:pt x="1026" y="461"/>
                    <a:pt x="1027" y="453"/>
                    <a:pt x="1027" y="445"/>
                  </a:cubicBezTo>
                  <a:cubicBezTo>
                    <a:pt x="1028" y="448"/>
                    <a:pt x="1027" y="439"/>
                    <a:pt x="1027" y="440"/>
                  </a:cubicBezTo>
                  <a:cubicBezTo>
                    <a:pt x="1028" y="439"/>
                    <a:pt x="1028" y="439"/>
                    <a:pt x="1028" y="439"/>
                  </a:cubicBezTo>
                  <a:cubicBezTo>
                    <a:pt x="1028" y="438"/>
                    <a:pt x="1028" y="438"/>
                    <a:pt x="1028" y="438"/>
                  </a:cubicBezTo>
                  <a:cubicBezTo>
                    <a:pt x="1028" y="436"/>
                    <a:pt x="1028" y="436"/>
                    <a:pt x="1028" y="436"/>
                  </a:cubicBezTo>
                  <a:cubicBezTo>
                    <a:pt x="1028" y="432"/>
                    <a:pt x="1028" y="432"/>
                    <a:pt x="1028" y="432"/>
                  </a:cubicBezTo>
                  <a:cubicBezTo>
                    <a:pt x="1028" y="429"/>
                    <a:pt x="1028" y="426"/>
                    <a:pt x="1029" y="423"/>
                  </a:cubicBezTo>
                  <a:cubicBezTo>
                    <a:pt x="1029" y="418"/>
                    <a:pt x="1029" y="418"/>
                    <a:pt x="1029" y="418"/>
                  </a:cubicBezTo>
                  <a:cubicBezTo>
                    <a:pt x="1029" y="418"/>
                    <a:pt x="1029" y="416"/>
                    <a:pt x="1029" y="415"/>
                  </a:cubicBezTo>
                  <a:cubicBezTo>
                    <a:pt x="1029" y="412"/>
                    <a:pt x="1029" y="412"/>
                    <a:pt x="1029" y="412"/>
                  </a:cubicBezTo>
                  <a:cubicBezTo>
                    <a:pt x="1029" y="407"/>
                    <a:pt x="1029" y="403"/>
                    <a:pt x="1029" y="398"/>
                  </a:cubicBezTo>
                  <a:cubicBezTo>
                    <a:pt x="1029" y="393"/>
                    <a:pt x="1029" y="389"/>
                    <a:pt x="1029" y="384"/>
                  </a:cubicBezTo>
                  <a:cubicBezTo>
                    <a:pt x="1028" y="382"/>
                    <a:pt x="1028" y="380"/>
                    <a:pt x="1028" y="378"/>
                  </a:cubicBezTo>
                  <a:cubicBezTo>
                    <a:pt x="1028" y="372"/>
                    <a:pt x="1028" y="372"/>
                    <a:pt x="1028" y="372"/>
                  </a:cubicBezTo>
                  <a:cubicBezTo>
                    <a:pt x="1027" y="365"/>
                    <a:pt x="1027" y="357"/>
                    <a:pt x="1026" y="349"/>
                  </a:cubicBezTo>
                  <a:cubicBezTo>
                    <a:pt x="1025" y="341"/>
                    <a:pt x="1024" y="334"/>
                    <a:pt x="1024" y="326"/>
                  </a:cubicBezTo>
                  <a:cubicBezTo>
                    <a:pt x="1023" y="319"/>
                    <a:pt x="1021" y="311"/>
                    <a:pt x="1020" y="304"/>
                  </a:cubicBezTo>
                  <a:cubicBezTo>
                    <a:pt x="1019" y="297"/>
                    <a:pt x="1017" y="290"/>
                    <a:pt x="1016" y="283"/>
                  </a:cubicBezTo>
                  <a:cubicBezTo>
                    <a:pt x="1014" y="276"/>
                    <a:pt x="1013" y="269"/>
                    <a:pt x="1011" y="262"/>
                  </a:cubicBezTo>
                  <a:cubicBezTo>
                    <a:pt x="1009" y="255"/>
                    <a:pt x="1007" y="248"/>
                    <a:pt x="1005" y="242"/>
                  </a:cubicBezTo>
                  <a:cubicBezTo>
                    <a:pt x="1004" y="238"/>
                    <a:pt x="1004" y="235"/>
                    <a:pt x="1003" y="232"/>
                  </a:cubicBezTo>
                  <a:cubicBezTo>
                    <a:pt x="1002" y="229"/>
                    <a:pt x="1000" y="226"/>
                    <a:pt x="999" y="222"/>
                  </a:cubicBezTo>
                  <a:cubicBezTo>
                    <a:pt x="983" y="172"/>
                    <a:pt x="961" y="130"/>
                    <a:pt x="941" y="97"/>
                  </a:cubicBezTo>
                  <a:cubicBezTo>
                    <a:pt x="921" y="64"/>
                    <a:pt x="901" y="40"/>
                    <a:pt x="888" y="24"/>
                  </a:cubicBezTo>
                  <a:cubicBezTo>
                    <a:pt x="881" y="16"/>
                    <a:pt x="876" y="10"/>
                    <a:pt x="872" y="6"/>
                  </a:cubicBezTo>
                  <a:cubicBezTo>
                    <a:pt x="869" y="2"/>
                    <a:pt x="867" y="0"/>
                    <a:pt x="867" y="0"/>
                  </a:cubicBezTo>
                  <a:cubicBezTo>
                    <a:pt x="610" y="275"/>
                    <a:pt x="610" y="275"/>
                    <a:pt x="610" y="275"/>
                  </a:cubicBezTo>
                  <a:cubicBezTo>
                    <a:pt x="610" y="275"/>
                    <a:pt x="614" y="277"/>
                    <a:pt x="621" y="282"/>
                  </a:cubicBezTo>
                  <a:cubicBezTo>
                    <a:pt x="627" y="287"/>
                    <a:pt x="637" y="294"/>
                    <a:pt x="648" y="306"/>
                  </a:cubicBezTo>
                  <a:cubicBezTo>
                    <a:pt x="659" y="317"/>
                    <a:pt x="671" y="332"/>
                    <a:pt x="683" y="351"/>
                  </a:cubicBezTo>
                  <a:cubicBezTo>
                    <a:pt x="684" y="352"/>
                    <a:pt x="685" y="353"/>
                    <a:pt x="685" y="354"/>
                  </a:cubicBezTo>
                  <a:cubicBezTo>
                    <a:pt x="686" y="356"/>
                    <a:pt x="687" y="357"/>
                    <a:pt x="687" y="358"/>
                  </a:cubicBezTo>
                  <a:cubicBezTo>
                    <a:pt x="689" y="361"/>
                    <a:pt x="690" y="363"/>
                    <a:pt x="692" y="366"/>
                  </a:cubicBezTo>
                  <a:cubicBezTo>
                    <a:pt x="693" y="369"/>
                    <a:pt x="694" y="372"/>
                    <a:pt x="696" y="374"/>
                  </a:cubicBezTo>
                  <a:cubicBezTo>
                    <a:pt x="697" y="377"/>
                    <a:pt x="698" y="380"/>
                    <a:pt x="700" y="383"/>
                  </a:cubicBezTo>
                  <a:cubicBezTo>
                    <a:pt x="701" y="386"/>
                    <a:pt x="702" y="389"/>
                    <a:pt x="703" y="392"/>
                  </a:cubicBezTo>
                  <a:cubicBezTo>
                    <a:pt x="704" y="395"/>
                    <a:pt x="705" y="399"/>
                    <a:pt x="707" y="402"/>
                  </a:cubicBezTo>
                  <a:cubicBezTo>
                    <a:pt x="708" y="408"/>
                    <a:pt x="710" y="414"/>
                    <a:pt x="712" y="420"/>
                  </a:cubicBezTo>
                  <a:cubicBezTo>
                    <a:pt x="713" y="422"/>
                    <a:pt x="713" y="423"/>
                    <a:pt x="713" y="424"/>
                  </a:cubicBezTo>
                  <a:cubicBezTo>
                    <a:pt x="714" y="425"/>
                    <a:pt x="714" y="425"/>
                    <a:pt x="714" y="425"/>
                  </a:cubicBezTo>
                  <a:cubicBezTo>
                    <a:pt x="714" y="426"/>
                    <a:pt x="714" y="426"/>
                    <a:pt x="714" y="427"/>
                  </a:cubicBezTo>
                  <a:cubicBezTo>
                    <a:pt x="715" y="431"/>
                    <a:pt x="715" y="431"/>
                    <a:pt x="715" y="431"/>
                  </a:cubicBezTo>
                  <a:cubicBezTo>
                    <a:pt x="715" y="434"/>
                    <a:pt x="715" y="437"/>
                    <a:pt x="716" y="440"/>
                  </a:cubicBezTo>
                  <a:cubicBezTo>
                    <a:pt x="716" y="444"/>
                    <a:pt x="716" y="444"/>
                    <a:pt x="716" y="444"/>
                  </a:cubicBezTo>
                  <a:cubicBezTo>
                    <a:pt x="716" y="447"/>
                    <a:pt x="716" y="447"/>
                    <a:pt x="716" y="447"/>
                  </a:cubicBezTo>
                  <a:cubicBezTo>
                    <a:pt x="717" y="448"/>
                    <a:pt x="717" y="448"/>
                    <a:pt x="717" y="448"/>
                  </a:cubicBezTo>
                  <a:cubicBezTo>
                    <a:pt x="717" y="448"/>
                    <a:pt x="717" y="448"/>
                    <a:pt x="717" y="448"/>
                  </a:cubicBezTo>
                  <a:cubicBezTo>
                    <a:pt x="717" y="449"/>
                    <a:pt x="717" y="441"/>
                    <a:pt x="717" y="445"/>
                  </a:cubicBezTo>
                  <a:cubicBezTo>
                    <a:pt x="717" y="448"/>
                    <a:pt x="718" y="452"/>
                    <a:pt x="718" y="456"/>
                  </a:cubicBezTo>
                  <a:cubicBezTo>
                    <a:pt x="719" y="460"/>
                    <a:pt x="719" y="464"/>
                    <a:pt x="719" y="468"/>
                  </a:cubicBezTo>
                  <a:cubicBezTo>
                    <a:pt x="720" y="484"/>
                    <a:pt x="719" y="501"/>
                    <a:pt x="717" y="519"/>
                  </a:cubicBezTo>
                  <a:cubicBezTo>
                    <a:pt x="713" y="553"/>
                    <a:pt x="701" y="590"/>
                    <a:pt x="680" y="625"/>
                  </a:cubicBezTo>
                  <a:cubicBezTo>
                    <a:pt x="670" y="642"/>
                    <a:pt x="657" y="659"/>
                    <a:pt x="642" y="675"/>
                  </a:cubicBezTo>
                  <a:cubicBezTo>
                    <a:pt x="628" y="691"/>
                    <a:pt x="611" y="705"/>
                    <a:pt x="592" y="718"/>
                  </a:cubicBezTo>
                  <a:cubicBezTo>
                    <a:pt x="574" y="731"/>
                    <a:pt x="554" y="742"/>
                    <a:pt x="532" y="750"/>
                  </a:cubicBezTo>
                  <a:cubicBezTo>
                    <a:pt x="527" y="752"/>
                    <a:pt x="521" y="754"/>
                    <a:pt x="516" y="756"/>
                  </a:cubicBezTo>
                  <a:cubicBezTo>
                    <a:pt x="510" y="758"/>
                    <a:pt x="504" y="760"/>
                    <a:pt x="499" y="761"/>
                  </a:cubicBezTo>
                  <a:cubicBezTo>
                    <a:pt x="490" y="763"/>
                    <a:pt x="490" y="763"/>
                    <a:pt x="490" y="763"/>
                  </a:cubicBezTo>
                  <a:cubicBezTo>
                    <a:pt x="486" y="765"/>
                    <a:pt x="486" y="765"/>
                    <a:pt x="486" y="765"/>
                  </a:cubicBezTo>
                  <a:cubicBezTo>
                    <a:pt x="482" y="765"/>
                    <a:pt x="482" y="765"/>
                    <a:pt x="482" y="765"/>
                  </a:cubicBezTo>
                  <a:cubicBezTo>
                    <a:pt x="476" y="766"/>
                    <a:pt x="473" y="768"/>
                    <a:pt x="464" y="769"/>
                  </a:cubicBezTo>
                  <a:cubicBezTo>
                    <a:pt x="453" y="770"/>
                    <a:pt x="453" y="770"/>
                    <a:pt x="453" y="770"/>
                  </a:cubicBezTo>
                  <a:cubicBezTo>
                    <a:pt x="451" y="770"/>
                    <a:pt x="451" y="770"/>
                    <a:pt x="451" y="770"/>
                  </a:cubicBezTo>
                  <a:cubicBezTo>
                    <a:pt x="450" y="770"/>
                    <a:pt x="450" y="770"/>
                    <a:pt x="450" y="770"/>
                  </a:cubicBezTo>
                  <a:cubicBezTo>
                    <a:pt x="450" y="770"/>
                    <a:pt x="454" y="770"/>
                    <a:pt x="452" y="770"/>
                  </a:cubicBezTo>
                  <a:cubicBezTo>
                    <a:pt x="450" y="771"/>
                    <a:pt x="450" y="771"/>
                    <a:pt x="450" y="771"/>
                  </a:cubicBezTo>
                  <a:cubicBezTo>
                    <a:pt x="445" y="771"/>
                    <a:pt x="445" y="771"/>
                    <a:pt x="445" y="771"/>
                  </a:cubicBezTo>
                  <a:cubicBezTo>
                    <a:pt x="436" y="772"/>
                    <a:pt x="436" y="772"/>
                    <a:pt x="436" y="772"/>
                  </a:cubicBezTo>
                  <a:cubicBezTo>
                    <a:pt x="427" y="772"/>
                    <a:pt x="427" y="772"/>
                    <a:pt x="427" y="772"/>
                  </a:cubicBezTo>
                  <a:cubicBezTo>
                    <a:pt x="424" y="772"/>
                    <a:pt x="421" y="773"/>
                    <a:pt x="418" y="773"/>
                  </a:cubicBezTo>
                  <a:cubicBezTo>
                    <a:pt x="409" y="773"/>
                    <a:pt x="409" y="773"/>
                    <a:pt x="409" y="773"/>
                  </a:cubicBezTo>
                  <a:cubicBezTo>
                    <a:pt x="403" y="773"/>
                    <a:pt x="396" y="772"/>
                    <a:pt x="390" y="772"/>
                  </a:cubicBezTo>
                  <a:cubicBezTo>
                    <a:pt x="366" y="770"/>
                    <a:pt x="341" y="766"/>
                    <a:pt x="317" y="758"/>
                  </a:cubicBezTo>
                  <a:cubicBezTo>
                    <a:pt x="270" y="744"/>
                    <a:pt x="225" y="719"/>
                    <a:pt x="187" y="686"/>
                  </a:cubicBezTo>
                  <a:cubicBezTo>
                    <a:pt x="150" y="653"/>
                    <a:pt x="120" y="612"/>
                    <a:pt x="99" y="569"/>
                  </a:cubicBezTo>
                  <a:cubicBezTo>
                    <a:pt x="89" y="548"/>
                    <a:pt x="81" y="526"/>
                    <a:pt x="75" y="503"/>
                  </a:cubicBezTo>
                  <a:cubicBezTo>
                    <a:pt x="74" y="498"/>
                    <a:pt x="73" y="492"/>
                    <a:pt x="71" y="487"/>
                  </a:cubicBezTo>
                  <a:cubicBezTo>
                    <a:pt x="71" y="484"/>
                    <a:pt x="70" y="481"/>
                    <a:pt x="70" y="479"/>
                  </a:cubicBezTo>
                  <a:cubicBezTo>
                    <a:pt x="69" y="476"/>
                    <a:pt x="69" y="474"/>
                    <a:pt x="68" y="471"/>
                  </a:cubicBezTo>
                  <a:cubicBezTo>
                    <a:pt x="67" y="467"/>
                    <a:pt x="67" y="467"/>
                    <a:pt x="67" y="467"/>
                  </a:cubicBezTo>
                  <a:cubicBezTo>
                    <a:pt x="67" y="465"/>
                    <a:pt x="67" y="465"/>
                    <a:pt x="67" y="465"/>
                  </a:cubicBezTo>
                  <a:cubicBezTo>
                    <a:pt x="67" y="463"/>
                    <a:pt x="67" y="463"/>
                    <a:pt x="67" y="463"/>
                  </a:cubicBezTo>
                  <a:cubicBezTo>
                    <a:pt x="66" y="460"/>
                    <a:pt x="66" y="457"/>
                    <a:pt x="66" y="454"/>
                  </a:cubicBezTo>
                  <a:cubicBezTo>
                    <a:pt x="65" y="451"/>
                    <a:pt x="65" y="448"/>
                    <a:pt x="65" y="445"/>
                  </a:cubicBezTo>
                  <a:cubicBezTo>
                    <a:pt x="65" y="444"/>
                    <a:pt x="65" y="444"/>
                    <a:pt x="65" y="444"/>
                  </a:cubicBezTo>
                  <a:cubicBezTo>
                    <a:pt x="65" y="443"/>
                    <a:pt x="65" y="443"/>
                    <a:pt x="65" y="443"/>
                  </a:cubicBezTo>
                  <a:cubicBezTo>
                    <a:pt x="65" y="445"/>
                    <a:pt x="65" y="444"/>
                    <a:pt x="64" y="444"/>
                  </a:cubicBezTo>
                  <a:cubicBezTo>
                    <a:pt x="64" y="442"/>
                    <a:pt x="64" y="442"/>
                    <a:pt x="64" y="442"/>
                  </a:cubicBezTo>
                  <a:cubicBezTo>
                    <a:pt x="64" y="438"/>
                    <a:pt x="64" y="438"/>
                    <a:pt x="64" y="438"/>
                  </a:cubicBezTo>
                  <a:cubicBezTo>
                    <a:pt x="64" y="432"/>
                    <a:pt x="63" y="427"/>
                    <a:pt x="63" y="422"/>
                  </a:cubicBezTo>
                  <a:cubicBezTo>
                    <a:pt x="63" y="416"/>
                    <a:pt x="63" y="411"/>
                    <a:pt x="63" y="406"/>
                  </a:cubicBezTo>
                  <a:cubicBezTo>
                    <a:pt x="63" y="395"/>
                    <a:pt x="63" y="385"/>
                    <a:pt x="64" y="375"/>
                  </a:cubicBezTo>
                  <a:cubicBezTo>
                    <a:pt x="65" y="355"/>
                    <a:pt x="68" y="336"/>
                    <a:pt x="72" y="319"/>
                  </a:cubicBezTo>
                  <a:cubicBezTo>
                    <a:pt x="73" y="317"/>
                    <a:pt x="73" y="314"/>
                    <a:pt x="74" y="312"/>
                  </a:cubicBezTo>
                  <a:cubicBezTo>
                    <a:pt x="74" y="310"/>
                    <a:pt x="75" y="308"/>
                    <a:pt x="75" y="306"/>
                  </a:cubicBezTo>
                  <a:cubicBezTo>
                    <a:pt x="76" y="302"/>
                    <a:pt x="78" y="297"/>
                    <a:pt x="79" y="293"/>
                  </a:cubicBezTo>
                  <a:cubicBezTo>
                    <a:pt x="80" y="289"/>
                    <a:pt x="81" y="285"/>
                    <a:pt x="82" y="281"/>
                  </a:cubicBezTo>
                  <a:cubicBezTo>
                    <a:pt x="83" y="279"/>
                    <a:pt x="84" y="277"/>
                    <a:pt x="84" y="276"/>
                  </a:cubicBezTo>
                  <a:cubicBezTo>
                    <a:pt x="85" y="274"/>
                    <a:pt x="86" y="272"/>
                    <a:pt x="86" y="270"/>
                  </a:cubicBezTo>
                  <a:cubicBezTo>
                    <a:pt x="88" y="266"/>
                    <a:pt x="89" y="263"/>
                    <a:pt x="90" y="259"/>
                  </a:cubicBezTo>
                  <a:cubicBezTo>
                    <a:pt x="92" y="255"/>
                    <a:pt x="93" y="252"/>
                    <a:pt x="95" y="249"/>
                  </a:cubicBezTo>
                  <a:cubicBezTo>
                    <a:pt x="96" y="245"/>
                    <a:pt x="98" y="242"/>
                    <a:pt x="99" y="239"/>
                  </a:cubicBezTo>
                  <a:cubicBezTo>
                    <a:pt x="101" y="236"/>
                    <a:pt x="102" y="233"/>
                    <a:pt x="103" y="230"/>
                  </a:cubicBezTo>
                  <a:cubicBezTo>
                    <a:pt x="115" y="206"/>
                    <a:pt x="127" y="188"/>
                    <a:pt x="135" y="176"/>
                  </a:cubicBezTo>
                  <a:cubicBezTo>
                    <a:pt x="139" y="170"/>
                    <a:pt x="142" y="166"/>
                    <a:pt x="145" y="163"/>
                  </a:cubicBezTo>
                  <a:cubicBezTo>
                    <a:pt x="147" y="160"/>
                    <a:pt x="148" y="158"/>
                    <a:pt x="148" y="158"/>
                  </a:cubicBezTo>
                  <a:lnTo>
                    <a:pt x="145" y="156"/>
                  </a:lnTo>
                  <a:close/>
                </a:path>
              </a:pathLst>
            </a:custGeom>
            <a:solidFill>
              <a:schemeClr val="accent2"/>
            </a:solidFill>
            <a:ln>
              <a:noFill/>
            </a:ln>
          </p:spPr>
          <p:txBody>
            <a:bodyPr/>
            <a:lstStyle/>
            <a:p>
              <a:pPr defTabSz="685783">
                <a:defRPr/>
              </a:pPr>
              <a:endParaRPr lang="zh-CN" altLang="en-US" sz="1600"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Freeform 18"/>
            <p:cNvSpPr>
              <a:spLocks noEditPoints="1"/>
            </p:cNvSpPr>
            <p:nvPr/>
          </p:nvSpPr>
          <p:spPr bwMode="auto">
            <a:xfrm>
              <a:off x="3603972" y="2285823"/>
              <a:ext cx="191141" cy="344334"/>
            </a:xfrm>
            <a:custGeom>
              <a:gdLst>
                <a:gd name="T0" fmla="*/ 79 w 87"/>
                <a:gd name="T1" fmla="*/ 53 h 157"/>
                <a:gd name="T2" fmla="*/ 61 w 87"/>
                <a:gd name="T3" fmla="*/ 8 h 157"/>
                <a:gd name="T4" fmla="*/ 15 w 87"/>
                <a:gd name="T5" fmla="*/ 26 h 157"/>
                <a:gd name="T6" fmla="*/ 22 w 87"/>
                <a:gd name="T7" fmla="*/ 63 h 157"/>
                <a:gd name="T8" fmla="*/ 18 w 87"/>
                <a:gd name="T9" fmla="*/ 65 h 157"/>
                <a:gd name="T10" fmla="*/ 21 w 87"/>
                <a:gd name="T11" fmla="*/ 73 h 157"/>
                <a:gd name="T12" fmla="*/ 17 w 87"/>
                <a:gd name="T13" fmla="*/ 74 h 157"/>
                <a:gd name="T14" fmla="*/ 21 w 87"/>
                <a:gd name="T15" fmla="*/ 85 h 157"/>
                <a:gd name="T16" fmla="*/ 15 w 87"/>
                <a:gd name="T17" fmla="*/ 88 h 157"/>
                <a:gd name="T18" fmla="*/ 19 w 87"/>
                <a:gd name="T19" fmla="*/ 99 h 157"/>
                <a:gd name="T20" fmla="*/ 13 w 87"/>
                <a:gd name="T21" fmla="*/ 102 h 157"/>
                <a:gd name="T22" fmla="*/ 17 w 87"/>
                <a:gd name="T23" fmla="*/ 112 h 157"/>
                <a:gd name="T24" fmla="*/ 10 w 87"/>
                <a:gd name="T25" fmla="*/ 115 h 157"/>
                <a:gd name="T26" fmla="*/ 13 w 87"/>
                <a:gd name="T27" fmla="*/ 122 h 157"/>
                <a:gd name="T28" fmla="*/ 8 w 87"/>
                <a:gd name="T29" fmla="*/ 124 h 157"/>
                <a:gd name="T30" fmla="*/ 11 w 87"/>
                <a:gd name="T31" fmla="*/ 130 h 157"/>
                <a:gd name="T32" fmla="*/ 10 w 87"/>
                <a:gd name="T33" fmla="*/ 130 h 157"/>
                <a:gd name="T34" fmla="*/ 5 w 87"/>
                <a:gd name="T35" fmla="*/ 133 h 157"/>
                <a:gd name="T36" fmla="*/ 7 w 87"/>
                <a:gd name="T37" fmla="*/ 138 h 157"/>
                <a:gd name="T38" fmla="*/ 6 w 87"/>
                <a:gd name="T39" fmla="*/ 141 h 157"/>
                <a:gd name="T40" fmla="*/ 0 w 87"/>
                <a:gd name="T41" fmla="*/ 143 h 157"/>
                <a:gd name="T42" fmla="*/ 4 w 87"/>
                <a:gd name="T43" fmla="*/ 157 h 157"/>
                <a:gd name="T44" fmla="*/ 17 w 87"/>
                <a:gd name="T45" fmla="*/ 150 h 157"/>
                <a:gd name="T46" fmla="*/ 50 w 87"/>
                <a:gd name="T47" fmla="*/ 74 h 157"/>
                <a:gd name="T48" fmla="*/ 79 w 87"/>
                <a:gd name="T49" fmla="*/ 53 h 157"/>
                <a:gd name="T50" fmla="*/ 55 w 87"/>
                <a:gd name="T51" fmla="*/ 16 h 157"/>
                <a:gd name="T52" fmla="*/ 60 w 87"/>
                <a:gd name="T53" fmla="*/ 29 h 157"/>
                <a:gd name="T54" fmla="*/ 48 w 87"/>
                <a:gd name="T55" fmla="*/ 34 h 157"/>
                <a:gd name="T56" fmla="*/ 43 w 87"/>
                <a:gd name="T57" fmla="*/ 21 h 157"/>
                <a:gd name="T58" fmla="*/ 55 w 87"/>
                <a:gd name="T59" fmla="*/ 16 h 1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7" h="157">
                  <a:moveTo>
                    <a:pt x="79" y="53"/>
                  </a:moveTo>
                  <a:cubicBezTo>
                    <a:pt x="87" y="36"/>
                    <a:pt x="78" y="15"/>
                    <a:pt x="61" y="8"/>
                  </a:cubicBezTo>
                  <a:cubicBezTo>
                    <a:pt x="43" y="0"/>
                    <a:pt x="23" y="8"/>
                    <a:pt x="15" y="26"/>
                  </a:cubicBezTo>
                  <a:cubicBezTo>
                    <a:pt x="10" y="39"/>
                    <a:pt x="13" y="54"/>
                    <a:pt x="22" y="63"/>
                  </a:cubicBezTo>
                  <a:cubicBezTo>
                    <a:pt x="18" y="65"/>
                    <a:pt x="18" y="65"/>
                    <a:pt x="18" y="65"/>
                  </a:cubicBezTo>
                  <a:cubicBezTo>
                    <a:pt x="21" y="73"/>
                    <a:pt x="21" y="73"/>
                    <a:pt x="21" y="73"/>
                  </a:cubicBezTo>
                  <a:cubicBezTo>
                    <a:pt x="17" y="74"/>
                    <a:pt x="17" y="74"/>
                    <a:pt x="17" y="74"/>
                  </a:cubicBezTo>
                  <a:cubicBezTo>
                    <a:pt x="21" y="85"/>
                    <a:pt x="21" y="85"/>
                    <a:pt x="21" y="85"/>
                  </a:cubicBezTo>
                  <a:cubicBezTo>
                    <a:pt x="15" y="88"/>
                    <a:pt x="15" y="88"/>
                    <a:pt x="15" y="88"/>
                  </a:cubicBezTo>
                  <a:cubicBezTo>
                    <a:pt x="19" y="99"/>
                    <a:pt x="19" y="99"/>
                    <a:pt x="19" y="99"/>
                  </a:cubicBezTo>
                  <a:cubicBezTo>
                    <a:pt x="13" y="102"/>
                    <a:pt x="13" y="102"/>
                    <a:pt x="13" y="102"/>
                  </a:cubicBezTo>
                  <a:cubicBezTo>
                    <a:pt x="17" y="112"/>
                    <a:pt x="17" y="112"/>
                    <a:pt x="17" y="112"/>
                  </a:cubicBezTo>
                  <a:cubicBezTo>
                    <a:pt x="10" y="115"/>
                    <a:pt x="10" y="115"/>
                    <a:pt x="10" y="115"/>
                  </a:cubicBezTo>
                  <a:cubicBezTo>
                    <a:pt x="13" y="122"/>
                    <a:pt x="13" y="122"/>
                    <a:pt x="13" y="122"/>
                  </a:cubicBezTo>
                  <a:cubicBezTo>
                    <a:pt x="8" y="124"/>
                    <a:pt x="8" y="124"/>
                    <a:pt x="8" y="124"/>
                  </a:cubicBezTo>
                  <a:cubicBezTo>
                    <a:pt x="11" y="130"/>
                    <a:pt x="11" y="130"/>
                    <a:pt x="11" y="130"/>
                  </a:cubicBezTo>
                  <a:cubicBezTo>
                    <a:pt x="10" y="130"/>
                    <a:pt x="10" y="130"/>
                    <a:pt x="10" y="130"/>
                  </a:cubicBezTo>
                  <a:cubicBezTo>
                    <a:pt x="5" y="133"/>
                    <a:pt x="5" y="133"/>
                    <a:pt x="5" y="133"/>
                  </a:cubicBezTo>
                  <a:cubicBezTo>
                    <a:pt x="7" y="138"/>
                    <a:pt x="7" y="138"/>
                    <a:pt x="7" y="138"/>
                  </a:cubicBezTo>
                  <a:cubicBezTo>
                    <a:pt x="6" y="141"/>
                    <a:pt x="6" y="141"/>
                    <a:pt x="6" y="141"/>
                  </a:cubicBezTo>
                  <a:cubicBezTo>
                    <a:pt x="0" y="143"/>
                    <a:pt x="0" y="143"/>
                    <a:pt x="0" y="143"/>
                  </a:cubicBezTo>
                  <a:cubicBezTo>
                    <a:pt x="4" y="157"/>
                    <a:pt x="4" y="157"/>
                    <a:pt x="4" y="157"/>
                  </a:cubicBezTo>
                  <a:cubicBezTo>
                    <a:pt x="17" y="150"/>
                    <a:pt x="17" y="150"/>
                    <a:pt x="17" y="150"/>
                  </a:cubicBezTo>
                  <a:cubicBezTo>
                    <a:pt x="50" y="74"/>
                    <a:pt x="50" y="74"/>
                    <a:pt x="50" y="74"/>
                  </a:cubicBezTo>
                  <a:cubicBezTo>
                    <a:pt x="63" y="73"/>
                    <a:pt x="74" y="66"/>
                    <a:pt x="79" y="53"/>
                  </a:cubicBezTo>
                  <a:close/>
                  <a:moveTo>
                    <a:pt x="55" y="16"/>
                  </a:moveTo>
                  <a:cubicBezTo>
                    <a:pt x="60" y="18"/>
                    <a:pt x="62" y="24"/>
                    <a:pt x="60" y="29"/>
                  </a:cubicBezTo>
                  <a:cubicBezTo>
                    <a:pt x="58" y="33"/>
                    <a:pt x="53" y="36"/>
                    <a:pt x="48" y="34"/>
                  </a:cubicBezTo>
                  <a:cubicBezTo>
                    <a:pt x="43" y="31"/>
                    <a:pt x="40" y="26"/>
                    <a:pt x="43" y="21"/>
                  </a:cubicBezTo>
                  <a:cubicBezTo>
                    <a:pt x="45" y="16"/>
                    <a:pt x="50" y="14"/>
                    <a:pt x="55" y="1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40" name="组合 39"/>
          <p:cNvGrpSpPr/>
          <p:nvPr/>
        </p:nvGrpSpPr>
        <p:grpSpPr>
          <a:xfrm>
            <a:off x="2418857" y="2940951"/>
            <a:ext cx="3123831" cy="2407991"/>
            <a:chOff x="1814142" y="2205713"/>
            <a:chExt cx="2342873" cy="1805993"/>
          </a:xfrm>
        </p:grpSpPr>
        <p:sp>
          <p:nvSpPr>
            <p:cNvPr id="8" name="Freeform 11"/>
            <p:cNvSpPr/>
            <p:nvPr/>
          </p:nvSpPr>
          <p:spPr bwMode="auto">
            <a:xfrm>
              <a:off x="1814142" y="2205713"/>
              <a:ext cx="2342873" cy="1805993"/>
            </a:xfrm>
            <a:custGeom>
              <a:gdLst>
                <a:gd name="T0" fmla="*/ 138 w 1067"/>
                <a:gd name="T1" fmla="*/ 12 h 823"/>
                <a:gd name="T2" fmla="*/ 102 w 1067"/>
                <a:gd name="T3" fmla="*/ 51 h 823"/>
                <a:gd name="T4" fmla="*/ 14 w 1067"/>
                <a:gd name="T5" fmla="*/ 223 h 823"/>
                <a:gd name="T6" fmla="*/ 1 w 1067"/>
                <a:gd name="T7" fmla="*/ 304 h 823"/>
                <a:gd name="T8" fmla="*/ 0 w 1067"/>
                <a:gd name="T9" fmla="*/ 321 h 823"/>
                <a:gd name="T10" fmla="*/ 0 w 1067"/>
                <a:gd name="T11" fmla="*/ 339 h 823"/>
                <a:gd name="T12" fmla="*/ 33 w 1067"/>
                <a:gd name="T13" fmla="*/ 509 h 823"/>
                <a:gd name="T14" fmla="*/ 270 w 1067"/>
                <a:gd name="T15" fmla="*/ 766 h 823"/>
                <a:gd name="T16" fmla="*/ 458 w 1067"/>
                <a:gd name="T17" fmla="*/ 820 h 823"/>
                <a:gd name="T18" fmla="*/ 463 w 1067"/>
                <a:gd name="T19" fmla="*/ 821 h 823"/>
                <a:gd name="T20" fmla="*/ 466 w 1067"/>
                <a:gd name="T21" fmla="*/ 821 h 823"/>
                <a:gd name="T22" fmla="*/ 480 w 1067"/>
                <a:gd name="T23" fmla="*/ 822 h 823"/>
                <a:gd name="T24" fmla="*/ 485 w 1067"/>
                <a:gd name="T25" fmla="*/ 822 h 823"/>
                <a:gd name="T26" fmla="*/ 512 w 1067"/>
                <a:gd name="T27" fmla="*/ 823 h 823"/>
                <a:gd name="T28" fmla="*/ 524 w 1067"/>
                <a:gd name="T29" fmla="*/ 822 h 823"/>
                <a:gd name="T30" fmla="*/ 572 w 1067"/>
                <a:gd name="T31" fmla="*/ 819 h 823"/>
                <a:gd name="T32" fmla="*/ 619 w 1067"/>
                <a:gd name="T33" fmla="*/ 811 h 823"/>
                <a:gd name="T34" fmla="*/ 809 w 1067"/>
                <a:gd name="T35" fmla="*/ 731 h 823"/>
                <a:gd name="T36" fmla="*/ 940 w 1067"/>
                <a:gd name="T37" fmla="*/ 611 h 823"/>
                <a:gd name="T38" fmla="*/ 958 w 1067"/>
                <a:gd name="T39" fmla="*/ 588 h 823"/>
                <a:gd name="T40" fmla="*/ 988 w 1067"/>
                <a:gd name="T41" fmla="*/ 542 h 823"/>
                <a:gd name="T42" fmla="*/ 1012 w 1067"/>
                <a:gd name="T43" fmla="*/ 496 h 823"/>
                <a:gd name="T44" fmla="*/ 1056 w 1067"/>
                <a:gd name="T45" fmla="*/ 366 h 823"/>
                <a:gd name="T46" fmla="*/ 1064 w 1067"/>
                <a:gd name="T47" fmla="*/ 315 h 823"/>
                <a:gd name="T48" fmla="*/ 691 w 1067"/>
                <a:gd name="T49" fmla="*/ 288 h 823"/>
                <a:gd name="T50" fmla="*/ 695 w 1067"/>
                <a:gd name="T51" fmla="*/ 311 h 823"/>
                <a:gd name="T52" fmla="*/ 696 w 1067"/>
                <a:gd name="T53" fmla="*/ 328 h 823"/>
                <a:gd name="T54" fmla="*/ 690 w 1067"/>
                <a:gd name="T55" fmla="*/ 390 h 823"/>
                <a:gd name="T56" fmla="*/ 686 w 1067"/>
                <a:gd name="T57" fmla="*/ 405 h 823"/>
                <a:gd name="T58" fmla="*/ 677 w 1067"/>
                <a:gd name="T59" fmla="*/ 429 h 823"/>
                <a:gd name="T60" fmla="*/ 673 w 1067"/>
                <a:gd name="T61" fmla="*/ 437 h 823"/>
                <a:gd name="T62" fmla="*/ 629 w 1067"/>
                <a:gd name="T63" fmla="*/ 504 h 823"/>
                <a:gd name="T64" fmla="*/ 509 w 1067"/>
                <a:gd name="T65" fmla="*/ 583 h 823"/>
                <a:gd name="T66" fmla="*/ 493 w 1067"/>
                <a:gd name="T67" fmla="*/ 588 h 823"/>
                <a:gd name="T68" fmla="*/ 484 w 1067"/>
                <a:gd name="T69" fmla="*/ 590 h 823"/>
                <a:gd name="T70" fmla="*/ 477 w 1067"/>
                <a:gd name="T71" fmla="*/ 592 h 823"/>
                <a:gd name="T72" fmla="*/ 470 w 1067"/>
                <a:gd name="T73" fmla="*/ 593 h 823"/>
                <a:gd name="T74" fmla="*/ 458 w 1067"/>
                <a:gd name="T75" fmla="*/ 595 h 823"/>
                <a:gd name="T76" fmla="*/ 459 w 1067"/>
                <a:gd name="T77" fmla="*/ 595 h 823"/>
                <a:gd name="T78" fmla="*/ 455 w 1067"/>
                <a:gd name="T79" fmla="*/ 595 h 823"/>
                <a:gd name="T80" fmla="*/ 229 w 1067"/>
                <a:gd name="T81" fmla="*/ 541 h 823"/>
                <a:gd name="T82" fmla="*/ 89 w 1067"/>
                <a:gd name="T83" fmla="*/ 344 h 823"/>
                <a:gd name="T84" fmla="*/ 84 w 1067"/>
                <a:gd name="T85" fmla="*/ 323 h 823"/>
                <a:gd name="T86" fmla="*/ 81 w 1067"/>
                <a:gd name="T87" fmla="*/ 310 h 823"/>
                <a:gd name="T88" fmla="*/ 79 w 1067"/>
                <a:gd name="T89" fmla="*/ 294 h 823"/>
                <a:gd name="T90" fmla="*/ 78 w 1067"/>
                <a:gd name="T91" fmla="*/ 288 h 823"/>
                <a:gd name="T92" fmla="*/ 78 w 1067"/>
                <a:gd name="T93" fmla="*/ 288 h 823"/>
                <a:gd name="T94" fmla="*/ 75 w 1067"/>
                <a:gd name="T95" fmla="*/ 232 h 823"/>
                <a:gd name="T96" fmla="*/ 118 w 1067"/>
                <a:gd name="T97" fmla="*/ 62 h 823"/>
                <a:gd name="T98" fmla="*/ 144 w 1067"/>
                <a:gd name="T99" fmla="*/ 17 h 823"/>
                <a:gd name="T100" fmla="*/ 152 w 1067"/>
                <a:gd name="T101" fmla="*/ 0 h 8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67" h="823">
                  <a:moveTo>
                    <a:pt x="152" y="0"/>
                  </a:moveTo>
                  <a:cubicBezTo>
                    <a:pt x="152" y="0"/>
                    <a:pt x="147" y="4"/>
                    <a:pt x="138" y="12"/>
                  </a:cubicBezTo>
                  <a:cubicBezTo>
                    <a:pt x="134" y="16"/>
                    <a:pt x="129" y="22"/>
                    <a:pt x="122" y="28"/>
                  </a:cubicBezTo>
                  <a:cubicBezTo>
                    <a:pt x="116" y="34"/>
                    <a:pt x="109" y="42"/>
                    <a:pt x="102" y="51"/>
                  </a:cubicBezTo>
                  <a:cubicBezTo>
                    <a:pt x="87" y="68"/>
                    <a:pt x="70" y="91"/>
                    <a:pt x="55" y="120"/>
                  </a:cubicBezTo>
                  <a:cubicBezTo>
                    <a:pt x="39" y="148"/>
                    <a:pt x="24" y="183"/>
                    <a:pt x="14" y="223"/>
                  </a:cubicBezTo>
                  <a:cubicBezTo>
                    <a:pt x="9" y="243"/>
                    <a:pt x="5" y="265"/>
                    <a:pt x="2" y="287"/>
                  </a:cubicBezTo>
                  <a:cubicBezTo>
                    <a:pt x="2" y="293"/>
                    <a:pt x="1" y="298"/>
                    <a:pt x="1" y="304"/>
                  </a:cubicBezTo>
                  <a:cubicBezTo>
                    <a:pt x="1" y="306"/>
                    <a:pt x="0" y="309"/>
                    <a:pt x="0" y="312"/>
                  </a:cubicBezTo>
                  <a:cubicBezTo>
                    <a:pt x="0" y="315"/>
                    <a:pt x="0" y="318"/>
                    <a:pt x="0" y="321"/>
                  </a:cubicBezTo>
                  <a:cubicBezTo>
                    <a:pt x="0" y="324"/>
                    <a:pt x="0" y="327"/>
                    <a:pt x="0" y="330"/>
                  </a:cubicBezTo>
                  <a:cubicBezTo>
                    <a:pt x="0" y="333"/>
                    <a:pt x="0" y="336"/>
                    <a:pt x="0" y="339"/>
                  </a:cubicBezTo>
                  <a:cubicBezTo>
                    <a:pt x="0" y="345"/>
                    <a:pt x="0" y="351"/>
                    <a:pt x="0" y="357"/>
                  </a:cubicBezTo>
                  <a:cubicBezTo>
                    <a:pt x="3" y="406"/>
                    <a:pt x="13" y="458"/>
                    <a:pt x="33" y="509"/>
                  </a:cubicBezTo>
                  <a:cubicBezTo>
                    <a:pt x="54" y="561"/>
                    <a:pt x="84" y="611"/>
                    <a:pt x="124" y="655"/>
                  </a:cubicBezTo>
                  <a:cubicBezTo>
                    <a:pt x="164" y="700"/>
                    <a:pt x="214" y="738"/>
                    <a:pt x="270" y="766"/>
                  </a:cubicBezTo>
                  <a:cubicBezTo>
                    <a:pt x="326" y="795"/>
                    <a:pt x="389" y="814"/>
                    <a:pt x="452" y="820"/>
                  </a:cubicBezTo>
                  <a:cubicBezTo>
                    <a:pt x="458" y="820"/>
                    <a:pt x="458" y="820"/>
                    <a:pt x="458" y="820"/>
                  </a:cubicBezTo>
                  <a:cubicBezTo>
                    <a:pt x="459" y="821"/>
                    <a:pt x="459" y="821"/>
                    <a:pt x="459" y="821"/>
                  </a:cubicBezTo>
                  <a:cubicBezTo>
                    <a:pt x="457" y="821"/>
                    <a:pt x="463" y="821"/>
                    <a:pt x="463" y="821"/>
                  </a:cubicBezTo>
                  <a:cubicBezTo>
                    <a:pt x="464" y="821"/>
                    <a:pt x="464" y="821"/>
                    <a:pt x="464" y="821"/>
                  </a:cubicBezTo>
                  <a:cubicBezTo>
                    <a:pt x="466" y="821"/>
                    <a:pt x="466" y="821"/>
                    <a:pt x="466" y="821"/>
                  </a:cubicBezTo>
                  <a:cubicBezTo>
                    <a:pt x="476" y="822"/>
                    <a:pt x="476" y="822"/>
                    <a:pt x="476" y="822"/>
                  </a:cubicBezTo>
                  <a:cubicBezTo>
                    <a:pt x="480" y="822"/>
                    <a:pt x="480" y="822"/>
                    <a:pt x="480" y="822"/>
                  </a:cubicBezTo>
                  <a:cubicBezTo>
                    <a:pt x="483" y="822"/>
                    <a:pt x="483" y="822"/>
                    <a:pt x="483" y="822"/>
                  </a:cubicBezTo>
                  <a:cubicBezTo>
                    <a:pt x="483" y="822"/>
                    <a:pt x="484" y="822"/>
                    <a:pt x="485" y="822"/>
                  </a:cubicBezTo>
                  <a:cubicBezTo>
                    <a:pt x="499" y="823"/>
                    <a:pt x="499" y="823"/>
                    <a:pt x="499" y="823"/>
                  </a:cubicBezTo>
                  <a:cubicBezTo>
                    <a:pt x="512" y="823"/>
                    <a:pt x="512" y="823"/>
                    <a:pt x="512" y="823"/>
                  </a:cubicBezTo>
                  <a:cubicBezTo>
                    <a:pt x="514" y="823"/>
                    <a:pt x="516" y="823"/>
                    <a:pt x="518" y="823"/>
                  </a:cubicBezTo>
                  <a:cubicBezTo>
                    <a:pt x="524" y="822"/>
                    <a:pt x="524" y="822"/>
                    <a:pt x="524" y="822"/>
                  </a:cubicBezTo>
                  <a:cubicBezTo>
                    <a:pt x="532" y="822"/>
                    <a:pt x="540" y="822"/>
                    <a:pt x="548" y="821"/>
                  </a:cubicBezTo>
                  <a:cubicBezTo>
                    <a:pt x="556" y="820"/>
                    <a:pt x="564" y="820"/>
                    <a:pt x="572" y="819"/>
                  </a:cubicBezTo>
                  <a:cubicBezTo>
                    <a:pt x="579" y="818"/>
                    <a:pt x="587" y="817"/>
                    <a:pt x="595" y="816"/>
                  </a:cubicBezTo>
                  <a:cubicBezTo>
                    <a:pt x="603" y="814"/>
                    <a:pt x="611" y="813"/>
                    <a:pt x="619" y="811"/>
                  </a:cubicBezTo>
                  <a:cubicBezTo>
                    <a:pt x="626" y="810"/>
                    <a:pt x="634" y="808"/>
                    <a:pt x="642" y="806"/>
                  </a:cubicBezTo>
                  <a:cubicBezTo>
                    <a:pt x="702" y="790"/>
                    <a:pt x="760" y="764"/>
                    <a:pt x="809" y="731"/>
                  </a:cubicBezTo>
                  <a:cubicBezTo>
                    <a:pt x="858" y="699"/>
                    <a:pt x="900" y="660"/>
                    <a:pt x="934" y="619"/>
                  </a:cubicBezTo>
                  <a:cubicBezTo>
                    <a:pt x="936" y="616"/>
                    <a:pt x="938" y="614"/>
                    <a:pt x="940" y="611"/>
                  </a:cubicBezTo>
                  <a:cubicBezTo>
                    <a:pt x="942" y="609"/>
                    <a:pt x="944" y="606"/>
                    <a:pt x="946" y="604"/>
                  </a:cubicBezTo>
                  <a:cubicBezTo>
                    <a:pt x="950" y="598"/>
                    <a:pt x="954" y="593"/>
                    <a:pt x="958" y="588"/>
                  </a:cubicBezTo>
                  <a:cubicBezTo>
                    <a:pt x="965" y="578"/>
                    <a:pt x="972" y="568"/>
                    <a:pt x="979" y="557"/>
                  </a:cubicBezTo>
                  <a:cubicBezTo>
                    <a:pt x="982" y="552"/>
                    <a:pt x="985" y="547"/>
                    <a:pt x="988" y="542"/>
                  </a:cubicBezTo>
                  <a:cubicBezTo>
                    <a:pt x="991" y="536"/>
                    <a:pt x="994" y="531"/>
                    <a:pt x="997" y="526"/>
                  </a:cubicBezTo>
                  <a:cubicBezTo>
                    <a:pt x="1002" y="516"/>
                    <a:pt x="1007" y="506"/>
                    <a:pt x="1012" y="496"/>
                  </a:cubicBezTo>
                  <a:cubicBezTo>
                    <a:pt x="1031" y="456"/>
                    <a:pt x="1043" y="419"/>
                    <a:pt x="1050" y="388"/>
                  </a:cubicBezTo>
                  <a:cubicBezTo>
                    <a:pt x="1053" y="380"/>
                    <a:pt x="1054" y="373"/>
                    <a:pt x="1056" y="366"/>
                  </a:cubicBezTo>
                  <a:cubicBezTo>
                    <a:pt x="1057" y="359"/>
                    <a:pt x="1059" y="352"/>
                    <a:pt x="1059" y="346"/>
                  </a:cubicBezTo>
                  <a:cubicBezTo>
                    <a:pt x="1061" y="334"/>
                    <a:pt x="1063" y="323"/>
                    <a:pt x="1064" y="315"/>
                  </a:cubicBezTo>
                  <a:cubicBezTo>
                    <a:pt x="1066" y="297"/>
                    <a:pt x="1067" y="288"/>
                    <a:pt x="1067" y="288"/>
                  </a:cubicBezTo>
                  <a:cubicBezTo>
                    <a:pt x="691" y="288"/>
                    <a:pt x="691" y="288"/>
                    <a:pt x="691" y="288"/>
                  </a:cubicBezTo>
                  <a:cubicBezTo>
                    <a:pt x="691" y="288"/>
                    <a:pt x="692" y="292"/>
                    <a:pt x="693" y="299"/>
                  </a:cubicBezTo>
                  <a:cubicBezTo>
                    <a:pt x="694" y="302"/>
                    <a:pt x="694" y="306"/>
                    <a:pt x="695" y="311"/>
                  </a:cubicBezTo>
                  <a:cubicBezTo>
                    <a:pt x="695" y="314"/>
                    <a:pt x="695" y="316"/>
                    <a:pt x="695" y="319"/>
                  </a:cubicBezTo>
                  <a:cubicBezTo>
                    <a:pt x="696" y="322"/>
                    <a:pt x="696" y="325"/>
                    <a:pt x="696" y="328"/>
                  </a:cubicBezTo>
                  <a:cubicBezTo>
                    <a:pt x="696" y="341"/>
                    <a:pt x="696" y="357"/>
                    <a:pt x="693" y="376"/>
                  </a:cubicBezTo>
                  <a:cubicBezTo>
                    <a:pt x="692" y="380"/>
                    <a:pt x="691" y="385"/>
                    <a:pt x="690" y="390"/>
                  </a:cubicBezTo>
                  <a:cubicBezTo>
                    <a:pt x="689" y="392"/>
                    <a:pt x="688" y="395"/>
                    <a:pt x="688" y="398"/>
                  </a:cubicBezTo>
                  <a:cubicBezTo>
                    <a:pt x="687" y="400"/>
                    <a:pt x="686" y="403"/>
                    <a:pt x="686" y="405"/>
                  </a:cubicBezTo>
                  <a:cubicBezTo>
                    <a:pt x="684" y="410"/>
                    <a:pt x="682" y="415"/>
                    <a:pt x="680" y="421"/>
                  </a:cubicBezTo>
                  <a:cubicBezTo>
                    <a:pt x="679" y="424"/>
                    <a:pt x="678" y="426"/>
                    <a:pt x="677" y="429"/>
                  </a:cubicBezTo>
                  <a:cubicBezTo>
                    <a:pt x="677" y="430"/>
                    <a:pt x="676" y="432"/>
                    <a:pt x="675" y="433"/>
                  </a:cubicBezTo>
                  <a:cubicBezTo>
                    <a:pt x="675" y="434"/>
                    <a:pt x="674" y="436"/>
                    <a:pt x="673" y="437"/>
                  </a:cubicBezTo>
                  <a:cubicBezTo>
                    <a:pt x="669" y="448"/>
                    <a:pt x="662" y="459"/>
                    <a:pt x="655" y="471"/>
                  </a:cubicBezTo>
                  <a:cubicBezTo>
                    <a:pt x="648" y="482"/>
                    <a:pt x="639" y="493"/>
                    <a:pt x="629" y="504"/>
                  </a:cubicBezTo>
                  <a:cubicBezTo>
                    <a:pt x="610" y="526"/>
                    <a:pt x="585" y="546"/>
                    <a:pt x="556" y="562"/>
                  </a:cubicBezTo>
                  <a:cubicBezTo>
                    <a:pt x="541" y="571"/>
                    <a:pt x="525" y="578"/>
                    <a:pt x="509" y="583"/>
                  </a:cubicBezTo>
                  <a:cubicBezTo>
                    <a:pt x="504" y="585"/>
                    <a:pt x="500" y="586"/>
                    <a:pt x="496" y="587"/>
                  </a:cubicBezTo>
                  <a:cubicBezTo>
                    <a:pt x="493" y="588"/>
                    <a:pt x="493" y="588"/>
                    <a:pt x="493" y="588"/>
                  </a:cubicBezTo>
                  <a:cubicBezTo>
                    <a:pt x="491" y="588"/>
                    <a:pt x="490" y="589"/>
                    <a:pt x="489" y="589"/>
                  </a:cubicBezTo>
                  <a:cubicBezTo>
                    <a:pt x="484" y="590"/>
                    <a:pt x="484" y="590"/>
                    <a:pt x="484" y="590"/>
                  </a:cubicBezTo>
                  <a:cubicBezTo>
                    <a:pt x="479" y="592"/>
                    <a:pt x="479" y="592"/>
                    <a:pt x="479" y="592"/>
                  </a:cubicBezTo>
                  <a:cubicBezTo>
                    <a:pt x="478" y="592"/>
                    <a:pt x="478" y="592"/>
                    <a:pt x="477" y="592"/>
                  </a:cubicBezTo>
                  <a:cubicBezTo>
                    <a:pt x="474" y="593"/>
                    <a:pt x="474" y="593"/>
                    <a:pt x="474" y="593"/>
                  </a:cubicBezTo>
                  <a:cubicBezTo>
                    <a:pt x="470" y="593"/>
                    <a:pt x="470" y="593"/>
                    <a:pt x="470" y="593"/>
                  </a:cubicBezTo>
                  <a:cubicBezTo>
                    <a:pt x="460" y="594"/>
                    <a:pt x="460" y="594"/>
                    <a:pt x="460" y="594"/>
                  </a:cubicBezTo>
                  <a:cubicBezTo>
                    <a:pt x="458" y="595"/>
                    <a:pt x="458" y="595"/>
                    <a:pt x="458" y="595"/>
                  </a:cubicBezTo>
                  <a:cubicBezTo>
                    <a:pt x="457" y="595"/>
                    <a:pt x="457" y="595"/>
                    <a:pt x="457" y="595"/>
                  </a:cubicBezTo>
                  <a:cubicBezTo>
                    <a:pt x="456" y="595"/>
                    <a:pt x="462" y="595"/>
                    <a:pt x="459" y="595"/>
                  </a:cubicBezTo>
                  <a:cubicBezTo>
                    <a:pt x="459" y="595"/>
                    <a:pt x="459" y="595"/>
                    <a:pt x="459" y="595"/>
                  </a:cubicBezTo>
                  <a:cubicBezTo>
                    <a:pt x="455" y="595"/>
                    <a:pt x="455" y="595"/>
                    <a:pt x="455" y="595"/>
                  </a:cubicBezTo>
                  <a:cubicBezTo>
                    <a:pt x="418" y="601"/>
                    <a:pt x="379" y="599"/>
                    <a:pt x="340" y="590"/>
                  </a:cubicBezTo>
                  <a:cubicBezTo>
                    <a:pt x="301" y="581"/>
                    <a:pt x="263" y="564"/>
                    <a:pt x="229" y="541"/>
                  </a:cubicBezTo>
                  <a:cubicBezTo>
                    <a:pt x="195" y="517"/>
                    <a:pt x="165" y="487"/>
                    <a:pt x="141" y="454"/>
                  </a:cubicBezTo>
                  <a:cubicBezTo>
                    <a:pt x="117" y="420"/>
                    <a:pt x="100" y="382"/>
                    <a:pt x="89" y="344"/>
                  </a:cubicBezTo>
                  <a:cubicBezTo>
                    <a:pt x="88" y="339"/>
                    <a:pt x="87" y="335"/>
                    <a:pt x="85" y="330"/>
                  </a:cubicBezTo>
                  <a:cubicBezTo>
                    <a:pt x="85" y="327"/>
                    <a:pt x="84" y="325"/>
                    <a:pt x="84" y="323"/>
                  </a:cubicBezTo>
                  <a:cubicBezTo>
                    <a:pt x="83" y="321"/>
                    <a:pt x="83" y="318"/>
                    <a:pt x="82" y="316"/>
                  </a:cubicBezTo>
                  <a:cubicBezTo>
                    <a:pt x="82" y="314"/>
                    <a:pt x="81" y="312"/>
                    <a:pt x="81" y="310"/>
                  </a:cubicBezTo>
                  <a:cubicBezTo>
                    <a:pt x="80" y="307"/>
                    <a:pt x="80" y="304"/>
                    <a:pt x="80" y="302"/>
                  </a:cubicBezTo>
                  <a:cubicBezTo>
                    <a:pt x="79" y="299"/>
                    <a:pt x="79" y="297"/>
                    <a:pt x="79" y="294"/>
                  </a:cubicBezTo>
                  <a:cubicBezTo>
                    <a:pt x="78" y="290"/>
                    <a:pt x="78" y="290"/>
                    <a:pt x="78" y="290"/>
                  </a:cubicBezTo>
                  <a:cubicBezTo>
                    <a:pt x="78" y="288"/>
                    <a:pt x="78" y="288"/>
                    <a:pt x="78" y="288"/>
                  </a:cubicBezTo>
                  <a:cubicBezTo>
                    <a:pt x="78" y="288"/>
                    <a:pt x="78" y="288"/>
                    <a:pt x="78" y="288"/>
                  </a:cubicBezTo>
                  <a:cubicBezTo>
                    <a:pt x="78" y="287"/>
                    <a:pt x="78" y="288"/>
                    <a:pt x="78" y="288"/>
                  </a:cubicBezTo>
                  <a:cubicBezTo>
                    <a:pt x="78" y="287"/>
                    <a:pt x="78" y="287"/>
                    <a:pt x="78" y="287"/>
                  </a:cubicBezTo>
                  <a:cubicBezTo>
                    <a:pt x="75" y="268"/>
                    <a:pt x="75" y="250"/>
                    <a:pt x="75" y="232"/>
                  </a:cubicBezTo>
                  <a:cubicBezTo>
                    <a:pt x="76" y="196"/>
                    <a:pt x="81" y="163"/>
                    <a:pt x="90" y="134"/>
                  </a:cubicBezTo>
                  <a:cubicBezTo>
                    <a:pt x="98" y="106"/>
                    <a:pt x="108" y="81"/>
                    <a:pt x="118" y="62"/>
                  </a:cubicBezTo>
                  <a:cubicBezTo>
                    <a:pt x="123" y="52"/>
                    <a:pt x="128" y="43"/>
                    <a:pt x="133" y="36"/>
                  </a:cubicBezTo>
                  <a:cubicBezTo>
                    <a:pt x="137" y="29"/>
                    <a:pt x="141" y="22"/>
                    <a:pt x="144" y="17"/>
                  </a:cubicBezTo>
                  <a:cubicBezTo>
                    <a:pt x="151" y="8"/>
                    <a:pt x="155" y="2"/>
                    <a:pt x="155" y="2"/>
                  </a:cubicBezTo>
                  <a:lnTo>
                    <a:pt x="152" y="0"/>
                  </a:lnTo>
                  <a:close/>
                </a:path>
              </a:pathLst>
            </a:custGeom>
            <a:solidFill>
              <a:schemeClr val="accent3"/>
            </a:solidFill>
            <a:ln>
              <a:noFill/>
            </a:ln>
          </p:spPr>
          <p:txBody>
            <a:bodyPr/>
            <a:lstStyle/>
            <a:p>
              <a:pPr defTabSz="685783">
                <a:defRPr/>
              </a:pPr>
              <a:endParaRPr lang="zh-CN" altLang="en-US" sz="1600"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15" name="组合 14"/>
            <p:cNvGrpSpPr/>
            <p:nvPr/>
          </p:nvGrpSpPr>
          <p:grpSpPr>
            <a:xfrm>
              <a:off x="3448396" y="3085371"/>
              <a:ext cx="304982" cy="331685"/>
              <a:chOff x="3516863" y="3834794"/>
              <a:chExt cx="406642" cy="442246"/>
            </a:xfrm>
          </p:grpSpPr>
          <p:sp>
            <p:nvSpPr>
              <p:cNvPr id="16" name="Freeform 31@|5FFC:16777215|FBC:16777215|LFC:16777215|LBC:16777215"/>
              <p:cNvSpPr/>
              <p:nvPr/>
            </p:nvSpPr>
            <p:spPr bwMode="auto">
              <a:xfrm>
                <a:off x="3516863" y="3902255"/>
                <a:ext cx="239862" cy="374785"/>
              </a:xfrm>
              <a:custGeom>
                <a:gdLst>
                  <a:gd name="T0" fmla="*/ 0 w 128"/>
                  <a:gd name="T1" fmla="*/ 189 h 200"/>
                  <a:gd name="T2" fmla="*/ 121 w 128"/>
                  <a:gd name="T3" fmla="*/ 0 h 200"/>
                  <a:gd name="T4" fmla="*/ 128 w 128"/>
                  <a:gd name="T5" fmla="*/ 5 h 200"/>
                  <a:gd name="T6" fmla="*/ 19 w 128"/>
                  <a:gd name="T7" fmla="*/ 200 h 200"/>
                  <a:gd name="T8" fmla="*/ 0 w 128"/>
                  <a:gd name="T9" fmla="*/ 189 h 200"/>
                </a:gdLst>
                <a:cxnLst>
                  <a:cxn ang="0">
                    <a:pos x="T0" y="T1"/>
                  </a:cxn>
                  <a:cxn ang="0">
                    <a:pos x="T2" y="T3"/>
                  </a:cxn>
                  <a:cxn ang="0">
                    <a:pos x="T4" y="T5"/>
                  </a:cxn>
                  <a:cxn ang="0">
                    <a:pos x="T6" y="T7"/>
                  </a:cxn>
                  <a:cxn ang="0">
                    <a:pos x="T8" y="T9"/>
                  </a:cxn>
                </a:cxnLst>
                <a:rect l="0" t="0" r="r" b="b"/>
                <a:pathLst>
                  <a:path w="128" h="200">
                    <a:moveTo>
                      <a:pt x="0" y="189"/>
                    </a:moveTo>
                    <a:lnTo>
                      <a:pt x="121" y="0"/>
                    </a:lnTo>
                    <a:lnTo>
                      <a:pt x="128" y="5"/>
                    </a:lnTo>
                    <a:lnTo>
                      <a:pt x="19" y="200"/>
                    </a:lnTo>
                    <a:lnTo>
                      <a:pt x="0" y="18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Freeform 32@|5FFC:16777215|FBC:16777215|LFC:16777215|LBC:16777215"/>
              <p:cNvSpPr/>
              <p:nvPr/>
            </p:nvSpPr>
            <p:spPr bwMode="auto">
              <a:xfrm>
                <a:off x="3743608" y="3861029"/>
                <a:ext cx="37478" cy="50596"/>
              </a:xfrm>
              <a:custGeom>
                <a:gdLst>
                  <a:gd name="T0" fmla="*/ 7 w 20"/>
                  <a:gd name="T1" fmla="*/ 27 h 27"/>
                  <a:gd name="T2" fmla="*/ 0 w 20"/>
                  <a:gd name="T3" fmla="*/ 22 h 27"/>
                  <a:gd name="T4" fmla="*/ 10 w 20"/>
                  <a:gd name="T5" fmla="*/ 0 h 27"/>
                  <a:gd name="T6" fmla="*/ 20 w 20"/>
                  <a:gd name="T7" fmla="*/ 5 h 27"/>
                  <a:gd name="T8" fmla="*/ 7 w 20"/>
                  <a:gd name="T9" fmla="*/ 27 h 27"/>
                </a:gdLst>
                <a:cxnLst>
                  <a:cxn ang="0">
                    <a:pos x="T0" y="T1"/>
                  </a:cxn>
                  <a:cxn ang="0">
                    <a:pos x="T2" y="T3"/>
                  </a:cxn>
                  <a:cxn ang="0">
                    <a:pos x="T4" y="T5"/>
                  </a:cxn>
                  <a:cxn ang="0">
                    <a:pos x="T6" y="T7"/>
                  </a:cxn>
                  <a:cxn ang="0">
                    <a:pos x="T8" y="T9"/>
                  </a:cxn>
                </a:cxnLst>
                <a:rect l="0" t="0" r="r" b="b"/>
                <a:pathLst>
                  <a:path w="20" h="27">
                    <a:moveTo>
                      <a:pt x="7" y="27"/>
                    </a:moveTo>
                    <a:lnTo>
                      <a:pt x="0" y="22"/>
                    </a:lnTo>
                    <a:lnTo>
                      <a:pt x="10" y="0"/>
                    </a:lnTo>
                    <a:lnTo>
                      <a:pt x="20" y="5"/>
                    </a:lnTo>
                    <a:lnTo>
                      <a:pt x="7" y="27"/>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8" name="Freeform 33@|5FFC:16777215|FBC:16777215|LFC:16777215|LBC:16777215"/>
              <p:cNvSpPr/>
              <p:nvPr/>
            </p:nvSpPr>
            <p:spPr bwMode="auto">
              <a:xfrm>
                <a:off x="3835430" y="4095268"/>
                <a:ext cx="61840" cy="61840"/>
              </a:xfrm>
              <a:custGeom>
                <a:gdLst>
                  <a:gd name="T0" fmla="*/ 19 w 33"/>
                  <a:gd name="T1" fmla="*/ 33 h 33"/>
                  <a:gd name="T2" fmla="*/ 13 w 33"/>
                  <a:gd name="T3" fmla="*/ 24 h 33"/>
                  <a:gd name="T4" fmla="*/ 0 w 33"/>
                  <a:gd name="T5" fmla="*/ 25 h 33"/>
                  <a:gd name="T6" fmla="*/ 7 w 33"/>
                  <a:gd name="T7" fmla="*/ 16 h 33"/>
                  <a:gd name="T8" fmla="*/ 2 w 33"/>
                  <a:gd name="T9" fmla="*/ 5 h 33"/>
                  <a:gd name="T10" fmla="*/ 13 w 33"/>
                  <a:gd name="T11" fmla="*/ 8 h 33"/>
                  <a:gd name="T12" fmla="*/ 22 w 33"/>
                  <a:gd name="T13" fmla="*/ 0 h 33"/>
                  <a:gd name="T14" fmla="*/ 24 w 33"/>
                  <a:gd name="T15" fmla="*/ 11 h 33"/>
                  <a:gd name="T16" fmla="*/ 33 w 33"/>
                  <a:gd name="T17" fmla="*/ 17 h 33"/>
                  <a:gd name="T18" fmla="*/ 22 w 33"/>
                  <a:gd name="T19" fmla="*/ 22 h 33"/>
                  <a:gd name="T20" fmla="*/ 19 w 33"/>
                  <a:gd name="T21" fmla="*/ 33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19" y="33"/>
                    </a:moveTo>
                    <a:lnTo>
                      <a:pt x="13" y="24"/>
                    </a:lnTo>
                    <a:lnTo>
                      <a:pt x="0" y="25"/>
                    </a:lnTo>
                    <a:lnTo>
                      <a:pt x="7" y="16"/>
                    </a:lnTo>
                    <a:lnTo>
                      <a:pt x="2" y="5"/>
                    </a:lnTo>
                    <a:lnTo>
                      <a:pt x="13" y="8"/>
                    </a:lnTo>
                    <a:lnTo>
                      <a:pt x="22" y="0"/>
                    </a:lnTo>
                    <a:lnTo>
                      <a:pt x="24" y="11"/>
                    </a:lnTo>
                    <a:lnTo>
                      <a:pt x="33" y="17"/>
                    </a:lnTo>
                    <a:lnTo>
                      <a:pt x="22" y="22"/>
                    </a:lnTo>
                    <a:lnTo>
                      <a:pt x="19" y="3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Freeform 34@|5FFC:16777215|FBC:16777215|LFC:16777215|LBC:16777215"/>
              <p:cNvSpPr/>
              <p:nvPr/>
            </p:nvSpPr>
            <p:spPr bwMode="auto">
              <a:xfrm>
                <a:off x="3756725" y="3967842"/>
                <a:ext cx="65588" cy="67461"/>
              </a:xfrm>
              <a:custGeom>
                <a:gdLst>
                  <a:gd name="T0" fmla="*/ 25 w 35"/>
                  <a:gd name="T1" fmla="*/ 36 h 36"/>
                  <a:gd name="T2" fmla="*/ 16 w 35"/>
                  <a:gd name="T3" fmla="*/ 28 h 36"/>
                  <a:gd name="T4" fmla="*/ 5 w 35"/>
                  <a:gd name="T5" fmla="*/ 32 h 36"/>
                  <a:gd name="T6" fmla="*/ 8 w 35"/>
                  <a:gd name="T7" fmla="*/ 20 h 36"/>
                  <a:gd name="T8" fmla="*/ 0 w 35"/>
                  <a:gd name="T9" fmla="*/ 11 h 36"/>
                  <a:gd name="T10" fmla="*/ 13 w 35"/>
                  <a:gd name="T11" fmla="*/ 11 h 36"/>
                  <a:gd name="T12" fmla="*/ 19 w 35"/>
                  <a:gd name="T13" fmla="*/ 0 h 36"/>
                  <a:gd name="T14" fmla="*/ 24 w 35"/>
                  <a:gd name="T15" fmla="*/ 12 h 36"/>
                  <a:gd name="T16" fmla="*/ 35 w 35"/>
                  <a:gd name="T17" fmla="*/ 15 h 36"/>
                  <a:gd name="T18" fmla="*/ 25 w 35"/>
                  <a:gd name="T19" fmla="*/ 23 h 36"/>
                  <a:gd name="T20" fmla="*/ 25 w 35"/>
                  <a:gd name="T21" fmla="*/ 36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6">
                    <a:moveTo>
                      <a:pt x="25" y="36"/>
                    </a:moveTo>
                    <a:lnTo>
                      <a:pt x="16" y="28"/>
                    </a:lnTo>
                    <a:lnTo>
                      <a:pt x="5" y="32"/>
                    </a:lnTo>
                    <a:lnTo>
                      <a:pt x="8" y="20"/>
                    </a:lnTo>
                    <a:lnTo>
                      <a:pt x="0" y="11"/>
                    </a:lnTo>
                    <a:lnTo>
                      <a:pt x="13" y="11"/>
                    </a:lnTo>
                    <a:lnTo>
                      <a:pt x="19" y="0"/>
                    </a:lnTo>
                    <a:lnTo>
                      <a:pt x="24" y="12"/>
                    </a:lnTo>
                    <a:lnTo>
                      <a:pt x="35" y="15"/>
                    </a:lnTo>
                    <a:lnTo>
                      <a:pt x="25" y="23"/>
                    </a:lnTo>
                    <a:lnTo>
                      <a:pt x="25" y="36"/>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Freeform 35@|5FFC:16777215|FBC:16777215|LFC:16777215|LBC:16777215"/>
              <p:cNvSpPr/>
              <p:nvPr/>
            </p:nvSpPr>
            <p:spPr bwMode="auto">
              <a:xfrm>
                <a:off x="3818565" y="3859154"/>
                <a:ext cx="52470" cy="52470"/>
              </a:xfrm>
              <a:custGeom>
                <a:gdLst>
                  <a:gd name="T0" fmla="*/ 20 w 28"/>
                  <a:gd name="T1" fmla="*/ 28 h 28"/>
                  <a:gd name="T2" fmla="*/ 13 w 28"/>
                  <a:gd name="T3" fmla="*/ 22 h 28"/>
                  <a:gd name="T4" fmla="*/ 3 w 28"/>
                  <a:gd name="T5" fmla="*/ 25 h 28"/>
                  <a:gd name="T6" fmla="*/ 6 w 28"/>
                  <a:gd name="T7" fmla="*/ 17 h 28"/>
                  <a:gd name="T8" fmla="*/ 0 w 28"/>
                  <a:gd name="T9" fmla="*/ 9 h 28"/>
                  <a:gd name="T10" fmla="*/ 11 w 28"/>
                  <a:gd name="T11" fmla="*/ 9 h 28"/>
                  <a:gd name="T12" fmla="*/ 16 w 28"/>
                  <a:gd name="T13" fmla="*/ 0 h 28"/>
                  <a:gd name="T14" fmla="*/ 19 w 28"/>
                  <a:gd name="T15" fmla="*/ 9 h 28"/>
                  <a:gd name="T16" fmla="*/ 28 w 28"/>
                  <a:gd name="T17" fmla="*/ 12 h 28"/>
                  <a:gd name="T18" fmla="*/ 20 w 28"/>
                  <a:gd name="T19" fmla="*/ 19 h 28"/>
                  <a:gd name="T20" fmla="*/ 20 w 28"/>
                  <a:gd name="T21" fmla="*/ 28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8">
                    <a:moveTo>
                      <a:pt x="20" y="28"/>
                    </a:moveTo>
                    <a:lnTo>
                      <a:pt x="13" y="22"/>
                    </a:lnTo>
                    <a:lnTo>
                      <a:pt x="3" y="25"/>
                    </a:lnTo>
                    <a:lnTo>
                      <a:pt x="6" y="17"/>
                    </a:lnTo>
                    <a:lnTo>
                      <a:pt x="0" y="9"/>
                    </a:lnTo>
                    <a:lnTo>
                      <a:pt x="11" y="9"/>
                    </a:lnTo>
                    <a:lnTo>
                      <a:pt x="16" y="0"/>
                    </a:lnTo>
                    <a:lnTo>
                      <a:pt x="19" y="9"/>
                    </a:lnTo>
                    <a:lnTo>
                      <a:pt x="28" y="12"/>
                    </a:lnTo>
                    <a:lnTo>
                      <a:pt x="20" y="19"/>
                    </a:lnTo>
                    <a:lnTo>
                      <a:pt x="20" y="28"/>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Freeform 36@|5FFC:16777215|FBC:16777215|LFC:16777215|LBC:16777215"/>
              <p:cNvSpPr/>
              <p:nvPr/>
            </p:nvSpPr>
            <p:spPr bwMode="auto">
              <a:xfrm>
                <a:off x="3880404" y="3964094"/>
                <a:ext cx="43101" cy="41226"/>
              </a:xfrm>
              <a:custGeom>
                <a:gdLst>
                  <a:gd name="T0" fmla="*/ 23 w 23"/>
                  <a:gd name="T1" fmla="*/ 14 h 22"/>
                  <a:gd name="T2" fmla="*/ 16 w 23"/>
                  <a:gd name="T3" fmla="*/ 16 h 22"/>
                  <a:gd name="T4" fmla="*/ 11 w 23"/>
                  <a:gd name="T5" fmla="*/ 22 h 22"/>
                  <a:gd name="T6" fmla="*/ 8 w 23"/>
                  <a:gd name="T7" fmla="*/ 14 h 22"/>
                  <a:gd name="T8" fmla="*/ 0 w 23"/>
                  <a:gd name="T9" fmla="*/ 13 h 22"/>
                  <a:gd name="T10" fmla="*/ 6 w 23"/>
                  <a:gd name="T11" fmla="*/ 8 h 22"/>
                  <a:gd name="T12" fmla="*/ 6 w 23"/>
                  <a:gd name="T13" fmla="*/ 0 h 22"/>
                  <a:gd name="T14" fmla="*/ 12 w 23"/>
                  <a:gd name="T15" fmla="*/ 5 h 22"/>
                  <a:gd name="T16" fmla="*/ 20 w 23"/>
                  <a:gd name="T17" fmla="*/ 2 h 22"/>
                  <a:gd name="T18" fmla="*/ 19 w 23"/>
                  <a:gd name="T19" fmla="*/ 9 h 22"/>
                  <a:gd name="T20" fmla="*/ 23 w 23"/>
                  <a:gd name="T21" fmla="*/ 14 h 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2">
                    <a:moveTo>
                      <a:pt x="23" y="14"/>
                    </a:moveTo>
                    <a:lnTo>
                      <a:pt x="16" y="16"/>
                    </a:lnTo>
                    <a:lnTo>
                      <a:pt x="11" y="22"/>
                    </a:lnTo>
                    <a:lnTo>
                      <a:pt x="8" y="14"/>
                    </a:lnTo>
                    <a:lnTo>
                      <a:pt x="0" y="13"/>
                    </a:lnTo>
                    <a:lnTo>
                      <a:pt x="6" y="8"/>
                    </a:lnTo>
                    <a:lnTo>
                      <a:pt x="6" y="0"/>
                    </a:lnTo>
                    <a:lnTo>
                      <a:pt x="12" y="5"/>
                    </a:lnTo>
                    <a:lnTo>
                      <a:pt x="20" y="2"/>
                    </a:lnTo>
                    <a:lnTo>
                      <a:pt x="19" y="9"/>
                    </a:lnTo>
                    <a:lnTo>
                      <a:pt x="23" y="14"/>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2" name="Freeform 37@|5FFC:16777215|FBC:16777215|LFC:16777215|LBC:16777215"/>
              <p:cNvSpPr/>
              <p:nvPr/>
            </p:nvSpPr>
            <p:spPr bwMode="auto">
              <a:xfrm>
                <a:off x="3698634" y="4125251"/>
                <a:ext cx="44974" cy="43101"/>
              </a:xfrm>
              <a:custGeom>
                <a:gdLst>
                  <a:gd name="T0" fmla="*/ 17 w 24"/>
                  <a:gd name="T1" fmla="*/ 23 h 23"/>
                  <a:gd name="T2" fmla="*/ 11 w 24"/>
                  <a:gd name="T3" fmla="*/ 19 h 23"/>
                  <a:gd name="T4" fmla="*/ 3 w 24"/>
                  <a:gd name="T5" fmla="*/ 22 h 23"/>
                  <a:gd name="T6" fmla="*/ 5 w 24"/>
                  <a:gd name="T7" fmla="*/ 14 h 23"/>
                  <a:gd name="T8" fmla="*/ 0 w 24"/>
                  <a:gd name="T9" fmla="*/ 8 h 23"/>
                  <a:gd name="T10" fmla="*/ 8 w 24"/>
                  <a:gd name="T11" fmla="*/ 8 h 23"/>
                  <a:gd name="T12" fmla="*/ 11 w 24"/>
                  <a:gd name="T13" fmla="*/ 0 h 23"/>
                  <a:gd name="T14" fmla="*/ 16 w 24"/>
                  <a:gd name="T15" fmla="*/ 8 h 23"/>
                  <a:gd name="T16" fmla="*/ 24 w 24"/>
                  <a:gd name="T17" fmla="*/ 9 h 23"/>
                  <a:gd name="T18" fmla="*/ 17 w 24"/>
                  <a:gd name="T19" fmla="*/ 14 h 23"/>
                  <a:gd name="T20" fmla="*/ 17 w 24"/>
                  <a:gd name="T21" fmla="*/ 23 h 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3">
                    <a:moveTo>
                      <a:pt x="17" y="23"/>
                    </a:moveTo>
                    <a:lnTo>
                      <a:pt x="11" y="19"/>
                    </a:lnTo>
                    <a:lnTo>
                      <a:pt x="3" y="22"/>
                    </a:lnTo>
                    <a:lnTo>
                      <a:pt x="5" y="14"/>
                    </a:lnTo>
                    <a:lnTo>
                      <a:pt x="0" y="8"/>
                    </a:lnTo>
                    <a:lnTo>
                      <a:pt x="8" y="8"/>
                    </a:lnTo>
                    <a:lnTo>
                      <a:pt x="11" y="0"/>
                    </a:lnTo>
                    <a:lnTo>
                      <a:pt x="16" y="8"/>
                    </a:lnTo>
                    <a:lnTo>
                      <a:pt x="24" y="9"/>
                    </a:lnTo>
                    <a:lnTo>
                      <a:pt x="17" y="14"/>
                    </a:lnTo>
                    <a:lnTo>
                      <a:pt x="17" y="2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3" name="Freeform 38@|5FFC:16777215|FBC:16777215|LFC:16777215|LBC:16777215"/>
              <p:cNvSpPr/>
              <p:nvPr/>
            </p:nvSpPr>
            <p:spPr bwMode="auto">
              <a:xfrm>
                <a:off x="3567460" y="3984708"/>
                <a:ext cx="37478" cy="35605"/>
              </a:xfrm>
              <a:custGeom>
                <a:gdLst>
                  <a:gd name="T0" fmla="*/ 20 w 20"/>
                  <a:gd name="T1" fmla="*/ 11 h 19"/>
                  <a:gd name="T2" fmla="*/ 14 w 20"/>
                  <a:gd name="T3" fmla="*/ 12 h 19"/>
                  <a:gd name="T4" fmla="*/ 11 w 20"/>
                  <a:gd name="T5" fmla="*/ 19 h 19"/>
                  <a:gd name="T6" fmla="*/ 8 w 20"/>
                  <a:gd name="T7" fmla="*/ 12 h 19"/>
                  <a:gd name="T8" fmla="*/ 0 w 20"/>
                  <a:gd name="T9" fmla="*/ 12 h 19"/>
                  <a:gd name="T10" fmla="*/ 4 w 20"/>
                  <a:gd name="T11" fmla="*/ 8 h 19"/>
                  <a:gd name="T12" fmla="*/ 3 w 20"/>
                  <a:gd name="T13" fmla="*/ 0 h 19"/>
                  <a:gd name="T14" fmla="*/ 9 w 20"/>
                  <a:gd name="T15" fmla="*/ 3 h 19"/>
                  <a:gd name="T16" fmla="*/ 15 w 20"/>
                  <a:gd name="T17" fmla="*/ 0 h 19"/>
                  <a:gd name="T18" fmla="*/ 15 w 20"/>
                  <a:gd name="T19" fmla="*/ 6 h 19"/>
                  <a:gd name="T20" fmla="*/ 20 w 20"/>
                  <a:gd name="T21" fmla="*/ 11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20" y="11"/>
                    </a:moveTo>
                    <a:lnTo>
                      <a:pt x="14" y="12"/>
                    </a:lnTo>
                    <a:lnTo>
                      <a:pt x="11" y="19"/>
                    </a:lnTo>
                    <a:lnTo>
                      <a:pt x="8" y="12"/>
                    </a:lnTo>
                    <a:lnTo>
                      <a:pt x="0" y="12"/>
                    </a:lnTo>
                    <a:lnTo>
                      <a:pt x="4" y="8"/>
                    </a:lnTo>
                    <a:lnTo>
                      <a:pt x="3" y="0"/>
                    </a:lnTo>
                    <a:lnTo>
                      <a:pt x="9" y="3"/>
                    </a:lnTo>
                    <a:lnTo>
                      <a:pt x="15" y="0"/>
                    </a:lnTo>
                    <a:lnTo>
                      <a:pt x="15" y="6"/>
                    </a:lnTo>
                    <a:lnTo>
                      <a:pt x="20" y="11"/>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4" name="Freeform 39@|5FFC:16777215|FBC:16777215|LFC:16777215|LBC:16777215"/>
              <p:cNvSpPr/>
              <p:nvPr/>
            </p:nvSpPr>
            <p:spPr bwMode="auto">
              <a:xfrm>
                <a:off x="3608686" y="3834794"/>
                <a:ext cx="63713" cy="67461"/>
              </a:xfrm>
              <a:custGeom>
                <a:gdLst>
                  <a:gd name="T0" fmla="*/ 20 w 34"/>
                  <a:gd name="T1" fmla="*/ 36 h 36"/>
                  <a:gd name="T2" fmla="*/ 12 w 34"/>
                  <a:gd name="T3" fmla="*/ 27 h 36"/>
                  <a:gd name="T4" fmla="*/ 0 w 34"/>
                  <a:gd name="T5" fmla="*/ 28 h 36"/>
                  <a:gd name="T6" fmla="*/ 6 w 34"/>
                  <a:gd name="T7" fmla="*/ 18 h 36"/>
                  <a:gd name="T8" fmla="*/ 0 w 34"/>
                  <a:gd name="T9" fmla="*/ 7 h 36"/>
                  <a:gd name="T10" fmla="*/ 12 w 34"/>
                  <a:gd name="T11" fmla="*/ 10 h 36"/>
                  <a:gd name="T12" fmla="*/ 22 w 34"/>
                  <a:gd name="T13" fmla="*/ 0 h 36"/>
                  <a:gd name="T14" fmla="*/ 23 w 34"/>
                  <a:gd name="T15" fmla="*/ 13 h 36"/>
                  <a:gd name="T16" fmla="*/ 34 w 34"/>
                  <a:gd name="T17" fmla="*/ 19 h 36"/>
                  <a:gd name="T18" fmla="*/ 22 w 34"/>
                  <a:gd name="T19" fmla="*/ 24 h 36"/>
                  <a:gd name="T20" fmla="*/ 20 w 34"/>
                  <a:gd name="T21" fmla="*/ 36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6">
                    <a:moveTo>
                      <a:pt x="20" y="36"/>
                    </a:moveTo>
                    <a:lnTo>
                      <a:pt x="12" y="27"/>
                    </a:lnTo>
                    <a:lnTo>
                      <a:pt x="0" y="28"/>
                    </a:lnTo>
                    <a:lnTo>
                      <a:pt x="6" y="18"/>
                    </a:lnTo>
                    <a:lnTo>
                      <a:pt x="0" y="7"/>
                    </a:lnTo>
                    <a:lnTo>
                      <a:pt x="12" y="10"/>
                    </a:lnTo>
                    <a:lnTo>
                      <a:pt x="22" y="0"/>
                    </a:lnTo>
                    <a:lnTo>
                      <a:pt x="23" y="13"/>
                    </a:lnTo>
                    <a:lnTo>
                      <a:pt x="34" y="19"/>
                    </a:lnTo>
                    <a:lnTo>
                      <a:pt x="22" y="24"/>
                    </a:lnTo>
                    <a:lnTo>
                      <a:pt x="20" y="36"/>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sp>
        <p:nvSpPr>
          <p:cNvPr id="2" name="任意多边形 125974"/>
          <p:cNvSpPr/>
          <p:nvPr/>
        </p:nvSpPr>
        <p:spPr>
          <a:xfrm>
            <a:off x="4385613" y="1940984"/>
            <a:ext cx="2260863" cy="481345"/>
          </a:xfrm>
          <a:custGeom>
            <a:gdLst>
              <a:gd name="connsiteX0" fmla="*/ 0 w 1915297"/>
              <a:gd name="connsiteY0" fmla="*/ 185351 h 407773"/>
              <a:gd name="connsiteX1" fmla="*/ 0 w 1915297"/>
              <a:gd name="connsiteY1" fmla="*/ 0 h 407773"/>
              <a:gd name="connsiteX2" fmla="*/ 1161535 w 1915297"/>
              <a:gd name="connsiteY2" fmla="*/ 0 h 407773"/>
              <a:gd name="connsiteX3" fmla="*/ 1161535 w 1915297"/>
              <a:gd name="connsiteY3" fmla="*/ 407773 h 407773"/>
              <a:gd name="connsiteX4" fmla="*/ 1915297 w 1915297"/>
              <a:gd name="connsiteY4" fmla="*/ 407773 h 407773"/>
            </a:gdLst>
            <a:cxnLst>
              <a:cxn ang="0">
                <a:pos x="connsiteX0" y="connsiteY0"/>
              </a:cxn>
              <a:cxn ang="0">
                <a:pos x="connsiteX1" y="connsiteY1"/>
              </a:cxn>
              <a:cxn ang="0">
                <a:pos x="connsiteX2" y="connsiteY2"/>
              </a:cxn>
              <a:cxn ang="0">
                <a:pos x="connsiteX3" y="connsiteY3"/>
              </a:cxn>
              <a:cxn ang="0">
                <a:pos x="connsiteX4" y="connsiteY4"/>
              </a:cxn>
            </a:cxnLst>
            <a:rect l="l" t="t" r="r" b="b"/>
            <a:pathLst>
              <a:path w="1915297" h="407772">
                <a:moveTo>
                  <a:pt x="0" y="185351"/>
                </a:moveTo>
                <a:lnTo>
                  <a:pt x="0" y="0"/>
                </a:lnTo>
                <a:lnTo>
                  <a:pt x="1161535" y="0"/>
                </a:lnTo>
                <a:lnTo>
                  <a:pt x="1161535" y="407773"/>
                </a:lnTo>
                <a:lnTo>
                  <a:pt x="1915297" y="407773"/>
                </a:lnTo>
              </a:path>
            </a:pathLst>
          </a:custGeom>
          <a:noFill/>
          <a:ln w="12700" cap="flat" cmpd="sng" algn="ctr">
            <a:solidFill>
              <a:schemeClr val="accent1"/>
            </a:solidFill>
            <a:prstDash val="solid"/>
            <a:miter lim="800000"/>
          </a:ln>
          <a:effectLst/>
        </p:spPr>
        <p:txBody>
          <a:bodyPr rtlCol="0" anchor="ctr"/>
          <a:lstStyle/>
          <a:p>
            <a:pPr algn="ctr" defTabSz="685783">
              <a:defRPr/>
            </a:pPr>
            <a:endParaRPr lang="zh-CN" altLang="en-US" sz="1351" kern="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 name="任意多边形 125975"/>
          <p:cNvSpPr/>
          <p:nvPr/>
        </p:nvSpPr>
        <p:spPr>
          <a:xfrm>
            <a:off x="5392060" y="3268327"/>
            <a:ext cx="1239829" cy="0"/>
          </a:xfrm>
          <a:custGeom>
            <a:gdLst>
              <a:gd name="connsiteX0" fmla="*/ 0 w 1050325"/>
              <a:gd name="connsiteY0" fmla="*/ 0 h 0"/>
              <a:gd name="connsiteX1" fmla="*/ 1050325 w 1050325"/>
              <a:gd name="connsiteY1" fmla="*/ 0 h 0"/>
            </a:gdLst>
            <a:cxnLst>
              <a:cxn ang="0">
                <a:pos x="connsiteX0" y="connsiteY0"/>
              </a:cxn>
              <a:cxn ang="0">
                <a:pos x="connsiteX1" y="connsiteY1"/>
              </a:cxn>
            </a:cxnLst>
            <a:rect l="l" t="t" r="r" b="b"/>
            <a:pathLst>
              <a:path w="1050325">
                <a:moveTo>
                  <a:pt x="0" y="0"/>
                </a:moveTo>
                <a:lnTo>
                  <a:pt x="1050325" y="0"/>
                </a:lnTo>
              </a:path>
            </a:pathLst>
          </a:custGeom>
          <a:noFill/>
          <a:ln w="12700" cap="flat" cmpd="sng" algn="ctr">
            <a:solidFill>
              <a:schemeClr val="accent2"/>
            </a:solidFill>
            <a:prstDash val="solid"/>
            <a:miter lim="800000"/>
          </a:ln>
          <a:effectLst/>
        </p:spPr>
        <p:txBody>
          <a:bodyPr rtlCol="0" anchor="ctr"/>
          <a:lstStyle/>
          <a:p>
            <a:pPr algn="ctr" defTabSz="685783">
              <a:defRPr/>
            </a:pPr>
            <a:endParaRPr lang="zh-CN" altLang="en-US" sz="1351" kern="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任意多边形 125976"/>
          <p:cNvSpPr/>
          <p:nvPr/>
        </p:nvSpPr>
        <p:spPr>
          <a:xfrm>
            <a:off x="5217027" y="4097497"/>
            <a:ext cx="1429448" cy="571108"/>
          </a:xfrm>
          <a:custGeom>
            <a:gdLst>
              <a:gd name="connsiteX0" fmla="*/ 0 w 1210962"/>
              <a:gd name="connsiteY0" fmla="*/ 483816 h 483816"/>
              <a:gd name="connsiteX1" fmla="*/ 465683 w 1210962"/>
              <a:gd name="connsiteY1" fmla="*/ 481910 h 483816"/>
              <a:gd name="connsiteX2" fmla="*/ 465206 w 1210962"/>
              <a:gd name="connsiteY2" fmla="*/ 0 h 483816"/>
              <a:gd name="connsiteX3" fmla="*/ 1210962 w 1210962"/>
              <a:gd name="connsiteY3" fmla="*/ 1903 h 483816"/>
            </a:gdLst>
            <a:cxnLst>
              <a:cxn ang="0">
                <a:pos x="connsiteX0" y="connsiteY0"/>
              </a:cxn>
              <a:cxn ang="0">
                <a:pos x="connsiteX1" y="connsiteY1"/>
              </a:cxn>
              <a:cxn ang="0">
                <a:pos x="connsiteX2" y="connsiteY2"/>
              </a:cxn>
              <a:cxn ang="0">
                <a:pos x="connsiteX3" y="connsiteY3"/>
              </a:cxn>
            </a:cxnLst>
            <a:rect l="l" t="t" r="r" b="b"/>
            <a:pathLst>
              <a:path w="1210962" h="483816">
                <a:moveTo>
                  <a:pt x="0" y="483816"/>
                </a:moveTo>
                <a:lnTo>
                  <a:pt x="465683" y="481910"/>
                </a:lnTo>
                <a:cubicBezTo>
                  <a:pt x="467111" y="325242"/>
                  <a:pt x="463778" y="156668"/>
                  <a:pt x="465206" y="0"/>
                </a:cubicBezTo>
                <a:lnTo>
                  <a:pt x="1210962" y="1903"/>
                </a:lnTo>
              </a:path>
            </a:pathLst>
          </a:custGeom>
          <a:noFill/>
          <a:ln w="12700" cap="flat" cmpd="sng" algn="ctr">
            <a:solidFill>
              <a:schemeClr val="accent3"/>
            </a:solidFill>
            <a:prstDash val="solid"/>
            <a:miter lim="800000"/>
          </a:ln>
          <a:effectLst/>
        </p:spPr>
        <p:txBody>
          <a:bodyPr rtlCol="0" anchor="ctr"/>
          <a:lstStyle/>
          <a:p>
            <a:pPr algn="ctr" defTabSz="685783">
              <a:defRPr/>
            </a:pPr>
            <a:endParaRPr lang="zh-CN" altLang="en-US" sz="1351" kern="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任意多边形 125977"/>
          <p:cNvSpPr/>
          <p:nvPr/>
        </p:nvSpPr>
        <p:spPr>
          <a:xfrm>
            <a:off x="3816751" y="5004087"/>
            <a:ext cx="2829724" cy="714724"/>
          </a:xfrm>
          <a:custGeom>
            <a:gdLst>
              <a:gd name="connsiteX0" fmla="*/ 0 w 2397210"/>
              <a:gd name="connsiteY0" fmla="*/ 395416 h 605481"/>
              <a:gd name="connsiteX1" fmla="*/ 0 w 2397210"/>
              <a:gd name="connsiteY1" fmla="*/ 605481 h 605481"/>
              <a:gd name="connsiteX2" fmla="*/ 1653402 w 2397210"/>
              <a:gd name="connsiteY2" fmla="*/ 605481 h 605481"/>
              <a:gd name="connsiteX3" fmla="*/ 1647052 w 2397210"/>
              <a:gd name="connsiteY3" fmla="*/ 0 h 605481"/>
              <a:gd name="connsiteX4" fmla="*/ 2397210 w 2397210"/>
              <a:gd name="connsiteY4" fmla="*/ 0 h 605481"/>
            </a:gdLst>
            <a:cxnLst>
              <a:cxn ang="0">
                <a:pos x="connsiteX0" y="connsiteY0"/>
              </a:cxn>
              <a:cxn ang="0">
                <a:pos x="connsiteX1" y="connsiteY1"/>
              </a:cxn>
              <a:cxn ang="0">
                <a:pos x="connsiteX2" y="connsiteY2"/>
              </a:cxn>
              <a:cxn ang="0">
                <a:pos x="connsiteX3" y="connsiteY3"/>
              </a:cxn>
              <a:cxn ang="0">
                <a:pos x="connsiteX4" y="connsiteY4"/>
              </a:cxn>
            </a:cxnLst>
            <a:rect l="l" t="t" r="r" b="b"/>
            <a:pathLst>
              <a:path w="2397210" h="605481">
                <a:moveTo>
                  <a:pt x="0" y="395416"/>
                </a:moveTo>
                <a:lnTo>
                  <a:pt x="0" y="605481"/>
                </a:lnTo>
                <a:lnTo>
                  <a:pt x="1653402" y="605481"/>
                </a:lnTo>
                <a:cubicBezTo>
                  <a:pt x="1651285" y="403654"/>
                  <a:pt x="1649169" y="201827"/>
                  <a:pt x="1647052" y="0"/>
                </a:cubicBezTo>
                <a:lnTo>
                  <a:pt x="2397210" y="0"/>
                </a:lnTo>
              </a:path>
            </a:pathLst>
          </a:custGeom>
          <a:noFill/>
          <a:ln w="12700" cap="flat" cmpd="sng" algn="ctr">
            <a:solidFill>
              <a:schemeClr val="accent4"/>
            </a:solidFill>
            <a:prstDash val="solid"/>
            <a:miter lim="800000"/>
          </a:ln>
          <a:effectLst/>
        </p:spPr>
        <p:txBody>
          <a:bodyPr rtlCol="0" anchor="ctr"/>
          <a:lstStyle/>
          <a:p>
            <a:pPr algn="ctr" defTabSz="685783">
              <a:defRPr/>
            </a:pPr>
            <a:endParaRPr lang="zh-CN" altLang="en-US" sz="1351" kern="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9" name="组合 38"/>
          <p:cNvGrpSpPr/>
          <p:nvPr/>
        </p:nvGrpSpPr>
        <p:grpSpPr>
          <a:xfrm>
            <a:off x="2375755" y="2940951"/>
            <a:ext cx="2327412" cy="2526048"/>
            <a:chOff x="1781816" y="2205713"/>
            <a:chExt cx="1745559" cy="1894536"/>
          </a:xfrm>
        </p:grpSpPr>
        <p:sp>
          <p:nvSpPr>
            <p:cNvPr id="9" name="Freeform 12"/>
            <p:cNvSpPr/>
            <p:nvPr/>
          </p:nvSpPr>
          <p:spPr bwMode="auto">
            <a:xfrm>
              <a:off x="1781816" y="2205713"/>
              <a:ext cx="1745559" cy="1894536"/>
            </a:xfrm>
            <a:custGeom>
              <a:gdLst>
                <a:gd name="T0" fmla="*/ 144 w 795"/>
                <a:gd name="T1" fmla="*/ 20 h 863"/>
                <a:gd name="T2" fmla="*/ 87 w 795"/>
                <a:gd name="T3" fmla="*/ 83 h 863"/>
                <a:gd name="T4" fmla="*/ 7 w 795"/>
                <a:gd name="T5" fmla="*/ 276 h 863"/>
                <a:gd name="T6" fmla="*/ 5 w 795"/>
                <a:gd name="T7" fmla="*/ 288 h 863"/>
                <a:gd name="T8" fmla="*/ 4 w 795"/>
                <a:gd name="T9" fmla="*/ 291 h 863"/>
                <a:gd name="T10" fmla="*/ 2 w 795"/>
                <a:gd name="T11" fmla="*/ 314 h 863"/>
                <a:gd name="T12" fmla="*/ 0 w 795"/>
                <a:gd name="T13" fmla="*/ 337 h 863"/>
                <a:gd name="T14" fmla="*/ 0 w 795"/>
                <a:gd name="T15" fmla="*/ 364 h 863"/>
                <a:gd name="T16" fmla="*/ 6 w 795"/>
                <a:gd name="T17" fmla="*/ 426 h 863"/>
                <a:gd name="T18" fmla="*/ 12 w 795"/>
                <a:gd name="T19" fmla="*/ 458 h 863"/>
                <a:gd name="T20" fmla="*/ 20 w 795"/>
                <a:gd name="T21" fmla="*/ 490 h 863"/>
                <a:gd name="T22" fmla="*/ 167 w 795"/>
                <a:gd name="T23" fmla="*/ 722 h 863"/>
                <a:gd name="T24" fmla="*/ 443 w 795"/>
                <a:gd name="T25" fmla="*/ 855 h 863"/>
                <a:gd name="T26" fmla="*/ 471 w 795"/>
                <a:gd name="T27" fmla="*/ 859 h 863"/>
                <a:gd name="T28" fmla="*/ 474 w 795"/>
                <a:gd name="T29" fmla="*/ 860 h 863"/>
                <a:gd name="T30" fmla="*/ 508 w 795"/>
                <a:gd name="T31" fmla="*/ 863 h 863"/>
                <a:gd name="T32" fmla="*/ 511 w 795"/>
                <a:gd name="T33" fmla="*/ 863 h 863"/>
                <a:gd name="T34" fmla="*/ 549 w 795"/>
                <a:gd name="T35" fmla="*/ 863 h 863"/>
                <a:gd name="T36" fmla="*/ 592 w 795"/>
                <a:gd name="T37" fmla="*/ 861 h 863"/>
                <a:gd name="T38" fmla="*/ 618 w 795"/>
                <a:gd name="T39" fmla="*/ 858 h 863"/>
                <a:gd name="T40" fmla="*/ 677 w 795"/>
                <a:gd name="T41" fmla="*/ 847 h 863"/>
                <a:gd name="T42" fmla="*/ 725 w 795"/>
                <a:gd name="T43" fmla="*/ 833 h 863"/>
                <a:gd name="T44" fmla="*/ 795 w 795"/>
                <a:gd name="T45" fmla="*/ 804 h 863"/>
                <a:gd name="T46" fmla="*/ 584 w 795"/>
                <a:gd name="T47" fmla="*/ 497 h 863"/>
                <a:gd name="T48" fmla="*/ 562 w 795"/>
                <a:gd name="T49" fmla="*/ 516 h 863"/>
                <a:gd name="T50" fmla="*/ 546 w 795"/>
                <a:gd name="T51" fmla="*/ 527 h 863"/>
                <a:gd name="T52" fmla="*/ 529 w 795"/>
                <a:gd name="T53" fmla="*/ 536 h 863"/>
                <a:gd name="T54" fmla="*/ 509 w 795"/>
                <a:gd name="T55" fmla="*/ 545 h 863"/>
                <a:gd name="T56" fmla="*/ 499 w 795"/>
                <a:gd name="T57" fmla="*/ 550 h 863"/>
                <a:gd name="T58" fmla="*/ 497 w 795"/>
                <a:gd name="T59" fmla="*/ 551 h 863"/>
                <a:gd name="T60" fmla="*/ 474 w 795"/>
                <a:gd name="T61" fmla="*/ 556 h 863"/>
                <a:gd name="T62" fmla="*/ 473 w 795"/>
                <a:gd name="T63" fmla="*/ 556 h 863"/>
                <a:gd name="T64" fmla="*/ 459 w 795"/>
                <a:gd name="T65" fmla="*/ 559 h 863"/>
                <a:gd name="T66" fmla="*/ 297 w 795"/>
                <a:gd name="T67" fmla="*/ 539 h 863"/>
                <a:gd name="T68" fmla="*/ 162 w 795"/>
                <a:gd name="T69" fmla="*/ 427 h 863"/>
                <a:gd name="T70" fmla="*/ 149 w 795"/>
                <a:gd name="T71" fmla="*/ 408 h 863"/>
                <a:gd name="T72" fmla="*/ 138 w 795"/>
                <a:gd name="T73" fmla="*/ 387 h 863"/>
                <a:gd name="T74" fmla="*/ 120 w 795"/>
                <a:gd name="T75" fmla="*/ 345 h 863"/>
                <a:gd name="T76" fmla="*/ 114 w 795"/>
                <a:gd name="T77" fmla="*/ 325 h 863"/>
                <a:gd name="T78" fmla="*/ 110 w 795"/>
                <a:gd name="T79" fmla="*/ 310 h 863"/>
                <a:gd name="T80" fmla="*/ 106 w 795"/>
                <a:gd name="T81" fmla="*/ 288 h 863"/>
                <a:gd name="T82" fmla="*/ 105 w 795"/>
                <a:gd name="T83" fmla="*/ 288 h 863"/>
                <a:gd name="T84" fmla="*/ 104 w 795"/>
                <a:gd name="T85" fmla="*/ 278 h 863"/>
                <a:gd name="T86" fmla="*/ 121 w 795"/>
                <a:gd name="T87" fmla="*/ 100 h 863"/>
                <a:gd name="T88" fmla="*/ 154 w 795"/>
                <a:gd name="T89" fmla="*/ 28 h 863"/>
                <a:gd name="T90" fmla="*/ 167 w 795"/>
                <a:gd name="T91" fmla="*/ 0 h 8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95" h="863">
                  <a:moveTo>
                    <a:pt x="167" y="0"/>
                  </a:moveTo>
                  <a:cubicBezTo>
                    <a:pt x="167" y="0"/>
                    <a:pt x="164" y="3"/>
                    <a:pt x="157" y="9"/>
                  </a:cubicBezTo>
                  <a:cubicBezTo>
                    <a:pt x="153" y="11"/>
                    <a:pt x="149" y="15"/>
                    <a:pt x="144" y="20"/>
                  </a:cubicBezTo>
                  <a:cubicBezTo>
                    <a:pt x="142" y="22"/>
                    <a:pt x="139" y="24"/>
                    <a:pt x="136" y="27"/>
                  </a:cubicBezTo>
                  <a:cubicBezTo>
                    <a:pt x="134" y="30"/>
                    <a:pt x="131" y="32"/>
                    <a:pt x="128" y="35"/>
                  </a:cubicBezTo>
                  <a:cubicBezTo>
                    <a:pt x="116" y="48"/>
                    <a:pt x="101" y="63"/>
                    <a:pt x="87" y="83"/>
                  </a:cubicBezTo>
                  <a:cubicBezTo>
                    <a:pt x="73" y="102"/>
                    <a:pt x="58" y="126"/>
                    <a:pt x="45" y="154"/>
                  </a:cubicBezTo>
                  <a:cubicBezTo>
                    <a:pt x="31" y="181"/>
                    <a:pt x="20" y="213"/>
                    <a:pt x="12" y="249"/>
                  </a:cubicBezTo>
                  <a:cubicBezTo>
                    <a:pt x="10" y="257"/>
                    <a:pt x="8" y="266"/>
                    <a:pt x="7" y="276"/>
                  </a:cubicBezTo>
                  <a:cubicBezTo>
                    <a:pt x="6" y="278"/>
                    <a:pt x="6" y="280"/>
                    <a:pt x="5" y="283"/>
                  </a:cubicBezTo>
                  <a:cubicBezTo>
                    <a:pt x="5" y="286"/>
                    <a:pt x="5" y="286"/>
                    <a:pt x="5" y="286"/>
                  </a:cubicBezTo>
                  <a:cubicBezTo>
                    <a:pt x="5" y="288"/>
                    <a:pt x="5" y="288"/>
                    <a:pt x="5" y="288"/>
                  </a:cubicBezTo>
                  <a:cubicBezTo>
                    <a:pt x="5" y="289"/>
                    <a:pt x="4" y="287"/>
                    <a:pt x="4" y="290"/>
                  </a:cubicBezTo>
                  <a:cubicBezTo>
                    <a:pt x="4" y="290"/>
                    <a:pt x="4" y="290"/>
                    <a:pt x="4" y="290"/>
                  </a:cubicBezTo>
                  <a:cubicBezTo>
                    <a:pt x="4" y="291"/>
                    <a:pt x="4" y="291"/>
                    <a:pt x="4" y="291"/>
                  </a:cubicBezTo>
                  <a:cubicBezTo>
                    <a:pt x="4" y="295"/>
                    <a:pt x="3" y="299"/>
                    <a:pt x="3" y="304"/>
                  </a:cubicBezTo>
                  <a:cubicBezTo>
                    <a:pt x="2" y="310"/>
                    <a:pt x="2" y="310"/>
                    <a:pt x="2" y="310"/>
                  </a:cubicBezTo>
                  <a:cubicBezTo>
                    <a:pt x="2" y="311"/>
                    <a:pt x="2" y="312"/>
                    <a:pt x="2" y="314"/>
                  </a:cubicBezTo>
                  <a:cubicBezTo>
                    <a:pt x="1" y="317"/>
                    <a:pt x="1" y="317"/>
                    <a:pt x="1" y="317"/>
                  </a:cubicBezTo>
                  <a:cubicBezTo>
                    <a:pt x="1" y="323"/>
                    <a:pt x="1" y="328"/>
                    <a:pt x="1" y="333"/>
                  </a:cubicBezTo>
                  <a:cubicBezTo>
                    <a:pt x="0" y="337"/>
                    <a:pt x="0" y="337"/>
                    <a:pt x="0" y="337"/>
                  </a:cubicBezTo>
                  <a:cubicBezTo>
                    <a:pt x="0" y="341"/>
                    <a:pt x="0" y="341"/>
                    <a:pt x="0" y="341"/>
                  </a:cubicBezTo>
                  <a:cubicBezTo>
                    <a:pt x="0" y="348"/>
                    <a:pt x="0" y="348"/>
                    <a:pt x="0" y="348"/>
                  </a:cubicBezTo>
                  <a:cubicBezTo>
                    <a:pt x="0" y="353"/>
                    <a:pt x="0" y="358"/>
                    <a:pt x="0" y="364"/>
                  </a:cubicBezTo>
                  <a:cubicBezTo>
                    <a:pt x="1" y="374"/>
                    <a:pt x="1" y="384"/>
                    <a:pt x="2" y="395"/>
                  </a:cubicBezTo>
                  <a:cubicBezTo>
                    <a:pt x="3" y="400"/>
                    <a:pt x="3" y="405"/>
                    <a:pt x="4" y="410"/>
                  </a:cubicBezTo>
                  <a:cubicBezTo>
                    <a:pt x="4" y="415"/>
                    <a:pt x="5" y="421"/>
                    <a:pt x="6" y="426"/>
                  </a:cubicBezTo>
                  <a:cubicBezTo>
                    <a:pt x="7" y="434"/>
                    <a:pt x="7" y="434"/>
                    <a:pt x="7" y="434"/>
                  </a:cubicBezTo>
                  <a:cubicBezTo>
                    <a:pt x="9" y="442"/>
                    <a:pt x="9" y="442"/>
                    <a:pt x="9" y="442"/>
                  </a:cubicBezTo>
                  <a:cubicBezTo>
                    <a:pt x="10" y="447"/>
                    <a:pt x="11" y="453"/>
                    <a:pt x="12" y="458"/>
                  </a:cubicBezTo>
                  <a:cubicBezTo>
                    <a:pt x="13" y="463"/>
                    <a:pt x="14" y="469"/>
                    <a:pt x="16" y="474"/>
                  </a:cubicBezTo>
                  <a:cubicBezTo>
                    <a:pt x="18" y="482"/>
                    <a:pt x="18" y="482"/>
                    <a:pt x="18" y="482"/>
                  </a:cubicBezTo>
                  <a:cubicBezTo>
                    <a:pt x="20" y="490"/>
                    <a:pt x="20" y="490"/>
                    <a:pt x="20" y="490"/>
                  </a:cubicBezTo>
                  <a:cubicBezTo>
                    <a:pt x="26" y="511"/>
                    <a:pt x="35" y="532"/>
                    <a:pt x="44" y="553"/>
                  </a:cubicBezTo>
                  <a:cubicBezTo>
                    <a:pt x="53" y="574"/>
                    <a:pt x="64" y="594"/>
                    <a:pt x="77" y="614"/>
                  </a:cubicBezTo>
                  <a:cubicBezTo>
                    <a:pt x="102" y="654"/>
                    <a:pt x="132" y="690"/>
                    <a:pt x="167" y="722"/>
                  </a:cubicBezTo>
                  <a:cubicBezTo>
                    <a:pt x="202" y="754"/>
                    <a:pt x="242" y="781"/>
                    <a:pt x="283" y="802"/>
                  </a:cubicBezTo>
                  <a:cubicBezTo>
                    <a:pt x="325" y="824"/>
                    <a:pt x="369" y="839"/>
                    <a:pt x="411" y="849"/>
                  </a:cubicBezTo>
                  <a:cubicBezTo>
                    <a:pt x="422" y="851"/>
                    <a:pt x="433" y="853"/>
                    <a:pt x="443" y="855"/>
                  </a:cubicBezTo>
                  <a:cubicBezTo>
                    <a:pt x="449" y="856"/>
                    <a:pt x="454" y="857"/>
                    <a:pt x="459" y="858"/>
                  </a:cubicBezTo>
                  <a:cubicBezTo>
                    <a:pt x="462" y="858"/>
                    <a:pt x="464" y="858"/>
                    <a:pt x="467" y="859"/>
                  </a:cubicBezTo>
                  <a:cubicBezTo>
                    <a:pt x="471" y="859"/>
                    <a:pt x="471" y="859"/>
                    <a:pt x="471" y="859"/>
                  </a:cubicBezTo>
                  <a:cubicBezTo>
                    <a:pt x="473" y="859"/>
                    <a:pt x="473" y="859"/>
                    <a:pt x="473" y="859"/>
                  </a:cubicBezTo>
                  <a:cubicBezTo>
                    <a:pt x="474" y="860"/>
                    <a:pt x="474" y="860"/>
                    <a:pt x="474" y="860"/>
                  </a:cubicBezTo>
                  <a:cubicBezTo>
                    <a:pt x="474" y="860"/>
                    <a:pt x="474" y="860"/>
                    <a:pt x="474" y="860"/>
                  </a:cubicBezTo>
                  <a:cubicBezTo>
                    <a:pt x="477" y="860"/>
                    <a:pt x="469" y="860"/>
                    <a:pt x="480" y="860"/>
                  </a:cubicBezTo>
                  <a:cubicBezTo>
                    <a:pt x="488" y="861"/>
                    <a:pt x="495" y="861"/>
                    <a:pt x="503" y="862"/>
                  </a:cubicBezTo>
                  <a:cubicBezTo>
                    <a:pt x="504" y="863"/>
                    <a:pt x="506" y="863"/>
                    <a:pt x="508" y="863"/>
                  </a:cubicBezTo>
                  <a:cubicBezTo>
                    <a:pt x="509" y="863"/>
                    <a:pt x="509" y="863"/>
                    <a:pt x="509" y="863"/>
                  </a:cubicBezTo>
                  <a:cubicBezTo>
                    <a:pt x="510" y="863"/>
                    <a:pt x="510" y="863"/>
                    <a:pt x="510" y="863"/>
                  </a:cubicBezTo>
                  <a:cubicBezTo>
                    <a:pt x="511" y="863"/>
                    <a:pt x="511" y="863"/>
                    <a:pt x="511" y="863"/>
                  </a:cubicBezTo>
                  <a:cubicBezTo>
                    <a:pt x="515" y="863"/>
                    <a:pt x="515" y="863"/>
                    <a:pt x="515" y="863"/>
                  </a:cubicBezTo>
                  <a:cubicBezTo>
                    <a:pt x="521" y="863"/>
                    <a:pt x="527" y="863"/>
                    <a:pt x="532" y="863"/>
                  </a:cubicBezTo>
                  <a:cubicBezTo>
                    <a:pt x="538" y="863"/>
                    <a:pt x="543" y="863"/>
                    <a:pt x="549" y="863"/>
                  </a:cubicBezTo>
                  <a:cubicBezTo>
                    <a:pt x="552" y="863"/>
                    <a:pt x="554" y="863"/>
                    <a:pt x="557" y="863"/>
                  </a:cubicBezTo>
                  <a:cubicBezTo>
                    <a:pt x="559" y="863"/>
                    <a:pt x="562" y="863"/>
                    <a:pt x="564" y="863"/>
                  </a:cubicBezTo>
                  <a:cubicBezTo>
                    <a:pt x="574" y="862"/>
                    <a:pt x="583" y="861"/>
                    <a:pt x="592" y="861"/>
                  </a:cubicBezTo>
                  <a:cubicBezTo>
                    <a:pt x="594" y="861"/>
                    <a:pt x="596" y="860"/>
                    <a:pt x="599" y="860"/>
                  </a:cubicBezTo>
                  <a:cubicBezTo>
                    <a:pt x="601" y="860"/>
                    <a:pt x="603" y="860"/>
                    <a:pt x="605" y="859"/>
                  </a:cubicBezTo>
                  <a:cubicBezTo>
                    <a:pt x="610" y="859"/>
                    <a:pt x="614" y="858"/>
                    <a:pt x="618" y="858"/>
                  </a:cubicBezTo>
                  <a:cubicBezTo>
                    <a:pt x="627" y="856"/>
                    <a:pt x="635" y="856"/>
                    <a:pt x="643" y="854"/>
                  </a:cubicBezTo>
                  <a:cubicBezTo>
                    <a:pt x="651" y="852"/>
                    <a:pt x="659" y="851"/>
                    <a:pt x="666" y="849"/>
                  </a:cubicBezTo>
                  <a:cubicBezTo>
                    <a:pt x="670" y="848"/>
                    <a:pt x="674" y="847"/>
                    <a:pt x="677" y="847"/>
                  </a:cubicBezTo>
                  <a:cubicBezTo>
                    <a:pt x="681" y="846"/>
                    <a:pt x="684" y="845"/>
                    <a:pt x="688" y="844"/>
                  </a:cubicBezTo>
                  <a:cubicBezTo>
                    <a:pt x="695" y="842"/>
                    <a:pt x="701" y="840"/>
                    <a:pt x="708" y="838"/>
                  </a:cubicBezTo>
                  <a:cubicBezTo>
                    <a:pt x="714" y="836"/>
                    <a:pt x="720" y="835"/>
                    <a:pt x="725" y="833"/>
                  </a:cubicBezTo>
                  <a:cubicBezTo>
                    <a:pt x="737" y="829"/>
                    <a:pt x="747" y="825"/>
                    <a:pt x="755" y="822"/>
                  </a:cubicBezTo>
                  <a:cubicBezTo>
                    <a:pt x="764" y="818"/>
                    <a:pt x="771" y="815"/>
                    <a:pt x="777" y="812"/>
                  </a:cubicBezTo>
                  <a:cubicBezTo>
                    <a:pt x="789" y="807"/>
                    <a:pt x="795" y="804"/>
                    <a:pt x="795" y="804"/>
                  </a:cubicBezTo>
                  <a:cubicBezTo>
                    <a:pt x="597" y="485"/>
                    <a:pt x="597" y="485"/>
                    <a:pt x="597" y="485"/>
                  </a:cubicBezTo>
                  <a:cubicBezTo>
                    <a:pt x="597" y="485"/>
                    <a:pt x="595" y="487"/>
                    <a:pt x="591" y="491"/>
                  </a:cubicBezTo>
                  <a:cubicBezTo>
                    <a:pt x="589" y="492"/>
                    <a:pt x="587" y="495"/>
                    <a:pt x="584" y="497"/>
                  </a:cubicBezTo>
                  <a:cubicBezTo>
                    <a:pt x="582" y="500"/>
                    <a:pt x="578" y="503"/>
                    <a:pt x="575" y="506"/>
                  </a:cubicBezTo>
                  <a:cubicBezTo>
                    <a:pt x="573" y="508"/>
                    <a:pt x="571" y="509"/>
                    <a:pt x="569" y="511"/>
                  </a:cubicBezTo>
                  <a:cubicBezTo>
                    <a:pt x="567" y="512"/>
                    <a:pt x="564" y="514"/>
                    <a:pt x="562" y="516"/>
                  </a:cubicBezTo>
                  <a:cubicBezTo>
                    <a:pt x="561" y="517"/>
                    <a:pt x="559" y="518"/>
                    <a:pt x="558" y="519"/>
                  </a:cubicBezTo>
                  <a:cubicBezTo>
                    <a:pt x="557" y="520"/>
                    <a:pt x="556" y="520"/>
                    <a:pt x="554" y="521"/>
                  </a:cubicBezTo>
                  <a:cubicBezTo>
                    <a:pt x="551" y="523"/>
                    <a:pt x="549" y="525"/>
                    <a:pt x="546" y="527"/>
                  </a:cubicBezTo>
                  <a:cubicBezTo>
                    <a:pt x="543" y="529"/>
                    <a:pt x="539" y="530"/>
                    <a:pt x="536" y="532"/>
                  </a:cubicBezTo>
                  <a:cubicBezTo>
                    <a:pt x="535" y="533"/>
                    <a:pt x="533" y="534"/>
                    <a:pt x="531" y="535"/>
                  </a:cubicBezTo>
                  <a:cubicBezTo>
                    <a:pt x="529" y="536"/>
                    <a:pt x="529" y="536"/>
                    <a:pt x="529" y="536"/>
                  </a:cubicBezTo>
                  <a:cubicBezTo>
                    <a:pt x="526" y="538"/>
                    <a:pt x="526" y="538"/>
                    <a:pt x="526" y="538"/>
                  </a:cubicBezTo>
                  <a:cubicBezTo>
                    <a:pt x="522" y="539"/>
                    <a:pt x="518" y="541"/>
                    <a:pt x="514" y="543"/>
                  </a:cubicBezTo>
                  <a:cubicBezTo>
                    <a:pt x="513" y="543"/>
                    <a:pt x="511" y="544"/>
                    <a:pt x="509" y="545"/>
                  </a:cubicBezTo>
                  <a:cubicBezTo>
                    <a:pt x="508" y="546"/>
                    <a:pt x="507" y="546"/>
                    <a:pt x="505" y="547"/>
                  </a:cubicBezTo>
                  <a:cubicBezTo>
                    <a:pt x="504" y="548"/>
                    <a:pt x="502" y="549"/>
                    <a:pt x="501" y="549"/>
                  </a:cubicBezTo>
                  <a:cubicBezTo>
                    <a:pt x="499" y="550"/>
                    <a:pt x="499" y="550"/>
                    <a:pt x="499" y="550"/>
                  </a:cubicBezTo>
                  <a:cubicBezTo>
                    <a:pt x="499" y="550"/>
                    <a:pt x="499" y="550"/>
                    <a:pt x="499" y="550"/>
                  </a:cubicBezTo>
                  <a:cubicBezTo>
                    <a:pt x="498" y="550"/>
                    <a:pt x="498" y="550"/>
                    <a:pt x="498" y="550"/>
                  </a:cubicBezTo>
                  <a:cubicBezTo>
                    <a:pt x="497" y="551"/>
                    <a:pt x="497" y="551"/>
                    <a:pt x="497" y="551"/>
                  </a:cubicBezTo>
                  <a:cubicBezTo>
                    <a:pt x="495" y="551"/>
                    <a:pt x="493" y="551"/>
                    <a:pt x="492" y="552"/>
                  </a:cubicBezTo>
                  <a:cubicBezTo>
                    <a:pt x="484" y="553"/>
                    <a:pt x="477" y="554"/>
                    <a:pt x="469" y="556"/>
                  </a:cubicBezTo>
                  <a:cubicBezTo>
                    <a:pt x="480" y="556"/>
                    <a:pt x="472" y="556"/>
                    <a:pt x="474" y="556"/>
                  </a:cubicBezTo>
                  <a:cubicBezTo>
                    <a:pt x="474" y="556"/>
                    <a:pt x="474" y="556"/>
                    <a:pt x="474" y="556"/>
                  </a:cubicBezTo>
                  <a:cubicBezTo>
                    <a:pt x="474" y="556"/>
                    <a:pt x="474" y="556"/>
                    <a:pt x="474" y="556"/>
                  </a:cubicBezTo>
                  <a:cubicBezTo>
                    <a:pt x="473" y="556"/>
                    <a:pt x="473" y="556"/>
                    <a:pt x="473" y="556"/>
                  </a:cubicBezTo>
                  <a:cubicBezTo>
                    <a:pt x="471" y="557"/>
                    <a:pt x="471" y="557"/>
                    <a:pt x="471" y="557"/>
                  </a:cubicBezTo>
                  <a:cubicBezTo>
                    <a:pt x="467" y="557"/>
                    <a:pt x="467" y="557"/>
                    <a:pt x="467" y="557"/>
                  </a:cubicBezTo>
                  <a:cubicBezTo>
                    <a:pt x="465" y="558"/>
                    <a:pt x="462" y="559"/>
                    <a:pt x="459" y="559"/>
                  </a:cubicBezTo>
                  <a:cubicBezTo>
                    <a:pt x="454" y="560"/>
                    <a:pt x="449" y="561"/>
                    <a:pt x="443" y="561"/>
                  </a:cubicBezTo>
                  <a:cubicBezTo>
                    <a:pt x="422" y="564"/>
                    <a:pt x="398" y="564"/>
                    <a:pt x="373" y="561"/>
                  </a:cubicBezTo>
                  <a:cubicBezTo>
                    <a:pt x="349" y="557"/>
                    <a:pt x="323" y="550"/>
                    <a:pt x="297" y="539"/>
                  </a:cubicBezTo>
                  <a:cubicBezTo>
                    <a:pt x="271" y="528"/>
                    <a:pt x="246" y="513"/>
                    <a:pt x="223" y="494"/>
                  </a:cubicBezTo>
                  <a:cubicBezTo>
                    <a:pt x="212" y="484"/>
                    <a:pt x="201" y="474"/>
                    <a:pt x="190" y="463"/>
                  </a:cubicBezTo>
                  <a:cubicBezTo>
                    <a:pt x="180" y="452"/>
                    <a:pt x="170" y="440"/>
                    <a:pt x="162" y="427"/>
                  </a:cubicBezTo>
                  <a:cubicBezTo>
                    <a:pt x="159" y="422"/>
                    <a:pt x="159" y="422"/>
                    <a:pt x="159" y="422"/>
                  </a:cubicBezTo>
                  <a:cubicBezTo>
                    <a:pt x="155" y="417"/>
                    <a:pt x="155" y="417"/>
                    <a:pt x="155" y="417"/>
                  </a:cubicBezTo>
                  <a:cubicBezTo>
                    <a:pt x="153" y="414"/>
                    <a:pt x="151" y="411"/>
                    <a:pt x="149" y="408"/>
                  </a:cubicBezTo>
                  <a:cubicBezTo>
                    <a:pt x="147" y="404"/>
                    <a:pt x="145" y="401"/>
                    <a:pt x="144" y="397"/>
                  </a:cubicBezTo>
                  <a:cubicBezTo>
                    <a:pt x="141" y="392"/>
                    <a:pt x="141" y="392"/>
                    <a:pt x="141" y="392"/>
                  </a:cubicBezTo>
                  <a:cubicBezTo>
                    <a:pt x="138" y="387"/>
                    <a:pt x="138" y="387"/>
                    <a:pt x="138" y="387"/>
                  </a:cubicBezTo>
                  <a:cubicBezTo>
                    <a:pt x="136" y="384"/>
                    <a:pt x="135" y="380"/>
                    <a:pt x="133" y="377"/>
                  </a:cubicBezTo>
                  <a:cubicBezTo>
                    <a:pt x="132" y="373"/>
                    <a:pt x="130" y="370"/>
                    <a:pt x="128" y="366"/>
                  </a:cubicBezTo>
                  <a:cubicBezTo>
                    <a:pt x="125" y="359"/>
                    <a:pt x="123" y="352"/>
                    <a:pt x="120" y="345"/>
                  </a:cubicBezTo>
                  <a:cubicBezTo>
                    <a:pt x="119" y="341"/>
                    <a:pt x="118" y="337"/>
                    <a:pt x="117" y="334"/>
                  </a:cubicBezTo>
                  <a:cubicBezTo>
                    <a:pt x="115" y="328"/>
                    <a:pt x="115" y="328"/>
                    <a:pt x="115" y="328"/>
                  </a:cubicBezTo>
                  <a:cubicBezTo>
                    <a:pt x="114" y="325"/>
                    <a:pt x="114" y="325"/>
                    <a:pt x="114" y="325"/>
                  </a:cubicBezTo>
                  <a:cubicBezTo>
                    <a:pt x="113" y="323"/>
                    <a:pt x="113" y="323"/>
                    <a:pt x="113" y="323"/>
                  </a:cubicBezTo>
                  <a:cubicBezTo>
                    <a:pt x="112" y="319"/>
                    <a:pt x="111" y="316"/>
                    <a:pt x="110" y="313"/>
                  </a:cubicBezTo>
                  <a:cubicBezTo>
                    <a:pt x="110" y="310"/>
                    <a:pt x="110" y="310"/>
                    <a:pt x="110" y="310"/>
                  </a:cubicBezTo>
                  <a:cubicBezTo>
                    <a:pt x="110" y="309"/>
                    <a:pt x="109" y="308"/>
                    <a:pt x="109" y="307"/>
                  </a:cubicBezTo>
                  <a:cubicBezTo>
                    <a:pt x="108" y="301"/>
                    <a:pt x="108" y="301"/>
                    <a:pt x="108" y="301"/>
                  </a:cubicBezTo>
                  <a:cubicBezTo>
                    <a:pt x="107" y="297"/>
                    <a:pt x="106" y="292"/>
                    <a:pt x="106" y="288"/>
                  </a:cubicBezTo>
                  <a:cubicBezTo>
                    <a:pt x="106" y="287"/>
                    <a:pt x="106" y="287"/>
                    <a:pt x="106" y="287"/>
                  </a:cubicBezTo>
                  <a:cubicBezTo>
                    <a:pt x="105" y="287"/>
                    <a:pt x="105" y="287"/>
                    <a:pt x="105" y="287"/>
                  </a:cubicBezTo>
                  <a:cubicBezTo>
                    <a:pt x="105" y="289"/>
                    <a:pt x="105" y="288"/>
                    <a:pt x="105" y="288"/>
                  </a:cubicBezTo>
                  <a:cubicBezTo>
                    <a:pt x="105" y="287"/>
                    <a:pt x="105" y="287"/>
                    <a:pt x="105" y="287"/>
                  </a:cubicBezTo>
                  <a:cubicBezTo>
                    <a:pt x="105" y="284"/>
                    <a:pt x="105" y="284"/>
                    <a:pt x="105" y="284"/>
                  </a:cubicBezTo>
                  <a:cubicBezTo>
                    <a:pt x="104" y="278"/>
                    <a:pt x="104" y="278"/>
                    <a:pt x="104" y="278"/>
                  </a:cubicBezTo>
                  <a:cubicBezTo>
                    <a:pt x="103" y="271"/>
                    <a:pt x="102" y="263"/>
                    <a:pt x="101" y="256"/>
                  </a:cubicBezTo>
                  <a:cubicBezTo>
                    <a:pt x="99" y="227"/>
                    <a:pt x="100" y="198"/>
                    <a:pt x="104" y="172"/>
                  </a:cubicBezTo>
                  <a:cubicBezTo>
                    <a:pt x="107" y="146"/>
                    <a:pt x="114" y="122"/>
                    <a:pt x="121" y="100"/>
                  </a:cubicBezTo>
                  <a:cubicBezTo>
                    <a:pt x="128" y="79"/>
                    <a:pt x="136" y="61"/>
                    <a:pt x="143" y="47"/>
                  </a:cubicBezTo>
                  <a:cubicBezTo>
                    <a:pt x="145" y="43"/>
                    <a:pt x="147" y="40"/>
                    <a:pt x="149" y="37"/>
                  </a:cubicBezTo>
                  <a:cubicBezTo>
                    <a:pt x="151" y="33"/>
                    <a:pt x="152" y="31"/>
                    <a:pt x="154" y="28"/>
                  </a:cubicBezTo>
                  <a:cubicBezTo>
                    <a:pt x="157" y="22"/>
                    <a:pt x="160" y="18"/>
                    <a:pt x="162" y="14"/>
                  </a:cubicBezTo>
                  <a:cubicBezTo>
                    <a:pt x="167" y="6"/>
                    <a:pt x="170" y="2"/>
                    <a:pt x="170" y="2"/>
                  </a:cubicBezTo>
                  <a:lnTo>
                    <a:pt x="167" y="0"/>
                  </a:lnTo>
                  <a:close/>
                </a:path>
              </a:pathLst>
            </a:custGeom>
            <a:solidFill>
              <a:schemeClr val="accent4"/>
            </a:solidFill>
            <a:ln>
              <a:noFill/>
            </a:ln>
          </p:spPr>
          <p:txBody>
            <a:bodyPr/>
            <a:lstStyle/>
            <a:p>
              <a:pPr defTabSz="685783">
                <a:defRPr/>
              </a:pPr>
              <a:endParaRPr lang="zh-CN" altLang="en-US" sz="1600"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12" name="组合 11"/>
            <p:cNvGrpSpPr/>
            <p:nvPr/>
          </p:nvGrpSpPr>
          <p:grpSpPr>
            <a:xfrm>
              <a:off x="2803572" y="3645997"/>
              <a:ext cx="310604" cy="209411"/>
              <a:chOff x="2681093" y="4567497"/>
              <a:chExt cx="414138" cy="279215"/>
            </a:xfrm>
          </p:grpSpPr>
          <p:sp>
            <p:nvSpPr>
              <p:cNvPr id="13" name="Freeform 19@|5FFC:16777215|FBC:16777215|LFC:16777215|LBC:16777215"/>
              <p:cNvSpPr>
                <a:spLocks noEditPoints="1"/>
              </p:cNvSpPr>
              <p:nvPr/>
            </p:nvSpPr>
            <p:spPr bwMode="auto">
              <a:xfrm>
                <a:off x="2681093" y="4567497"/>
                <a:ext cx="414138" cy="279215"/>
              </a:xfrm>
              <a:custGeom>
                <a:gdLst>
                  <a:gd name="T0" fmla="*/ 130 w 142"/>
                  <a:gd name="T1" fmla="*/ 15 h 96"/>
                  <a:gd name="T2" fmla="*/ 102 w 142"/>
                  <a:gd name="T3" fmla="*/ 15 h 96"/>
                  <a:gd name="T4" fmla="*/ 102 w 142"/>
                  <a:gd name="T5" fmla="*/ 14 h 96"/>
                  <a:gd name="T6" fmla="*/ 96 w 142"/>
                  <a:gd name="T7" fmla="*/ 5 h 96"/>
                  <a:gd name="T8" fmla="*/ 87 w 142"/>
                  <a:gd name="T9" fmla="*/ 0 h 96"/>
                  <a:gd name="T10" fmla="*/ 55 w 142"/>
                  <a:gd name="T11" fmla="*/ 0 h 96"/>
                  <a:gd name="T12" fmla="*/ 46 w 142"/>
                  <a:gd name="T13" fmla="*/ 5 h 96"/>
                  <a:gd name="T14" fmla="*/ 40 w 142"/>
                  <a:gd name="T15" fmla="*/ 14 h 96"/>
                  <a:gd name="T16" fmla="*/ 40 w 142"/>
                  <a:gd name="T17" fmla="*/ 15 h 96"/>
                  <a:gd name="T18" fmla="*/ 12 w 142"/>
                  <a:gd name="T19" fmla="*/ 15 h 96"/>
                  <a:gd name="T20" fmla="*/ 0 w 142"/>
                  <a:gd name="T21" fmla="*/ 26 h 96"/>
                  <a:gd name="T22" fmla="*/ 0 w 142"/>
                  <a:gd name="T23" fmla="*/ 84 h 96"/>
                  <a:gd name="T24" fmla="*/ 12 w 142"/>
                  <a:gd name="T25" fmla="*/ 96 h 96"/>
                  <a:gd name="T26" fmla="*/ 130 w 142"/>
                  <a:gd name="T27" fmla="*/ 96 h 96"/>
                  <a:gd name="T28" fmla="*/ 142 w 142"/>
                  <a:gd name="T29" fmla="*/ 84 h 96"/>
                  <a:gd name="T30" fmla="*/ 142 w 142"/>
                  <a:gd name="T31" fmla="*/ 26 h 96"/>
                  <a:gd name="T32" fmla="*/ 130 w 142"/>
                  <a:gd name="T33" fmla="*/ 15 h 96"/>
                  <a:gd name="T34" fmla="*/ 30 w 142"/>
                  <a:gd name="T35" fmla="*/ 31 h 96"/>
                  <a:gd name="T36" fmla="*/ 8 w 142"/>
                  <a:gd name="T37" fmla="*/ 31 h 96"/>
                  <a:gd name="T38" fmla="*/ 8 w 142"/>
                  <a:gd name="T39" fmla="*/ 22 h 96"/>
                  <a:gd name="T40" fmla="*/ 30 w 142"/>
                  <a:gd name="T41" fmla="*/ 22 h 96"/>
                  <a:gd name="T42" fmla="*/ 30 w 142"/>
                  <a:gd name="T43" fmla="*/ 31 h 96"/>
                  <a:gd name="T44" fmla="*/ 71 w 142"/>
                  <a:gd name="T45" fmla="*/ 90 h 96"/>
                  <a:gd name="T46" fmla="*/ 36 w 142"/>
                  <a:gd name="T47" fmla="*/ 55 h 96"/>
                  <a:gd name="T48" fmla="*/ 71 w 142"/>
                  <a:gd name="T49" fmla="*/ 20 h 96"/>
                  <a:gd name="T50" fmla="*/ 106 w 142"/>
                  <a:gd name="T51" fmla="*/ 55 h 96"/>
                  <a:gd name="T52" fmla="*/ 71 w 142"/>
                  <a:gd name="T53" fmla="*/ 90 h 96"/>
                  <a:gd name="T54" fmla="*/ 136 w 142"/>
                  <a:gd name="T55" fmla="*/ 30 h 96"/>
                  <a:gd name="T56" fmla="*/ 132 w 142"/>
                  <a:gd name="T57" fmla="*/ 30 h 96"/>
                  <a:gd name="T58" fmla="*/ 132 w 142"/>
                  <a:gd name="T59" fmla="*/ 34 h 96"/>
                  <a:gd name="T60" fmla="*/ 126 w 142"/>
                  <a:gd name="T61" fmla="*/ 34 h 96"/>
                  <a:gd name="T62" fmla="*/ 126 w 142"/>
                  <a:gd name="T63" fmla="*/ 30 h 96"/>
                  <a:gd name="T64" fmla="*/ 121 w 142"/>
                  <a:gd name="T65" fmla="*/ 30 h 96"/>
                  <a:gd name="T66" fmla="*/ 121 w 142"/>
                  <a:gd name="T67" fmla="*/ 24 h 96"/>
                  <a:gd name="T68" fmla="*/ 126 w 142"/>
                  <a:gd name="T69" fmla="*/ 24 h 96"/>
                  <a:gd name="T70" fmla="*/ 126 w 142"/>
                  <a:gd name="T71" fmla="*/ 19 h 96"/>
                  <a:gd name="T72" fmla="*/ 132 w 142"/>
                  <a:gd name="T73" fmla="*/ 19 h 96"/>
                  <a:gd name="T74" fmla="*/ 132 w 142"/>
                  <a:gd name="T75" fmla="*/ 24 h 96"/>
                  <a:gd name="T76" fmla="*/ 136 w 142"/>
                  <a:gd name="T77" fmla="*/ 24 h 96"/>
                  <a:gd name="T78" fmla="*/ 136 w 142"/>
                  <a:gd name="T79" fmla="*/ 30 h 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96">
                    <a:moveTo>
                      <a:pt x="130" y="15"/>
                    </a:moveTo>
                    <a:cubicBezTo>
                      <a:pt x="102" y="15"/>
                      <a:pt x="102" y="15"/>
                      <a:pt x="102" y="15"/>
                    </a:cubicBezTo>
                    <a:cubicBezTo>
                      <a:pt x="102" y="14"/>
                      <a:pt x="102" y="14"/>
                      <a:pt x="102" y="14"/>
                    </a:cubicBezTo>
                    <a:cubicBezTo>
                      <a:pt x="96" y="5"/>
                      <a:pt x="96" y="5"/>
                      <a:pt x="96" y="5"/>
                    </a:cubicBezTo>
                    <a:cubicBezTo>
                      <a:pt x="95" y="2"/>
                      <a:pt x="90" y="0"/>
                      <a:pt x="87" y="0"/>
                    </a:cubicBezTo>
                    <a:cubicBezTo>
                      <a:pt x="55" y="0"/>
                      <a:pt x="55" y="0"/>
                      <a:pt x="55" y="0"/>
                    </a:cubicBezTo>
                    <a:cubicBezTo>
                      <a:pt x="52" y="0"/>
                      <a:pt x="48" y="2"/>
                      <a:pt x="46" y="5"/>
                    </a:cubicBezTo>
                    <a:cubicBezTo>
                      <a:pt x="40" y="14"/>
                      <a:pt x="40" y="14"/>
                      <a:pt x="40" y="14"/>
                    </a:cubicBezTo>
                    <a:cubicBezTo>
                      <a:pt x="40" y="14"/>
                      <a:pt x="40" y="14"/>
                      <a:pt x="40" y="15"/>
                    </a:cubicBezTo>
                    <a:cubicBezTo>
                      <a:pt x="12" y="15"/>
                      <a:pt x="12" y="15"/>
                      <a:pt x="12" y="15"/>
                    </a:cubicBezTo>
                    <a:cubicBezTo>
                      <a:pt x="5" y="15"/>
                      <a:pt x="0" y="20"/>
                      <a:pt x="0" y="26"/>
                    </a:cubicBezTo>
                    <a:cubicBezTo>
                      <a:pt x="0" y="84"/>
                      <a:pt x="0" y="84"/>
                      <a:pt x="0" y="84"/>
                    </a:cubicBezTo>
                    <a:cubicBezTo>
                      <a:pt x="0" y="91"/>
                      <a:pt x="5" y="96"/>
                      <a:pt x="12" y="96"/>
                    </a:cubicBezTo>
                    <a:cubicBezTo>
                      <a:pt x="130" y="96"/>
                      <a:pt x="130" y="96"/>
                      <a:pt x="130" y="96"/>
                    </a:cubicBezTo>
                    <a:cubicBezTo>
                      <a:pt x="137" y="96"/>
                      <a:pt x="142" y="91"/>
                      <a:pt x="142" y="84"/>
                    </a:cubicBezTo>
                    <a:cubicBezTo>
                      <a:pt x="142" y="26"/>
                      <a:pt x="142" y="26"/>
                      <a:pt x="142" y="26"/>
                    </a:cubicBezTo>
                    <a:cubicBezTo>
                      <a:pt x="142" y="20"/>
                      <a:pt x="137" y="15"/>
                      <a:pt x="130" y="15"/>
                    </a:cubicBezTo>
                    <a:close/>
                    <a:moveTo>
                      <a:pt x="30" y="31"/>
                    </a:moveTo>
                    <a:cubicBezTo>
                      <a:pt x="8" y="31"/>
                      <a:pt x="8" y="31"/>
                      <a:pt x="8" y="31"/>
                    </a:cubicBezTo>
                    <a:cubicBezTo>
                      <a:pt x="8" y="22"/>
                      <a:pt x="8" y="22"/>
                      <a:pt x="8" y="22"/>
                    </a:cubicBezTo>
                    <a:cubicBezTo>
                      <a:pt x="30" y="22"/>
                      <a:pt x="30" y="22"/>
                      <a:pt x="30" y="22"/>
                    </a:cubicBezTo>
                    <a:lnTo>
                      <a:pt x="30" y="31"/>
                    </a:lnTo>
                    <a:close/>
                    <a:moveTo>
                      <a:pt x="71" y="90"/>
                    </a:moveTo>
                    <a:cubicBezTo>
                      <a:pt x="52" y="90"/>
                      <a:pt x="36" y="74"/>
                      <a:pt x="36" y="55"/>
                    </a:cubicBezTo>
                    <a:cubicBezTo>
                      <a:pt x="36" y="35"/>
                      <a:pt x="52" y="20"/>
                      <a:pt x="71" y="20"/>
                    </a:cubicBezTo>
                    <a:cubicBezTo>
                      <a:pt x="90" y="20"/>
                      <a:pt x="106" y="35"/>
                      <a:pt x="106" y="55"/>
                    </a:cubicBezTo>
                    <a:cubicBezTo>
                      <a:pt x="106" y="74"/>
                      <a:pt x="90" y="90"/>
                      <a:pt x="71" y="90"/>
                    </a:cubicBezTo>
                    <a:close/>
                    <a:moveTo>
                      <a:pt x="136" y="30"/>
                    </a:moveTo>
                    <a:cubicBezTo>
                      <a:pt x="132" y="30"/>
                      <a:pt x="132" y="30"/>
                      <a:pt x="132" y="30"/>
                    </a:cubicBezTo>
                    <a:cubicBezTo>
                      <a:pt x="132" y="34"/>
                      <a:pt x="132" y="34"/>
                      <a:pt x="132" y="34"/>
                    </a:cubicBezTo>
                    <a:cubicBezTo>
                      <a:pt x="126" y="34"/>
                      <a:pt x="126" y="34"/>
                      <a:pt x="126" y="34"/>
                    </a:cubicBezTo>
                    <a:cubicBezTo>
                      <a:pt x="126" y="30"/>
                      <a:pt x="126" y="30"/>
                      <a:pt x="126" y="30"/>
                    </a:cubicBezTo>
                    <a:cubicBezTo>
                      <a:pt x="121" y="30"/>
                      <a:pt x="121" y="30"/>
                      <a:pt x="121" y="30"/>
                    </a:cubicBezTo>
                    <a:cubicBezTo>
                      <a:pt x="121" y="24"/>
                      <a:pt x="121" y="24"/>
                      <a:pt x="121" y="24"/>
                    </a:cubicBezTo>
                    <a:cubicBezTo>
                      <a:pt x="126" y="24"/>
                      <a:pt x="126" y="24"/>
                      <a:pt x="126" y="24"/>
                    </a:cubicBezTo>
                    <a:cubicBezTo>
                      <a:pt x="126" y="19"/>
                      <a:pt x="126" y="19"/>
                      <a:pt x="126" y="19"/>
                    </a:cubicBezTo>
                    <a:cubicBezTo>
                      <a:pt x="132" y="19"/>
                      <a:pt x="132" y="19"/>
                      <a:pt x="132" y="19"/>
                    </a:cubicBezTo>
                    <a:cubicBezTo>
                      <a:pt x="132" y="24"/>
                      <a:pt x="132" y="24"/>
                      <a:pt x="132" y="24"/>
                    </a:cubicBezTo>
                    <a:cubicBezTo>
                      <a:pt x="136" y="24"/>
                      <a:pt x="136" y="24"/>
                      <a:pt x="136" y="24"/>
                    </a:cubicBezTo>
                    <a:lnTo>
                      <a:pt x="136" y="3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Freeform 20@|5FFC:16777215|FBC:16777215|LFC:16777215|LBC:16777215"/>
              <p:cNvSpPr>
                <a:spLocks noEditPoints="1"/>
              </p:cNvSpPr>
              <p:nvPr/>
            </p:nvSpPr>
            <p:spPr bwMode="auto">
              <a:xfrm>
                <a:off x="2806647" y="4642454"/>
                <a:ext cx="166780" cy="166780"/>
              </a:xfrm>
              <a:custGeom>
                <a:gdLst>
                  <a:gd name="T0" fmla="*/ 28 w 57"/>
                  <a:gd name="T1" fmla="*/ 57 h 57"/>
                  <a:gd name="T2" fmla="*/ 0 w 57"/>
                  <a:gd name="T3" fmla="*/ 29 h 57"/>
                  <a:gd name="T4" fmla="*/ 28 w 57"/>
                  <a:gd name="T5" fmla="*/ 0 h 57"/>
                  <a:gd name="T6" fmla="*/ 57 w 57"/>
                  <a:gd name="T7" fmla="*/ 29 h 57"/>
                  <a:gd name="T8" fmla="*/ 28 w 57"/>
                  <a:gd name="T9" fmla="*/ 57 h 57"/>
                  <a:gd name="T10" fmla="*/ 28 w 57"/>
                  <a:gd name="T11" fmla="*/ 9 h 57"/>
                  <a:gd name="T12" fmla="*/ 9 w 57"/>
                  <a:gd name="T13" fmla="*/ 29 h 57"/>
                  <a:gd name="T14" fmla="*/ 28 w 57"/>
                  <a:gd name="T15" fmla="*/ 48 h 57"/>
                  <a:gd name="T16" fmla="*/ 48 w 57"/>
                  <a:gd name="T17" fmla="*/ 29 h 57"/>
                  <a:gd name="T18" fmla="*/ 28 w 57"/>
                  <a:gd name="T19" fmla="*/ 9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8" y="57"/>
                    </a:moveTo>
                    <a:cubicBezTo>
                      <a:pt x="12" y="57"/>
                      <a:pt x="0" y="44"/>
                      <a:pt x="0" y="29"/>
                    </a:cubicBezTo>
                    <a:cubicBezTo>
                      <a:pt x="0" y="13"/>
                      <a:pt x="12" y="0"/>
                      <a:pt x="28" y="0"/>
                    </a:cubicBezTo>
                    <a:cubicBezTo>
                      <a:pt x="44" y="0"/>
                      <a:pt x="57" y="13"/>
                      <a:pt x="57" y="29"/>
                    </a:cubicBezTo>
                    <a:cubicBezTo>
                      <a:pt x="57" y="44"/>
                      <a:pt x="44" y="57"/>
                      <a:pt x="28" y="57"/>
                    </a:cubicBezTo>
                    <a:close/>
                    <a:moveTo>
                      <a:pt x="28" y="9"/>
                    </a:moveTo>
                    <a:cubicBezTo>
                      <a:pt x="17" y="9"/>
                      <a:pt x="9" y="18"/>
                      <a:pt x="9" y="29"/>
                    </a:cubicBezTo>
                    <a:cubicBezTo>
                      <a:pt x="9" y="39"/>
                      <a:pt x="17" y="48"/>
                      <a:pt x="28" y="48"/>
                    </a:cubicBezTo>
                    <a:cubicBezTo>
                      <a:pt x="39" y="48"/>
                      <a:pt x="48" y="39"/>
                      <a:pt x="48" y="29"/>
                    </a:cubicBezTo>
                    <a:cubicBezTo>
                      <a:pt x="48" y="18"/>
                      <a:pt x="39" y="9"/>
                      <a:pt x="28" y="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sp>
        <p:nvSpPr>
          <p:cNvPr id="25" name="TextBox 13"/>
          <p:cNvSpPr txBox="1"/>
          <p:nvPr/>
        </p:nvSpPr>
        <p:spPr>
          <a:xfrm>
            <a:off x="7866052" y="2266531"/>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单击编辑标题</a:t>
            </a:r>
            <a:endParaRPr 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TextBox 13"/>
          <p:cNvSpPr txBox="1"/>
          <p:nvPr/>
        </p:nvSpPr>
        <p:spPr>
          <a:xfrm>
            <a:off x="7866053" y="2552438"/>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单击此处可编辑内容</a:t>
            </a:r>
            <a:endParaRPr lang="en-US" altLang="zh-CN"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TextBox 13"/>
          <p:cNvSpPr txBox="1"/>
          <p:nvPr/>
        </p:nvSpPr>
        <p:spPr>
          <a:xfrm>
            <a:off x="7866052" y="3053257"/>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单击编辑标题</a:t>
            </a:r>
            <a:endParaRPr 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TextBox 13"/>
          <p:cNvSpPr txBox="1"/>
          <p:nvPr/>
        </p:nvSpPr>
        <p:spPr>
          <a:xfrm>
            <a:off x="7866053" y="3351114"/>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单击此处可编辑内容</a:t>
            </a:r>
            <a:endParaRPr lang="en-US" altLang="zh-CN"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9" name="TextBox 13"/>
          <p:cNvSpPr txBox="1"/>
          <p:nvPr/>
        </p:nvSpPr>
        <p:spPr>
          <a:xfrm>
            <a:off x="7866052" y="3893418"/>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单击编辑标题</a:t>
            </a:r>
            <a:endParaRPr 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TextBox 13"/>
          <p:cNvSpPr txBox="1"/>
          <p:nvPr/>
        </p:nvSpPr>
        <p:spPr>
          <a:xfrm>
            <a:off x="7866053" y="4179324"/>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单击此处可编辑内容</a:t>
            </a:r>
            <a:endParaRPr lang="en-US" altLang="zh-CN"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TextBox 13"/>
          <p:cNvSpPr txBox="1"/>
          <p:nvPr/>
        </p:nvSpPr>
        <p:spPr>
          <a:xfrm>
            <a:off x="7866052" y="4748251"/>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单击编辑标题</a:t>
            </a:r>
            <a:endParaRPr lang="en-US" sz="16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TextBox 13"/>
          <p:cNvSpPr txBox="1"/>
          <p:nvPr/>
        </p:nvSpPr>
        <p:spPr>
          <a:xfrm>
            <a:off x="7866053" y="5034158"/>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单击此处可编辑内容</a:t>
            </a:r>
            <a:endParaRPr lang="en-US" altLang="zh-CN" sz="120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TextBox 13"/>
          <p:cNvSpPr txBox="1"/>
          <p:nvPr/>
        </p:nvSpPr>
        <p:spPr>
          <a:xfrm>
            <a:off x="7108433" y="2139711"/>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en-US"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TextBox 13"/>
          <p:cNvSpPr txBox="1"/>
          <p:nvPr/>
        </p:nvSpPr>
        <p:spPr>
          <a:xfrm>
            <a:off x="7108433" y="2896015"/>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en-US"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TextBox 13"/>
          <p:cNvSpPr txBox="1"/>
          <p:nvPr/>
        </p:nvSpPr>
        <p:spPr>
          <a:xfrm>
            <a:off x="7108433" y="3768293"/>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en-US"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6" name="TextBox 13"/>
          <p:cNvSpPr txBox="1"/>
          <p:nvPr/>
        </p:nvSpPr>
        <p:spPr>
          <a:xfrm>
            <a:off x="7108433" y="4597733"/>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04</a:t>
            </a:r>
            <a:endParaRPr lang="en-US" sz="4400" b="1">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563401675"/>
      </p:ext>
    </p:extLst>
  </p:cSld>
  <p:clrMapOvr>
    <a:masterClrMapping/>
  </p:clrMapOvr>
  <mc:AlternateContent xmlns:mc="http://schemas.openxmlformats.org/markup-compatibility/2006">
    <mc:Choice xmlns:p14="http://schemas.microsoft.com/office/powerpoint/2010/main" Requires="p14">
      <p:transition spd="slow" advClick="0" advTm="5000" p14:dur="1250">
        <p14:flip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nodeType="afterGroup">
                            <p:stCondLst>
                              <p:cond delay="5000"/>
                            </p:stCondLst>
                            <p:childTnLst>
                              <p:par>
                                <p:cTn id="45" presetID="10"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left)">
                                      <p:cBhvr>
                                        <p:cTn id="51" dur="500"/>
                                        <p:tgtEl>
                                          <p:spTgt spid="4"/>
                                        </p:tgtEl>
                                      </p:cBhvr>
                                    </p:animEffect>
                                  </p:childTnLst>
                                </p:cTn>
                              </p:par>
                            </p:childTnLst>
                          </p:cTn>
                        </p:par>
                        <p:par>
                          <p:cTn id="52" fill="hold" nodeType="afterGroup">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nodeType="afterGroup">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nodeType="afterGroup">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nodeType="afterGroup">
                            <p:stCondLst>
                              <p:cond delay="7500"/>
                            </p:stCondLst>
                            <p:childTnLst>
                              <p:par>
                                <p:cTn id="65" presetID="10" presetClass="entr" presetSubtype="0"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nodeType="afterGroup">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left)">
                                      <p:cBhvr>
                                        <p:cTn id="71" dur="500"/>
                                        <p:tgtEl>
                                          <p:spTgt spid="5"/>
                                        </p:tgtEl>
                                      </p:cBhvr>
                                    </p:animEffect>
                                  </p:childTnLst>
                                </p:cTn>
                              </p:par>
                            </p:childTnLst>
                          </p:cTn>
                        </p:par>
                        <p:par>
                          <p:cTn id="72" fill="hold" nodeType="afterGroup">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nodeType="afterGroup">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left)">
                                      <p:cBhvr>
                                        <p:cTn id="79" dur="500"/>
                                        <p:tgtEl>
                                          <p:spTgt spid="31"/>
                                        </p:tgtEl>
                                      </p:cBhvr>
                                    </p:animEffect>
                                  </p:childTnLst>
                                </p:cTn>
                              </p:par>
                            </p:childTnLst>
                          </p:cTn>
                        </p:par>
                        <p:par>
                          <p:cTn id="80" fill="hold" nodeType="afterGroup">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8.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Round Same Side Corner Rectangle 4"/>
          <p:cNvSpPr/>
          <p:nvPr/>
        </p:nvSpPr>
        <p:spPr>
          <a:xfrm>
            <a:off x="5128171" y="1674249"/>
            <a:ext cx="464184" cy="5183376"/>
          </a:xfrm>
          <a:prstGeom prst="round2SameRect">
            <a:avLst>
              <a:gd name="adj1" fmla="val 50000"/>
              <a:gd name="adj2" fmla="val 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 name="Group 33"/>
          <p:cNvGrpSpPr/>
          <p:nvPr/>
        </p:nvGrpSpPr>
        <p:grpSpPr>
          <a:xfrm>
            <a:off x="5128172" y="2256313"/>
            <a:ext cx="3272723" cy="515099"/>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6" name="Group 34"/>
          <p:cNvGrpSpPr/>
          <p:nvPr/>
        </p:nvGrpSpPr>
        <p:grpSpPr>
          <a:xfrm>
            <a:off x="5128172" y="3095157"/>
            <a:ext cx="3272723" cy="515099"/>
            <a:chOff x="5128064" y="3095119"/>
            <a:chExt cx="3273083" cy="515155"/>
          </a:xfrm>
        </p:grpSpPr>
        <p:sp>
          <p:nvSpPr>
            <p:cNvPr id="7"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9" name="Group 35"/>
          <p:cNvGrpSpPr/>
          <p:nvPr/>
        </p:nvGrpSpPr>
        <p:grpSpPr>
          <a:xfrm>
            <a:off x="5128172" y="3933999"/>
            <a:ext cx="3272723" cy="515099"/>
            <a:chOff x="5128064" y="3934054"/>
            <a:chExt cx="3273083" cy="515155"/>
          </a:xfrm>
        </p:grpSpPr>
        <p:sp>
          <p:nvSpPr>
            <p:cNvPr id="10"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2" name="Group 36"/>
          <p:cNvGrpSpPr/>
          <p:nvPr/>
        </p:nvGrpSpPr>
        <p:grpSpPr>
          <a:xfrm>
            <a:off x="5128173" y="4772842"/>
            <a:ext cx="3272724" cy="515100"/>
            <a:chOff x="5128064" y="4772988"/>
            <a:chExt cx="3273084" cy="515156"/>
          </a:xfrm>
        </p:grpSpPr>
        <p:sp>
          <p:nvSpPr>
            <p:cNvPr id="13"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32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5" name="Group 14"/>
          <p:cNvGrpSpPr/>
          <p:nvPr/>
        </p:nvGrpSpPr>
        <p:grpSpPr>
          <a:xfrm>
            <a:off x="8587683" y="2117904"/>
            <a:ext cx="2409275" cy="983316"/>
            <a:chOff x="8451509" y="2034687"/>
            <a:chExt cx="3254568" cy="983419"/>
          </a:xfrm>
        </p:grpSpPr>
        <p:sp>
          <p:nvSpPr>
            <p:cNvPr id="16" name="TextBox 12"/>
            <p:cNvSpPr txBox="1"/>
            <p:nvPr/>
          </p:nvSpPr>
          <p:spPr>
            <a:xfrm>
              <a:off x="8451509" y="2034687"/>
              <a:ext cx="1856194" cy="337563"/>
            </a:xfrm>
            <a:prstGeom prst="rect">
              <a:avLst/>
            </a:prstGeom>
            <a:noFill/>
          </p:spPr>
          <p:txBody>
            <a:bodyPr wrap="non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Rectangle 13"/>
            <p:cNvSpPr/>
            <p:nvPr/>
          </p:nvSpPr>
          <p:spPr>
            <a:xfrm>
              <a:off x="8508020" y="2365039"/>
              <a:ext cx="3198057" cy="653067"/>
            </a:xfrm>
            <a:prstGeom prst="rect">
              <a:avLst/>
            </a:prstGeom>
          </p:spPr>
          <p:txBody>
            <a:bodyPr wrap="square">
              <a:spAutoFit/>
            </a:bodyPr>
            <a:lstStyle/>
            <a:p>
              <a:pP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8" name="Group 15"/>
          <p:cNvGrpSpPr/>
          <p:nvPr/>
        </p:nvGrpSpPr>
        <p:grpSpPr>
          <a:xfrm>
            <a:off x="8587683" y="2956744"/>
            <a:ext cx="2367439" cy="983316"/>
            <a:chOff x="8508022" y="2034687"/>
            <a:chExt cx="3198055" cy="983419"/>
          </a:xfrm>
        </p:grpSpPr>
        <p:sp>
          <p:nvSpPr>
            <p:cNvPr id="19" name="TextBox 16"/>
            <p:cNvSpPr txBox="1"/>
            <p:nvPr/>
          </p:nvSpPr>
          <p:spPr>
            <a:xfrm>
              <a:off x="8514715" y="2034687"/>
              <a:ext cx="1856195" cy="337563"/>
            </a:xfrm>
            <a:prstGeom prst="rect">
              <a:avLst/>
            </a:prstGeom>
            <a:noFill/>
          </p:spPr>
          <p:txBody>
            <a:bodyPr wrap="non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Rectangle 17"/>
            <p:cNvSpPr/>
            <p:nvPr/>
          </p:nvSpPr>
          <p:spPr>
            <a:xfrm>
              <a:off x="8508022" y="2365039"/>
              <a:ext cx="3198055" cy="653067"/>
            </a:xfrm>
            <a:prstGeom prst="rect">
              <a:avLst/>
            </a:prstGeom>
          </p:spPr>
          <p:txBody>
            <a:bodyPr wrap="square">
              <a:spAutoFit/>
            </a:bodyPr>
            <a:lstStyle/>
            <a:p>
              <a:pP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1" name="Group 18"/>
          <p:cNvGrpSpPr/>
          <p:nvPr/>
        </p:nvGrpSpPr>
        <p:grpSpPr>
          <a:xfrm>
            <a:off x="8587684" y="4634429"/>
            <a:ext cx="2367440" cy="983315"/>
            <a:chOff x="8508022" y="2034687"/>
            <a:chExt cx="3198055" cy="983421"/>
          </a:xfrm>
        </p:grpSpPr>
        <p:sp>
          <p:nvSpPr>
            <p:cNvPr id="22" name="TextBox 19"/>
            <p:cNvSpPr txBox="1"/>
            <p:nvPr/>
          </p:nvSpPr>
          <p:spPr>
            <a:xfrm>
              <a:off x="8514343" y="2034687"/>
              <a:ext cx="1856194" cy="337564"/>
            </a:xfrm>
            <a:prstGeom prst="rect">
              <a:avLst/>
            </a:prstGeom>
            <a:noFill/>
          </p:spPr>
          <p:txBody>
            <a:bodyPr wrap="non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3" name="Rectangle 20"/>
            <p:cNvSpPr/>
            <p:nvPr/>
          </p:nvSpPr>
          <p:spPr>
            <a:xfrm>
              <a:off x="8508022" y="2365039"/>
              <a:ext cx="3198055" cy="653069"/>
            </a:xfrm>
            <a:prstGeom prst="rect">
              <a:avLst/>
            </a:prstGeom>
          </p:spPr>
          <p:txBody>
            <a:bodyPr wrap="square">
              <a:spAutoFit/>
            </a:bodyPr>
            <a:lstStyle/>
            <a:p>
              <a:pP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4" name="Group 21"/>
          <p:cNvGrpSpPr/>
          <p:nvPr/>
        </p:nvGrpSpPr>
        <p:grpSpPr>
          <a:xfrm>
            <a:off x="8587684" y="3795585"/>
            <a:ext cx="2391392" cy="983316"/>
            <a:chOff x="8475665" y="2034687"/>
            <a:chExt cx="3230412" cy="983419"/>
          </a:xfrm>
        </p:grpSpPr>
        <p:sp>
          <p:nvSpPr>
            <p:cNvPr id="25" name="TextBox 22"/>
            <p:cNvSpPr txBox="1"/>
            <p:nvPr/>
          </p:nvSpPr>
          <p:spPr>
            <a:xfrm>
              <a:off x="8475665" y="2034687"/>
              <a:ext cx="1994781" cy="337563"/>
            </a:xfrm>
            <a:prstGeom prst="rect">
              <a:avLst/>
            </a:prstGeom>
            <a:noFill/>
          </p:spPr>
          <p:txBody>
            <a:bodyPr wrap="non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 </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6" name="Rectangle 23"/>
            <p:cNvSpPr/>
            <p:nvPr/>
          </p:nvSpPr>
          <p:spPr>
            <a:xfrm>
              <a:off x="8508022" y="2365039"/>
              <a:ext cx="3198055" cy="653067"/>
            </a:xfrm>
            <a:prstGeom prst="rect">
              <a:avLst/>
            </a:prstGeom>
          </p:spPr>
          <p:txBody>
            <a:bodyPr wrap="square">
              <a:spAutoFit/>
            </a:bodyPr>
            <a:lstStyle/>
            <a:p>
              <a:pP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7" name="Group 37"/>
          <p:cNvGrpSpPr/>
          <p:nvPr/>
        </p:nvGrpSpPr>
        <p:grpSpPr>
          <a:xfrm>
            <a:off x="1271843" y="2256313"/>
            <a:ext cx="3854125" cy="3031628"/>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TextBox 28"/>
            <p:cNvSpPr txBox="1"/>
            <p:nvPr/>
          </p:nvSpPr>
          <p:spPr>
            <a:xfrm>
              <a:off x="1103992" y="2777120"/>
              <a:ext cx="1455026" cy="337565"/>
            </a:xfrm>
            <a:prstGeom prst="rect">
              <a:avLst/>
            </a:prstGeom>
            <a:noFill/>
          </p:spPr>
          <p:txBody>
            <a:bodyPr wrap="squar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 </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0" name="Rectangle 29"/>
            <p:cNvSpPr/>
            <p:nvPr/>
          </p:nvSpPr>
          <p:spPr>
            <a:xfrm>
              <a:off x="1129140" y="3077845"/>
              <a:ext cx="3004396" cy="512889"/>
            </a:xfrm>
            <a:prstGeom prst="rect">
              <a:avLst/>
            </a:prstGeom>
          </p:spPr>
          <p:txBody>
            <a:bodyPr wrap="square">
              <a:spAutoFit/>
            </a:body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r>
                <a:rPr lang="zh-CN" alt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GB"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Rectangle 30"/>
            <p:cNvSpPr/>
            <p:nvPr/>
          </p:nvSpPr>
          <p:spPr>
            <a:xfrm>
              <a:off x="1129140" y="4123237"/>
              <a:ext cx="3004396" cy="512889"/>
            </a:xfrm>
            <a:prstGeom prst="rect">
              <a:avLst/>
            </a:prstGeom>
          </p:spPr>
          <p:txBody>
            <a:bodyPr wrap="square">
              <a:spAutoFit/>
            </a:bodyPr>
            <a:lstStyle/>
            <a:p>
              <a:pP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r>
                <a:rPr lang="zh-CN" alt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GB"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Tree>
    <p:extLst>
      <p:ext uri="{BB962C8B-B14F-4D97-AF65-F5344CB8AC3E}">
        <p14:creationId xmlns:p14="http://schemas.microsoft.com/office/powerpoint/2010/main" val="2066997226"/>
      </p:ext>
    </p:extLst>
  </p:cSld>
  <p:clrMapOvr>
    <a:masterClrMapping/>
  </p:clrMapOvr>
  <mc:AlternateContent xmlns:mc="http://schemas.openxmlformats.org/markup-compatibility/2006">
    <mc:Choice xmlns:p14="http://schemas.microsoft.com/office/powerpoint/2010/main" Requires="p14">
      <p:transition spd="slow" advClick="0" advTm="5000" p14:dur="1250">
        <p14:flip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nodeType="afterGroup">
                            <p:stCondLst>
                              <p:cond delay="3500"/>
                            </p:stCondLst>
                            <p:childTnLst>
                              <p:par>
                                <p:cTn id="33" presetID="10" presetClass="entr" presetSubtype="0"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nodeType="afterGroup">
                            <p:stCondLst>
                              <p:cond delay="40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nodeType="afterGroup">
                            <p:stCondLst>
                              <p:cond delay="4500"/>
                            </p:stCondLst>
                            <p:childTnLst>
                              <p:par>
                                <p:cTn id="41" presetID="42"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1000"/>
                                        <p:tgtEl>
                                          <p:spTgt spid="27"/>
                                        </p:tgtEl>
                                      </p:cBhvr>
                                    </p:animEffect>
                                    <p:anim calcmode="lin" valueType="num">
                                      <p:cBhvr>
                                        <p:cTn id="44" dur="1000" fill="hold"/>
                                        <p:tgtEl>
                                          <p:spTgt spid="27"/>
                                        </p:tgtEl>
                                        <p:attrNameLst>
                                          <p:attrName>ppt_x</p:attrName>
                                        </p:attrNameLst>
                                      </p:cBhvr>
                                      <p:tavLst>
                                        <p:tav tm="0">
                                          <p:val>
                                            <p:strVal val="#ppt_x"/>
                                          </p:val>
                                        </p:tav>
                                        <p:tav tm="100000">
                                          <p:val>
                                            <p:strVal val="#ppt_x"/>
                                          </p:val>
                                        </p:tav>
                                      </p:tavLst>
                                    </p:anim>
                                    <p:anim calcmode="lin" valueType="num">
                                      <p:cBhvr>
                                        <p:cTn id="4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文本框 1">
            <a:extLst>
              <a:ext uri="{FF2B5EF4-FFF2-40B4-BE49-F238E27FC236}">
                <a16:creationId xmlns:a16="http://schemas.microsoft.com/office/drawing/2014/main" id="{7E0EDA53-2DF8-45AB-A0BE-B8763A8963A3}"/>
              </a:ext>
            </a:extLst>
          </p:cNvPr>
          <p:cNvSpPr txBox="1"/>
          <p:nvPr/>
        </p:nvSpPr>
        <p:spPr>
          <a:xfrm>
            <a:off x="2686972" y="2466529"/>
            <a:ext cx="1859070" cy="1730923"/>
          </a:xfrm>
          <a:prstGeom prst="rect">
            <a:avLst/>
          </a:prstGeom>
          <a:noFill/>
        </p:spPr>
        <p:txBody>
          <a:bodyPr wrap="square" lIns="0" tIns="0" rIns="0" bIns="0" rtlCol="0">
            <a:spAutoFit/>
          </a:bodyPr>
          <a:lstStyle/>
          <a:p>
            <a:pPr algn="ctr"/>
            <a:r>
              <a:rPr lang="en-US" altLang="zh-CN"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04</a:t>
            </a:r>
            <a:endParaRPr lang="zh-CN" altLang="en-US"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 name="TextBox 48">
            <a:extLst>
              <a:ext uri="{FF2B5EF4-FFF2-40B4-BE49-F238E27FC236}">
                <a16:creationId xmlns:a16="http://schemas.microsoft.com/office/drawing/2014/main" id="{2F223741-B3E1-4E2C-8247-AE13D4CB6330}"/>
              </a:ext>
            </a:extLst>
          </p:cNvPr>
          <p:cNvSpPr txBox="1"/>
          <p:nvPr/>
        </p:nvSpPr>
        <p:spPr>
          <a:xfrm>
            <a:off x="4950026" y="2713047"/>
            <a:ext cx="7101357" cy="778803"/>
          </a:xfrm>
          <a:prstGeom prst="rect">
            <a:avLst/>
          </a:prstGeom>
          <a:noFill/>
        </p:spPr>
        <p:txBody>
          <a:bodyPr wrap="square" lIns="0" tIns="0" rIns="0" bIns="0" rtlCol="0">
            <a:spAutoFit/>
          </a:bodyPr>
          <a:lstStyle/>
          <a:p>
            <a:r>
              <a:rPr lang="zh-CN" altLang="en-US"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lang="en-GB" altLang="zh-CN"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TextBox 49">
            <a:extLst>
              <a:ext uri="{FF2B5EF4-FFF2-40B4-BE49-F238E27FC236}">
                <a16:creationId xmlns:a16="http://schemas.microsoft.com/office/drawing/2014/main" id="{A623CC95-30A2-41D5-AFCA-ACC50E6EEC66}"/>
              </a:ext>
            </a:extLst>
          </p:cNvPr>
          <p:cNvSpPr txBox="1"/>
          <p:nvPr/>
        </p:nvSpPr>
        <p:spPr>
          <a:xfrm>
            <a:off x="4950026" y="3628991"/>
            <a:ext cx="4324740" cy="346120"/>
          </a:xfrm>
          <a:prstGeom prst="rect">
            <a:avLst/>
          </a:prstGeom>
          <a:noFill/>
        </p:spPr>
        <p:txBody>
          <a:bodyPr wrap="square" lIns="0" tIns="0" rIns="0" bIns="0" rtlCol="0">
            <a:spAutoFit/>
          </a:bodyPr>
          <a:lstStyle/>
          <a:p>
            <a:pPr eaLnBrk="0" hangingPunct="0"/>
            <a:r>
              <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点击此处添加副标题文本内容</a:t>
            </a:r>
            <a:endPar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3356664542"/>
      </p:ext>
    </p:extLst>
  </p:cSld>
  <p:clrMapOvr>
    <a:masterClrMapping/>
  </p:clrMapOvr>
  <mc:AlternateContent xmlns:mc="http://schemas.openxmlformats.org/markup-compatibility/2006">
    <mc:Choice xmlns:p14="http://schemas.microsoft.com/office/powerpoint/2010/main" Requires="p14">
      <p:transition spd="slow" advClick="0" advTm="5000" p14:dur="9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3"/>
                                        </p:tgtEl>
                                      </p:cBhvr>
                                      <p:to x="80000" y="100000"/>
                                    </p:animScale>
                                    <p:anim by="(#ppt_w*0.10)" calcmode="lin" valueType="num">
                                      <p:cBhvr>
                                        <p:cTn id="10" dur="50" autoRev="1" fill="hold">
                                          <p:stCondLst>
                                            <p:cond delay="0"/>
                                          </p:stCondLst>
                                        </p:cTn>
                                        <p:tgtEl>
                                          <p:spTgt spid="3"/>
                                        </p:tgtEl>
                                        <p:attrNameLst>
                                          <p:attrName>ppt_x</p:attrName>
                                        </p:attrNameLst>
                                      </p:cBhvr>
                                    </p:anim>
                                    <p:anim by="(-#ppt_w*0.10)" calcmode="lin" valueType="num">
                                      <p:cBhvr>
                                        <p:cTn id="11" dur="50" autoRev="1" fill="hold">
                                          <p:stCondLst>
                                            <p:cond delay="0"/>
                                          </p:stCondLst>
                                        </p:cTn>
                                        <p:tgtEl>
                                          <p:spTgt spid="3"/>
                                        </p:tgtEl>
                                        <p:attrNameLst>
                                          <p:attrName>ppt_y</p:attrName>
                                        </p:attrNameLst>
                                      </p:cBhvr>
                                    </p:anim>
                                    <p:animRot by="-480000">
                                      <p:cBhvr>
                                        <p:cTn id="12" dur="50" autoRev="1" fill="hold">
                                          <p:stCondLst>
                                            <p:cond delay="0"/>
                                          </p:stCondLst>
                                        </p:cTn>
                                        <p:tgtEl>
                                          <p:spTgt spid="3"/>
                                        </p:tgtEl>
                                        <p:attrNameLst>
                                          <p:attrName>r</p:attrName>
                                        </p:attrNameLst>
                                      </p:cBhvr>
                                    </p:animRot>
                                  </p:childTnLst>
                                </p:cTn>
                              </p:par>
                            </p:childTnLst>
                          </p:cTn>
                        </p:par>
                        <p:par>
                          <p:cTn id="13" fill="hold" nodeType="afterGroup">
                            <p:stCondLst>
                              <p:cond delay="2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4"/>
                                        </p:tgtEl>
                                        <p:attrNameLst>
                                          <p:attrName>style.visibility</p:attrName>
                                        </p:attrNameLst>
                                      </p:cBhvr>
                                      <p:to>
                                        <p:strVal val="visible"/>
                                      </p:to>
                                    </p:set>
                                    <p:animEffect transition="in" filter="wipe(left)">
                                      <p:cBhvr>
                                        <p:cTn id="16" dur="200"/>
                                        <p:tgtEl>
                                          <p:spTgt spid="4"/>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4"/>
                                        </p:tgtEl>
                                      </p:cBhvr>
                                      <p:to x="80000" y="100000"/>
                                    </p:animScale>
                                    <p:anim by="(#ppt_w*0.10)" calcmode="lin" valueType="num">
                                      <p:cBhvr>
                                        <p:cTn id="19" dur="50" autoRev="1" fill="hold">
                                          <p:stCondLst>
                                            <p:cond delay="0"/>
                                          </p:stCondLst>
                                        </p:cTn>
                                        <p:tgtEl>
                                          <p:spTgt spid="4"/>
                                        </p:tgtEl>
                                        <p:attrNameLst>
                                          <p:attrName>ppt_x</p:attrName>
                                        </p:attrNameLst>
                                      </p:cBhvr>
                                    </p:anim>
                                    <p:anim by="(-#ppt_w*0.10)" calcmode="lin" valueType="num">
                                      <p:cBhvr>
                                        <p:cTn id="20" dur="50" autoRev="1" fill="hold">
                                          <p:stCondLst>
                                            <p:cond delay="0"/>
                                          </p:stCondLst>
                                        </p:cTn>
                                        <p:tgtEl>
                                          <p:spTgt spid="4"/>
                                        </p:tgtEl>
                                        <p:attrNameLst>
                                          <p:attrName>ppt_y</p:attrName>
                                        </p:attrNameLst>
                                      </p:cBhvr>
                                    </p:anim>
                                    <p:animRot by="-480000">
                                      <p:cBhvr>
                                        <p:cTn id="21" dur="50" autoRev="1"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9" name="组合 8">
            <a:extLst>
              <a:ext uri="{FF2B5EF4-FFF2-40B4-BE49-F238E27FC236}">
                <a16:creationId xmlns:a16="http://schemas.microsoft.com/office/drawing/2014/main" id="{0525EDA7-DB29-4CF9-9178-37C41580EDC8}"/>
              </a:ext>
            </a:extLst>
          </p:cNvPr>
          <p:cNvGrpSpPr/>
          <p:nvPr/>
        </p:nvGrpSpPr>
        <p:grpSpPr>
          <a:xfrm>
            <a:off x="6199205" y="1646019"/>
            <a:ext cx="4517261" cy="988629"/>
            <a:chOff x="3974544" y="1008636"/>
            <a:chExt cx="3387946" cy="741472"/>
          </a:xfrm>
        </p:grpSpPr>
        <p:grpSp>
          <p:nvGrpSpPr>
            <p:cNvPr id="10" name="组合 9">
              <a:extLst>
                <a:ext uri="{FF2B5EF4-FFF2-40B4-BE49-F238E27FC236}">
                  <a16:creationId xmlns:a16="http://schemas.microsoft.com/office/drawing/2014/main" id="{FDAB7DED-A616-4039-AD30-46F78E60B5B9}"/>
                </a:ext>
              </a:extLst>
            </p:cNvPr>
            <p:cNvGrpSpPr/>
            <p:nvPr/>
          </p:nvGrpSpPr>
          <p:grpSpPr>
            <a:xfrm>
              <a:off x="3974544" y="1008636"/>
              <a:ext cx="741472" cy="741472"/>
              <a:chOff x="3059832" y="3339719"/>
              <a:chExt cx="3607562" cy="3607562"/>
            </a:xfrm>
          </p:grpSpPr>
          <p:sp>
            <p:nvSpPr>
              <p:cNvPr id="16" name="椭圆 15">
                <a:extLst>
                  <a:ext uri="{FF2B5EF4-FFF2-40B4-BE49-F238E27FC236}">
                    <a16:creationId xmlns:a16="http://schemas.microsoft.com/office/drawing/2014/main" id="{BA783F8D-13E3-4588-90E3-99179BD193EF}"/>
                  </a:ext>
                </a:extLst>
              </p:cNvPr>
              <p:cNvSpPr/>
              <p:nvPr/>
            </p:nvSpPr>
            <p:spPr>
              <a:xfrm>
                <a:off x="3059832" y="3339719"/>
                <a:ext cx="3607562" cy="3607562"/>
              </a:xfrm>
              <a:prstGeom prst="ellipse">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同心圆 69">
                <a:extLst>
                  <a:ext uri="{FF2B5EF4-FFF2-40B4-BE49-F238E27FC236}">
                    <a16:creationId xmlns:a16="http://schemas.microsoft.com/office/drawing/2014/main" id="{F2B4C1A5-661B-48B7-9E4C-92B5CF2F7742}"/>
                  </a:ext>
                </a:extLst>
              </p:cNvPr>
              <p:cNvSpPr/>
              <p:nvPr/>
            </p:nvSpPr>
            <p:spPr>
              <a:xfrm>
                <a:off x="3168202" y="3448089"/>
                <a:ext cx="3390826" cy="3390826"/>
              </a:xfrm>
              <a:prstGeom prst="donut">
                <a:avLst>
                  <a:gd name="adj" fmla="val 4879"/>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1" name="Group 5">
              <a:extLst>
                <a:ext uri="{FF2B5EF4-FFF2-40B4-BE49-F238E27FC236}">
                  <a16:creationId xmlns:a16="http://schemas.microsoft.com/office/drawing/2014/main" id="{7AE0C043-4528-4155-8151-86ADB2F0D881}"/>
                </a:ext>
              </a:extLst>
            </p:cNvPr>
            <p:cNvGrpSpPr/>
            <p:nvPr/>
          </p:nvGrpSpPr>
          <p:grpSpPr>
            <a:xfrm>
              <a:off x="4039521" y="1170991"/>
              <a:ext cx="3322969" cy="530915"/>
              <a:chOff x="1598315" y="1418185"/>
              <a:chExt cx="4430626" cy="707886"/>
            </a:xfrm>
          </p:grpSpPr>
          <p:sp>
            <p:nvSpPr>
              <p:cNvPr id="12" name="TextBox 6">
                <a:extLst>
                  <a:ext uri="{FF2B5EF4-FFF2-40B4-BE49-F238E27FC236}">
                    <a16:creationId xmlns:a16="http://schemas.microsoft.com/office/drawing/2014/main" id="{224A13B7-F9C7-4AA0-BA38-65A011C9EB7A}"/>
                  </a:ext>
                </a:extLst>
              </p:cNvPr>
              <p:cNvSpPr txBox="1"/>
              <p:nvPr/>
            </p:nvSpPr>
            <p:spPr>
              <a:xfrm>
                <a:off x="1598315" y="1418185"/>
                <a:ext cx="655949" cy="707886"/>
              </a:xfrm>
              <a:prstGeom prst="rect">
                <a:avLst/>
              </a:prstGeom>
              <a:noFill/>
            </p:spPr>
            <p:txBody>
              <a:bodyPr wrap="none" anchor="ctr">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01</a:t>
                </a:r>
                <a:endPar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13" name="Group 7">
                <a:extLst>
                  <a:ext uri="{FF2B5EF4-FFF2-40B4-BE49-F238E27FC236}">
                    <a16:creationId xmlns:a16="http://schemas.microsoft.com/office/drawing/2014/main" id="{68059CF4-2B00-4C1D-83AF-AFACECA59F9E}"/>
                  </a:ext>
                </a:extLst>
              </p:cNvPr>
              <p:cNvGrpSpPr/>
              <p:nvPr/>
            </p:nvGrpSpPr>
            <p:grpSpPr>
              <a:xfrm>
                <a:off x="2066367" y="1529264"/>
                <a:ext cx="3962574" cy="563232"/>
                <a:chOff x="3943834" y="704409"/>
                <a:chExt cx="3962574" cy="563232"/>
              </a:xfrm>
            </p:grpSpPr>
            <p:sp>
              <p:nvSpPr>
                <p:cNvPr id="14" name="TextBox 8">
                  <a:extLst>
                    <a:ext uri="{FF2B5EF4-FFF2-40B4-BE49-F238E27FC236}">
                      <a16:creationId xmlns:a16="http://schemas.microsoft.com/office/drawing/2014/main" id="{ACB2556C-7759-4769-880D-79C7928E1EA8}"/>
                    </a:ext>
                  </a:extLst>
                </p:cNvPr>
                <p:cNvSpPr txBox="1"/>
                <p:nvPr/>
              </p:nvSpPr>
              <p:spPr>
                <a:xfrm>
                  <a:off x="3943834" y="704409"/>
                  <a:ext cx="3962574" cy="242864"/>
                </a:xfrm>
                <a:prstGeom prst="rect">
                  <a:avLst/>
                </a:prstGeom>
                <a:noFill/>
              </p:spPr>
              <p:txBody>
                <a:bodyPr wrap="none" lIns="480000" tIns="0" rIns="0" bIns="0" anchor="b" anchorCtr="0">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5" name="TextBox 9">
                  <a:extLst>
                    <a:ext uri="{FF2B5EF4-FFF2-40B4-BE49-F238E27FC236}">
                      <a16:creationId xmlns:a16="http://schemas.microsoft.com/office/drawing/2014/main" id="{C26AAED1-5BB3-4F0D-9698-6754F74E4D2F}"/>
                    </a:ext>
                  </a:extLst>
                </p:cNvPr>
                <p:cNvSpPr txBox="1"/>
                <p:nvPr/>
              </p:nvSpPr>
              <p:spPr>
                <a:xfrm>
                  <a:off x="3943834" y="947273"/>
                  <a:ext cx="3962574" cy="320368"/>
                </a:xfrm>
                <a:prstGeom prst="rect">
                  <a:avLst/>
                </a:prstGeom>
              </p:spPr>
              <p:txBody>
                <a:bodyPr vert="horz" wrap="square" lIns="480000" tIns="0" rIns="0" bIns="0" anchor="ctr" anchorCtr="0">
                  <a:normAutofit fontScale="77500" lnSpcReduction="20000"/>
                </a:bodyPr>
                <a:lstStyle/>
                <a:p>
                  <a:pPr marL="0" marR="0" lvl="0" indent="0" defTabSz="914400" eaLnBrk="1" fontAlgn="auto" latinLnBrk="0" hangingPunct="1">
                    <a:lnSpc>
                      <a:spcPct val="120000"/>
                    </a:lnSpc>
                    <a:spcBef>
                      <a:spcPct val="0"/>
                    </a:spcBef>
                    <a:spcAft>
                      <a:spcPct val="0"/>
                    </a:spcAft>
                    <a:buClrTx/>
                    <a:buSzTx/>
                    <a:buFontTx/>
                    <a:buNone/>
                    <a:defRPr/>
                  </a:pPr>
                  <a:r>
                    <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此部分内容作为文字排版占位显示 （建议使用主题字体）</a:t>
                  </a:r>
                  <a:endPar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grpSp>
        <p:nvGrpSpPr>
          <p:cNvPr id="18" name="组合 17">
            <a:extLst>
              <a:ext uri="{FF2B5EF4-FFF2-40B4-BE49-F238E27FC236}">
                <a16:creationId xmlns:a16="http://schemas.microsoft.com/office/drawing/2014/main" id="{F7E62557-D93D-4C42-B7C7-C5E3C39BDD55}"/>
              </a:ext>
            </a:extLst>
          </p:cNvPr>
          <p:cNvGrpSpPr/>
          <p:nvPr/>
        </p:nvGrpSpPr>
        <p:grpSpPr>
          <a:xfrm>
            <a:off x="6199205" y="2763187"/>
            <a:ext cx="4517261" cy="988629"/>
            <a:chOff x="3974544" y="1846512"/>
            <a:chExt cx="3387946" cy="741472"/>
          </a:xfrm>
        </p:grpSpPr>
        <p:grpSp>
          <p:nvGrpSpPr>
            <p:cNvPr id="19" name="组合 18">
              <a:extLst>
                <a:ext uri="{FF2B5EF4-FFF2-40B4-BE49-F238E27FC236}">
                  <a16:creationId xmlns:a16="http://schemas.microsoft.com/office/drawing/2014/main" id="{78682135-73E1-419F-8F4A-6E35C7541127}"/>
                </a:ext>
              </a:extLst>
            </p:cNvPr>
            <p:cNvGrpSpPr/>
            <p:nvPr/>
          </p:nvGrpSpPr>
          <p:grpSpPr>
            <a:xfrm>
              <a:off x="3974544" y="1846512"/>
              <a:ext cx="741472" cy="741472"/>
              <a:chOff x="3059832" y="3339719"/>
              <a:chExt cx="3607562" cy="3607562"/>
            </a:xfrm>
          </p:grpSpPr>
          <p:sp>
            <p:nvSpPr>
              <p:cNvPr id="25" name="椭圆 24">
                <a:extLst>
                  <a:ext uri="{FF2B5EF4-FFF2-40B4-BE49-F238E27FC236}">
                    <a16:creationId xmlns:a16="http://schemas.microsoft.com/office/drawing/2014/main" id="{4BEE74C7-57C8-445D-8DF1-11A7800ECAD7}"/>
                  </a:ext>
                </a:extLst>
              </p:cNvPr>
              <p:cNvSpPr/>
              <p:nvPr/>
            </p:nvSpPr>
            <p:spPr>
              <a:xfrm>
                <a:off x="3059832" y="3339719"/>
                <a:ext cx="3607562" cy="3607562"/>
              </a:xfrm>
              <a:prstGeom prst="ellipse">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6" name="同心圆 69">
                <a:extLst>
                  <a:ext uri="{FF2B5EF4-FFF2-40B4-BE49-F238E27FC236}">
                    <a16:creationId xmlns:a16="http://schemas.microsoft.com/office/drawing/2014/main" id="{20CE690C-BC94-40BF-BEA8-D039BC0AD69F}"/>
                  </a:ext>
                </a:extLst>
              </p:cNvPr>
              <p:cNvSpPr/>
              <p:nvPr/>
            </p:nvSpPr>
            <p:spPr>
              <a:xfrm>
                <a:off x="3168202" y="3448089"/>
                <a:ext cx="3390826" cy="3390826"/>
              </a:xfrm>
              <a:prstGeom prst="donut">
                <a:avLst>
                  <a:gd name="adj" fmla="val 4879"/>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0" name="Group 10">
              <a:extLst>
                <a:ext uri="{FF2B5EF4-FFF2-40B4-BE49-F238E27FC236}">
                  <a16:creationId xmlns:a16="http://schemas.microsoft.com/office/drawing/2014/main" id="{49DFEB9F-78A9-4FAD-82E6-E7077FFAA2C6}"/>
                </a:ext>
              </a:extLst>
            </p:cNvPr>
            <p:cNvGrpSpPr/>
            <p:nvPr/>
          </p:nvGrpSpPr>
          <p:grpSpPr>
            <a:xfrm>
              <a:off x="4039521" y="2008868"/>
              <a:ext cx="3322969" cy="530915"/>
              <a:chOff x="1598315" y="2786337"/>
              <a:chExt cx="4430626" cy="707886"/>
            </a:xfrm>
          </p:grpSpPr>
          <p:sp>
            <p:nvSpPr>
              <p:cNvPr id="21" name="TextBox 11">
                <a:extLst>
                  <a:ext uri="{FF2B5EF4-FFF2-40B4-BE49-F238E27FC236}">
                    <a16:creationId xmlns:a16="http://schemas.microsoft.com/office/drawing/2014/main" id="{7F043FD4-193B-4C3F-978D-4875FC3D3703}"/>
                  </a:ext>
                </a:extLst>
              </p:cNvPr>
              <p:cNvSpPr txBox="1"/>
              <p:nvPr/>
            </p:nvSpPr>
            <p:spPr>
              <a:xfrm>
                <a:off x="1598315" y="2786337"/>
                <a:ext cx="718466" cy="707886"/>
              </a:xfrm>
              <a:prstGeom prst="rect">
                <a:avLst/>
              </a:prstGeom>
              <a:noFill/>
            </p:spPr>
            <p:txBody>
              <a:bodyPr wrap="none" anchor="ctr">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02</a:t>
                </a:r>
                <a:endPar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2" name="Group 12">
                <a:extLst>
                  <a:ext uri="{FF2B5EF4-FFF2-40B4-BE49-F238E27FC236}">
                    <a16:creationId xmlns:a16="http://schemas.microsoft.com/office/drawing/2014/main" id="{5AB0BE9D-5F19-4ED5-B90E-D3773C98B6EE}"/>
                  </a:ext>
                </a:extLst>
              </p:cNvPr>
              <p:cNvGrpSpPr/>
              <p:nvPr/>
            </p:nvGrpSpPr>
            <p:grpSpPr>
              <a:xfrm>
                <a:off x="2066367" y="2897416"/>
                <a:ext cx="3962574" cy="563232"/>
                <a:chOff x="3943834" y="704409"/>
                <a:chExt cx="3962574" cy="563232"/>
              </a:xfrm>
            </p:grpSpPr>
            <p:sp>
              <p:nvSpPr>
                <p:cNvPr id="23" name="TextBox 13">
                  <a:extLst>
                    <a:ext uri="{FF2B5EF4-FFF2-40B4-BE49-F238E27FC236}">
                      <a16:creationId xmlns:a16="http://schemas.microsoft.com/office/drawing/2014/main" id="{46E39238-A5C7-4D24-9E0F-BBE8B55B54F7}"/>
                    </a:ext>
                  </a:extLst>
                </p:cNvPr>
                <p:cNvSpPr txBox="1"/>
                <p:nvPr/>
              </p:nvSpPr>
              <p:spPr>
                <a:xfrm>
                  <a:off x="3943834" y="704409"/>
                  <a:ext cx="3962574" cy="242864"/>
                </a:xfrm>
                <a:prstGeom prst="rect">
                  <a:avLst/>
                </a:prstGeom>
                <a:noFill/>
              </p:spPr>
              <p:txBody>
                <a:bodyPr wrap="none" lIns="480000" tIns="0" rIns="0" bIns="0" anchor="b" anchorCtr="0">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4" name="TextBox 14">
                  <a:extLst>
                    <a:ext uri="{FF2B5EF4-FFF2-40B4-BE49-F238E27FC236}">
                      <a16:creationId xmlns:a16="http://schemas.microsoft.com/office/drawing/2014/main" id="{B9DE0523-D9C5-4A06-8804-796D331614BF}"/>
                    </a:ext>
                  </a:extLst>
                </p:cNvPr>
                <p:cNvSpPr txBox="1"/>
                <p:nvPr/>
              </p:nvSpPr>
              <p:spPr>
                <a:xfrm>
                  <a:off x="3943834" y="947273"/>
                  <a:ext cx="3962574" cy="320368"/>
                </a:xfrm>
                <a:prstGeom prst="rect">
                  <a:avLst/>
                </a:prstGeom>
              </p:spPr>
              <p:txBody>
                <a:bodyPr vert="horz" wrap="square" lIns="480000" tIns="0" rIns="0" bIns="0" anchor="ctr" anchorCtr="0">
                  <a:normAutofit fontScale="77500" lnSpcReduction="20000"/>
                </a:bodyPr>
                <a:lstStyle/>
                <a:p>
                  <a:pPr marL="0" marR="0" lvl="0" indent="0" defTabSz="914400" eaLnBrk="1" fontAlgn="auto" latinLnBrk="0" hangingPunct="1">
                    <a:lnSpc>
                      <a:spcPct val="120000"/>
                    </a:lnSpc>
                    <a:spcBef>
                      <a:spcPct val="0"/>
                    </a:spcBef>
                    <a:spcAft>
                      <a:spcPct val="0"/>
                    </a:spcAft>
                    <a:buClrTx/>
                    <a:buSzTx/>
                    <a:buFontTx/>
                    <a:buNone/>
                    <a:defRPr/>
                  </a:pPr>
                  <a:r>
                    <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此部分内容作为文字排版占位显示 （建议使用主题字体）</a:t>
                  </a:r>
                  <a:endPar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grpSp>
        <p:nvGrpSpPr>
          <p:cNvPr id="27" name="组合 26">
            <a:extLst>
              <a:ext uri="{FF2B5EF4-FFF2-40B4-BE49-F238E27FC236}">
                <a16:creationId xmlns:a16="http://schemas.microsoft.com/office/drawing/2014/main" id="{B211EF6E-DB7D-43C6-ABF1-7CF38A245A44}"/>
              </a:ext>
            </a:extLst>
          </p:cNvPr>
          <p:cNvGrpSpPr/>
          <p:nvPr/>
        </p:nvGrpSpPr>
        <p:grpSpPr>
          <a:xfrm>
            <a:off x="6199205" y="3880355"/>
            <a:ext cx="4517261" cy="988629"/>
            <a:chOff x="3974544" y="2684388"/>
            <a:chExt cx="3387946" cy="741472"/>
          </a:xfrm>
        </p:grpSpPr>
        <p:grpSp>
          <p:nvGrpSpPr>
            <p:cNvPr id="28" name="组合 27">
              <a:extLst>
                <a:ext uri="{FF2B5EF4-FFF2-40B4-BE49-F238E27FC236}">
                  <a16:creationId xmlns:a16="http://schemas.microsoft.com/office/drawing/2014/main" id="{597865DA-C1DC-45CF-97D5-2C0F84F954DC}"/>
                </a:ext>
              </a:extLst>
            </p:cNvPr>
            <p:cNvGrpSpPr/>
            <p:nvPr/>
          </p:nvGrpSpPr>
          <p:grpSpPr>
            <a:xfrm>
              <a:off x="3974544" y="2684388"/>
              <a:ext cx="741472" cy="741472"/>
              <a:chOff x="3059832" y="3339719"/>
              <a:chExt cx="3607562" cy="3607562"/>
            </a:xfrm>
          </p:grpSpPr>
          <p:sp>
            <p:nvSpPr>
              <p:cNvPr id="34" name="椭圆 33">
                <a:extLst>
                  <a:ext uri="{FF2B5EF4-FFF2-40B4-BE49-F238E27FC236}">
                    <a16:creationId xmlns:a16="http://schemas.microsoft.com/office/drawing/2014/main" id="{3B612D40-4888-43D8-9769-D9B191FCA687}"/>
                  </a:ext>
                </a:extLst>
              </p:cNvPr>
              <p:cNvSpPr/>
              <p:nvPr/>
            </p:nvSpPr>
            <p:spPr>
              <a:xfrm>
                <a:off x="3059832" y="3339719"/>
                <a:ext cx="3607562" cy="3607562"/>
              </a:xfrm>
              <a:prstGeom prst="ellipse">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同心圆 69">
                <a:extLst>
                  <a:ext uri="{FF2B5EF4-FFF2-40B4-BE49-F238E27FC236}">
                    <a16:creationId xmlns:a16="http://schemas.microsoft.com/office/drawing/2014/main" id="{1445B35F-7778-4F94-9A06-4E409B332638}"/>
                  </a:ext>
                </a:extLst>
              </p:cNvPr>
              <p:cNvSpPr/>
              <p:nvPr/>
            </p:nvSpPr>
            <p:spPr>
              <a:xfrm>
                <a:off x="3168202" y="3448089"/>
                <a:ext cx="3390826" cy="3390826"/>
              </a:xfrm>
              <a:prstGeom prst="donut">
                <a:avLst>
                  <a:gd name="adj" fmla="val 4879"/>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9" name="Group 15">
              <a:extLst>
                <a:ext uri="{FF2B5EF4-FFF2-40B4-BE49-F238E27FC236}">
                  <a16:creationId xmlns:a16="http://schemas.microsoft.com/office/drawing/2014/main" id="{587A6570-B0F8-4B49-A66C-3CD7BE44E73C}"/>
                </a:ext>
              </a:extLst>
            </p:cNvPr>
            <p:cNvGrpSpPr/>
            <p:nvPr/>
          </p:nvGrpSpPr>
          <p:grpSpPr>
            <a:xfrm>
              <a:off x="4039521" y="2846744"/>
              <a:ext cx="3322969" cy="530915"/>
              <a:chOff x="1598315" y="4154489"/>
              <a:chExt cx="4430626" cy="707886"/>
            </a:xfrm>
          </p:grpSpPr>
          <p:sp>
            <p:nvSpPr>
              <p:cNvPr id="30" name="TextBox 16">
                <a:extLst>
                  <a:ext uri="{FF2B5EF4-FFF2-40B4-BE49-F238E27FC236}">
                    <a16:creationId xmlns:a16="http://schemas.microsoft.com/office/drawing/2014/main" id="{F97F40DA-AE9C-4D7B-96B4-BB5587139D95}"/>
                  </a:ext>
                </a:extLst>
              </p:cNvPr>
              <p:cNvSpPr txBox="1"/>
              <p:nvPr/>
            </p:nvSpPr>
            <p:spPr>
              <a:xfrm>
                <a:off x="1598315" y="4154489"/>
                <a:ext cx="732893" cy="707886"/>
              </a:xfrm>
              <a:prstGeom prst="rect">
                <a:avLst/>
              </a:prstGeom>
              <a:noFill/>
            </p:spPr>
            <p:txBody>
              <a:bodyPr wrap="none" anchor="ctr">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03</a:t>
                </a:r>
                <a:endPar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1" name="Group 17">
                <a:extLst>
                  <a:ext uri="{FF2B5EF4-FFF2-40B4-BE49-F238E27FC236}">
                    <a16:creationId xmlns:a16="http://schemas.microsoft.com/office/drawing/2014/main" id="{57BC29BB-348F-4C8F-8BDD-F02E0BB094F0}"/>
                  </a:ext>
                </a:extLst>
              </p:cNvPr>
              <p:cNvGrpSpPr/>
              <p:nvPr/>
            </p:nvGrpSpPr>
            <p:grpSpPr>
              <a:xfrm>
                <a:off x="2066367" y="4265568"/>
                <a:ext cx="3962574" cy="563232"/>
                <a:chOff x="3943834" y="704409"/>
                <a:chExt cx="3962574" cy="563232"/>
              </a:xfrm>
            </p:grpSpPr>
            <p:sp>
              <p:nvSpPr>
                <p:cNvPr id="32" name="TextBox 18">
                  <a:extLst>
                    <a:ext uri="{FF2B5EF4-FFF2-40B4-BE49-F238E27FC236}">
                      <a16:creationId xmlns:a16="http://schemas.microsoft.com/office/drawing/2014/main" id="{9DCCABAE-56A3-4D59-BFE5-C0841C076EF7}"/>
                    </a:ext>
                  </a:extLst>
                </p:cNvPr>
                <p:cNvSpPr txBox="1"/>
                <p:nvPr/>
              </p:nvSpPr>
              <p:spPr>
                <a:xfrm>
                  <a:off x="3943834" y="704409"/>
                  <a:ext cx="3962574" cy="242864"/>
                </a:xfrm>
                <a:prstGeom prst="rect">
                  <a:avLst/>
                </a:prstGeom>
                <a:noFill/>
              </p:spPr>
              <p:txBody>
                <a:bodyPr wrap="none" lIns="480000" tIns="0" rIns="0" bIns="0" anchor="b" anchorCtr="0">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TextBox 19">
                  <a:extLst>
                    <a:ext uri="{FF2B5EF4-FFF2-40B4-BE49-F238E27FC236}">
                      <a16:creationId xmlns:a16="http://schemas.microsoft.com/office/drawing/2014/main" id="{7F23A031-3CE5-4BD4-BFE8-626656CA726B}"/>
                    </a:ext>
                  </a:extLst>
                </p:cNvPr>
                <p:cNvSpPr txBox="1"/>
                <p:nvPr/>
              </p:nvSpPr>
              <p:spPr>
                <a:xfrm>
                  <a:off x="3943834" y="947273"/>
                  <a:ext cx="3962574" cy="320368"/>
                </a:xfrm>
                <a:prstGeom prst="rect">
                  <a:avLst/>
                </a:prstGeom>
              </p:spPr>
              <p:txBody>
                <a:bodyPr vert="horz" wrap="square" lIns="480000" tIns="0" rIns="0" bIns="0" anchor="ctr" anchorCtr="0">
                  <a:normAutofit fontScale="70000" lnSpcReduction="20000"/>
                </a:bodyPr>
                <a:lstStyle/>
                <a:p>
                  <a:pPr marL="0" marR="0" lvl="0" indent="0" defTabSz="914400" eaLnBrk="1" fontAlgn="auto" latinLnBrk="0" hangingPunct="1">
                    <a:lnSpc>
                      <a:spcPct val="120000"/>
                    </a:lnSpc>
                    <a:spcBef>
                      <a:spcPct val="0"/>
                    </a:spcBef>
                    <a:spcAft>
                      <a:spcPct val="0"/>
                    </a:spcAft>
                    <a:buClrTx/>
                    <a:buSzTx/>
                    <a:buFontTx/>
                    <a:buNone/>
                    <a:defRPr/>
                  </a:pPr>
                  <a:r>
                    <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此部分内容作为文字排版占位显示 （建议使用主题字体）</a:t>
                  </a:r>
                  <a:endPar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grpSp>
        <p:nvGrpSpPr>
          <p:cNvPr id="36" name="组合 35">
            <a:extLst>
              <a:ext uri="{FF2B5EF4-FFF2-40B4-BE49-F238E27FC236}">
                <a16:creationId xmlns:a16="http://schemas.microsoft.com/office/drawing/2014/main" id="{DEE55A0B-54C6-4DA5-A7EC-82900931278B}"/>
              </a:ext>
            </a:extLst>
          </p:cNvPr>
          <p:cNvGrpSpPr/>
          <p:nvPr/>
        </p:nvGrpSpPr>
        <p:grpSpPr>
          <a:xfrm>
            <a:off x="6199205" y="4997523"/>
            <a:ext cx="4517261" cy="988629"/>
            <a:chOff x="3974544" y="3522264"/>
            <a:chExt cx="3387946" cy="741472"/>
          </a:xfrm>
        </p:grpSpPr>
        <p:grpSp>
          <p:nvGrpSpPr>
            <p:cNvPr id="37" name="组合 36">
              <a:extLst>
                <a:ext uri="{FF2B5EF4-FFF2-40B4-BE49-F238E27FC236}">
                  <a16:creationId xmlns:a16="http://schemas.microsoft.com/office/drawing/2014/main" id="{D2D75F25-DC0A-4ADE-9E31-6F572EC64414}"/>
                </a:ext>
              </a:extLst>
            </p:cNvPr>
            <p:cNvGrpSpPr/>
            <p:nvPr/>
          </p:nvGrpSpPr>
          <p:grpSpPr>
            <a:xfrm>
              <a:off x="3974544" y="3522264"/>
              <a:ext cx="741472" cy="741472"/>
              <a:chOff x="3059832" y="3339719"/>
              <a:chExt cx="3607562" cy="3607562"/>
            </a:xfrm>
          </p:grpSpPr>
          <p:sp>
            <p:nvSpPr>
              <p:cNvPr id="43" name="椭圆 42">
                <a:extLst>
                  <a:ext uri="{FF2B5EF4-FFF2-40B4-BE49-F238E27FC236}">
                    <a16:creationId xmlns:a16="http://schemas.microsoft.com/office/drawing/2014/main" id="{81538418-11B7-4953-809F-78ED3D47A59F}"/>
                  </a:ext>
                </a:extLst>
              </p:cNvPr>
              <p:cNvSpPr/>
              <p:nvPr/>
            </p:nvSpPr>
            <p:spPr>
              <a:xfrm>
                <a:off x="3059832" y="3339719"/>
                <a:ext cx="3607562" cy="3607562"/>
              </a:xfrm>
              <a:prstGeom prst="ellipse">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4" name="同心圆 69">
                <a:extLst>
                  <a:ext uri="{FF2B5EF4-FFF2-40B4-BE49-F238E27FC236}">
                    <a16:creationId xmlns:a16="http://schemas.microsoft.com/office/drawing/2014/main" id="{A58346E3-E061-4A7B-AFAE-2BD964938A76}"/>
                  </a:ext>
                </a:extLst>
              </p:cNvPr>
              <p:cNvSpPr/>
              <p:nvPr/>
            </p:nvSpPr>
            <p:spPr>
              <a:xfrm>
                <a:off x="3168202" y="3448089"/>
                <a:ext cx="3390826" cy="3390826"/>
              </a:xfrm>
              <a:prstGeom prst="donut">
                <a:avLst>
                  <a:gd name="adj" fmla="val 4879"/>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38" name="Group 20">
              <a:extLst>
                <a:ext uri="{FF2B5EF4-FFF2-40B4-BE49-F238E27FC236}">
                  <a16:creationId xmlns:a16="http://schemas.microsoft.com/office/drawing/2014/main" id="{115EDCF8-D41D-450A-A685-3FCAA7012DCD}"/>
                </a:ext>
              </a:extLst>
            </p:cNvPr>
            <p:cNvGrpSpPr/>
            <p:nvPr/>
          </p:nvGrpSpPr>
          <p:grpSpPr>
            <a:xfrm>
              <a:off x="4039521" y="3684622"/>
              <a:ext cx="3322969" cy="530915"/>
              <a:chOff x="1598315" y="5522641"/>
              <a:chExt cx="4430626" cy="707886"/>
            </a:xfrm>
          </p:grpSpPr>
          <p:sp>
            <p:nvSpPr>
              <p:cNvPr id="39" name="TextBox 21">
                <a:extLst>
                  <a:ext uri="{FF2B5EF4-FFF2-40B4-BE49-F238E27FC236}">
                    <a16:creationId xmlns:a16="http://schemas.microsoft.com/office/drawing/2014/main" id="{826F7199-B617-4170-878A-E8B34CCF07F0}"/>
                  </a:ext>
                </a:extLst>
              </p:cNvPr>
              <p:cNvSpPr txBox="1"/>
              <p:nvPr/>
            </p:nvSpPr>
            <p:spPr>
              <a:xfrm>
                <a:off x="1598315" y="5522641"/>
                <a:ext cx="716863" cy="707886"/>
              </a:xfrm>
              <a:prstGeom prst="rect">
                <a:avLst/>
              </a:prstGeom>
              <a:noFill/>
            </p:spPr>
            <p:txBody>
              <a:bodyPr wrap="none" anchor="ctr">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04</a:t>
                </a:r>
                <a:endParaRPr kumimoji="0" lang="en-US" altLang="zh-CN" sz="5333"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40" name="Group 22">
                <a:extLst>
                  <a:ext uri="{FF2B5EF4-FFF2-40B4-BE49-F238E27FC236}">
                    <a16:creationId xmlns:a16="http://schemas.microsoft.com/office/drawing/2014/main" id="{1C92381B-8879-4F49-A3A7-68C62214916A}"/>
                  </a:ext>
                </a:extLst>
              </p:cNvPr>
              <p:cNvGrpSpPr/>
              <p:nvPr/>
            </p:nvGrpSpPr>
            <p:grpSpPr>
              <a:xfrm>
                <a:off x="2066367" y="5633720"/>
                <a:ext cx="3962574" cy="563232"/>
                <a:chOff x="3943834" y="704409"/>
                <a:chExt cx="3962574" cy="563232"/>
              </a:xfrm>
            </p:grpSpPr>
            <p:sp>
              <p:nvSpPr>
                <p:cNvPr id="41" name="TextBox 23">
                  <a:extLst>
                    <a:ext uri="{FF2B5EF4-FFF2-40B4-BE49-F238E27FC236}">
                      <a16:creationId xmlns:a16="http://schemas.microsoft.com/office/drawing/2014/main" id="{3DBB41F1-A35A-4A54-90FC-B756CA14A0CB}"/>
                    </a:ext>
                  </a:extLst>
                </p:cNvPr>
                <p:cNvSpPr txBox="1"/>
                <p:nvPr/>
              </p:nvSpPr>
              <p:spPr>
                <a:xfrm>
                  <a:off x="3943834" y="704409"/>
                  <a:ext cx="3962574" cy="242864"/>
                </a:xfrm>
                <a:prstGeom prst="rect">
                  <a:avLst/>
                </a:prstGeom>
                <a:noFill/>
              </p:spPr>
              <p:txBody>
                <a:bodyPr wrap="none" lIns="480000" tIns="0" rIns="0" bIns="0" anchor="b" anchorCtr="0">
                  <a:normAutofit fontScale="85000" lnSpcReduction="20000"/>
                </a:bodyPr>
                <a:lstStyle/>
                <a:p>
                  <a:pPr marL="0" marR="0" lvl="0" indent="0" defTabSz="914400" eaLnBrk="1" fontAlgn="auto" latinLnBrk="0" hangingPunct="1">
                    <a:lnSpc>
                      <a:spcPct val="100000"/>
                    </a:lnSpc>
                    <a:spcBef>
                      <a:spcPct val="0"/>
                    </a:spcBef>
                    <a:spcAft>
                      <a:spcPct val="0"/>
                    </a:spcAft>
                    <a:buClrTx/>
                    <a:buSzTx/>
                    <a:buFontTx/>
                    <a:buNone/>
                    <a:defRPr/>
                  </a:pPr>
                  <a:r>
                    <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kumimoji="0" lang="zh-CN" altLang="en-US" sz="2133" b="1"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TextBox 24">
                  <a:extLst>
                    <a:ext uri="{FF2B5EF4-FFF2-40B4-BE49-F238E27FC236}">
                      <a16:creationId xmlns:a16="http://schemas.microsoft.com/office/drawing/2014/main" id="{C4B7B5E1-7BCF-4724-9441-CF670F5E9256}"/>
                    </a:ext>
                  </a:extLst>
                </p:cNvPr>
                <p:cNvSpPr txBox="1"/>
                <p:nvPr/>
              </p:nvSpPr>
              <p:spPr>
                <a:xfrm>
                  <a:off x="3943834" y="947273"/>
                  <a:ext cx="3962574" cy="320368"/>
                </a:xfrm>
                <a:prstGeom prst="rect">
                  <a:avLst/>
                </a:prstGeom>
              </p:spPr>
              <p:txBody>
                <a:bodyPr vert="horz" wrap="square" lIns="480000" tIns="0" rIns="0" bIns="0" anchor="ctr" anchorCtr="0">
                  <a:normAutofit fontScale="77500" lnSpcReduction="20000"/>
                </a:bodyPr>
                <a:lstStyle/>
                <a:p>
                  <a:pPr marL="0" marR="0" lvl="0" indent="0" defTabSz="914400" eaLnBrk="1" fontAlgn="auto" latinLnBrk="0" hangingPunct="1">
                    <a:lnSpc>
                      <a:spcPct val="120000"/>
                    </a:lnSpc>
                    <a:spcBef>
                      <a:spcPct val="0"/>
                    </a:spcBef>
                    <a:spcAft>
                      <a:spcPct val="0"/>
                    </a:spcAft>
                    <a:buClrTx/>
                    <a:buSzTx/>
                    <a:buFontTx/>
                    <a:buNone/>
                    <a:defRPr/>
                  </a:pPr>
                  <a:r>
                    <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此部分内容作为文字排版占位显示 （建议使用主题字体）</a:t>
                  </a:r>
                  <a:endParaRPr kumimoji="0" lang="zh-CN" altLang="en-US" sz="1400" b="0" i="0" u="none" strike="noStrike" kern="0" cap="none" spc="0" normalizeH="0" baseline="0" noProof="0">
                    <a:ln>
                      <a:noFill/>
                    </a:ln>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sp>
        <p:nvSpPr>
          <p:cNvPr id="45" name="矩形 44">
            <a:extLst>
              <a:ext uri="{FF2B5EF4-FFF2-40B4-BE49-F238E27FC236}">
                <a16:creationId xmlns:a16="http://schemas.microsoft.com/office/drawing/2014/main" id="{F6CC84BD-D4AB-4BA7-BE12-F700DC6ABA84}"/>
              </a:ext>
            </a:extLst>
          </p:cNvPr>
          <p:cNvSpPr/>
          <p:nvPr/>
        </p:nvSpPr>
        <p:spPr>
          <a:xfrm>
            <a:off x="2938127" y="2408267"/>
            <a:ext cx="2202931" cy="995209"/>
          </a:xfrm>
          <a:prstGeom prst="rect">
            <a:avLst/>
          </a:prstGeom>
        </p:spPr>
        <p:txBody>
          <a:bodyPr wrap="square">
            <a:spAutoFit/>
          </a:bodyPr>
          <a:lstStyle/>
          <a:p>
            <a:pPr defTabSz="1245625">
              <a:defRPr/>
            </a:pPr>
            <a:r>
              <a:rPr lang="zh-CN" altLang="en-US" sz="5867" b="1" kern="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目 录</a:t>
            </a:r>
            <a:endParaRPr lang="zh-CN" altLang="en-US" sz="5867" b="1" kern="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Rectangle 4">
            <a:extLst>
              <a:ext uri="{FF2B5EF4-FFF2-40B4-BE49-F238E27FC236}">
                <a16:creationId xmlns:a16="http://schemas.microsoft.com/office/drawing/2014/main" id="{B8F9184F-1497-4E2B-B31F-96E7A33CB612}"/>
              </a:ext>
            </a:extLst>
          </p:cNvPr>
          <p:cNvSpPr txBox="1">
            <a:spLocks noChangeArrowheads="1"/>
          </p:cNvSpPr>
          <p:nvPr/>
        </p:nvSpPr>
        <p:spPr bwMode="auto">
          <a:xfrm>
            <a:off x="2908430" y="3333605"/>
            <a:ext cx="1829944"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8" tIns="45713" rIns="91428" bIns="45713"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b="0" kern="0">
                <a:solidFill>
                  <a:schemeClr val="tx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CATALOG</a:t>
            </a:r>
            <a:endParaRPr lang="zh-CN" altLang="en-US" b="0" kern="0">
              <a:solidFill>
                <a:schemeClr val="tx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4085727303"/>
      </p:ext>
    </p:extLst>
  </p:cSld>
  <p:clrMapOvr>
    <a:masterClrMapping/>
  </p:clrMapOvr>
  <mc:AlternateContent xmlns:mc="http://schemas.openxmlformats.org/markup-compatibility/2006">
    <mc:Choice xmlns:p14="http://schemas.microsoft.com/office/powerpoint/2010/main" Requires="p14">
      <p:transition spd="slow" advClick="0" advTm="5000" p14:dur="1400">
        <p14:doors dir="vert"/>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childTnLst>
                          </p:cTn>
                        </p:par>
                        <p:par>
                          <p:cTn id="15" fill="hold" nodeType="afterGroup">
                            <p:stCondLst>
                              <p:cond delay="500"/>
                            </p:stCondLst>
                            <p:childTnLst>
                              <p:par>
                                <p:cTn id="16" presetID="2" presetClass="entr" presetSubtype="2"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2"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1+#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500"/>
                            </p:stCondLst>
                            <p:childTnLst>
                              <p:par>
                                <p:cTn id="26" presetID="2" presetClass="entr" presetSubtype="2"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000"/>
                            </p:stCondLst>
                            <p:childTnLst>
                              <p:par>
                                <p:cTn id="31" presetID="2" presetClass="entr" presetSubtype="2"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1+#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20.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Group 3"/>
          <p:cNvGrpSpPr/>
          <p:nvPr/>
        </p:nvGrpSpPr>
        <p:grpSpPr>
          <a:xfrm rot="2686389">
            <a:off x="4284393" y="2246438"/>
            <a:ext cx="3623220" cy="3631077"/>
            <a:chOff x="4095409" y="3126757"/>
            <a:chExt cx="2045437" cy="2049874"/>
          </a:xfrm>
        </p:grpSpPr>
        <p:sp>
          <p:nvSpPr>
            <p:cNvPr id="3" name="Freeform 4"/>
            <p:cNvSpPr/>
            <p:nvPr/>
          </p:nvSpPr>
          <p:spPr bwMode="auto">
            <a:xfrm>
              <a:off x="4494735" y="3126757"/>
              <a:ext cx="1231256" cy="437041"/>
            </a:xfrm>
            <a:custGeom>
              <a:gdLst>
                <a:gd name="T0" fmla="*/ 17 w 234"/>
                <a:gd name="T1" fmla="*/ 44 h 83"/>
                <a:gd name="T2" fmla="*/ 234 w 234"/>
                <a:gd name="T3" fmla="*/ 54 h 83"/>
                <a:gd name="T4" fmla="*/ 209 w 234"/>
                <a:gd name="T5" fmla="*/ 78 h 83"/>
                <a:gd name="T6" fmla="*/ 41 w 234"/>
                <a:gd name="T7" fmla="*/ 69 h 83"/>
                <a:gd name="T8" fmla="*/ 55 w 234"/>
                <a:gd name="T9" fmla="*/ 83 h 83"/>
                <a:gd name="T10" fmla="*/ 0 w 234"/>
                <a:gd name="T11" fmla="*/ 82 h 83"/>
                <a:gd name="T12" fmla="*/ 0 w 234"/>
                <a:gd name="T13" fmla="*/ 27 h 83"/>
                <a:gd name="T14" fmla="*/ 17 w 234"/>
                <a:gd name="T15" fmla="*/ 44 h 8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83">
                  <a:moveTo>
                    <a:pt x="17" y="44"/>
                  </a:moveTo>
                  <a:cubicBezTo>
                    <a:pt x="83" y="0"/>
                    <a:pt x="171" y="3"/>
                    <a:pt x="234" y="54"/>
                  </a:cubicBezTo>
                  <a:cubicBezTo>
                    <a:pt x="209" y="78"/>
                    <a:pt x="209" y="78"/>
                    <a:pt x="209" y="78"/>
                  </a:cubicBezTo>
                  <a:cubicBezTo>
                    <a:pt x="161" y="40"/>
                    <a:pt x="93" y="37"/>
                    <a:pt x="41" y="69"/>
                  </a:cubicBezTo>
                  <a:cubicBezTo>
                    <a:pt x="55" y="83"/>
                    <a:pt x="55" y="83"/>
                    <a:pt x="55" y="83"/>
                  </a:cubicBezTo>
                  <a:cubicBezTo>
                    <a:pt x="0" y="82"/>
                    <a:pt x="0" y="82"/>
                    <a:pt x="0" y="82"/>
                  </a:cubicBezTo>
                  <a:cubicBezTo>
                    <a:pt x="0" y="27"/>
                    <a:pt x="0" y="27"/>
                    <a:pt x="0" y="27"/>
                  </a:cubicBezTo>
                  <a:cubicBezTo>
                    <a:pt x="17" y="44"/>
                    <a:pt x="17" y="44"/>
                    <a:pt x="17" y="44"/>
                  </a:cubicBezTo>
                  <a:close/>
                </a:path>
              </a:pathLst>
            </a:custGeom>
            <a:solidFill>
              <a:schemeClr val="accent1"/>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US"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Freeform 5"/>
            <p:cNvSpPr/>
            <p:nvPr/>
          </p:nvSpPr>
          <p:spPr bwMode="auto">
            <a:xfrm>
              <a:off x="5721553" y="3548268"/>
              <a:ext cx="419293" cy="1202416"/>
            </a:xfrm>
            <a:custGeom>
              <a:gdLst>
                <a:gd name="T0" fmla="*/ 0 w 80"/>
                <a:gd name="T1" fmla="*/ 56 h 228"/>
                <a:gd name="T2" fmla="*/ 14 w 80"/>
                <a:gd name="T3" fmla="*/ 42 h 228"/>
                <a:gd name="T4" fmla="*/ 3 w 80"/>
                <a:gd name="T5" fmla="*/ 204 h 228"/>
                <a:gd name="T6" fmla="*/ 28 w 80"/>
                <a:gd name="T7" fmla="*/ 228 h 228"/>
                <a:gd name="T8" fmla="*/ 39 w 80"/>
                <a:gd name="T9" fmla="*/ 17 h 228"/>
                <a:gd name="T10" fmla="*/ 56 w 80"/>
                <a:gd name="T11" fmla="*/ 0 h 228"/>
                <a:gd name="T12" fmla="*/ 0 w 80"/>
                <a:gd name="T13" fmla="*/ 0 h 228"/>
                <a:gd name="T14" fmla="*/ 0 w 80"/>
                <a:gd name="T15" fmla="*/ 56 h 22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28">
                  <a:moveTo>
                    <a:pt x="0" y="56"/>
                  </a:moveTo>
                  <a:cubicBezTo>
                    <a:pt x="14" y="42"/>
                    <a:pt x="14" y="42"/>
                    <a:pt x="14" y="42"/>
                  </a:cubicBezTo>
                  <a:cubicBezTo>
                    <a:pt x="43" y="93"/>
                    <a:pt x="39" y="157"/>
                    <a:pt x="3" y="204"/>
                  </a:cubicBezTo>
                  <a:cubicBezTo>
                    <a:pt x="28" y="228"/>
                    <a:pt x="28" y="228"/>
                    <a:pt x="28" y="228"/>
                  </a:cubicBezTo>
                  <a:cubicBezTo>
                    <a:pt x="76" y="167"/>
                    <a:pt x="80" y="82"/>
                    <a:pt x="39" y="17"/>
                  </a:cubicBezTo>
                  <a:cubicBezTo>
                    <a:pt x="56" y="0"/>
                    <a:pt x="56" y="0"/>
                    <a:pt x="56" y="0"/>
                  </a:cubicBezTo>
                  <a:cubicBezTo>
                    <a:pt x="0" y="0"/>
                    <a:pt x="0" y="0"/>
                    <a:pt x="0" y="0"/>
                  </a:cubicBezTo>
                  <a:cubicBezTo>
                    <a:pt x="0" y="56"/>
                    <a:pt x="0" y="56"/>
                    <a:pt x="0" y="56"/>
                  </a:cubicBezTo>
                  <a:close/>
                </a:path>
              </a:pathLst>
            </a:custGeom>
            <a:solidFill>
              <a:schemeClr val="accent4"/>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US"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Freeform 6"/>
            <p:cNvSpPr/>
            <p:nvPr/>
          </p:nvSpPr>
          <p:spPr bwMode="auto">
            <a:xfrm>
              <a:off x="4528011" y="4755120"/>
              <a:ext cx="1202416" cy="421511"/>
            </a:xfrm>
            <a:custGeom>
              <a:gdLst>
                <a:gd name="T0" fmla="*/ 229 w 229"/>
                <a:gd name="T1" fmla="*/ 56 h 80"/>
                <a:gd name="T2" fmla="*/ 211 w 229"/>
                <a:gd name="T3" fmla="*/ 38 h 80"/>
                <a:gd name="T4" fmla="*/ 0 w 229"/>
                <a:gd name="T5" fmla="*/ 29 h 80"/>
                <a:gd name="T6" fmla="*/ 24 w 229"/>
                <a:gd name="T7" fmla="*/ 4 h 80"/>
                <a:gd name="T8" fmla="*/ 187 w 229"/>
                <a:gd name="T9" fmla="*/ 13 h 80"/>
                <a:gd name="T10" fmla="*/ 174 w 229"/>
                <a:gd name="T11" fmla="*/ 0 h 80"/>
                <a:gd name="T12" fmla="*/ 229 w 229"/>
                <a:gd name="T13" fmla="*/ 0 h 80"/>
                <a:gd name="T14" fmla="*/ 229 w 229"/>
                <a:gd name="T15" fmla="*/ 56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80">
                  <a:moveTo>
                    <a:pt x="229" y="56"/>
                  </a:moveTo>
                  <a:cubicBezTo>
                    <a:pt x="211" y="38"/>
                    <a:pt x="211" y="38"/>
                    <a:pt x="211" y="38"/>
                  </a:cubicBezTo>
                  <a:cubicBezTo>
                    <a:pt x="147" y="80"/>
                    <a:pt x="62" y="77"/>
                    <a:pt x="0" y="29"/>
                  </a:cubicBezTo>
                  <a:cubicBezTo>
                    <a:pt x="24" y="4"/>
                    <a:pt x="24" y="4"/>
                    <a:pt x="24" y="4"/>
                  </a:cubicBezTo>
                  <a:cubicBezTo>
                    <a:pt x="72" y="40"/>
                    <a:pt x="136" y="43"/>
                    <a:pt x="187" y="13"/>
                  </a:cubicBezTo>
                  <a:cubicBezTo>
                    <a:pt x="174" y="0"/>
                    <a:pt x="174" y="0"/>
                    <a:pt x="174" y="0"/>
                  </a:cubicBezTo>
                  <a:cubicBezTo>
                    <a:pt x="229" y="0"/>
                    <a:pt x="229" y="0"/>
                    <a:pt x="229" y="0"/>
                  </a:cubicBezTo>
                  <a:cubicBezTo>
                    <a:pt x="229" y="56"/>
                    <a:pt x="229" y="56"/>
                    <a:pt x="229" y="56"/>
                  </a:cubicBezTo>
                  <a:close/>
                </a:path>
              </a:pathLst>
            </a:custGeom>
            <a:solidFill>
              <a:schemeClr val="accent3"/>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US"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Freeform 7"/>
            <p:cNvSpPr/>
            <p:nvPr/>
          </p:nvSpPr>
          <p:spPr bwMode="auto">
            <a:xfrm>
              <a:off x="4095409" y="3559359"/>
              <a:ext cx="425948" cy="1217946"/>
            </a:xfrm>
            <a:custGeom>
              <a:gdLst>
                <a:gd name="T0" fmla="*/ 26 w 81"/>
                <a:gd name="T1" fmla="*/ 231 h 231"/>
                <a:gd name="T2" fmla="*/ 43 w 81"/>
                <a:gd name="T3" fmla="*/ 213 h 231"/>
                <a:gd name="T4" fmla="*/ 52 w 81"/>
                <a:gd name="T5" fmla="*/ 0 h 231"/>
                <a:gd name="T6" fmla="*/ 77 w 81"/>
                <a:gd name="T7" fmla="*/ 24 h 231"/>
                <a:gd name="T8" fmla="*/ 68 w 81"/>
                <a:gd name="T9" fmla="*/ 189 h 231"/>
                <a:gd name="T10" fmla="*/ 81 w 81"/>
                <a:gd name="T11" fmla="*/ 175 h 231"/>
                <a:gd name="T12" fmla="*/ 81 w 81"/>
                <a:gd name="T13" fmla="*/ 231 h 231"/>
                <a:gd name="T14" fmla="*/ 26 w 81"/>
                <a:gd name="T15" fmla="*/ 231 h 2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231">
                  <a:moveTo>
                    <a:pt x="26" y="231"/>
                  </a:moveTo>
                  <a:cubicBezTo>
                    <a:pt x="43" y="213"/>
                    <a:pt x="43" y="213"/>
                    <a:pt x="43" y="213"/>
                  </a:cubicBezTo>
                  <a:cubicBezTo>
                    <a:pt x="0" y="148"/>
                    <a:pt x="3" y="62"/>
                    <a:pt x="52" y="0"/>
                  </a:cubicBezTo>
                  <a:cubicBezTo>
                    <a:pt x="77" y="24"/>
                    <a:pt x="77" y="24"/>
                    <a:pt x="77" y="24"/>
                  </a:cubicBezTo>
                  <a:cubicBezTo>
                    <a:pt x="40" y="72"/>
                    <a:pt x="37" y="138"/>
                    <a:pt x="68" y="189"/>
                  </a:cubicBezTo>
                  <a:cubicBezTo>
                    <a:pt x="81" y="175"/>
                    <a:pt x="81" y="175"/>
                    <a:pt x="81" y="175"/>
                  </a:cubicBezTo>
                  <a:cubicBezTo>
                    <a:pt x="81" y="231"/>
                    <a:pt x="81" y="231"/>
                    <a:pt x="81" y="231"/>
                  </a:cubicBezTo>
                  <a:lnTo>
                    <a:pt x="26" y="231"/>
                  </a:lnTo>
                  <a:close/>
                </a:path>
              </a:pathLst>
            </a:custGeom>
            <a:solidFill>
              <a:schemeClr val="accent2"/>
            </a:solidFill>
            <a:ln>
              <a:noFill/>
            </a:ln>
          </p:spPr>
          <p:txBody>
            <a:bodyPr vert="horz" wrap="square" lIns="91429" tIns="45716" rIns="91429" bIns="45716" numCol="1" anchor="t" anchorCtr="0" compatLnSpc="1">
              <a:prstTxWarp prst="textNoShape">
                <a:avLst/>
              </a:prstTxWarp>
            </a:bodyPr>
            <a:lstStyle/>
            <a:p>
              <a:pPr algn="just">
                <a:lnSpc>
                  <a:spcPct val="120000"/>
                </a:lnSpc>
              </a:pPr>
              <a:endParaRPr lang="en-US"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7" name="Freeform 33"/>
          <p:cNvSpPr>
            <a:spLocks noEditPoints="1"/>
          </p:cNvSpPr>
          <p:nvPr/>
        </p:nvSpPr>
        <p:spPr bwMode="auto">
          <a:xfrm>
            <a:off x="5581524" y="3351587"/>
            <a:ext cx="1006049" cy="1137796"/>
          </a:xfrm>
          <a:custGeom>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tx2"/>
          </a:solidFill>
          <a:ln>
            <a:noFill/>
          </a:ln>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 name="TextBox 34"/>
          <p:cNvSpPr txBox="1"/>
          <p:nvPr/>
        </p:nvSpPr>
        <p:spPr>
          <a:xfrm>
            <a:off x="5128201" y="4544711"/>
            <a:ext cx="1912703" cy="683264"/>
          </a:xfrm>
          <a:prstGeom prst="rect">
            <a:avLst/>
          </a:prstGeom>
          <a:noFill/>
        </p:spPr>
        <p:txBody>
          <a:bodyPr wrap="none" rtlCol="0">
            <a:spAutoFit/>
          </a:bodyPr>
          <a:lstStyle/>
          <a:p>
            <a:pPr algn="just">
              <a:lnSpc>
                <a:spcPct val="120000"/>
              </a:lnSpc>
            </a:pPr>
            <a:r>
              <a:rPr lang="en-US" sz="320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SUCCESS</a:t>
            </a:r>
            <a:endParaRPr lang="en-GB" sz="320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9" name="Group 41"/>
          <p:cNvGrpSpPr/>
          <p:nvPr/>
        </p:nvGrpSpPr>
        <p:grpSpPr>
          <a:xfrm>
            <a:off x="1794724" y="2494809"/>
            <a:ext cx="2291057" cy="884504"/>
            <a:chOff x="1753214" y="2748563"/>
            <a:chExt cx="2321808" cy="884599"/>
          </a:xfrm>
        </p:grpSpPr>
        <p:sp>
          <p:nvSpPr>
            <p:cNvPr id="10" name="TextBox 39"/>
            <p:cNvSpPr txBox="1"/>
            <p:nvPr/>
          </p:nvSpPr>
          <p:spPr>
            <a:xfrm>
              <a:off x="1760542" y="2748563"/>
              <a:ext cx="1392537" cy="337564"/>
            </a:xfrm>
            <a:prstGeom prst="rect">
              <a:avLst/>
            </a:prstGeom>
            <a:noFill/>
          </p:spPr>
          <p:txBody>
            <a:bodyPr wrap="non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Rectangle 40"/>
            <p:cNvSpPr/>
            <p:nvPr/>
          </p:nvSpPr>
          <p:spPr>
            <a:xfrm>
              <a:off x="1753214" y="2980093"/>
              <a:ext cx="2321808" cy="653069"/>
            </a:xfrm>
            <a:prstGeom prst="rect">
              <a:avLst/>
            </a:prstGeom>
          </p:spPr>
          <p:txBody>
            <a:bodyPr wrap="square">
              <a:spAutoFit/>
            </a:body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2" name="Group 42"/>
          <p:cNvGrpSpPr/>
          <p:nvPr/>
        </p:nvGrpSpPr>
        <p:grpSpPr>
          <a:xfrm>
            <a:off x="1794724" y="4938078"/>
            <a:ext cx="2291057" cy="902804"/>
            <a:chOff x="1753214" y="2730263"/>
            <a:chExt cx="2321808" cy="902903"/>
          </a:xfrm>
        </p:grpSpPr>
        <p:sp>
          <p:nvSpPr>
            <p:cNvPr id="13" name="TextBox 43"/>
            <p:cNvSpPr txBox="1"/>
            <p:nvPr/>
          </p:nvSpPr>
          <p:spPr>
            <a:xfrm>
              <a:off x="1760542" y="2730263"/>
              <a:ext cx="1392537" cy="337565"/>
            </a:xfrm>
            <a:prstGeom prst="rect">
              <a:avLst/>
            </a:prstGeom>
            <a:noFill/>
          </p:spPr>
          <p:txBody>
            <a:bodyPr wrap="none" rtlCol="0">
              <a:spAutoFit/>
            </a:bodyPr>
            <a:lstStyle/>
            <a:p>
              <a:pP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Rectangle 44"/>
            <p:cNvSpPr/>
            <p:nvPr/>
          </p:nvSpPr>
          <p:spPr>
            <a:xfrm>
              <a:off x="1753214" y="2980095"/>
              <a:ext cx="2321808" cy="653071"/>
            </a:xfrm>
            <a:prstGeom prst="rect">
              <a:avLst/>
            </a:prstGeom>
          </p:spPr>
          <p:txBody>
            <a:bodyPr wrap="square">
              <a:spAutoFit/>
            </a:body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5" name="Group 45"/>
          <p:cNvGrpSpPr/>
          <p:nvPr/>
        </p:nvGrpSpPr>
        <p:grpSpPr>
          <a:xfrm flipH="1">
            <a:off x="7871131" y="4890252"/>
            <a:ext cx="2227605" cy="944817"/>
            <a:chOff x="1753214" y="2688244"/>
            <a:chExt cx="2321808" cy="944922"/>
          </a:xfrm>
        </p:grpSpPr>
        <p:sp>
          <p:nvSpPr>
            <p:cNvPr id="16" name="TextBox 46"/>
            <p:cNvSpPr txBox="1"/>
            <p:nvPr/>
          </p:nvSpPr>
          <p:spPr>
            <a:xfrm>
              <a:off x="1825347" y="2688244"/>
              <a:ext cx="1432203" cy="337565"/>
            </a:xfrm>
            <a:prstGeom prst="rect">
              <a:avLst/>
            </a:prstGeom>
            <a:noFill/>
          </p:spPr>
          <p:txBody>
            <a:bodyPr wrap="none" rtlCol="0">
              <a:spAutoFit/>
            </a:bodyPr>
            <a:lstStyle/>
            <a:p>
              <a:pPr algn="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Rectangle 47"/>
            <p:cNvSpPr/>
            <p:nvPr/>
          </p:nvSpPr>
          <p:spPr>
            <a:xfrm>
              <a:off x="1753214" y="2980095"/>
              <a:ext cx="2321808" cy="653071"/>
            </a:xfrm>
            <a:prstGeom prst="rect">
              <a:avLst/>
            </a:prstGeom>
          </p:spPr>
          <p:txBody>
            <a:bodyPr wrap="square">
              <a:spAutoFit/>
            </a:bodyPr>
            <a:lstStyle/>
            <a:p>
              <a:pPr algn="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8" name="Group 48"/>
          <p:cNvGrpSpPr/>
          <p:nvPr/>
        </p:nvGrpSpPr>
        <p:grpSpPr>
          <a:xfrm flipH="1">
            <a:off x="7871131" y="2494809"/>
            <a:ext cx="2227605" cy="884504"/>
            <a:chOff x="1753214" y="2748563"/>
            <a:chExt cx="2321808" cy="884599"/>
          </a:xfrm>
        </p:grpSpPr>
        <p:sp>
          <p:nvSpPr>
            <p:cNvPr id="19" name="TextBox 49"/>
            <p:cNvSpPr txBox="1"/>
            <p:nvPr/>
          </p:nvSpPr>
          <p:spPr>
            <a:xfrm>
              <a:off x="1753214" y="2748563"/>
              <a:ext cx="1432203" cy="337564"/>
            </a:xfrm>
            <a:prstGeom prst="rect">
              <a:avLst/>
            </a:prstGeom>
            <a:noFill/>
          </p:spPr>
          <p:txBody>
            <a:bodyPr wrap="none" rtlCol="0">
              <a:spAutoFit/>
            </a:bodyPr>
            <a:lstStyle/>
            <a:p>
              <a:pPr algn="r">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Rectangle 50"/>
            <p:cNvSpPr/>
            <p:nvPr/>
          </p:nvSpPr>
          <p:spPr>
            <a:xfrm>
              <a:off x="1753214" y="2980093"/>
              <a:ext cx="2321808" cy="653069"/>
            </a:xfrm>
            <a:prstGeom prst="rect">
              <a:avLst/>
            </a:prstGeom>
          </p:spPr>
          <p:txBody>
            <a:bodyPr wrap="square">
              <a:spAutoFit/>
            </a:bodyPr>
            <a:lstStyle/>
            <a:p>
              <a:pPr algn="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GB"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Tree>
    <p:extLst>
      <p:ext uri="{BB962C8B-B14F-4D97-AF65-F5344CB8AC3E}">
        <p14:creationId xmlns:p14="http://schemas.microsoft.com/office/powerpoint/2010/main" val="165471237"/>
      </p:ext>
    </p:extLst>
  </p:cSld>
  <p:clrMapOvr>
    <a:masterClrMapping/>
  </p:clrMapOvr>
  <mc:AlternateContent xmlns:mc="http://schemas.openxmlformats.org/markup-compatibility/2006">
    <mc:Choice xmlns:p14="http://schemas.microsoft.com/office/powerpoint/2010/main" Requires="p14">
      <p:transition spd="slow" advClick="0" advTm="5000" p14:dur="16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8" presetClass="emph" presetSubtype="0" fill="hold" nodeType="afterEffect">
                                  <p:stCondLst>
                                    <p:cond delay="0"/>
                                  </p:stCondLst>
                                  <p:childTnLst>
                                    <p:animRot by="-21600000">
                                      <p:cBhvr>
                                        <p:cTn id="10" dur="2000" fill="hold"/>
                                        <p:tgtEl>
                                          <p:spTgt spid="2"/>
                                        </p:tgtEl>
                                        <p:attrNameLst>
                                          <p:attrName>r</p:attrName>
                                        </p:attrNameLst>
                                      </p:cBhvr>
                                    </p:animRot>
                                  </p:childTnLst>
                                </p:cTn>
                              </p:par>
                            </p:childTnLst>
                          </p:cTn>
                        </p:par>
                        <p:par>
                          <p:cTn id="11" fill="hold" nodeType="afterGroup">
                            <p:stCondLst>
                              <p:cond delay="2500"/>
                            </p:stCondLst>
                            <p:childTnLst>
                              <p:par>
                                <p:cTn id="12" presetID="53"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nodeType="afterGroup">
                            <p:stCondLst>
                              <p:cond delay="3000"/>
                            </p:stCondLst>
                            <p:childTnLst>
                              <p:par>
                                <p:cTn id="18" presetID="53"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nodeType="afterGroup">
                            <p:stCondLst>
                              <p:cond delay="3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nodeType="afterGroup">
                            <p:stCondLst>
                              <p:cond delay="4000"/>
                            </p:stCondLst>
                            <p:childTnLst>
                              <p:par>
                                <p:cTn id="28" presetID="10"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nodeType="afterGroup">
                            <p:stCondLst>
                              <p:cond delay="4500"/>
                            </p:stCondLst>
                            <p:childTnLst>
                              <p:par>
                                <p:cTn id="32" presetID="1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nodeType="afterGroup">
                            <p:stCondLst>
                              <p:cond delay="5000"/>
                            </p:stCondLst>
                            <p:childTnLst>
                              <p:par>
                                <p:cTn id="36" presetID="10" presetClass="entr" presetSubtype="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Group 120"/>
          <p:cNvGrpSpPr/>
          <p:nvPr/>
        </p:nvGrpSpPr>
        <p:grpSpPr>
          <a:xfrm rot="1203774">
            <a:off x="2172439" y="2793363"/>
            <a:ext cx="304741" cy="1468695"/>
            <a:chOff x="2971802" y="2190750"/>
            <a:chExt cx="228598" cy="1101725"/>
          </a:xfrm>
        </p:grpSpPr>
        <p:cxnSp>
          <p:nvCxnSpPr>
            <p:cNvPr id="3" name="Straight Connector 121"/>
            <p:cNvCxnSpPr/>
            <p:nvPr/>
          </p:nvCxnSpPr>
          <p:spPr>
            <a:xfrm rot="16200000" flipV="1">
              <a:off x="2478088"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 name="Straight Connector 122"/>
            <p:cNvCxnSpPr/>
            <p:nvPr/>
          </p:nvCxnSpPr>
          <p:spPr>
            <a:xfrm rot="5400000" flipH="1" flipV="1">
              <a:off x="2592387"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5" name="Group 129"/>
          <p:cNvGrpSpPr/>
          <p:nvPr/>
        </p:nvGrpSpPr>
        <p:grpSpPr>
          <a:xfrm>
            <a:off x="2426383" y="1939147"/>
            <a:ext cx="1117395" cy="1117395"/>
            <a:chOff x="1657350" y="1428750"/>
            <a:chExt cx="838200" cy="838200"/>
          </a:xfrm>
        </p:grpSpPr>
        <p:sp>
          <p:nvSpPr>
            <p:cNvPr id="6" name="Rectangle 117"/>
            <p:cNvSpPr/>
            <p:nvPr/>
          </p:nvSpPr>
          <p:spPr>
            <a:xfrm>
              <a:off x="1657350" y="1428750"/>
              <a:ext cx="8382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52"/>
            <p:cNvSpPr>
              <a:spLocks noEditPoints="1"/>
            </p:cNvSpPr>
            <p:nvPr/>
          </p:nvSpPr>
          <p:spPr bwMode="auto">
            <a:xfrm>
              <a:off x="1890341" y="1647623"/>
              <a:ext cx="372219" cy="400455"/>
            </a:xfrm>
            <a:custGeom>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21897" tIns="60949" rIns="121897" bIns="60949" numCol="1" anchor="t" anchorCtr="0" compatLnSpc="1">
              <a:prstTxWarp prst="textNoShape">
                <a:avLst/>
              </a:prstTxWarp>
            </a:bodyPr>
            <a:lstStyle/>
            <a:p>
              <a:pP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8" name="Group 63"/>
          <p:cNvGrpSpPr/>
          <p:nvPr/>
        </p:nvGrpSpPr>
        <p:grpSpPr>
          <a:xfrm>
            <a:off x="4610387" y="3056539"/>
            <a:ext cx="304741" cy="1468695"/>
            <a:chOff x="2971801" y="2190750"/>
            <a:chExt cx="228599" cy="1101725"/>
          </a:xfrm>
        </p:grpSpPr>
        <p:cxnSp>
          <p:nvCxnSpPr>
            <p:cNvPr id="9" name="Straight Connector 60"/>
            <p:cNvCxnSpPr/>
            <p:nvPr/>
          </p:nvCxnSpPr>
          <p:spPr>
            <a:xfrm rot="16200000" flipV="1">
              <a:off x="2478088"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61"/>
            <p:cNvCxnSpPr/>
            <p:nvPr/>
          </p:nvCxnSpPr>
          <p:spPr>
            <a:xfrm rot="5400000" flipH="1" flipV="1">
              <a:off x="2592387"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 name="Group 130"/>
          <p:cNvGrpSpPr/>
          <p:nvPr/>
        </p:nvGrpSpPr>
        <p:grpSpPr>
          <a:xfrm>
            <a:off x="4204053" y="1939147"/>
            <a:ext cx="1117395" cy="1117395"/>
            <a:chOff x="2905125" y="1428750"/>
            <a:chExt cx="838200" cy="838200"/>
          </a:xfrm>
        </p:grpSpPr>
        <p:sp>
          <p:nvSpPr>
            <p:cNvPr id="12" name="Rectangle 42"/>
            <p:cNvSpPr/>
            <p:nvPr/>
          </p:nvSpPr>
          <p:spPr>
            <a:xfrm>
              <a:off x="2905125" y="1428750"/>
              <a:ext cx="8382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48"/>
            <p:cNvSpPr/>
            <p:nvPr/>
          </p:nvSpPr>
          <p:spPr bwMode="auto">
            <a:xfrm>
              <a:off x="3221544" y="1661741"/>
              <a:ext cx="205362" cy="372219"/>
            </a:xfrm>
            <a:custGeom>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ln>
          </p:spPr>
          <p:txBody>
            <a:bodyPr vert="horz" wrap="square" lIns="121897" tIns="60949" rIns="121897" bIns="60949" numCol="1" anchor="t" anchorCtr="0" compatLnSpc="1">
              <a:prstTxWarp prst="textNoShape">
                <a:avLst/>
              </a:prstTxWarp>
            </a:bodyPr>
            <a:lstStyle/>
            <a:p>
              <a:pP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4" name="Group 84"/>
          <p:cNvGrpSpPr/>
          <p:nvPr/>
        </p:nvGrpSpPr>
        <p:grpSpPr>
          <a:xfrm>
            <a:off x="6311872" y="3056539"/>
            <a:ext cx="304741" cy="1468695"/>
            <a:chOff x="2971801" y="2190750"/>
            <a:chExt cx="228599" cy="1101725"/>
          </a:xfrm>
        </p:grpSpPr>
        <p:cxnSp>
          <p:nvCxnSpPr>
            <p:cNvPr id="15" name="Straight Connector 85"/>
            <p:cNvCxnSpPr/>
            <p:nvPr/>
          </p:nvCxnSpPr>
          <p:spPr>
            <a:xfrm rot="16200000" flipV="1">
              <a:off x="2478088"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87"/>
            <p:cNvCxnSpPr/>
            <p:nvPr/>
          </p:nvCxnSpPr>
          <p:spPr>
            <a:xfrm rot="5400000" flipH="1" flipV="1">
              <a:off x="2592387"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7" name="Group 131"/>
          <p:cNvGrpSpPr/>
          <p:nvPr/>
        </p:nvGrpSpPr>
        <p:grpSpPr>
          <a:xfrm>
            <a:off x="5905540" y="1939147"/>
            <a:ext cx="1117395" cy="1117395"/>
            <a:chOff x="4152900" y="1428750"/>
            <a:chExt cx="838200" cy="838200"/>
          </a:xfrm>
        </p:grpSpPr>
        <p:sp>
          <p:nvSpPr>
            <p:cNvPr id="18" name="Rectangle 81"/>
            <p:cNvSpPr/>
            <p:nvPr/>
          </p:nvSpPr>
          <p:spPr>
            <a:xfrm>
              <a:off x="4152900" y="1428750"/>
              <a:ext cx="8382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Freeform 107"/>
            <p:cNvSpPr>
              <a:spLocks noEditPoints="1"/>
            </p:cNvSpPr>
            <p:nvPr/>
          </p:nvSpPr>
          <p:spPr bwMode="auto">
            <a:xfrm>
              <a:off x="4391025" y="1664308"/>
              <a:ext cx="361951" cy="367085"/>
            </a:xfrm>
            <a:custGeom>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ln>
          </p:spPr>
          <p:txBody>
            <a:bodyPr vert="horz" wrap="square" lIns="121897" tIns="60949" rIns="121897" bIns="60949" numCol="1" anchor="t" anchorCtr="0" compatLnSpc="1">
              <a:prstTxWarp prst="textNoShape">
                <a:avLst/>
              </a:prstTxWarp>
            </a:bodyPr>
            <a:lstStyle/>
            <a:p>
              <a:pP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0" name="Group 92"/>
          <p:cNvGrpSpPr/>
          <p:nvPr/>
        </p:nvGrpSpPr>
        <p:grpSpPr>
          <a:xfrm>
            <a:off x="8038752" y="3056539"/>
            <a:ext cx="304741" cy="1468695"/>
            <a:chOff x="2971801" y="2190750"/>
            <a:chExt cx="228599" cy="1101725"/>
          </a:xfrm>
        </p:grpSpPr>
        <p:cxnSp>
          <p:nvCxnSpPr>
            <p:cNvPr id="21" name="Straight Connector 93"/>
            <p:cNvCxnSpPr/>
            <p:nvPr/>
          </p:nvCxnSpPr>
          <p:spPr>
            <a:xfrm rot="16200000" flipV="1">
              <a:off x="2478088"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 name="Straight Connector 94"/>
            <p:cNvCxnSpPr/>
            <p:nvPr/>
          </p:nvCxnSpPr>
          <p:spPr>
            <a:xfrm rot="5400000" flipH="1" flipV="1">
              <a:off x="2592387"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3" name="Group 132"/>
          <p:cNvGrpSpPr/>
          <p:nvPr/>
        </p:nvGrpSpPr>
        <p:grpSpPr>
          <a:xfrm>
            <a:off x="7632419" y="1939147"/>
            <a:ext cx="1117395" cy="1117395"/>
            <a:chOff x="5400675" y="1428750"/>
            <a:chExt cx="838200" cy="838200"/>
          </a:xfrm>
        </p:grpSpPr>
        <p:sp>
          <p:nvSpPr>
            <p:cNvPr id="24" name="Rectangle 89"/>
            <p:cNvSpPr/>
            <p:nvPr/>
          </p:nvSpPr>
          <p:spPr>
            <a:xfrm>
              <a:off x="5400675" y="1428750"/>
              <a:ext cx="8382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5" name="Freeform 130"/>
            <p:cNvSpPr>
              <a:spLocks noEditPoints="1"/>
            </p:cNvSpPr>
            <p:nvPr/>
          </p:nvSpPr>
          <p:spPr bwMode="auto">
            <a:xfrm>
              <a:off x="5633666" y="1661741"/>
              <a:ext cx="372219" cy="372219"/>
            </a:xfrm>
            <a:custGeom>
              <a:cxnLst>
                <a:cxn ang="0">
                  <a:pos x="62" y="67"/>
                </a:cxn>
                <a:cxn ang="0">
                  <a:pos x="59" y="66"/>
                </a:cxn>
                <a:cxn ang="0">
                  <a:pos x="45" y="52"/>
                </a:cxn>
                <a:cxn ang="0">
                  <a:pos x="29" y="57"/>
                </a:cxn>
                <a:cxn ang="0">
                  <a:pos x="0" y="29"/>
                </a:cxn>
                <a:cxn ang="0">
                  <a:pos x="29" y="0"/>
                </a:cxn>
                <a:cxn ang="0">
                  <a:pos x="57" y="29"/>
                </a:cxn>
                <a:cxn ang="0">
                  <a:pos x="52" y="45"/>
                </a:cxn>
                <a:cxn ang="0">
                  <a:pos x="66" y="59"/>
                </a:cxn>
                <a:cxn ang="0">
                  <a:pos x="67" y="62"/>
                </a:cxn>
                <a:cxn ang="0">
                  <a:pos x="62" y="67"/>
                </a:cxn>
                <a:cxn ang="0">
                  <a:pos x="29" y="11"/>
                </a:cxn>
                <a:cxn ang="0">
                  <a:pos x="11" y="29"/>
                </a:cxn>
                <a:cxn ang="0">
                  <a:pos x="29" y="47"/>
                </a:cxn>
                <a:cxn ang="0">
                  <a:pos x="47" y="29"/>
                </a:cxn>
                <a:cxn ang="0">
                  <a:pos x="29" y="11"/>
                </a:cxn>
                <a:cxn ang="0">
                  <a:pos x="42" y="30"/>
                </a:cxn>
                <a:cxn ang="0">
                  <a:pos x="40" y="31"/>
                </a:cxn>
                <a:cxn ang="0">
                  <a:pos x="31" y="31"/>
                </a:cxn>
                <a:cxn ang="0">
                  <a:pos x="31" y="40"/>
                </a:cxn>
                <a:cxn ang="0">
                  <a:pos x="30" y="42"/>
                </a:cxn>
                <a:cxn ang="0">
                  <a:pos x="27" y="42"/>
                </a:cxn>
                <a:cxn ang="0">
                  <a:pos x="26" y="40"/>
                </a:cxn>
                <a:cxn ang="0">
                  <a:pos x="26" y="31"/>
                </a:cxn>
                <a:cxn ang="0">
                  <a:pos x="17" y="31"/>
                </a:cxn>
                <a:cxn ang="0">
                  <a:pos x="16" y="30"/>
                </a:cxn>
                <a:cxn ang="0">
                  <a:pos x="16" y="27"/>
                </a:cxn>
                <a:cxn ang="0">
                  <a:pos x="17" y="26"/>
                </a:cxn>
                <a:cxn ang="0">
                  <a:pos x="26" y="26"/>
                </a:cxn>
                <a:cxn ang="0">
                  <a:pos x="26" y="17"/>
                </a:cxn>
                <a:cxn ang="0">
                  <a:pos x="27" y="16"/>
                </a:cxn>
                <a:cxn ang="0">
                  <a:pos x="30" y="16"/>
                </a:cxn>
                <a:cxn ang="0">
                  <a:pos x="31" y="17"/>
                </a:cxn>
                <a:cxn ang="0">
                  <a:pos x="31" y="26"/>
                </a:cxn>
                <a:cxn ang="0">
                  <a:pos x="40" y="26"/>
                </a:cxn>
                <a:cxn ang="0">
                  <a:pos x="42" y="27"/>
                </a:cxn>
                <a:cxn ang="0">
                  <a:pos x="42" y="30"/>
                </a:cxn>
              </a:cxnLst>
              <a:rect l="0" t="0" r="r" b="b"/>
              <a:pathLst>
                <a:path w="67" h="67">
                  <a:moveTo>
                    <a:pt x="62" y="67"/>
                  </a:moveTo>
                  <a:cubicBezTo>
                    <a:pt x="61" y="67"/>
                    <a:pt x="59" y="67"/>
                    <a:pt x="59" y="66"/>
                  </a:cubicBezTo>
                  <a:cubicBezTo>
                    <a:pt x="45" y="52"/>
                    <a:pt x="45" y="52"/>
                    <a:pt x="45" y="52"/>
                  </a:cubicBezTo>
                  <a:cubicBezTo>
                    <a:pt x="40" y="55"/>
                    <a:pt x="34" y="57"/>
                    <a:pt x="29" y="57"/>
                  </a:cubicBezTo>
                  <a:cubicBezTo>
                    <a:pt x="13" y="57"/>
                    <a:pt x="0" y="44"/>
                    <a:pt x="0" y="29"/>
                  </a:cubicBezTo>
                  <a:cubicBezTo>
                    <a:pt x="0" y="13"/>
                    <a:pt x="13" y="0"/>
                    <a:pt x="29" y="0"/>
                  </a:cubicBezTo>
                  <a:cubicBezTo>
                    <a:pt x="44" y="0"/>
                    <a:pt x="57" y="13"/>
                    <a:pt x="57" y="29"/>
                  </a:cubicBezTo>
                  <a:cubicBezTo>
                    <a:pt x="57" y="34"/>
                    <a:pt x="55" y="40"/>
                    <a:pt x="52" y="45"/>
                  </a:cubicBezTo>
                  <a:cubicBezTo>
                    <a:pt x="66" y="59"/>
                    <a:pt x="66" y="59"/>
                    <a:pt x="66" y="59"/>
                  </a:cubicBezTo>
                  <a:cubicBezTo>
                    <a:pt x="67" y="59"/>
                    <a:pt x="67" y="61"/>
                    <a:pt x="67" y="62"/>
                  </a:cubicBezTo>
                  <a:cubicBezTo>
                    <a:pt x="67" y="65"/>
                    <a:pt x="65" y="67"/>
                    <a:pt x="62" y="67"/>
                  </a:cubicBezTo>
                  <a:close/>
                  <a:moveTo>
                    <a:pt x="29" y="11"/>
                  </a:moveTo>
                  <a:cubicBezTo>
                    <a:pt x="19" y="11"/>
                    <a:pt x="11" y="19"/>
                    <a:pt x="11" y="29"/>
                  </a:cubicBezTo>
                  <a:cubicBezTo>
                    <a:pt x="11" y="39"/>
                    <a:pt x="19" y="47"/>
                    <a:pt x="29" y="47"/>
                  </a:cubicBezTo>
                  <a:cubicBezTo>
                    <a:pt x="39" y="47"/>
                    <a:pt x="47" y="39"/>
                    <a:pt x="47" y="29"/>
                  </a:cubicBezTo>
                  <a:cubicBezTo>
                    <a:pt x="47" y="19"/>
                    <a:pt x="39" y="11"/>
                    <a:pt x="29" y="11"/>
                  </a:cubicBezTo>
                  <a:close/>
                  <a:moveTo>
                    <a:pt x="42" y="30"/>
                  </a:moveTo>
                  <a:cubicBezTo>
                    <a:pt x="42" y="31"/>
                    <a:pt x="41" y="31"/>
                    <a:pt x="40" y="31"/>
                  </a:cubicBezTo>
                  <a:cubicBezTo>
                    <a:pt x="31" y="31"/>
                    <a:pt x="31" y="31"/>
                    <a:pt x="31" y="31"/>
                  </a:cubicBezTo>
                  <a:cubicBezTo>
                    <a:pt x="31" y="40"/>
                    <a:pt x="31" y="40"/>
                    <a:pt x="31" y="40"/>
                  </a:cubicBezTo>
                  <a:cubicBezTo>
                    <a:pt x="31" y="41"/>
                    <a:pt x="31" y="42"/>
                    <a:pt x="30" y="42"/>
                  </a:cubicBezTo>
                  <a:cubicBezTo>
                    <a:pt x="27" y="42"/>
                    <a:pt x="27" y="42"/>
                    <a:pt x="27" y="42"/>
                  </a:cubicBezTo>
                  <a:cubicBezTo>
                    <a:pt x="27" y="42"/>
                    <a:pt x="26" y="41"/>
                    <a:pt x="26" y="40"/>
                  </a:cubicBezTo>
                  <a:cubicBezTo>
                    <a:pt x="26" y="31"/>
                    <a:pt x="26" y="31"/>
                    <a:pt x="26" y="31"/>
                  </a:cubicBezTo>
                  <a:cubicBezTo>
                    <a:pt x="17" y="31"/>
                    <a:pt x="17" y="31"/>
                    <a:pt x="17" y="31"/>
                  </a:cubicBezTo>
                  <a:cubicBezTo>
                    <a:pt x="17" y="31"/>
                    <a:pt x="16" y="31"/>
                    <a:pt x="16" y="30"/>
                  </a:cubicBezTo>
                  <a:cubicBezTo>
                    <a:pt x="16" y="27"/>
                    <a:pt x="16" y="27"/>
                    <a:pt x="16" y="27"/>
                  </a:cubicBezTo>
                  <a:cubicBezTo>
                    <a:pt x="16" y="27"/>
                    <a:pt x="17" y="26"/>
                    <a:pt x="17" y="26"/>
                  </a:cubicBezTo>
                  <a:cubicBezTo>
                    <a:pt x="26" y="26"/>
                    <a:pt x="26" y="26"/>
                    <a:pt x="26" y="26"/>
                  </a:cubicBezTo>
                  <a:cubicBezTo>
                    <a:pt x="26" y="17"/>
                    <a:pt x="26" y="17"/>
                    <a:pt x="26" y="17"/>
                  </a:cubicBezTo>
                  <a:cubicBezTo>
                    <a:pt x="26" y="16"/>
                    <a:pt x="27" y="16"/>
                    <a:pt x="27" y="16"/>
                  </a:cubicBezTo>
                  <a:cubicBezTo>
                    <a:pt x="30" y="16"/>
                    <a:pt x="30" y="16"/>
                    <a:pt x="30" y="16"/>
                  </a:cubicBezTo>
                  <a:cubicBezTo>
                    <a:pt x="31" y="16"/>
                    <a:pt x="31" y="16"/>
                    <a:pt x="31" y="17"/>
                  </a:cubicBezTo>
                  <a:cubicBezTo>
                    <a:pt x="31" y="26"/>
                    <a:pt x="31" y="26"/>
                    <a:pt x="31" y="26"/>
                  </a:cubicBezTo>
                  <a:cubicBezTo>
                    <a:pt x="40" y="26"/>
                    <a:pt x="40" y="26"/>
                    <a:pt x="40" y="26"/>
                  </a:cubicBezTo>
                  <a:cubicBezTo>
                    <a:pt x="41" y="26"/>
                    <a:pt x="42" y="27"/>
                    <a:pt x="42" y="27"/>
                  </a:cubicBezTo>
                  <a:lnTo>
                    <a:pt x="42" y="30"/>
                  </a:lnTo>
                  <a:close/>
                </a:path>
              </a:pathLst>
            </a:custGeom>
            <a:solidFill>
              <a:schemeClr val="bg1"/>
            </a:solidFill>
            <a:ln w="9525">
              <a:noFill/>
              <a:round/>
            </a:ln>
          </p:spPr>
          <p:txBody>
            <a:bodyPr vert="horz" wrap="square" lIns="121897" tIns="60949" rIns="121897" bIns="60949" numCol="1" anchor="t" anchorCtr="0" compatLnSpc="1">
              <a:prstTxWarp prst="textNoShape">
                <a:avLst/>
              </a:prstTxWarp>
            </a:bodyPr>
            <a:lstStyle/>
            <a:p>
              <a:pP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6" name="Group 99"/>
          <p:cNvGrpSpPr/>
          <p:nvPr/>
        </p:nvGrpSpPr>
        <p:grpSpPr>
          <a:xfrm>
            <a:off x="9727539" y="3056539"/>
            <a:ext cx="304741" cy="1468695"/>
            <a:chOff x="2971801" y="2190750"/>
            <a:chExt cx="228599" cy="1101725"/>
          </a:xfrm>
        </p:grpSpPr>
        <p:cxnSp>
          <p:nvCxnSpPr>
            <p:cNvPr id="27" name="Straight Connector 100"/>
            <p:cNvCxnSpPr/>
            <p:nvPr/>
          </p:nvCxnSpPr>
          <p:spPr>
            <a:xfrm rot="16200000" flipV="1">
              <a:off x="2478088"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101"/>
            <p:cNvCxnSpPr/>
            <p:nvPr/>
          </p:nvCxnSpPr>
          <p:spPr>
            <a:xfrm rot="5400000" flipH="1" flipV="1">
              <a:off x="2592387"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29" name="Group 133"/>
          <p:cNvGrpSpPr/>
          <p:nvPr/>
        </p:nvGrpSpPr>
        <p:grpSpPr>
          <a:xfrm>
            <a:off x="9321208" y="1939147"/>
            <a:ext cx="1117395" cy="1117395"/>
            <a:chOff x="6648450" y="1428750"/>
            <a:chExt cx="838200" cy="838200"/>
          </a:xfrm>
        </p:grpSpPr>
        <p:sp>
          <p:nvSpPr>
            <p:cNvPr id="30" name="Rectangle 96"/>
            <p:cNvSpPr/>
            <p:nvPr/>
          </p:nvSpPr>
          <p:spPr>
            <a:xfrm>
              <a:off x="6648450" y="1428750"/>
              <a:ext cx="838200" cy="83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89"/>
            <p:cNvSpPr>
              <a:spLocks noEditPoints="1"/>
            </p:cNvSpPr>
            <p:nvPr/>
          </p:nvSpPr>
          <p:spPr bwMode="auto">
            <a:xfrm>
              <a:off x="6878874" y="1659174"/>
              <a:ext cx="377353" cy="377353"/>
            </a:xfrm>
            <a:custGeom>
              <a:cxnLst>
                <a:cxn ang="0">
                  <a:pos x="68" y="3"/>
                </a:cxn>
                <a:cxn ang="0">
                  <a:pos x="58" y="61"/>
                </a:cxn>
                <a:cxn ang="0">
                  <a:pos x="57" y="63"/>
                </a:cxn>
                <a:cxn ang="0">
                  <a:pos x="56" y="63"/>
                </a:cxn>
                <a:cxn ang="0">
                  <a:pos x="55" y="63"/>
                </a:cxn>
                <a:cxn ang="0">
                  <a:pos x="35" y="55"/>
                </a:cxn>
                <a:cxn ang="0">
                  <a:pos x="23" y="67"/>
                </a:cxn>
                <a:cxn ang="0">
                  <a:pos x="22" y="68"/>
                </a:cxn>
                <a:cxn ang="0">
                  <a:pos x="21" y="68"/>
                </a:cxn>
                <a:cxn ang="0">
                  <a:pos x="19" y="65"/>
                </a:cxn>
                <a:cxn ang="0">
                  <a:pos x="19" y="48"/>
                </a:cxn>
                <a:cxn ang="0">
                  <a:pos x="1" y="41"/>
                </a:cxn>
                <a:cxn ang="0">
                  <a:pos x="0" y="39"/>
                </a:cxn>
                <a:cxn ang="0">
                  <a:pos x="1" y="36"/>
                </a:cxn>
                <a:cxn ang="0">
                  <a:pos x="64" y="0"/>
                </a:cxn>
                <a:cxn ang="0">
                  <a:pos x="67" y="0"/>
                </a:cxn>
                <a:cxn ang="0">
                  <a:pos x="68" y="3"/>
                </a:cxn>
                <a:cxn ang="0">
                  <a:pos x="62" y="7"/>
                </a:cxn>
                <a:cxn ang="0">
                  <a:pos x="8" y="38"/>
                </a:cxn>
                <a:cxn ang="0">
                  <a:pos x="20" y="43"/>
                </a:cxn>
                <a:cxn ang="0">
                  <a:pos x="53" y="19"/>
                </a:cxn>
                <a:cxn ang="0">
                  <a:pos x="35" y="49"/>
                </a:cxn>
                <a:cxn ang="0">
                  <a:pos x="54" y="57"/>
                </a:cxn>
                <a:cxn ang="0">
                  <a:pos x="62" y="7"/>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5" y="55"/>
                    <a:pt x="35" y="55"/>
                    <a:pt x="35" y="55"/>
                  </a:cubicBezTo>
                  <a:cubicBezTo>
                    <a:pt x="23" y="67"/>
                    <a:pt x="23" y="67"/>
                    <a:pt x="23" y="67"/>
                  </a:cubicBezTo>
                  <a:cubicBezTo>
                    <a:pt x="23" y="67"/>
                    <a:pt x="22" y="68"/>
                    <a:pt x="22" y="68"/>
                  </a:cubicBezTo>
                  <a:cubicBezTo>
                    <a:pt x="21" y="68"/>
                    <a:pt x="21" y="68"/>
                    <a:pt x="21" y="68"/>
                  </a:cubicBezTo>
                  <a:cubicBezTo>
                    <a:pt x="20" y="67"/>
                    <a:pt x="19" y="66"/>
                    <a:pt x="19" y="65"/>
                  </a:cubicBezTo>
                  <a:cubicBezTo>
                    <a:pt x="19" y="48"/>
                    <a:pt x="19" y="48"/>
                    <a:pt x="19" y="48"/>
                  </a:cubicBezTo>
                  <a:cubicBezTo>
                    <a:pt x="1" y="41"/>
                    <a:pt x="1" y="41"/>
                    <a:pt x="1" y="41"/>
                  </a:cubicBezTo>
                  <a:cubicBezTo>
                    <a:pt x="0" y="40"/>
                    <a:pt x="0" y="40"/>
                    <a:pt x="0" y="39"/>
                  </a:cubicBezTo>
                  <a:cubicBezTo>
                    <a:pt x="0" y="38"/>
                    <a:pt x="0" y="37"/>
                    <a:pt x="1" y="36"/>
                  </a:cubicBezTo>
                  <a:cubicBezTo>
                    <a:pt x="64" y="0"/>
                    <a:pt x="64" y="0"/>
                    <a:pt x="64" y="0"/>
                  </a:cubicBezTo>
                  <a:cubicBezTo>
                    <a:pt x="65" y="0"/>
                    <a:pt x="66" y="0"/>
                    <a:pt x="67" y="0"/>
                  </a:cubicBezTo>
                  <a:cubicBezTo>
                    <a:pt x="68" y="1"/>
                    <a:pt x="68" y="2"/>
                    <a:pt x="68" y="3"/>
                  </a:cubicBezTo>
                  <a:close/>
                  <a:moveTo>
                    <a:pt x="62" y="7"/>
                  </a:moveTo>
                  <a:cubicBezTo>
                    <a:pt x="8" y="38"/>
                    <a:pt x="8" y="38"/>
                    <a:pt x="8" y="38"/>
                  </a:cubicBezTo>
                  <a:cubicBezTo>
                    <a:pt x="20" y="43"/>
                    <a:pt x="20" y="43"/>
                    <a:pt x="20" y="43"/>
                  </a:cubicBezTo>
                  <a:cubicBezTo>
                    <a:pt x="53" y="19"/>
                    <a:pt x="53" y="19"/>
                    <a:pt x="53" y="19"/>
                  </a:cubicBezTo>
                  <a:cubicBezTo>
                    <a:pt x="35" y="49"/>
                    <a:pt x="35" y="49"/>
                    <a:pt x="35" y="49"/>
                  </a:cubicBezTo>
                  <a:cubicBezTo>
                    <a:pt x="54" y="57"/>
                    <a:pt x="54" y="57"/>
                    <a:pt x="54" y="57"/>
                  </a:cubicBezTo>
                  <a:lnTo>
                    <a:pt x="62" y="7"/>
                  </a:lnTo>
                  <a:close/>
                </a:path>
              </a:pathLst>
            </a:custGeom>
            <a:solidFill>
              <a:schemeClr val="bg1"/>
            </a:solidFill>
            <a:ln w="9525">
              <a:noFill/>
              <a:round/>
            </a:ln>
          </p:spPr>
          <p:txBody>
            <a:bodyPr vert="horz" wrap="square" lIns="121897" tIns="60949" rIns="121897" bIns="60949" numCol="1" anchor="t" anchorCtr="0" compatLnSpc="1">
              <a:prstTxWarp prst="textNoShape">
                <a:avLst/>
              </a:prstTxWarp>
            </a:bodyPr>
            <a:lstStyle/>
            <a:p>
              <a:pP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32" name="Right Arrow 160"/>
          <p:cNvSpPr/>
          <p:nvPr/>
        </p:nvSpPr>
        <p:spPr>
          <a:xfrm>
            <a:off x="3645362" y="2253167"/>
            <a:ext cx="469815" cy="48935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Right Arrow 161"/>
          <p:cNvSpPr/>
          <p:nvPr/>
        </p:nvSpPr>
        <p:spPr>
          <a:xfrm>
            <a:off x="5384939" y="2253167"/>
            <a:ext cx="469815" cy="489356"/>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Right Arrow 162"/>
          <p:cNvSpPr/>
          <p:nvPr/>
        </p:nvSpPr>
        <p:spPr>
          <a:xfrm>
            <a:off x="7099123" y="2253167"/>
            <a:ext cx="469815" cy="489356"/>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Right Arrow 163"/>
          <p:cNvSpPr/>
          <p:nvPr/>
        </p:nvSpPr>
        <p:spPr>
          <a:xfrm>
            <a:off x="8813305" y="2253167"/>
            <a:ext cx="469815" cy="489356"/>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6" name="Text Placeholder 7"/>
          <p:cNvSpPr txBox="1"/>
          <p:nvPr/>
        </p:nvSpPr>
        <p:spPr>
          <a:xfrm>
            <a:off x="1474908" y="4355620"/>
            <a:ext cx="1262072" cy="316859"/>
          </a:xfrm>
          <a:prstGeom prst="rect">
            <a:avLst/>
          </a:prstGeom>
        </p:spPr>
        <p:txBody>
          <a:bodyPr vert="horz" lIns="0" tIns="98497" rIns="0" bIns="98497" anchor="ctr" anchorCtr="0"/>
          <a:lstStyle>
            <a:lvl1pPr marL="0" indent="0" algn="l" defTabSz="914476" rtl="0" eaLnBrk="1" latinLnBrk="0" hangingPunct="1">
              <a:lnSpc>
                <a:spcPct val="100000"/>
              </a:lnSpc>
              <a:spcBef>
                <a:spcPct val="0"/>
              </a:spcBef>
              <a:spcAft>
                <a:spcPct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es-ES_tradnl"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7" name="Text Placeholder 2"/>
          <p:cNvSpPr txBox="1"/>
          <p:nvPr/>
        </p:nvSpPr>
        <p:spPr>
          <a:xfrm>
            <a:off x="1474909" y="4724751"/>
            <a:ext cx="1663884" cy="700833"/>
          </a:xfrm>
          <a:prstGeom prst="rect">
            <a:avLst/>
          </a:prstGeom>
        </p:spPr>
        <p:txBody>
          <a:bodyPr vert="horz" lIns="0" tIns="0" rIns="0" bIns="0" anchor="t" anchorCtr="0">
            <a:spAutoFit/>
          </a:bodyPr>
          <a:lstStyle>
            <a:lvl1pPr marL="0" indent="0" algn="l" defTabSz="914476" rtl="0" eaLnBrk="1" latinLnBrk="0" hangingPunct="1">
              <a:lnSpc>
                <a:spcPct val="120000"/>
              </a:lnSpc>
              <a:spcBef>
                <a:spcPct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Please replace text, click add relevant headline, modify the text content, also can copy your content to this directly.</a:t>
            </a:r>
            <a:endPar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8" name="Text Placeholder 7"/>
          <p:cNvSpPr txBox="1"/>
          <p:nvPr/>
        </p:nvSpPr>
        <p:spPr>
          <a:xfrm>
            <a:off x="4021684" y="4662680"/>
            <a:ext cx="1262072" cy="316859"/>
          </a:xfrm>
          <a:prstGeom prst="rect">
            <a:avLst/>
          </a:prstGeom>
        </p:spPr>
        <p:txBody>
          <a:bodyPr vert="horz" lIns="0" tIns="98497" rIns="0" bIns="98497" anchor="ctr" anchorCtr="0"/>
          <a:lstStyle>
            <a:lvl1pPr marL="0" indent="0" algn="l" defTabSz="914476" rtl="0" eaLnBrk="1" latinLnBrk="0" hangingPunct="1">
              <a:lnSpc>
                <a:spcPct val="100000"/>
              </a:lnSpc>
              <a:spcBef>
                <a:spcPct val="0"/>
              </a:spcBef>
              <a:spcAft>
                <a:spcPct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es-ES_tradnl"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9" name="Text Placeholder 2"/>
          <p:cNvSpPr txBox="1"/>
          <p:nvPr/>
        </p:nvSpPr>
        <p:spPr>
          <a:xfrm>
            <a:off x="4021682" y="5031809"/>
            <a:ext cx="1663884" cy="700833"/>
          </a:xfrm>
          <a:prstGeom prst="rect">
            <a:avLst/>
          </a:prstGeom>
        </p:spPr>
        <p:txBody>
          <a:bodyPr vert="horz" lIns="0" tIns="0" rIns="0" bIns="0" anchor="t" anchorCtr="0">
            <a:spAutoFit/>
          </a:bodyPr>
          <a:lstStyle>
            <a:lvl1pPr marL="0" indent="0" algn="l" defTabSz="914476" rtl="0" eaLnBrk="1" latinLnBrk="0" hangingPunct="1">
              <a:lnSpc>
                <a:spcPct val="120000"/>
              </a:lnSpc>
              <a:spcBef>
                <a:spcPct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Please replace text, click add relevant headline, modify the text content, also can copy your content to this directly.</a:t>
            </a:r>
            <a:endPar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0" name="Text Placeholder 7"/>
          <p:cNvSpPr txBox="1"/>
          <p:nvPr/>
        </p:nvSpPr>
        <p:spPr>
          <a:xfrm>
            <a:off x="5773719" y="4662680"/>
            <a:ext cx="1262072" cy="316859"/>
          </a:xfrm>
          <a:prstGeom prst="rect">
            <a:avLst/>
          </a:prstGeom>
        </p:spPr>
        <p:txBody>
          <a:bodyPr vert="horz" lIns="0" tIns="98497" rIns="0" bIns="98497" anchor="ctr" anchorCtr="0"/>
          <a:lstStyle>
            <a:lvl1pPr marL="0" indent="0" algn="l" defTabSz="914476" rtl="0" eaLnBrk="1" latinLnBrk="0" hangingPunct="1">
              <a:lnSpc>
                <a:spcPct val="100000"/>
              </a:lnSpc>
              <a:spcBef>
                <a:spcPct val="0"/>
              </a:spcBef>
              <a:spcAft>
                <a:spcPct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es-ES_tradnl"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1" name="Text Placeholder 2"/>
          <p:cNvSpPr txBox="1"/>
          <p:nvPr/>
        </p:nvSpPr>
        <p:spPr>
          <a:xfrm>
            <a:off x="5773718" y="5031809"/>
            <a:ext cx="1663884" cy="700833"/>
          </a:xfrm>
          <a:prstGeom prst="rect">
            <a:avLst/>
          </a:prstGeom>
        </p:spPr>
        <p:txBody>
          <a:bodyPr vert="horz" lIns="0" tIns="0" rIns="0" bIns="0" anchor="t" anchorCtr="0">
            <a:spAutoFit/>
          </a:bodyPr>
          <a:lstStyle>
            <a:lvl1pPr marL="0" indent="0" algn="l" defTabSz="914476" rtl="0" eaLnBrk="1" latinLnBrk="0" hangingPunct="1">
              <a:lnSpc>
                <a:spcPct val="120000"/>
              </a:lnSpc>
              <a:spcBef>
                <a:spcPct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Please replace text, click add relevant headline, modify the text content, also can copy your content to this directly.</a:t>
            </a:r>
            <a:endPar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2" name="Text Placeholder 7"/>
          <p:cNvSpPr txBox="1"/>
          <p:nvPr/>
        </p:nvSpPr>
        <p:spPr>
          <a:xfrm>
            <a:off x="7525755" y="4662680"/>
            <a:ext cx="1262072" cy="316859"/>
          </a:xfrm>
          <a:prstGeom prst="rect">
            <a:avLst/>
          </a:prstGeom>
        </p:spPr>
        <p:txBody>
          <a:bodyPr vert="horz" lIns="0" tIns="98497" rIns="0" bIns="98497" anchor="ctr" anchorCtr="0"/>
          <a:lstStyle>
            <a:lvl1pPr marL="0" indent="0" algn="l" defTabSz="914476" rtl="0" eaLnBrk="1" latinLnBrk="0" hangingPunct="1">
              <a:lnSpc>
                <a:spcPct val="100000"/>
              </a:lnSpc>
              <a:spcBef>
                <a:spcPct val="0"/>
              </a:spcBef>
              <a:spcAft>
                <a:spcPct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es-ES_tradnl"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3" name="Text Placeholder 2"/>
          <p:cNvSpPr txBox="1"/>
          <p:nvPr/>
        </p:nvSpPr>
        <p:spPr>
          <a:xfrm>
            <a:off x="7525753" y="5031809"/>
            <a:ext cx="1663884" cy="700833"/>
          </a:xfrm>
          <a:prstGeom prst="rect">
            <a:avLst/>
          </a:prstGeom>
        </p:spPr>
        <p:txBody>
          <a:bodyPr vert="horz" lIns="0" tIns="0" rIns="0" bIns="0" anchor="t" anchorCtr="0">
            <a:spAutoFit/>
          </a:bodyPr>
          <a:lstStyle>
            <a:lvl1pPr marL="0" indent="0" algn="l" defTabSz="914476" rtl="0" eaLnBrk="1" latinLnBrk="0" hangingPunct="1">
              <a:lnSpc>
                <a:spcPct val="120000"/>
              </a:lnSpc>
              <a:spcBef>
                <a:spcPct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Please replace text, click add relevant headline, modify the text content, also can copy your content to this directly.</a:t>
            </a:r>
            <a:endPar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4" name="Text Placeholder 7"/>
          <p:cNvSpPr txBox="1"/>
          <p:nvPr/>
        </p:nvSpPr>
        <p:spPr>
          <a:xfrm>
            <a:off x="9277791" y="4662680"/>
            <a:ext cx="1262072" cy="316859"/>
          </a:xfrm>
          <a:prstGeom prst="rect">
            <a:avLst/>
          </a:prstGeom>
        </p:spPr>
        <p:txBody>
          <a:bodyPr vert="horz" lIns="0" tIns="98497" rIns="0" bIns="98497" anchor="ctr" anchorCtr="0"/>
          <a:lstStyle>
            <a:lvl1pPr marL="0" indent="0" algn="l" defTabSz="914476" rtl="0" eaLnBrk="1" latinLnBrk="0" hangingPunct="1">
              <a:lnSpc>
                <a:spcPct val="100000"/>
              </a:lnSpc>
              <a:spcBef>
                <a:spcPct val="0"/>
              </a:spcBef>
              <a:spcAft>
                <a:spcPct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es-ES_tradnl"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5" name="Text Placeholder 2"/>
          <p:cNvSpPr txBox="1"/>
          <p:nvPr/>
        </p:nvSpPr>
        <p:spPr>
          <a:xfrm>
            <a:off x="9277789" y="5031809"/>
            <a:ext cx="1663884" cy="700833"/>
          </a:xfrm>
          <a:prstGeom prst="rect">
            <a:avLst/>
          </a:prstGeom>
        </p:spPr>
        <p:txBody>
          <a:bodyPr vert="horz" lIns="0" tIns="0" rIns="0" bIns="0" anchor="t" anchorCtr="0">
            <a:spAutoFit/>
          </a:bodyPr>
          <a:lstStyle>
            <a:lvl1pPr marL="0" indent="0" algn="l" defTabSz="914476" rtl="0" eaLnBrk="1" latinLnBrk="0" hangingPunct="1">
              <a:lnSpc>
                <a:spcPct val="120000"/>
              </a:lnSpc>
              <a:spcBef>
                <a:spcPct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Please replace text, click add relevant headline, modify the text content, also can copy your content to this directly.</a:t>
            </a:r>
            <a:endPar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278587306"/>
      </p:ext>
    </p:extLst>
  </p:cSld>
  <p:clrMapOvr>
    <a:masterClrMapping/>
  </p:clrMapOvr>
  <mc:AlternateContent xmlns:mc="http://schemas.openxmlformats.org/markup-compatibility/2006">
    <mc:Choice xmlns:p14="http://schemas.microsoft.com/office/powerpoint/2010/main" Requires="p14">
      <p:transition spd="slow" advClick="0" advTm="5000" p14:dur="16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nodeType="afterGroup">
                            <p:stCondLst>
                              <p:cond delay="500"/>
                            </p:stCondLst>
                            <p:childTnLst>
                              <p:par>
                                <p:cTn id="11" presetID="18" presetClass="entr" presetSubtype="1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downLeft)">
                                      <p:cBhvr>
                                        <p:cTn id="13" dur="500"/>
                                        <p:tgtEl>
                                          <p:spTgt spid="2"/>
                                        </p:tgtEl>
                                      </p:cBhvr>
                                    </p:animEffect>
                                  </p:childTnLst>
                                </p:cTn>
                              </p:par>
                            </p:childTnLst>
                          </p:cTn>
                        </p:par>
                        <p:par>
                          <p:cTn id="14" fill="hold" nodeType="afterGroup">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par>
                          <p:cTn id="20" fill="hold" nodeType="afterGroup">
                            <p:stCondLst>
                              <p:cond delay="1500"/>
                            </p:stCondLst>
                            <p:childTnLst>
                              <p:par>
                                <p:cTn id="21" presetID="53"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nodeType="afterGroup">
                            <p:stCondLst>
                              <p:cond delay="2000"/>
                            </p:stCondLst>
                            <p:childTnLst>
                              <p:par>
                                <p:cTn id="27" presetID="18" presetClass="entr" presetSubtype="12"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Left)">
                                      <p:cBhvr>
                                        <p:cTn id="29" dur="500"/>
                                        <p:tgtEl>
                                          <p:spTgt spid="8"/>
                                        </p:tgtEl>
                                      </p:cBhvr>
                                    </p:animEffect>
                                  </p:childTnLst>
                                </p:cTn>
                              </p:par>
                            </p:childTnLst>
                          </p:cTn>
                        </p:par>
                        <p:par>
                          <p:cTn id="30" fill="hold" nodeType="afterGroup">
                            <p:stCondLst>
                              <p:cond delay="2500"/>
                            </p:stCondLst>
                            <p:childTnLst>
                              <p:par>
                                <p:cTn id="31" presetID="53"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childTnLst>
                          </p:cTn>
                        </p:par>
                        <p:par>
                          <p:cTn id="36" fill="hold" nodeType="afterGroup">
                            <p:stCondLst>
                              <p:cond delay="3000"/>
                            </p:stCondLst>
                            <p:childTnLst>
                              <p:par>
                                <p:cTn id="37" presetID="53"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nodeType="afterGroup">
                            <p:stCondLst>
                              <p:cond delay="3500"/>
                            </p:stCondLst>
                            <p:childTnLst>
                              <p:par>
                                <p:cTn id="43" presetID="18" presetClass="entr" presetSubtype="12"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strips(downLeft)">
                                      <p:cBhvr>
                                        <p:cTn id="45" dur="500"/>
                                        <p:tgtEl>
                                          <p:spTgt spid="14"/>
                                        </p:tgtEl>
                                      </p:cBhvr>
                                    </p:animEffect>
                                  </p:childTnLst>
                                </p:cTn>
                              </p:par>
                            </p:childTnLst>
                          </p:cTn>
                        </p:par>
                        <p:par>
                          <p:cTn id="46" fill="hold" nodeType="afterGroup">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nodeType="afterGroup">
                            <p:stCondLst>
                              <p:cond delay="4500"/>
                            </p:stCondLst>
                            <p:childTnLst>
                              <p:par>
                                <p:cTn id="53" presetID="53"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nodeType="afterGroup">
                            <p:stCondLst>
                              <p:cond delay="5000"/>
                            </p:stCondLst>
                            <p:childTnLst>
                              <p:par>
                                <p:cTn id="59" presetID="18" presetClass="entr" presetSubtype="1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Left)">
                                      <p:cBhvr>
                                        <p:cTn id="61" dur="500"/>
                                        <p:tgtEl>
                                          <p:spTgt spid="20"/>
                                        </p:tgtEl>
                                      </p:cBhvr>
                                    </p:animEffect>
                                  </p:childTnLst>
                                </p:cTn>
                              </p:par>
                            </p:childTnLst>
                          </p:cTn>
                        </p:par>
                        <p:par>
                          <p:cTn id="62" fill="hold" nodeType="afterGroup">
                            <p:stCondLst>
                              <p:cond delay="5500"/>
                            </p:stCondLst>
                            <p:childTnLst>
                              <p:par>
                                <p:cTn id="63" presetID="53"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childTnLst>
                          </p:cTn>
                        </p:par>
                        <p:par>
                          <p:cTn id="68" fill="hold" nodeType="afterGroup">
                            <p:stCondLst>
                              <p:cond delay="6000"/>
                            </p:stCondLst>
                            <p:childTnLst>
                              <p:par>
                                <p:cTn id="69" presetID="53" presetClass="entr" presetSubtype="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Effect transition="in" filter="fade">
                                      <p:cBhvr>
                                        <p:cTn id="73" dur="500"/>
                                        <p:tgtEl>
                                          <p:spTgt spid="29"/>
                                        </p:tgtEl>
                                      </p:cBhvr>
                                    </p:animEffect>
                                  </p:childTnLst>
                                </p:cTn>
                              </p:par>
                            </p:childTnLst>
                          </p:cTn>
                        </p:par>
                        <p:par>
                          <p:cTn id="74" fill="hold" nodeType="afterGroup">
                            <p:stCondLst>
                              <p:cond delay="6500"/>
                            </p:stCondLst>
                            <p:childTnLst>
                              <p:par>
                                <p:cTn id="75" presetID="18" presetClass="entr" presetSubtype="12" fill="hold"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strips(downLeft)">
                                      <p:cBhvr>
                                        <p:cTn id="77" dur="500"/>
                                        <p:tgtEl>
                                          <p:spTgt spid="26"/>
                                        </p:tgtEl>
                                      </p:cBhvr>
                                    </p:animEffect>
                                  </p:childTnLst>
                                </p:cTn>
                              </p:par>
                              <p:par>
                                <p:cTn id="78" presetID="53" presetClass="entr" presetSubtype="0" fill="hold" grpId="0" nodeType="withEffect">
                                  <p:stCondLst>
                                    <p:cond delay="200"/>
                                  </p:stCondLst>
                                  <p:childTnLst>
                                    <p:set>
                                      <p:cBhvr>
                                        <p:cTn id="79" dur="1" fill="hold">
                                          <p:stCondLst>
                                            <p:cond delay="0"/>
                                          </p:stCondLst>
                                        </p:cTn>
                                        <p:tgtEl>
                                          <p:spTgt spid="36">
                                            <p:txEl>
                                              <p:pRg st="0" end="0"/>
                                            </p:txEl>
                                          </p:spTgt>
                                        </p:tgtEl>
                                        <p:attrNameLst>
                                          <p:attrName>style.visibility</p:attrName>
                                        </p:attrNameLst>
                                      </p:cBhvr>
                                      <p:to>
                                        <p:strVal val="visible"/>
                                      </p:to>
                                    </p:set>
                                    <p:anim calcmode="lin" valueType="num">
                                      <p:cBhvr>
                                        <p:cTn id="80"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36">
                                            <p:txEl>
                                              <p:pRg st="0" end="0"/>
                                            </p:txEl>
                                          </p:spTgt>
                                        </p:tgtEl>
                                      </p:cBhvr>
                                    </p:animEffect>
                                  </p:childTnLst>
                                </p:cTn>
                              </p:par>
                              <p:par>
                                <p:cTn id="83" presetID="23" presetClass="entr" presetSubtype="16" fill="hold" grpId="0" nodeType="withEffect">
                                  <p:stCondLst>
                                    <p:cond delay="200"/>
                                  </p:stCondLst>
                                  <p:childTnLst>
                                    <p:set>
                                      <p:cBhvr>
                                        <p:cTn id="84" dur="1" fill="hold">
                                          <p:stCondLst>
                                            <p:cond delay="0"/>
                                          </p:stCondLst>
                                        </p:cTn>
                                        <p:tgtEl>
                                          <p:spTgt spid="37">
                                            <p:txEl>
                                              <p:pRg st="0" end="0"/>
                                            </p:txEl>
                                          </p:spTgt>
                                        </p:tgtEl>
                                        <p:attrNameLst>
                                          <p:attrName>style.visibility</p:attrName>
                                        </p:attrNameLst>
                                      </p:cBhvr>
                                      <p:to>
                                        <p:strVal val="visible"/>
                                      </p:to>
                                    </p:set>
                                    <p:anim calcmode="lin" valueType="num">
                                      <p:cBhvr>
                                        <p:cTn id="85"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7">
                                            <p:txEl>
                                              <p:pRg st="0" end="0"/>
                                            </p:txEl>
                                          </p:spTgt>
                                        </p:tgtEl>
                                        <p:attrNameLst>
                                          <p:attrName>ppt_h</p:attrName>
                                        </p:attrNameLst>
                                      </p:cBhvr>
                                      <p:tavLst>
                                        <p:tav tm="0">
                                          <p:val>
                                            <p:fltVal val="0"/>
                                          </p:val>
                                        </p:tav>
                                        <p:tav tm="100000">
                                          <p:val>
                                            <p:strVal val="#ppt_h"/>
                                          </p:val>
                                        </p:tav>
                                      </p:tavLst>
                                    </p:anim>
                                  </p:childTnLst>
                                </p:cTn>
                              </p:par>
                              <p:par>
                                <p:cTn id="87" presetID="53" presetClass="entr" presetSubtype="0" fill="hold" grpId="0" nodeType="withEffect">
                                  <p:stCondLst>
                                    <p:cond delay="200"/>
                                  </p:stCondLst>
                                  <p:childTnLst>
                                    <p:set>
                                      <p:cBhvr>
                                        <p:cTn id="88" dur="1" fill="hold">
                                          <p:stCondLst>
                                            <p:cond delay="0"/>
                                          </p:stCondLst>
                                        </p:cTn>
                                        <p:tgtEl>
                                          <p:spTgt spid="38">
                                            <p:txEl>
                                              <p:pRg st="0" end="0"/>
                                            </p:txEl>
                                          </p:spTgt>
                                        </p:tgtEl>
                                        <p:attrNameLst>
                                          <p:attrName>style.visibility</p:attrName>
                                        </p:attrNameLst>
                                      </p:cBhvr>
                                      <p:to>
                                        <p:strVal val="visible"/>
                                      </p:to>
                                    </p:set>
                                    <p:anim calcmode="lin" valueType="num">
                                      <p:cBhvr>
                                        <p:cTn id="89"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38">
                                            <p:txEl>
                                              <p:pRg st="0" end="0"/>
                                            </p:txEl>
                                          </p:spTgt>
                                        </p:tgtEl>
                                      </p:cBhvr>
                                    </p:animEffect>
                                  </p:childTnLst>
                                </p:cTn>
                              </p:par>
                              <p:par>
                                <p:cTn id="92" presetID="23" presetClass="entr" presetSubtype="16" fill="hold" grpId="0" nodeType="withEffect">
                                  <p:stCondLst>
                                    <p:cond delay="200"/>
                                  </p:stCondLst>
                                  <p:childTnLst>
                                    <p:set>
                                      <p:cBhvr>
                                        <p:cTn id="93" dur="1" fill="hold">
                                          <p:stCondLst>
                                            <p:cond delay="0"/>
                                          </p:stCondLst>
                                        </p:cTn>
                                        <p:tgtEl>
                                          <p:spTgt spid="39">
                                            <p:txEl>
                                              <p:pRg st="0" end="0"/>
                                            </p:txEl>
                                          </p:spTgt>
                                        </p:tgtEl>
                                        <p:attrNameLst>
                                          <p:attrName>style.visibility</p:attrName>
                                        </p:attrNameLst>
                                      </p:cBhvr>
                                      <p:to>
                                        <p:strVal val="visible"/>
                                      </p:to>
                                    </p:set>
                                    <p:anim calcmode="lin" valueType="num">
                                      <p:cBhvr>
                                        <p:cTn id="94"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39">
                                            <p:txEl>
                                              <p:pRg st="0" end="0"/>
                                            </p:txEl>
                                          </p:spTgt>
                                        </p:tgtEl>
                                        <p:attrNameLst>
                                          <p:attrName>ppt_h</p:attrName>
                                        </p:attrNameLst>
                                      </p:cBhvr>
                                      <p:tavLst>
                                        <p:tav tm="0">
                                          <p:val>
                                            <p:fltVal val="0"/>
                                          </p:val>
                                        </p:tav>
                                        <p:tav tm="100000">
                                          <p:val>
                                            <p:strVal val="#ppt_h"/>
                                          </p:val>
                                        </p:tav>
                                      </p:tavLst>
                                    </p:anim>
                                  </p:childTnLst>
                                </p:cTn>
                              </p:par>
                              <p:par>
                                <p:cTn id="96" presetID="53" presetClass="entr" presetSubtype="0" fill="hold" grpId="0" nodeType="withEffect">
                                  <p:stCondLst>
                                    <p:cond delay="200"/>
                                  </p:stCondLst>
                                  <p:childTnLst>
                                    <p:set>
                                      <p:cBhvr>
                                        <p:cTn id="97" dur="1" fill="hold">
                                          <p:stCondLst>
                                            <p:cond delay="0"/>
                                          </p:stCondLst>
                                        </p:cTn>
                                        <p:tgtEl>
                                          <p:spTgt spid="40">
                                            <p:txEl>
                                              <p:pRg st="0" end="0"/>
                                            </p:txEl>
                                          </p:spTgt>
                                        </p:tgtEl>
                                        <p:attrNameLst>
                                          <p:attrName>style.visibility</p:attrName>
                                        </p:attrNameLst>
                                      </p:cBhvr>
                                      <p:to>
                                        <p:strVal val="visible"/>
                                      </p:to>
                                    </p:set>
                                    <p:anim calcmode="lin" valueType="num">
                                      <p:cBhvr>
                                        <p:cTn id="98"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40">
                                            <p:txEl>
                                              <p:pRg st="0" end="0"/>
                                            </p:txEl>
                                          </p:spTgt>
                                        </p:tgtEl>
                                      </p:cBhvr>
                                    </p:animEffect>
                                  </p:childTnLst>
                                </p:cTn>
                              </p:par>
                              <p:par>
                                <p:cTn id="101" presetID="23" presetClass="entr" presetSubtype="16" fill="hold" grpId="0" nodeType="withEffect">
                                  <p:stCondLst>
                                    <p:cond delay="200"/>
                                  </p:stCondLst>
                                  <p:childTnLst>
                                    <p:set>
                                      <p:cBhvr>
                                        <p:cTn id="102" dur="1" fill="hold">
                                          <p:stCondLst>
                                            <p:cond delay="0"/>
                                          </p:stCondLst>
                                        </p:cTn>
                                        <p:tgtEl>
                                          <p:spTgt spid="41">
                                            <p:txEl>
                                              <p:pRg st="0" end="0"/>
                                            </p:txEl>
                                          </p:spTgt>
                                        </p:tgtEl>
                                        <p:attrNameLst>
                                          <p:attrName>style.visibility</p:attrName>
                                        </p:attrNameLst>
                                      </p:cBhvr>
                                      <p:to>
                                        <p:strVal val="visible"/>
                                      </p:to>
                                    </p:set>
                                    <p:anim calcmode="lin" valueType="num">
                                      <p:cBhvr>
                                        <p:cTn id="103"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41">
                                            <p:txEl>
                                              <p:pRg st="0" end="0"/>
                                            </p:txEl>
                                          </p:spTgt>
                                        </p:tgtEl>
                                        <p:attrNameLst>
                                          <p:attrName>ppt_h</p:attrName>
                                        </p:attrNameLst>
                                      </p:cBhvr>
                                      <p:tavLst>
                                        <p:tav tm="0">
                                          <p:val>
                                            <p:fltVal val="0"/>
                                          </p:val>
                                        </p:tav>
                                        <p:tav tm="100000">
                                          <p:val>
                                            <p:strVal val="#ppt_h"/>
                                          </p:val>
                                        </p:tav>
                                      </p:tavLst>
                                    </p:anim>
                                  </p:childTnLst>
                                </p:cTn>
                              </p:par>
                              <p:par>
                                <p:cTn id="105" presetID="53" presetClass="entr" presetSubtype="0" fill="hold" grpId="0" nodeType="withEffect">
                                  <p:stCondLst>
                                    <p:cond delay="200"/>
                                  </p:stCondLst>
                                  <p:childTnLst>
                                    <p:set>
                                      <p:cBhvr>
                                        <p:cTn id="106" dur="1" fill="hold">
                                          <p:stCondLst>
                                            <p:cond delay="0"/>
                                          </p:stCondLst>
                                        </p:cTn>
                                        <p:tgtEl>
                                          <p:spTgt spid="42">
                                            <p:txEl>
                                              <p:pRg st="0" end="0"/>
                                            </p:txEl>
                                          </p:spTgt>
                                        </p:tgtEl>
                                        <p:attrNameLst>
                                          <p:attrName>style.visibility</p:attrName>
                                        </p:attrNameLst>
                                      </p:cBhvr>
                                      <p:to>
                                        <p:strVal val="visible"/>
                                      </p:to>
                                    </p:set>
                                    <p:anim calcmode="lin" valueType="num">
                                      <p:cBhvr>
                                        <p:cTn id="107"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42">
                                            <p:txEl>
                                              <p:pRg st="0" end="0"/>
                                            </p:txEl>
                                          </p:spTgt>
                                        </p:tgtEl>
                                      </p:cBhvr>
                                    </p:animEffect>
                                  </p:childTnLst>
                                </p:cTn>
                              </p:par>
                              <p:par>
                                <p:cTn id="110" presetID="23" presetClass="entr" presetSubtype="16" fill="hold" grpId="0" nodeType="withEffect">
                                  <p:stCondLst>
                                    <p:cond delay="200"/>
                                  </p:stCondLst>
                                  <p:childTnLst>
                                    <p:set>
                                      <p:cBhvr>
                                        <p:cTn id="111" dur="1" fill="hold">
                                          <p:stCondLst>
                                            <p:cond delay="0"/>
                                          </p:stCondLst>
                                        </p:cTn>
                                        <p:tgtEl>
                                          <p:spTgt spid="43">
                                            <p:txEl>
                                              <p:pRg st="0" end="0"/>
                                            </p:txEl>
                                          </p:spTgt>
                                        </p:tgtEl>
                                        <p:attrNameLst>
                                          <p:attrName>style.visibility</p:attrName>
                                        </p:attrNameLst>
                                      </p:cBhvr>
                                      <p:to>
                                        <p:strVal val="visible"/>
                                      </p:to>
                                    </p:set>
                                    <p:anim calcmode="lin" valueType="num">
                                      <p:cBhvr>
                                        <p:cTn id="112"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43">
                                            <p:txEl>
                                              <p:pRg st="0" end="0"/>
                                            </p:txEl>
                                          </p:spTgt>
                                        </p:tgtEl>
                                        <p:attrNameLst>
                                          <p:attrName>ppt_h</p:attrName>
                                        </p:attrNameLst>
                                      </p:cBhvr>
                                      <p:tavLst>
                                        <p:tav tm="0">
                                          <p:val>
                                            <p:fltVal val="0"/>
                                          </p:val>
                                        </p:tav>
                                        <p:tav tm="100000">
                                          <p:val>
                                            <p:strVal val="#ppt_h"/>
                                          </p:val>
                                        </p:tav>
                                      </p:tavLst>
                                    </p:anim>
                                  </p:childTnLst>
                                </p:cTn>
                              </p:par>
                              <p:par>
                                <p:cTn id="114" presetID="53" presetClass="entr" presetSubtype="0"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par>
                                <p:cTn id="119" presetID="23" presetClass="entr" presetSubtype="16" fill="hold" grpId="0" nodeType="withEffect">
                                  <p:stCondLst>
                                    <p:cond delay="200"/>
                                  </p:stCondLst>
                                  <p:childTnLst>
                                    <p:set>
                                      <p:cBhvr>
                                        <p:cTn id="120" dur="1" fill="hold">
                                          <p:stCondLst>
                                            <p:cond delay="0"/>
                                          </p:stCondLst>
                                        </p:cTn>
                                        <p:tgtEl>
                                          <p:spTgt spid="45">
                                            <p:txEl>
                                              <p:pRg st="0" end="0"/>
                                            </p:txEl>
                                          </p:spTgt>
                                        </p:tgtEl>
                                        <p:attrNameLst>
                                          <p:attrName>style.visibility</p:attrName>
                                        </p:attrNameLst>
                                      </p:cBhvr>
                                      <p:to>
                                        <p:strVal val="visible"/>
                                      </p:to>
                                    </p:set>
                                    <p:anim calcmode="lin" valueType="num">
                                      <p:cBhvr>
                                        <p:cTn id="121"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4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build="p">
        <p:tmplLst>
          <p:tmpl lvl="1">
            <p:tnLst>
              <p:par>
                <p:cTn presetID="23" presetClass="entr" presetSubtype="16"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childTnLst>
                </p:cTn>
              </p:par>
            </p:tnLst>
          </p:tmpl>
        </p:tmplLst>
      </p:bldP>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2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build="p">
        <p:tmplLst>
          <p:tmpl lvl="1">
            <p:tnLst>
              <p:par>
                <p:cTn presetID="23" presetClass="entr" presetSubtype="16"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childTnLst>
                </p:cTn>
              </p:par>
            </p:tnLst>
          </p:tmpl>
        </p:tmplLst>
      </p:bldP>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Lst>
  </p:timing>
</p:sld>
</file>

<file path=ppt/slides/slide2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2" name="Freeform 5"/>
          <p:cNvSpPr/>
          <p:nvPr/>
        </p:nvSpPr>
        <p:spPr bwMode="auto">
          <a:xfrm>
            <a:off x="4533641" y="4591691"/>
            <a:ext cx="679800" cy="502756"/>
          </a:xfrm>
          <a:custGeom>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 name="Freeform 6"/>
          <p:cNvSpPr/>
          <p:nvPr/>
        </p:nvSpPr>
        <p:spPr bwMode="auto">
          <a:xfrm>
            <a:off x="4758353" y="3526028"/>
            <a:ext cx="739948" cy="324579"/>
          </a:xfrm>
          <a:custGeom>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Freeform 7"/>
          <p:cNvSpPr/>
          <p:nvPr/>
        </p:nvSpPr>
        <p:spPr bwMode="auto">
          <a:xfrm>
            <a:off x="4237437" y="2285591"/>
            <a:ext cx="525455" cy="655967"/>
          </a:xfrm>
          <a:custGeom>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8"/>
          <p:cNvSpPr/>
          <p:nvPr/>
        </p:nvSpPr>
        <p:spPr bwMode="auto">
          <a:xfrm>
            <a:off x="3296614" y="1905403"/>
            <a:ext cx="214495" cy="732004"/>
          </a:xfrm>
          <a:custGeom>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9"/>
          <p:cNvSpPr/>
          <p:nvPr/>
        </p:nvSpPr>
        <p:spPr bwMode="auto">
          <a:xfrm>
            <a:off x="1546609" y="4588284"/>
            <a:ext cx="679800" cy="501621"/>
          </a:xfrm>
          <a:custGeom>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10"/>
          <p:cNvSpPr/>
          <p:nvPr/>
        </p:nvSpPr>
        <p:spPr bwMode="auto">
          <a:xfrm>
            <a:off x="1261754" y="3524892"/>
            <a:ext cx="739948" cy="322309"/>
          </a:xfrm>
          <a:custGeom>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11"/>
          <p:cNvSpPr/>
          <p:nvPr/>
        </p:nvSpPr>
        <p:spPr bwMode="auto">
          <a:xfrm>
            <a:off x="1997164" y="2281051"/>
            <a:ext cx="526589" cy="658237"/>
          </a:xfrm>
          <a:custGeom>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9" name="Group 12"/>
          <p:cNvGrpSpPr/>
          <p:nvPr/>
        </p:nvGrpSpPr>
        <p:grpSpPr>
          <a:xfrm>
            <a:off x="2199174" y="2834879"/>
            <a:ext cx="2383271" cy="3134568"/>
            <a:chOff x="2066468" y="2628718"/>
            <a:chExt cx="2744485" cy="3609651"/>
          </a:xfrm>
        </p:grpSpPr>
        <p:sp>
          <p:nvSpPr>
            <p:cNvPr id="10" name="Freeform 13"/>
            <p:cNvSpPr/>
            <p:nvPr/>
          </p:nvSpPr>
          <p:spPr bwMode="auto">
            <a:xfrm>
              <a:off x="2925100" y="5888120"/>
              <a:ext cx="1059894" cy="350249"/>
            </a:xfrm>
            <a:custGeom>
              <a:gdLst>
                <a:gd name="T0" fmla="*/ 466 w 466"/>
                <a:gd name="T1" fmla="*/ 0 h 154"/>
                <a:gd name="T2" fmla="*/ 233 w 466"/>
                <a:gd name="T3" fmla="*/ 154 h 154"/>
                <a:gd name="T4" fmla="*/ 0 w 466"/>
                <a:gd name="T5" fmla="*/ 0 h 154"/>
                <a:gd name="T6" fmla="*/ 466 w 466"/>
                <a:gd name="T7" fmla="*/ 0 h 154"/>
              </a:gd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14"/>
            <p:cNvSpPr>
              <a:spLocks noEditPoints="1"/>
            </p:cNvSpPr>
            <p:nvPr/>
          </p:nvSpPr>
          <p:spPr bwMode="auto">
            <a:xfrm>
              <a:off x="2066468" y="2628718"/>
              <a:ext cx="2744485" cy="3354806"/>
            </a:xfrm>
            <a:custGeom>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2" name="Oval 14"/>
          <p:cNvSpPr>
            <a:spLocks noChangeArrowheads="1"/>
          </p:cNvSpPr>
          <p:nvPr/>
        </p:nvSpPr>
        <p:spPr bwMode="auto">
          <a:xfrm>
            <a:off x="2663344" y="3269542"/>
            <a:ext cx="1524157" cy="1524157"/>
          </a:xfrm>
          <a:prstGeom prst="ellipse">
            <a:avLst/>
          </a:prstGeom>
          <a:solidFill>
            <a:schemeClr val="accent2"/>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Oval 15"/>
          <p:cNvSpPr>
            <a:spLocks noChangeArrowheads="1"/>
          </p:cNvSpPr>
          <p:nvPr/>
        </p:nvSpPr>
        <p:spPr bwMode="auto">
          <a:xfrm>
            <a:off x="2814285" y="3421619"/>
            <a:ext cx="1221143" cy="122000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4" name="Oval 16"/>
          <p:cNvSpPr>
            <a:spLocks noChangeArrowheads="1"/>
          </p:cNvSpPr>
          <p:nvPr/>
        </p:nvSpPr>
        <p:spPr bwMode="auto">
          <a:xfrm>
            <a:off x="2944796" y="3552128"/>
            <a:ext cx="960117" cy="960117"/>
          </a:xfrm>
          <a:prstGeom prst="ellipse">
            <a:avLst/>
          </a:prstGeom>
          <a:solidFill>
            <a:schemeClr val="accent3"/>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Oval 17"/>
          <p:cNvSpPr>
            <a:spLocks noChangeArrowheads="1"/>
          </p:cNvSpPr>
          <p:nvPr/>
        </p:nvSpPr>
        <p:spPr bwMode="auto">
          <a:xfrm>
            <a:off x="3086660" y="3692857"/>
            <a:ext cx="676395" cy="67752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Oval 18"/>
          <p:cNvSpPr>
            <a:spLocks noChangeArrowheads="1"/>
          </p:cNvSpPr>
          <p:nvPr/>
        </p:nvSpPr>
        <p:spPr bwMode="auto">
          <a:xfrm>
            <a:off x="3212631" y="3818830"/>
            <a:ext cx="423315" cy="425585"/>
          </a:xfrm>
          <a:prstGeom prst="ellipse">
            <a:avLst/>
          </a:prstGeom>
          <a:solidFill>
            <a:schemeClr val="accent4"/>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7" name="Oval 19"/>
          <p:cNvSpPr>
            <a:spLocks noChangeArrowheads="1"/>
          </p:cNvSpPr>
          <p:nvPr/>
        </p:nvSpPr>
        <p:spPr bwMode="auto">
          <a:xfrm>
            <a:off x="3345415" y="3953883"/>
            <a:ext cx="157751" cy="1577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8" name="Freeform 20"/>
          <p:cNvSpPr/>
          <p:nvPr/>
        </p:nvSpPr>
        <p:spPr bwMode="auto">
          <a:xfrm>
            <a:off x="3390809" y="3163999"/>
            <a:ext cx="898835" cy="901104"/>
          </a:xfrm>
          <a:custGeom>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Freeform 21"/>
          <p:cNvSpPr/>
          <p:nvPr/>
        </p:nvSpPr>
        <p:spPr bwMode="auto">
          <a:xfrm>
            <a:off x="3424856" y="3141300"/>
            <a:ext cx="898835" cy="901104"/>
          </a:xfrm>
          <a:custGeom>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20" name="Group 4"/>
          <p:cNvGrpSpPr>
            <a:grpSpLocks noChangeAspect="1"/>
          </p:cNvGrpSpPr>
          <p:nvPr/>
        </p:nvGrpSpPr>
        <p:grpSpPr>
          <a:xfrm flipH="1">
            <a:off x="6264927" y="3110580"/>
            <a:ext cx="1084948" cy="937856"/>
            <a:chOff x="2883" y="375"/>
            <a:chExt cx="1938" cy="1977"/>
          </a:xfrm>
          <a:solidFill>
            <a:schemeClr val="accent1"/>
          </a:solidFill>
        </p:grpSpPr>
        <p:sp>
          <p:nvSpPr>
            <p:cNvPr id="21" name="Freeform 5"/>
            <p:cNvSpPr/>
            <p:nvPr/>
          </p:nvSpPr>
          <p:spPr bwMode="auto">
            <a:xfrm>
              <a:off x="4622" y="2148"/>
              <a:ext cx="199" cy="204"/>
            </a:xfrm>
            <a:custGeom>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Freeform 6"/>
            <p:cNvSpPr/>
            <p:nvPr/>
          </p:nvSpPr>
          <p:spPr bwMode="auto">
            <a:xfrm>
              <a:off x="4177" y="1665"/>
              <a:ext cx="490" cy="566"/>
            </a:xfrm>
            <a:custGeom>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Freeform 7"/>
            <p:cNvSpPr/>
            <p:nvPr/>
          </p:nvSpPr>
          <p:spPr bwMode="auto">
            <a:xfrm>
              <a:off x="4167" y="1656"/>
              <a:ext cx="137" cy="218"/>
            </a:xfrm>
            <a:custGeom>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4" name="Freeform 8"/>
            <p:cNvSpPr/>
            <p:nvPr/>
          </p:nvSpPr>
          <p:spPr bwMode="auto">
            <a:xfrm>
              <a:off x="2883" y="799"/>
              <a:ext cx="474" cy="407"/>
            </a:xfrm>
            <a:custGeom>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5" name="Freeform 9"/>
            <p:cNvSpPr/>
            <p:nvPr/>
          </p:nvSpPr>
          <p:spPr bwMode="auto">
            <a:xfrm>
              <a:off x="3236" y="427"/>
              <a:ext cx="175" cy="460"/>
            </a:xfrm>
            <a:custGeom>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Freeform 10"/>
            <p:cNvSpPr/>
            <p:nvPr/>
          </p:nvSpPr>
          <p:spPr bwMode="auto">
            <a:xfrm>
              <a:off x="3020" y="853"/>
              <a:ext cx="505" cy="613"/>
            </a:xfrm>
            <a:custGeom>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Freeform 11"/>
            <p:cNvSpPr/>
            <p:nvPr/>
          </p:nvSpPr>
          <p:spPr bwMode="auto">
            <a:xfrm>
              <a:off x="3276" y="375"/>
              <a:ext cx="481" cy="668"/>
            </a:xfrm>
            <a:custGeom>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12"/>
            <p:cNvSpPr/>
            <p:nvPr/>
          </p:nvSpPr>
          <p:spPr bwMode="auto">
            <a:xfrm>
              <a:off x="3357" y="884"/>
              <a:ext cx="902" cy="930"/>
            </a:xfrm>
            <a:custGeom>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9" name="Freeform 14"/>
            <p:cNvSpPr/>
            <p:nvPr/>
          </p:nvSpPr>
          <p:spPr bwMode="auto">
            <a:xfrm flipH="1">
              <a:off x="4819" y="2349"/>
              <a:ext cx="0" cy="3"/>
            </a:xfrm>
            <a:custGeom>
              <a:gdLst>
                <a:gd name="T0" fmla="*/ 0 h 1"/>
                <a:gd name="T1" fmla="*/ 0 h 1"/>
                <a:gd name="T2" fmla="*/ 1 h 1"/>
                <a:gd name="T3" fmla="*/ 1 h 1"/>
                <a:gd name="T4" fmla="*/ 0 h 1"/>
              </a:gd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30" name="Group 4"/>
          <p:cNvGrpSpPr>
            <a:grpSpLocks noChangeAspect="1"/>
          </p:cNvGrpSpPr>
          <p:nvPr/>
        </p:nvGrpSpPr>
        <p:grpSpPr>
          <a:xfrm flipH="1">
            <a:off x="8665781" y="3110580"/>
            <a:ext cx="1084948" cy="937856"/>
            <a:chOff x="2883" y="375"/>
            <a:chExt cx="1938" cy="1977"/>
          </a:xfrm>
          <a:solidFill>
            <a:schemeClr val="accent2"/>
          </a:solidFill>
        </p:grpSpPr>
        <p:sp>
          <p:nvSpPr>
            <p:cNvPr id="31" name="Freeform 5"/>
            <p:cNvSpPr/>
            <p:nvPr/>
          </p:nvSpPr>
          <p:spPr bwMode="auto">
            <a:xfrm>
              <a:off x="4622" y="2148"/>
              <a:ext cx="199" cy="204"/>
            </a:xfrm>
            <a:custGeom>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6"/>
            <p:cNvSpPr/>
            <p:nvPr/>
          </p:nvSpPr>
          <p:spPr bwMode="auto">
            <a:xfrm>
              <a:off x="4177" y="1665"/>
              <a:ext cx="490" cy="566"/>
            </a:xfrm>
            <a:custGeom>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7"/>
            <p:cNvSpPr/>
            <p:nvPr/>
          </p:nvSpPr>
          <p:spPr bwMode="auto">
            <a:xfrm>
              <a:off x="4167" y="1656"/>
              <a:ext cx="137" cy="218"/>
            </a:xfrm>
            <a:custGeom>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Freeform 8"/>
            <p:cNvSpPr/>
            <p:nvPr/>
          </p:nvSpPr>
          <p:spPr bwMode="auto">
            <a:xfrm>
              <a:off x="2883" y="799"/>
              <a:ext cx="474" cy="407"/>
            </a:xfrm>
            <a:custGeom>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Freeform 9"/>
            <p:cNvSpPr/>
            <p:nvPr/>
          </p:nvSpPr>
          <p:spPr bwMode="auto">
            <a:xfrm>
              <a:off x="3236" y="427"/>
              <a:ext cx="175" cy="460"/>
            </a:xfrm>
            <a:custGeom>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6" name="Freeform 10"/>
            <p:cNvSpPr/>
            <p:nvPr/>
          </p:nvSpPr>
          <p:spPr bwMode="auto">
            <a:xfrm>
              <a:off x="3020" y="853"/>
              <a:ext cx="505" cy="613"/>
            </a:xfrm>
            <a:custGeom>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7" name="Freeform 11"/>
            <p:cNvSpPr/>
            <p:nvPr/>
          </p:nvSpPr>
          <p:spPr bwMode="auto">
            <a:xfrm>
              <a:off x="3276" y="375"/>
              <a:ext cx="481" cy="668"/>
            </a:xfrm>
            <a:custGeom>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8" name="Freeform 12"/>
            <p:cNvSpPr/>
            <p:nvPr/>
          </p:nvSpPr>
          <p:spPr bwMode="auto">
            <a:xfrm>
              <a:off x="3357" y="884"/>
              <a:ext cx="902" cy="930"/>
            </a:xfrm>
            <a:custGeom>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9" name="Freeform 14"/>
            <p:cNvSpPr/>
            <p:nvPr/>
          </p:nvSpPr>
          <p:spPr bwMode="auto">
            <a:xfrm flipH="1">
              <a:off x="4819" y="2349"/>
              <a:ext cx="0" cy="3"/>
            </a:xfrm>
            <a:custGeom>
              <a:gdLst>
                <a:gd name="T0" fmla="*/ 0 h 1"/>
                <a:gd name="T1" fmla="*/ 0 h 1"/>
                <a:gd name="T2" fmla="*/ 1 h 1"/>
                <a:gd name="T3" fmla="*/ 1 h 1"/>
                <a:gd name="T4" fmla="*/ 0 h 1"/>
              </a:gd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40" name="Group 4"/>
          <p:cNvGrpSpPr>
            <a:grpSpLocks noChangeAspect="1"/>
          </p:cNvGrpSpPr>
          <p:nvPr/>
        </p:nvGrpSpPr>
        <p:grpSpPr>
          <a:xfrm flipH="1">
            <a:off x="6264927" y="4623711"/>
            <a:ext cx="1084948" cy="937856"/>
            <a:chOff x="2883" y="375"/>
            <a:chExt cx="1938" cy="1977"/>
          </a:xfrm>
          <a:solidFill>
            <a:schemeClr val="accent3"/>
          </a:solidFill>
        </p:grpSpPr>
        <p:sp>
          <p:nvSpPr>
            <p:cNvPr id="41" name="Freeform 5"/>
            <p:cNvSpPr/>
            <p:nvPr/>
          </p:nvSpPr>
          <p:spPr bwMode="auto">
            <a:xfrm>
              <a:off x="4622" y="2148"/>
              <a:ext cx="199" cy="204"/>
            </a:xfrm>
            <a:custGeom>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2" name="Freeform 6"/>
            <p:cNvSpPr/>
            <p:nvPr/>
          </p:nvSpPr>
          <p:spPr bwMode="auto">
            <a:xfrm>
              <a:off x="4177" y="1665"/>
              <a:ext cx="490" cy="566"/>
            </a:xfrm>
            <a:custGeom>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3" name="Freeform 7"/>
            <p:cNvSpPr/>
            <p:nvPr/>
          </p:nvSpPr>
          <p:spPr bwMode="auto">
            <a:xfrm>
              <a:off x="4167" y="1656"/>
              <a:ext cx="137" cy="218"/>
            </a:xfrm>
            <a:custGeom>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4" name="Freeform 8"/>
            <p:cNvSpPr/>
            <p:nvPr/>
          </p:nvSpPr>
          <p:spPr bwMode="auto">
            <a:xfrm>
              <a:off x="2883" y="799"/>
              <a:ext cx="474" cy="407"/>
            </a:xfrm>
            <a:custGeom>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5" name="Freeform 9"/>
            <p:cNvSpPr/>
            <p:nvPr/>
          </p:nvSpPr>
          <p:spPr bwMode="auto">
            <a:xfrm>
              <a:off x="3236" y="427"/>
              <a:ext cx="175" cy="460"/>
            </a:xfrm>
            <a:custGeom>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6" name="Freeform 10"/>
            <p:cNvSpPr/>
            <p:nvPr/>
          </p:nvSpPr>
          <p:spPr bwMode="auto">
            <a:xfrm>
              <a:off x="3020" y="853"/>
              <a:ext cx="505" cy="613"/>
            </a:xfrm>
            <a:custGeom>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7" name="Freeform 11"/>
            <p:cNvSpPr/>
            <p:nvPr/>
          </p:nvSpPr>
          <p:spPr bwMode="auto">
            <a:xfrm>
              <a:off x="3276" y="375"/>
              <a:ext cx="481" cy="668"/>
            </a:xfrm>
            <a:custGeom>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8" name="Freeform 12"/>
            <p:cNvSpPr/>
            <p:nvPr/>
          </p:nvSpPr>
          <p:spPr bwMode="auto">
            <a:xfrm>
              <a:off x="3357" y="884"/>
              <a:ext cx="902" cy="930"/>
            </a:xfrm>
            <a:custGeom>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9" name="Freeform 14"/>
            <p:cNvSpPr/>
            <p:nvPr/>
          </p:nvSpPr>
          <p:spPr bwMode="auto">
            <a:xfrm flipH="1">
              <a:off x="4819" y="2349"/>
              <a:ext cx="0" cy="3"/>
            </a:xfrm>
            <a:custGeom>
              <a:gdLst>
                <a:gd name="T0" fmla="*/ 0 h 1"/>
                <a:gd name="T1" fmla="*/ 0 h 1"/>
                <a:gd name="T2" fmla="*/ 1 h 1"/>
                <a:gd name="T3" fmla="*/ 1 h 1"/>
                <a:gd name="T4" fmla="*/ 0 h 1"/>
              </a:gd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0" name="Group 4"/>
          <p:cNvGrpSpPr>
            <a:grpSpLocks noChangeAspect="1"/>
          </p:cNvGrpSpPr>
          <p:nvPr/>
        </p:nvGrpSpPr>
        <p:grpSpPr>
          <a:xfrm flipH="1">
            <a:off x="8707118" y="4623711"/>
            <a:ext cx="1084948" cy="937856"/>
            <a:chOff x="2883" y="375"/>
            <a:chExt cx="1938" cy="1977"/>
          </a:xfrm>
          <a:solidFill>
            <a:schemeClr val="accent4"/>
          </a:solidFill>
        </p:grpSpPr>
        <p:sp>
          <p:nvSpPr>
            <p:cNvPr id="51" name="Freeform 5"/>
            <p:cNvSpPr/>
            <p:nvPr/>
          </p:nvSpPr>
          <p:spPr bwMode="auto">
            <a:xfrm>
              <a:off x="4622" y="2148"/>
              <a:ext cx="199" cy="204"/>
            </a:xfrm>
            <a:custGeom>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2" name="Freeform 6"/>
            <p:cNvSpPr/>
            <p:nvPr/>
          </p:nvSpPr>
          <p:spPr bwMode="auto">
            <a:xfrm>
              <a:off x="4177" y="1665"/>
              <a:ext cx="490" cy="566"/>
            </a:xfrm>
            <a:custGeom>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3" name="Freeform 7"/>
            <p:cNvSpPr/>
            <p:nvPr/>
          </p:nvSpPr>
          <p:spPr bwMode="auto">
            <a:xfrm>
              <a:off x="4167" y="1656"/>
              <a:ext cx="137" cy="218"/>
            </a:xfrm>
            <a:custGeom>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4" name="Freeform 8"/>
            <p:cNvSpPr/>
            <p:nvPr/>
          </p:nvSpPr>
          <p:spPr bwMode="auto">
            <a:xfrm>
              <a:off x="2883" y="799"/>
              <a:ext cx="474" cy="407"/>
            </a:xfrm>
            <a:custGeom>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5" name="Freeform 9"/>
            <p:cNvSpPr/>
            <p:nvPr/>
          </p:nvSpPr>
          <p:spPr bwMode="auto">
            <a:xfrm>
              <a:off x="3236" y="427"/>
              <a:ext cx="175" cy="460"/>
            </a:xfrm>
            <a:custGeom>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6" name="Freeform 10"/>
            <p:cNvSpPr/>
            <p:nvPr/>
          </p:nvSpPr>
          <p:spPr bwMode="auto">
            <a:xfrm>
              <a:off x="3020" y="853"/>
              <a:ext cx="505" cy="613"/>
            </a:xfrm>
            <a:custGeom>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7" name="Freeform 11"/>
            <p:cNvSpPr/>
            <p:nvPr/>
          </p:nvSpPr>
          <p:spPr bwMode="auto">
            <a:xfrm>
              <a:off x="3276" y="375"/>
              <a:ext cx="481" cy="668"/>
            </a:xfrm>
            <a:custGeom>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8" name="Freeform 12"/>
            <p:cNvSpPr/>
            <p:nvPr/>
          </p:nvSpPr>
          <p:spPr bwMode="auto">
            <a:xfrm>
              <a:off x="3357" y="884"/>
              <a:ext cx="902" cy="930"/>
            </a:xfrm>
            <a:custGeom>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9" name="Freeform 14"/>
            <p:cNvSpPr/>
            <p:nvPr/>
          </p:nvSpPr>
          <p:spPr bwMode="auto">
            <a:xfrm flipH="1">
              <a:off x="4819" y="2349"/>
              <a:ext cx="0" cy="3"/>
            </a:xfrm>
            <a:custGeom>
              <a:gdLst>
                <a:gd name="T0" fmla="*/ 0 h 1"/>
                <a:gd name="T1" fmla="*/ 0 h 1"/>
                <a:gd name="T2" fmla="*/ 1 h 1"/>
                <a:gd name="T3" fmla="*/ 1 h 1"/>
                <a:gd name="T4" fmla="*/ 0 h 1"/>
              </a:gd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60" name="Content Placeholder 2"/>
          <p:cNvSpPr txBox="1"/>
          <p:nvPr/>
        </p:nvSpPr>
        <p:spPr>
          <a:xfrm>
            <a:off x="6231370" y="2127129"/>
            <a:ext cx="4631284" cy="183415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p>
          <a:p>
            <a:pPr algn="l">
              <a:lnSpc>
                <a:spcPct val="120000"/>
              </a:lnSpc>
            </a:pPr>
            <a:r>
              <a:rPr lang="en-US" altLang="zh-CN"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Please replace text, click add relevant headline, modify the text content, also can copy your content to this directly.Please replace text, click add relevant headline, modify the text content, also can copy your content to this directly.</a:t>
            </a:r>
            <a:endParaRPr lang="en-US" sz="759" i="1">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endParaRPr>
          </a:p>
        </p:txBody>
      </p:sp>
      <p:sp>
        <p:nvSpPr>
          <p:cNvPr id="61" name="Content Placeholder 2"/>
          <p:cNvSpPr txBox="1"/>
          <p:nvPr/>
        </p:nvSpPr>
        <p:spPr>
          <a:xfrm>
            <a:off x="6709698" y="3981627"/>
            <a:ext cx="1684449" cy="70083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rPr>
              <a:t>Please replace text, click add relevant headline, modify the text content, also can copy your content to this directly.</a:t>
            </a:r>
            <a:endParaRPr lang="en-US" sz="759" b="1">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endParaRPr>
          </a:p>
        </p:txBody>
      </p:sp>
      <p:sp>
        <p:nvSpPr>
          <p:cNvPr id="62" name="TextBox 78"/>
          <p:cNvSpPr txBox="1"/>
          <p:nvPr/>
        </p:nvSpPr>
        <p:spPr>
          <a:xfrm>
            <a:off x="6709700" y="3716229"/>
            <a:ext cx="1349113" cy="234680"/>
          </a:xfrm>
          <a:prstGeom prst="rect">
            <a:avLst/>
          </a:prstGeom>
          <a:noFill/>
        </p:spPr>
        <p:txBody>
          <a:bodyPr wrap="square" lIns="0" tIns="0" rIns="0" bIns="0" rtlCol="0">
            <a:spAutoFit/>
          </a:bodyPr>
          <a:lstStyle/>
          <a:p>
            <a:pPr algn="just">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id-ID"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3" name="Content Placeholder 2"/>
          <p:cNvSpPr txBox="1"/>
          <p:nvPr/>
        </p:nvSpPr>
        <p:spPr>
          <a:xfrm>
            <a:off x="9178202" y="3981627"/>
            <a:ext cx="1684449" cy="70083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rPr>
              <a:t>Please replace text, click add relevant headline, modify the text content, also can copy your content to this directly.</a:t>
            </a:r>
            <a:endParaRPr lang="en-US" sz="759" b="1">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endParaRPr>
          </a:p>
        </p:txBody>
      </p:sp>
      <p:sp>
        <p:nvSpPr>
          <p:cNvPr id="64" name="TextBox 78"/>
          <p:cNvSpPr txBox="1"/>
          <p:nvPr/>
        </p:nvSpPr>
        <p:spPr>
          <a:xfrm>
            <a:off x="9178204" y="3716229"/>
            <a:ext cx="1349113" cy="234680"/>
          </a:xfrm>
          <a:prstGeom prst="rect">
            <a:avLst/>
          </a:prstGeom>
          <a:noFill/>
        </p:spPr>
        <p:txBody>
          <a:bodyPr wrap="square" lIns="0" tIns="0" rIns="0" bIns="0" rtlCol="0">
            <a:spAutoFit/>
          </a:bodyPr>
          <a:lstStyle/>
          <a:p>
            <a:pPr algn="just">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id-ID"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5" name="Content Placeholder 2"/>
          <p:cNvSpPr txBox="1"/>
          <p:nvPr/>
        </p:nvSpPr>
        <p:spPr>
          <a:xfrm>
            <a:off x="6709698" y="5559062"/>
            <a:ext cx="1684449" cy="70083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rPr>
              <a:t>Please replace text, click add relevant headline, modify the text content, also can copy your content to this directly.</a:t>
            </a:r>
            <a:endParaRPr lang="en-US" sz="759" b="1">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endParaRPr>
          </a:p>
        </p:txBody>
      </p:sp>
      <p:sp>
        <p:nvSpPr>
          <p:cNvPr id="66" name="TextBox 78"/>
          <p:cNvSpPr txBox="1"/>
          <p:nvPr/>
        </p:nvSpPr>
        <p:spPr>
          <a:xfrm>
            <a:off x="6709700" y="5293663"/>
            <a:ext cx="1349113" cy="234680"/>
          </a:xfrm>
          <a:prstGeom prst="rect">
            <a:avLst/>
          </a:prstGeom>
          <a:noFill/>
        </p:spPr>
        <p:txBody>
          <a:bodyPr wrap="square" lIns="0" tIns="0" rIns="0" bIns="0" rtlCol="0">
            <a:spAutoFit/>
          </a:bodyPr>
          <a:lstStyle/>
          <a:p>
            <a:pPr algn="just">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id-ID"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7" name="Content Placeholder 2"/>
          <p:cNvSpPr txBox="1"/>
          <p:nvPr/>
        </p:nvSpPr>
        <p:spPr>
          <a:xfrm>
            <a:off x="9178202" y="5559062"/>
            <a:ext cx="1684449" cy="70083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rPr>
              <a:t>Please replace text, click add relevant headline, modify the text content, also can copy your content to this directly.</a:t>
            </a:r>
            <a:endParaRPr lang="en-US" sz="759" b="1">
              <a:solidFill>
                <a:schemeClr val="tx1">
                  <a:lumMod val="75000"/>
                  <a:lumOff val="25000"/>
                </a:schemeClr>
              </a:solidFill>
              <a:latin typeface="字魂59号-创粗黑" panose="00000500000000000000" pitchFamily="2" charset="-122"/>
              <a:ea typeface="字魂59号-创粗黑" panose="00000500000000000000" pitchFamily="2" charset="-122"/>
              <a:cs typeface="Arial" panose="020b0604020202020204" pitchFamily="34" charset="0"/>
              <a:sym typeface="字魂59号-创粗黑" panose="00000500000000000000" pitchFamily="2" charset="-122"/>
            </a:endParaRPr>
          </a:p>
        </p:txBody>
      </p:sp>
      <p:sp>
        <p:nvSpPr>
          <p:cNvPr id="68" name="TextBox 78"/>
          <p:cNvSpPr txBox="1"/>
          <p:nvPr/>
        </p:nvSpPr>
        <p:spPr>
          <a:xfrm>
            <a:off x="9178204" y="5293663"/>
            <a:ext cx="1349113" cy="234680"/>
          </a:xfrm>
          <a:prstGeom prst="rect">
            <a:avLst/>
          </a:prstGeom>
          <a:noFill/>
        </p:spPr>
        <p:txBody>
          <a:bodyPr wrap="square" lIns="0" tIns="0" rIns="0" bIns="0" rtlCol="0">
            <a:spAutoFit/>
          </a:bodyPr>
          <a:lstStyle/>
          <a:p>
            <a:pPr algn="just">
              <a:lnSpc>
                <a:spcPct val="120000"/>
              </a:lnSpc>
            </a:pPr>
            <a:r>
              <a:rPr lang="zh-CN" altLang="en-US"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id-ID" sz="1328">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760729103"/>
      </p:ext>
    </p:extLst>
  </p:cSld>
  <p:clrMapOvr>
    <a:masterClrMapping/>
  </p:clrMapOvr>
  <mc:AlternateContent xmlns:mc="http://schemas.openxmlformats.org/markup-compatibility/2006">
    <mc:Choice xmlns:p14="http://schemas.microsoft.com/office/powerpoint/2010/main" Requires="p14">
      <p:transition spd="slow" advClick="0" advTm="5000" p14:dur="16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nodeType="afterGroup">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childTnLst>
                                </p:cTn>
                              </p:par>
                            </p:childTnLst>
                          </p:cTn>
                        </p:par>
                        <p:par>
                          <p:cTn id="12" fill="hold" nodeType="afterGroup">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childTnLst>
                                </p:cTn>
                              </p:par>
                            </p:childTnLst>
                          </p:cTn>
                        </p:par>
                        <p:par>
                          <p:cTn id="16" fill="hold" nodeType="afterGroup">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750"/>
                                        <p:tgtEl>
                                          <p:spTgt spid="16"/>
                                        </p:tgtEl>
                                      </p:cBhvr>
                                    </p:animEffect>
                                  </p:childTnLst>
                                </p:cTn>
                              </p:par>
                            </p:childTnLst>
                          </p:cTn>
                        </p:par>
                        <p:par>
                          <p:cTn id="20" fill="hold" nodeType="afterGroup">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childTnLst>
                          </p:cTn>
                        </p:par>
                        <p:par>
                          <p:cTn id="24" fill="hold" nodeType="afterGroup">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right)">
                                      <p:cBhvr>
                                        <p:cTn id="27" dur="500"/>
                                        <p:tgtEl>
                                          <p:spTgt spid="7"/>
                                        </p:tgtEl>
                                      </p:cBhvr>
                                    </p:animEffect>
                                  </p:childTnLst>
                                </p:cTn>
                              </p:par>
                            </p:childTnLst>
                          </p:cTn>
                        </p:par>
                        <p:par>
                          <p:cTn id="28" fill="hold" nodeType="afterGroup">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nodeType="afterGroup">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childTnLst>
                          </p:cTn>
                        </p:par>
                        <p:par>
                          <p:cTn id="36" fill="hold" nodeType="afterGroup">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nodeType="afterGroup">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nodeType="afterGroup">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childTnLst>
                          </p:cTn>
                        </p:par>
                        <p:par>
                          <p:cTn id="48" fill="hold" nodeType="afterGroup">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1+#ppt_w/2"/>
                                          </p:val>
                                        </p:tav>
                                        <p:tav tm="100000">
                                          <p:val>
                                            <p:strVal val="#ppt_x"/>
                                          </p:val>
                                        </p:tav>
                                      </p:tavLst>
                                    </p:anim>
                                    <p:anim calcmode="lin" valueType="num">
                                      <p:cBhvr additive="base">
                                        <p:cTn id="52" dur="500" fill="hold"/>
                                        <p:tgtEl>
                                          <p:spTgt spid="18"/>
                                        </p:tgtEl>
                                        <p:attrNameLst>
                                          <p:attrName>ppt_y</p:attrName>
                                        </p:attrNameLst>
                                      </p:cBhvr>
                                      <p:tavLst>
                                        <p:tav tm="0">
                                          <p:val>
                                            <p:strVal val="0-#ppt_h/2"/>
                                          </p:val>
                                        </p:tav>
                                        <p:tav tm="100000">
                                          <p:val>
                                            <p:strVal val="#ppt_y"/>
                                          </p:val>
                                        </p:tav>
                                      </p:tavLst>
                                    </p:anim>
                                  </p:childTnLst>
                                </p:cTn>
                              </p:par>
                            </p:childTnLst>
                          </p:cTn>
                        </p:par>
                        <p:par>
                          <p:cTn id="53" fill="hold" nodeType="afterGroup">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8000"/>
                            </p:stCondLst>
                            <p:childTnLst>
                              <p:par>
                                <p:cTn id="60" presetID="22" presetClass="entr" presetSubtype="8"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750"/>
                                        <p:tgtEl>
                                          <p:spTgt spid="20"/>
                                        </p:tgtEl>
                                      </p:cBhvr>
                                    </p:animEffect>
                                  </p:childTnLst>
                                </p:cTn>
                              </p:par>
                            </p:childTnLst>
                          </p:cTn>
                        </p:par>
                        <p:par>
                          <p:cTn id="63" fill="hold" nodeType="afterGroup">
                            <p:stCondLst>
                              <p:cond delay="875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750"/>
                                        <p:tgtEl>
                                          <p:spTgt spid="30"/>
                                        </p:tgtEl>
                                      </p:cBhvr>
                                    </p:animEffect>
                                  </p:childTnLst>
                                </p:cTn>
                              </p:par>
                            </p:childTnLst>
                          </p:cTn>
                        </p:par>
                        <p:par>
                          <p:cTn id="67" fill="hold" nodeType="afterGroup">
                            <p:stCondLst>
                              <p:cond delay="9500"/>
                            </p:stCondLst>
                            <p:childTnLst>
                              <p:par>
                                <p:cTn id="68" presetID="22" presetClass="entr" presetSubtype="8" fill="hold"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wipe(left)">
                                      <p:cBhvr>
                                        <p:cTn id="70" dur="750"/>
                                        <p:tgtEl>
                                          <p:spTgt spid="40"/>
                                        </p:tgtEl>
                                      </p:cBhvr>
                                    </p:animEffect>
                                  </p:childTnLst>
                                </p:cTn>
                              </p:par>
                            </p:childTnLst>
                          </p:cTn>
                        </p:par>
                        <p:par>
                          <p:cTn id="71" fill="hold" nodeType="afterGroup">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left)">
                                      <p:cBhvr>
                                        <p:cTn id="74" dur="750"/>
                                        <p:tgtEl>
                                          <p:spTgt spid="50"/>
                                        </p:tgtEl>
                                      </p:cBhvr>
                                    </p:animEffect>
                                  </p:childTnLst>
                                </p:cTn>
                              </p:par>
                            </p:childTnLst>
                          </p:cTn>
                        </p:par>
                        <p:par>
                          <p:cTn id="75" fill="hold" nodeType="afterGroup">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left)">
                                      <p:cBhvr>
                                        <p:cTn id="78" dur="750"/>
                                        <p:tgtEl>
                                          <p:spTgt spid="61"/>
                                        </p:tgtEl>
                                      </p:cBhvr>
                                    </p:animEffect>
                                  </p:childTnLst>
                                </p:cTn>
                              </p:par>
                            </p:childTnLst>
                          </p:cTn>
                        </p:par>
                        <p:par>
                          <p:cTn id="79" fill="hold" nodeType="afterGroup">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wipe(down)">
                                      <p:cBhvr>
                                        <p:cTn id="82" dur="750"/>
                                        <p:tgtEl>
                                          <p:spTgt spid="62"/>
                                        </p:tgtEl>
                                      </p:cBhvr>
                                    </p:animEffect>
                                  </p:childTnLst>
                                </p:cTn>
                              </p:par>
                            </p:childTnLst>
                          </p:cTn>
                        </p:par>
                        <p:par>
                          <p:cTn id="83" fill="hold" nodeType="afterGroup">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wipe(left)">
                                      <p:cBhvr>
                                        <p:cTn id="86" dur="750"/>
                                        <p:tgtEl>
                                          <p:spTgt spid="63"/>
                                        </p:tgtEl>
                                      </p:cBhvr>
                                    </p:animEffect>
                                  </p:childTnLst>
                                </p:cTn>
                              </p:par>
                            </p:childTnLst>
                          </p:cTn>
                        </p:par>
                        <p:par>
                          <p:cTn id="87" fill="hold" nodeType="afterGroup">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ipe(down)">
                                      <p:cBhvr>
                                        <p:cTn id="90" dur="750"/>
                                        <p:tgtEl>
                                          <p:spTgt spid="64"/>
                                        </p:tgtEl>
                                      </p:cBhvr>
                                    </p:animEffect>
                                  </p:childTnLst>
                                </p:cTn>
                              </p:par>
                            </p:childTnLst>
                          </p:cTn>
                        </p:par>
                        <p:par>
                          <p:cTn id="91" fill="hold" nodeType="afterGroup">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wipe(left)">
                                      <p:cBhvr>
                                        <p:cTn id="94" dur="750"/>
                                        <p:tgtEl>
                                          <p:spTgt spid="65"/>
                                        </p:tgtEl>
                                      </p:cBhvr>
                                    </p:animEffect>
                                  </p:childTnLst>
                                </p:cTn>
                              </p:par>
                            </p:childTnLst>
                          </p:cTn>
                        </p:par>
                        <p:par>
                          <p:cTn id="95" fill="hold" nodeType="afterGroup">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66"/>
                                        </p:tgtEl>
                                        <p:attrNameLst>
                                          <p:attrName>style.visibility</p:attrName>
                                        </p:attrNameLst>
                                      </p:cBhvr>
                                      <p:to>
                                        <p:strVal val="visible"/>
                                      </p:to>
                                    </p:set>
                                    <p:animEffect transition="in" filter="wipe(down)">
                                      <p:cBhvr>
                                        <p:cTn id="98" dur="750"/>
                                        <p:tgtEl>
                                          <p:spTgt spid="66"/>
                                        </p:tgtEl>
                                      </p:cBhvr>
                                    </p:animEffect>
                                  </p:childTnLst>
                                </p:cTn>
                              </p:par>
                            </p:childTnLst>
                          </p:cTn>
                        </p:par>
                        <p:par>
                          <p:cTn id="99" fill="hold" nodeType="afterGroup">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wipe(left)">
                                      <p:cBhvr>
                                        <p:cTn id="102" dur="750"/>
                                        <p:tgtEl>
                                          <p:spTgt spid="67"/>
                                        </p:tgtEl>
                                      </p:cBhvr>
                                    </p:animEffect>
                                  </p:childTnLst>
                                </p:cTn>
                              </p:par>
                            </p:childTnLst>
                          </p:cTn>
                        </p:par>
                        <p:par>
                          <p:cTn id="103" fill="hold" nodeType="afterGroup">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68"/>
                                        </p:tgtEl>
                                        <p:attrNameLst>
                                          <p:attrName>style.visibility</p:attrName>
                                        </p:attrNameLst>
                                      </p:cBhvr>
                                      <p:to>
                                        <p:strVal val="visible"/>
                                      </p:to>
                                    </p:set>
                                    <p:animEffect transition="in" filter="wipe(down)">
                                      <p:cBhvr>
                                        <p:cTn id="106"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2" grpId="0" animBg="1"/>
      <p:bldP spid="14" grpId="0" animBg="1"/>
      <p:bldP spid="16" grpId="0" animBg="1"/>
      <p:bldP spid="18" grpId="0" animBg="1"/>
      <p:bldP spid="60" grpId="0"/>
      <p:bldP spid="61" grpId="0"/>
      <p:bldP spid="62" grpId="0"/>
      <p:bldP spid="63" grpId="0"/>
      <p:bldP spid="64" grpId="0"/>
      <p:bldP spid="65" grpId="0"/>
      <p:bldP spid="66" grpId="0"/>
      <p:bldP spid="67" grpId="0"/>
      <p:bldP spid="68" grpId="0"/>
    </p:bldLst>
  </p:timing>
</p:sld>
</file>

<file path=ppt/slides/slide2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a:off x="3623184" y="4316566"/>
            <a:ext cx="2472221" cy="1289181"/>
            <a:chOff x="3821326" y="3817808"/>
            <a:chExt cx="2607421" cy="1359683"/>
          </a:xfrm>
        </p:grpSpPr>
        <p:sp>
          <p:nvSpPr>
            <p:cNvPr id="3" name="Freeform 3720"/>
            <p:cNvSpPr/>
            <p:nvPr/>
          </p:nvSpPr>
          <p:spPr bwMode="auto">
            <a:xfrm>
              <a:off x="3821326" y="3846737"/>
              <a:ext cx="2607421" cy="1330754"/>
            </a:xfrm>
            <a:custGeom>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Freeform 3721"/>
            <p:cNvSpPr/>
            <p:nvPr/>
          </p:nvSpPr>
          <p:spPr bwMode="auto">
            <a:xfrm>
              <a:off x="3821326" y="3817808"/>
              <a:ext cx="2607421" cy="1329495"/>
            </a:xfrm>
            <a:custGeom>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5" name="组合 4"/>
          <p:cNvGrpSpPr/>
          <p:nvPr/>
        </p:nvGrpSpPr>
        <p:grpSpPr>
          <a:xfrm>
            <a:off x="3840233" y="2270095"/>
            <a:ext cx="2255172" cy="1177080"/>
            <a:chOff x="4050244" y="1659421"/>
            <a:chExt cx="2378502" cy="1241451"/>
          </a:xfrm>
        </p:grpSpPr>
        <p:sp>
          <p:nvSpPr>
            <p:cNvPr id="6" name="Freeform 3723"/>
            <p:cNvSpPr/>
            <p:nvPr/>
          </p:nvSpPr>
          <p:spPr bwMode="auto">
            <a:xfrm>
              <a:off x="4050244" y="1685836"/>
              <a:ext cx="2378502" cy="1215036"/>
            </a:xfrm>
            <a:custGeom>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Freeform 3724"/>
            <p:cNvSpPr/>
            <p:nvPr/>
          </p:nvSpPr>
          <p:spPr bwMode="auto">
            <a:xfrm>
              <a:off x="4050244" y="1659421"/>
              <a:ext cx="2378502" cy="1213777"/>
            </a:xfrm>
            <a:custGeom>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8" name="组合 7"/>
          <p:cNvGrpSpPr/>
          <p:nvPr/>
        </p:nvGrpSpPr>
        <p:grpSpPr>
          <a:xfrm>
            <a:off x="3185506" y="3125175"/>
            <a:ext cx="2909897" cy="1518157"/>
            <a:chOff x="3359712" y="2561263"/>
            <a:chExt cx="3069033" cy="1601181"/>
          </a:xfrm>
        </p:grpSpPr>
        <p:sp>
          <p:nvSpPr>
            <p:cNvPr id="9" name="Freeform 3729"/>
            <p:cNvSpPr/>
            <p:nvPr/>
          </p:nvSpPr>
          <p:spPr bwMode="auto">
            <a:xfrm>
              <a:off x="3359712" y="2593967"/>
              <a:ext cx="3069033" cy="1568477"/>
            </a:xfrm>
            <a:custGeom>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Freeform 3730"/>
            <p:cNvSpPr/>
            <p:nvPr/>
          </p:nvSpPr>
          <p:spPr bwMode="auto">
            <a:xfrm>
              <a:off x="3359712" y="2561263"/>
              <a:ext cx="3069033" cy="1565963"/>
            </a:xfrm>
            <a:custGeom>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1" name="组合 10"/>
          <p:cNvGrpSpPr/>
          <p:nvPr/>
        </p:nvGrpSpPr>
        <p:grpSpPr>
          <a:xfrm>
            <a:off x="6095405" y="3875311"/>
            <a:ext cx="2471028" cy="1290373"/>
            <a:chOff x="6428745" y="3352422"/>
            <a:chExt cx="2606163" cy="1360941"/>
          </a:xfrm>
        </p:grpSpPr>
        <p:sp>
          <p:nvSpPr>
            <p:cNvPr id="12" name="Freeform 3732"/>
            <p:cNvSpPr/>
            <p:nvPr/>
          </p:nvSpPr>
          <p:spPr bwMode="auto">
            <a:xfrm>
              <a:off x="6428745" y="3382609"/>
              <a:ext cx="2606163" cy="1330754"/>
            </a:xfrm>
            <a:custGeom>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 name="Freeform 3733"/>
            <p:cNvSpPr/>
            <p:nvPr/>
          </p:nvSpPr>
          <p:spPr bwMode="auto">
            <a:xfrm>
              <a:off x="6428745" y="3352422"/>
              <a:ext cx="2606163" cy="1330754"/>
            </a:xfrm>
            <a:custGeom>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4" name="组合 13"/>
          <p:cNvGrpSpPr/>
          <p:nvPr/>
        </p:nvGrpSpPr>
        <p:grpSpPr>
          <a:xfrm>
            <a:off x="6095403" y="1830035"/>
            <a:ext cx="2257556" cy="1177077"/>
            <a:chOff x="6428745" y="1195294"/>
            <a:chExt cx="2381016" cy="1241449"/>
          </a:xfrm>
        </p:grpSpPr>
        <p:sp>
          <p:nvSpPr>
            <p:cNvPr id="15" name="Freeform 3735"/>
            <p:cNvSpPr/>
            <p:nvPr/>
          </p:nvSpPr>
          <p:spPr bwMode="auto">
            <a:xfrm>
              <a:off x="6428745" y="1221707"/>
              <a:ext cx="2381016" cy="1215036"/>
            </a:xfrm>
            <a:custGeom>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6" name="Freeform 3736"/>
            <p:cNvSpPr/>
            <p:nvPr/>
          </p:nvSpPr>
          <p:spPr bwMode="auto">
            <a:xfrm>
              <a:off x="6428745" y="1195294"/>
              <a:ext cx="2381016" cy="1213777"/>
            </a:xfrm>
            <a:custGeom>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7" name="组合 16"/>
          <p:cNvGrpSpPr/>
          <p:nvPr/>
        </p:nvGrpSpPr>
        <p:grpSpPr>
          <a:xfrm>
            <a:off x="6095405" y="2685114"/>
            <a:ext cx="2911092" cy="1518157"/>
            <a:chOff x="6428747" y="2097136"/>
            <a:chExt cx="3070292" cy="1601181"/>
          </a:xfrm>
        </p:grpSpPr>
        <p:sp>
          <p:nvSpPr>
            <p:cNvPr id="18" name="Freeform 3741"/>
            <p:cNvSpPr/>
            <p:nvPr/>
          </p:nvSpPr>
          <p:spPr bwMode="auto">
            <a:xfrm>
              <a:off x="6428747" y="2129840"/>
              <a:ext cx="3070292" cy="1568477"/>
            </a:xfrm>
            <a:custGeom>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Freeform 3742"/>
            <p:cNvSpPr/>
            <p:nvPr/>
          </p:nvSpPr>
          <p:spPr bwMode="auto">
            <a:xfrm>
              <a:off x="6428747" y="2097136"/>
              <a:ext cx="3070292" cy="1565963"/>
            </a:xfrm>
            <a:custGeom>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0" name="组合 19"/>
          <p:cNvGrpSpPr/>
          <p:nvPr/>
        </p:nvGrpSpPr>
        <p:grpSpPr>
          <a:xfrm>
            <a:off x="4040587" y="2549161"/>
            <a:ext cx="555743" cy="555743"/>
            <a:chOff x="4261556" y="2688368"/>
            <a:chExt cx="586135" cy="586135"/>
          </a:xfrm>
        </p:grpSpPr>
        <p:sp>
          <p:nvSpPr>
            <p:cNvPr id="2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2" name="组合 21"/>
            <p:cNvGrpSpPr/>
            <p:nvPr/>
          </p:nvGrpSpPr>
          <p:grpSpPr>
            <a:xfrm>
              <a:off x="4392367" y="2733020"/>
              <a:ext cx="324513" cy="496831"/>
              <a:chOff x="4383563" y="2507028"/>
              <a:chExt cx="324513" cy="496831"/>
            </a:xfrm>
          </p:grpSpPr>
          <p:sp>
            <p:nvSpPr>
              <p:cNvPr id="23"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4"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5"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6" name="Freeform 3747"/>
              <p:cNvSpPr>
                <a:spLocks noEditPoints="1"/>
              </p:cNvSpPr>
              <p:nvPr/>
            </p:nvSpPr>
            <p:spPr bwMode="auto">
              <a:xfrm>
                <a:off x="4383563" y="2507028"/>
                <a:ext cx="324513" cy="496831"/>
              </a:xfrm>
              <a:custGeom>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27" name="组合 26"/>
          <p:cNvGrpSpPr/>
          <p:nvPr/>
        </p:nvGrpSpPr>
        <p:grpSpPr>
          <a:xfrm>
            <a:off x="7593287" y="2109099"/>
            <a:ext cx="559320" cy="555743"/>
            <a:chOff x="8008544" y="2224241"/>
            <a:chExt cx="589908" cy="586135"/>
          </a:xfrm>
        </p:grpSpPr>
        <p:sp>
          <p:nvSpPr>
            <p:cNvPr id="28"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Freeform 3765"/>
            <p:cNvSpPr>
              <a:spLocks noEditPoints="1"/>
            </p:cNvSpPr>
            <p:nvPr/>
          </p:nvSpPr>
          <p:spPr bwMode="auto">
            <a:xfrm>
              <a:off x="8208534" y="2244994"/>
              <a:ext cx="189928" cy="544628"/>
            </a:xfrm>
            <a:custGeom>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30" name="组合 29"/>
          <p:cNvGrpSpPr/>
          <p:nvPr/>
        </p:nvGrpSpPr>
        <p:grpSpPr>
          <a:xfrm>
            <a:off x="7737589" y="4180612"/>
            <a:ext cx="609409" cy="609409"/>
            <a:chOff x="8160737" y="4409039"/>
            <a:chExt cx="642736" cy="642736"/>
          </a:xfrm>
        </p:grpSpPr>
        <p:sp>
          <p:nvSpPr>
            <p:cNvPr id="31"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2" name="组合 31"/>
            <p:cNvGrpSpPr/>
            <p:nvPr/>
          </p:nvGrpSpPr>
          <p:grpSpPr>
            <a:xfrm>
              <a:off x="8288405" y="4480104"/>
              <a:ext cx="387401" cy="500606"/>
              <a:chOff x="8285261" y="4274238"/>
              <a:chExt cx="387401" cy="500606"/>
            </a:xfrm>
          </p:grpSpPr>
          <p:sp>
            <p:nvSpPr>
              <p:cNvPr id="33" name="Freeform 3766"/>
              <p:cNvSpPr/>
              <p:nvPr/>
            </p:nvSpPr>
            <p:spPr bwMode="auto">
              <a:xfrm>
                <a:off x="8291548" y="4274238"/>
                <a:ext cx="381114" cy="384887"/>
              </a:xfrm>
              <a:custGeom>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Freeform 3767"/>
              <p:cNvSpPr>
                <a:spLocks noEditPoints="1"/>
              </p:cNvSpPr>
              <p:nvPr/>
            </p:nvSpPr>
            <p:spPr bwMode="auto">
              <a:xfrm>
                <a:off x="8294064" y="4284301"/>
                <a:ext cx="339606" cy="335833"/>
              </a:xfrm>
              <a:custGeom>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Freeform 3768"/>
              <p:cNvSpPr/>
              <p:nvPr/>
            </p:nvSpPr>
            <p:spPr bwMode="auto">
              <a:xfrm>
                <a:off x="8285261" y="4289332"/>
                <a:ext cx="378597" cy="330800"/>
              </a:xfrm>
              <a:custGeom>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0">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Freeform 3769"/>
              <p:cNvSpPr/>
              <p:nvPr/>
            </p:nvSpPr>
            <p:spPr bwMode="auto">
              <a:xfrm>
                <a:off x="8374565" y="4646548"/>
                <a:ext cx="110687" cy="128296"/>
              </a:xfrm>
              <a:custGeom>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Freeform 3770"/>
              <p:cNvSpPr/>
              <p:nvPr/>
            </p:nvSpPr>
            <p:spPr bwMode="auto">
              <a:xfrm>
                <a:off x="8472672" y="4646548"/>
                <a:ext cx="101882" cy="128296"/>
              </a:xfrm>
              <a:custGeom>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Freeform 3771"/>
              <p:cNvSpPr/>
              <p:nvPr/>
            </p:nvSpPr>
            <p:spPr bwMode="auto">
              <a:xfrm>
                <a:off x="8291548" y="4274238"/>
                <a:ext cx="381114" cy="384887"/>
              </a:xfrm>
              <a:custGeom>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Freeform 3772"/>
              <p:cNvSpPr>
                <a:spLocks noEditPoints="1"/>
              </p:cNvSpPr>
              <p:nvPr/>
            </p:nvSpPr>
            <p:spPr bwMode="auto">
              <a:xfrm>
                <a:off x="8294064" y="4284301"/>
                <a:ext cx="339606" cy="335833"/>
              </a:xfrm>
              <a:custGeom>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Freeform 3773"/>
              <p:cNvSpPr/>
              <p:nvPr/>
            </p:nvSpPr>
            <p:spPr bwMode="auto">
              <a:xfrm>
                <a:off x="8285261" y="4289332"/>
                <a:ext cx="378597" cy="330800"/>
              </a:xfrm>
              <a:custGeom>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0">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41" name="组合 40"/>
          <p:cNvGrpSpPr/>
          <p:nvPr/>
        </p:nvGrpSpPr>
        <p:grpSpPr>
          <a:xfrm>
            <a:off x="3843810" y="4620674"/>
            <a:ext cx="609409" cy="609409"/>
            <a:chOff x="4054018" y="4873168"/>
            <a:chExt cx="642736" cy="642736"/>
          </a:xfrm>
        </p:grpSpPr>
        <p:sp>
          <p:nvSpPr>
            <p:cNvPr id="42"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43" name="组合 42"/>
            <p:cNvGrpSpPr/>
            <p:nvPr/>
          </p:nvGrpSpPr>
          <p:grpSpPr>
            <a:xfrm>
              <a:off x="4180427" y="4957442"/>
              <a:ext cx="389919" cy="474188"/>
              <a:chOff x="4187345" y="4696860"/>
              <a:chExt cx="389919" cy="474188"/>
            </a:xfrm>
          </p:grpSpPr>
          <p:sp>
            <p:nvSpPr>
              <p:cNvPr id="44" name="Freeform 3774"/>
              <p:cNvSpPr>
                <a:spLocks noEditPoints="1"/>
              </p:cNvSpPr>
              <p:nvPr/>
            </p:nvSpPr>
            <p:spPr bwMode="auto">
              <a:xfrm>
                <a:off x="4252753" y="4696860"/>
                <a:ext cx="217599" cy="221373"/>
              </a:xfrm>
              <a:custGeom>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Freeform 3775"/>
              <p:cNvSpPr>
                <a:spLocks noEditPoints="1"/>
              </p:cNvSpPr>
              <p:nvPr/>
            </p:nvSpPr>
            <p:spPr bwMode="auto">
              <a:xfrm>
                <a:off x="4187345" y="4944645"/>
                <a:ext cx="143390" cy="222631"/>
              </a:xfrm>
              <a:custGeom>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Freeform 3776"/>
              <p:cNvSpPr/>
              <p:nvPr/>
            </p:nvSpPr>
            <p:spPr bwMode="auto">
              <a:xfrm>
                <a:off x="4357148" y="4940871"/>
                <a:ext cx="220116" cy="230177"/>
              </a:xfrm>
              <a:custGeom>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47" name="组合 46"/>
          <p:cNvGrpSpPr/>
          <p:nvPr/>
        </p:nvGrpSpPr>
        <p:grpSpPr>
          <a:xfrm>
            <a:off x="8030964" y="3042888"/>
            <a:ext cx="716741" cy="716741"/>
            <a:chOff x="8470157" y="3209097"/>
            <a:chExt cx="755938" cy="755938"/>
          </a:xfrm>
        </p:grpSpPr>
        <p:sp>
          <p:nvSpPr>
            <p:cNvPr id="48"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49" name="组合 48"/>
            <p:cNvGrpSpPr/>
            <p:nvPr/>
          </p:nvGrpSpPr>
          <p:grpSpPr>
            <a:xfrm>
              <a:off x="8593421" y="3417263"/>
              <a:ext cx="509410" cy="339606"/>
              <a:chOff x="8609773" y="3176177"/>
              <a:chExt cx="509410" cy="339606"/>
            </a:xfrm>
          </p:grpSpPr>
          <p:sp>
            <p:nvSpPr>
              <p:cNvPr id="50" name="Freeform 3777"/>
              <p:cNvSpPr>
                <a:spLocks noEditPoints="1"/>
              </p:cNvSpPr>
              <p:nvPr/>
            </p:nvSpPr>
            <p:spPr bwMode="auto">
              <a:xfrm>
                <a:off x="8609773" y="3176177"/>
                <a:ext cx="509410" cy="339606"/>
              </a:xfrm>
              <a:custGeom>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1" name="Freeform 3778"/>
              <p:cNvSpPr/>
              <p:nvPr/>
            </p:nvSpPr>
            <p:spPr bwMode="auto">
              <a:xfrm>
                <a:off x="8677694" y="3265481"/>
                <a:ext cx="47797" cy="152194"/>
              </a:xfrm>
              <a:custGeom>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cxnLst>
                  <a:cxn ang="0">
                    <a:pos x="T0" y="T1"/>
                  </a:cxn>
                  <a:cxn ang="0">
                    <a:pos x="T2" y="T3"/>
                  </a:cxn>
                  <a:cxn ang="0">
                    <a:pos x="T4" y="T5"/>
                  </a:cxn>
                  <a:cxn ang="0">
                    <a:pos x="T6" y="T7"/>
                  </a:cxn>
                  <a:cxn ang="0">
                    <a:pos x="T8" y="T9"/>
                  </a:cxn>
                  <a:cxn ang="0">
                    <a:pos x="T10" y="T11"/>
                  </a:cxn>
                  <a:cxn ang="0">
                    <a:pos x="T12" y="T13"/>
                  </a:cxn>
                </a:cxnLst>
                <a:rect l="0" t="0" r="r" b="b"/>
                <a:pathLst>
                  <a:path w="38" h="120">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2" name="Freeform 3779"/>
              <p:cNvSpPr/>
              <p:nvPr/>
            </p:nvSpPr>
            <p:spPr bwMode="auto">
              <a:xfrm>
                <a:off x="8773287" y="3315794"/>
                <a:ext cx="101882" cy="101882"/>
              </a:xfrm>
              <a:custGeom>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3" name="Freeform 3780"/>
              <p:cNvSpPr/>
              <p:nvPr/>
            </p:nvSpPr>
            <p:spPr bwMode="auto">
              <a:xfrm>
                <a:off x="8951895" y="3262965"/>
                <a:ext cx="74142" cy="154710"/>
              </a:xfrm>
              <a:custGeom>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759">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54" name="组合 53"/>
          <p:cNvGrpSpPr/>
          <p:nvPr/>
        </p:nvGrpSpPr>
        <p:grpSpPr>
          <a:xfrm>
            <a:off x="3443103" y="3484143"/>
            <a:ext cx="719128" cy="716741"/>
            <a:chOff x="3631397" y="3674484"/>
            <a:chExt cx="758455" cy="755938"/>
          </a:xfrm>
        </p:grpSpPr>
        <p:sp>
          <p:nvSpPr>
            <p:cNvPr id="55"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56" name="组合 55"/>
            <p:cNvGrpSpPr/>
            <p:nvPr/>
          </p:nvGrpSpPr>
          <p:grpSpPr>
            <a:xfrm>
              <a:off x="3690514" y="3895228"/>
              <a:ext cx="640221" cy="314450"/>
              <a:chOff x="3675420" y="3667978"/>
              <a:chExt cx="640221" cy="314450"/>
            </a:xfrm>
          </p:grpSpPr>
          <p:sp>
            <p:nvSpPr>
              <p:cNvPr id="57" name="Freeform 3786"/>
              <p:cNvSpPr/>
              <p:nvPr/>
            </p:nvSpPr>
            <p:spPr bwMode="auto">
              <a:xfrm>
                <a:off x="3806231" y="3818914"/>
                <a:ext cx="381114" cy="163514"/>
              </a:xfrm>
              <a:custGeom>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8" name="Freeform 3787"/>
              <p:cNvSpPr/>
              <p:nvPr/>
            </p:nvSpPr>
            <p:spPr bwMode="auto">
              <a:xfrm>
                <a:off x="3675420" y="3667978"/>
                <a:ext cx="640221" cy="303130"/>
              </a:xfrm>
              <a:custGeom>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sp>
        <p:nvSpPr>
          <p:cNvPr id="59" name="TextBox 74"/>
          <p:cNvSpPr txBox="1"/>
          <p:nvPr/>
        </p:nvSpPr>
        <p:spPr>
          <a:xfrm>
            <a:off x="4520515" y="3643871"/>
            <a:ext cx="1374094" cy="337528"/>
          </a:xfrm>
          <a:prstGeom prst="rect">
            <a:avLst/>
          </a:prstGeom>
          <a:noFill/>
        </p:spPr>
        <p:txBody>
          <a:bodyPr wrap="none" rtlCol="0">
            <a:spAutoFit/>
          </a:bodyPr>
          <a:lstStyle/>
          <a:p>
            <a:pPr algn="just">
              <a:lnSpc>
                <a:spcPct val="120000"/>
              </a:lnSpc>
            </a:pPr>
            <a:r>
              <a:rPr lang="zh-CN" altLang="en-US"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0" name="TextBox 77"/>
          <p:cNvSpPr txBox="1"/>
          <p:nvPr/>
        </p:nvSpPr>
        <p:spPr>
          <a:xfrm>
            <a:off x="6281361" y="4302208"/>
            <a:ext cx="1374094" cy="337528"/>
          </a:xfrm>
          <a:prstGeom prst="rect">
            <a:avLst/>
          </a:prstGeom>
          <a:noFill/>
        </p:spPr>
        <p:txBody>
          <a:bodyPr wrap="none" rtlCol="0">
            <a:spAutoFit/>
          </a:bodyPr>
          <a:lstStyle/>
          <a:p>
            <a:pPr algn="just">
              <a:lnSpc>
                <a:spcPct val="120000"/>
              </a:lnSpc>
            </a:pPr>
            <a:r>
              <a:rPr lang="zh-CN" altLang="en-US"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1" name="TextBox 78"/>
          <p:cNvSpPr txBox="1"/>
          <p:nvPr/>
        </p:nvSpPr>
        <p:spPr>
          <a:xfrm>
            <a:off x="6281361" y="3218358"/>
            <a:ext cx="1374094" cy="337528"/>
          </a:xfrm>
          <a:prstGeom prst="rect">
            <a:avLst/>
          </a:prstGeom>
          <a:noFill/>
        </p:spPr>
        <p:txBody>
          <a:bodyPr wrap="none" rtlCol="0">
            <a:spAutoFit/>
          </a:bodyPr>
          <a:lstStyle/>
          <a:p>
            <a:pPr algn="just">
              <a:lnSpc>
                <a:spcPct val="120000"/>
              </a:lnSpc>
            </a:pPr>
            <a:r>
              <a:rPr lang="zh-CN" altLang="en-US"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2" name="TextBox 79"/>
          <p:cNvSpPr txBox="1"/>
          <p:nvPr/>
        </p:nvSpPr>
        <p:spPr>
          <a:xfrm>
            <a:off x="6281361" y="2206104"/>
            <a:ext cx="1374094" cy="337528"/>
          </a:xfrm>
          <a:prstGeom prst="rect">
            <a:avLst/>
          </a:prstGeom>
          <a:noFill/>
        </p:spPr>
        <p:txBody>
          <a:bodyPr wrap="none" rtlCol="0">
            <a:spAutoFit/>
          </a:bodyPr>
          <a:lstStyle/>
          <a:p>
            <a:pPr algn="just">
              <a:lnSpc>
                <a:spcPct val="120000"/>
              </a:lnSpc>
            </a:pPr>
            <a:r>
              <a:rPr lang="zh-CN" altLang="en-US"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3" name="TextBox 80"/>
          <p:cNvSpPr txBox="1"/>
          <p:nvPr/>
        </p:nvSpPr>
        <p:spPr>
          <a:xfrm>
            <a:off x="4520515" y="2656478"/>
            <a:ext cx="1374094" cy="337528"/>
          </a:xfrm>
          <a:prstGeom prst="rect">
            <a:avLst/>
          </a:prstGeom>
          <a:noFill/>
        </p:spPr>
        <p:txBody>
          <a:bodyPr wrap="none" rtlCol="0">
            <a:spAutoFit/>
          </a:bodyPr>
          <a:lstStyle/>
          <a:p>
            <a:pPr algn="just">
              <a:lnSpc>
                <a:spcPct val="120000"/>
              </a:lnSpc>
            </a:pPr>
            <a:r>
              <a:rPr lang="zh-CN" altLang="en-US"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4" name="TextBox 81"/>
          <p:cNvSpPr txBox="1"/>
          <p:nvPr/>
        </p:nvSpPr>
        <p:spPr>
          <a:xfrm>
            <a:off x="4520515" y="4753483"/>
            <a:ext cx="1374094" cy="337528"/>
          </a:xfrm>
          <a:prstGeom prst="rect">
            <a:avLst/>
          </a:prstGeom>
          <a:noFill/>
        </p:spPr>
        <p:txBody>
          <a:bodyPr wrap="none" rtlCol="0">
            <a:spAutoFit/>
          </a:bodyPr>
          <a:lstStyle/>
          <a:p>
            <a:pPr algn="just">
              <a:lnSpc>
                <a:spcPct val="120000"/>
              </a:lnSpc>
            </a:pPr>
            <a:r>
              <a:rPr lang="zh-CN" altLang="en-US"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请替换文字内容</a:t>
            </a:r>
            <a:endParaRPr lang="en-GB" sz="1328">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5" name="Title 20"/>
          <p:cNvSpPr txBox="1"/>
          <p:nvPr/>
        </p:nvSpPr>
        <p:spPr>
          <a:xfrm>
            <a:off x="8445075" y="1823939"/>
            <a:ext cx="1679107" cy="964068"/>
          </a:xfrm>
          <a:prstGeom prst="rect">
            <a:avLst/>
          </a:prstGeom>
        </p:spPr>
        <p:txBody>
          <a:bodyPr vert="horz" wrap="square" lIns="121880" tIns="60939" rIns="121880" bIns="6093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6" name="Title 20"/>
          <p:cNvSpPr txBox="1"/>
          <p:nvPr/>
        </p:nvSpPr>
        <p:spPr>
          <a:xfrm>
            <a:off x="9095323" y="2947774"/>
            <a:ext cx="1650035" cy="964068"/>
          </a:xfrm>
          <a:prstGeom prst="rect">
            <a:avLst/>
          </a:prstGeom>
        </p:spPr>
        <p:txBody>
          <a:bodyPr vert="horz" wrap="square" lIns="121880" tIns="60939" rIns="121880" bIns="6093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7" name="Title 20"/>
          <p:cNvSpPr txBox="1"/>
          <p:nvPr/>
        </p:nvSpPr>
        <p:spPr>
          <a:xfrm>
            <a:off x="8602541" y="3990318"/>
            <a:ext cx="1631680" cy="964068"/>
          </a:xfrm>
          <a:prstGeom prst="rect">
            <a:avLst/>
          </a:prstGeom>
        </p:spPr>
        <p:txBody>
          <a:bodyPr vert="horz" wrap="square" lIns="121880" tIns="60939" rIns="121880" bIns="6093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8" name="Title 20"/>
          <p:cNvSpPr txBox="1"/>
          <p:nvPr/>
        </p:nvSpPr>
        <p:spPr>
          <a:xfrm>
            <a:off x="2161680" y="2290721"/>
            <a:ext cx="1603419" cy="964068"/>
          </a:xfrm>
          <a:prstGeom prst="rect">
            <a:avLst/>
          </a:prstGeom>
        </p:spPr>
        <p:txBody>
          <a:bodyPr vert="horz" wrap="square" lIns="121880" tIns="60939" rIns="121880" bIns="6093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9" name="Title 20"/>
          <p:cNvSpPr txBox="1"/>
          <p:nvPr/>
        </p:nvSpPr>
        <p:spPr>
          <a:xfrm>
            <a:off x="1509931" y="3414554"/>
            <a:ext cx="1656107" cy="964068"/>
          </a:xfrm>
          <a:prstGeom prst="rect">
            <a:avLst/>
          </a:prstGeom>
        </p:spPr>
        <p:txBody>
          <a:bodyPr vert="horz" wrap="square" lIns="121880" tIns="60939" rIns="121880" bIns="6093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0" name="Title 20"/>
          <p:cNvSpPr txBox="1"/>
          <p:nvPr/>
        </p:nvSpPr>
        <p:spPr>
          <a:xfrm>
            <a:off x="1846372" y="4527184"/>
            <a:ext cx="1762915" cy="823901"/>
          </a:xfrm>
          <a:prstGeom prst="rect">
            <a:avLst/>
          </a:prstGeom>
        </p:spPr>
        <p:txBody>
          <a:bodyPr vert="horz" wrap="square" lIns="121880" tIns="60939" rIns="121880" bIns="6093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Please replace text, click add relevant headline, modify the text content, also can copy your content to this directly.</a:t>
            </a:r>
            <a:endParaRPr lang="en-US" sz="759">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430478043"/>
      </p:ext>
    </p:extLst>
  </p:cSld>
  <p:clrMapOvr>
    <a:masterClrMapping/>
  </p:clrMapOvr>
  <mc:AlternateContent xmlns:mc="http://schemas.openxmlformats.org/markup-compatibility/2006">
    <mc:Choice xmlns:p14="http://schemas.microsoft.com/office/powerpoint/2010/main" Requires="p14">
      <p:transition spd="slow" advClick="0" advTm="5000" p14:dur="16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par>
                                <p:cTn id="11" presetID="22" presetClass="entr" presetSubtype="2"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8"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22" presetClass="entr" presetSubtype="2"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par>
                                <p:cTn id="20" presetID="22" presetClass="entr" presetSubtype="8"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nodeType="afterGroup">
                            <p:stCondLst>
                              <p:cond delay="500"/>
                            </p:stCondLst>
                            <p:childTnLst>
                              <p:par>
                                <p:cTn id="24" presetID="10" presetClass="entr" presetSubtype="0"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500"/>
                                        <p:tgtEl>
                                          <p:spTgt spid="41"/>
                                        </p:tgtEl>
                                      </p:cBhvr>
                                    </p:animEffect>
                                  </p:childTnLst>
                                </p:cTn>
                              </p:par>
                              <p:par>
                                <p:cTn id="30" presetID="10" presetClass="entr" presetSubtype="0" fill="hold"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par>
                                <p:cTn id="33" presetID="10"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childTnLst>
                          </p:cTn>
                        </p:par>
                        <p:par>
                          <p:cTn id="42" fill="hold" nodeType="afterGroup">
                            <p:stCondLst>
                              <p:cond delay="1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62"/>
                                        </p:tgtEl>
                                        <p:attrNameLst>
                                          <p:attrName>style.visibility</p:attrName>
                                        </p:attrNameLst>
                                      </p:cBhvr>
                                      <p:to>
                                        <p:strVal val="visible"/>
                                      </p:to>
                                    </p:set>
                                    <p:anim by="(-#ppt_w*2)" calcmode="lin" valueType="num">
                                      <p:cBhvr rctx="PPT">
                                        <p:cTn id="45" dur="500" autoRev="1" fill="hold">
                                          <p:stCondLst>
                                            <p:cond delay="0"/>
                                          </p:stCondLst>
                                        </p:cTn>
                                        <p:tgtEl>
                                          <p:spTgt spid="62"/>
                                        </p:tgtEl>
                                        <p:attrNameLst>
                                          <p:attrName>ppt_w</p:attrName>
                                        </p:attrNameLst>
                                      </p:cBhvr>
                                    </p:anim>
                                    <p:anim by="(#ppt_w*0.50)" calcmode="lin" valueType="num">
                                      <p:cBhvr>
                                        <p:cTn id="46" dur="500" decel="50000" autoRev="1" fill="hold">
                                          <p:stCondLst>
                                            <p:cond delay="0"/>
                                          </p:stCondLst>
                                        </p:cTn>
                                        <p:tgtEl>
                                          <p:spTgt spid="62"/>
                                        </p:tgtEl>
                                        <p:attrNameLst>
                                          <p:attrName>ppt_x</p:attrName>
                                        </p:attrNameLst>
                                      </p:cBhvr>
                                    </p:anim>
                                    <p:anim from="(-#ppt_h/2)" to="(#ppt_y)" calcmode="lin" valueType="num">
                                      <p:cBhvr>
                                        <p:cTn id="47" dur="1000" fill="hold">
                                          <p:stCondLst>
                                            <p:cond delay="0"/>
                                          </p:stCondLst>
                                        </p:cTn>
                                        <p:tgtEl>
                                          <p:spTgt spid="62"/>
                                        </p:tgtEl>
                                        <p:attrNameLst>
                                          <p:attrName>ppt_y</p:attrName>
                                        </p:attrNameLst>
                                      </p:cBhvr>
                                    </p:anim>
                                    <p:animRot by="21600000">
                                      <p:cBhvr>
                                        <p:cTn id="48" dur="1000" fill="hold">
                                          <p:stCondLst>
                                            <p:cond delay="0"/>
                                          </p:stCondLst>
                                        </p:cTn>
                                        <p:tgtEl>
                                          <p:spTgt spid="62"/>
                                        </p:tgtEl>
                                        <p:attrNameLst>
                                          <p:attrName>r</p:attrName>
                                        </p:attrNameLst>
                                      </p:cBhvr>
                                    </p:animRot>
                                  </p:childTnLst>
                                </p:cTn>
                              </p:par>
                              <p:par>
                                <p:cTn id="49" presetID="56" presetClass="entr" presetSubtype="0" fill="hold" grpId="0" nodeType="withEffect">
                                  <p:stCondLst>
                                    <p:cond delay="0"/>
                                  </p:stCondLst>
                                  <p:iterate type="lt">
                                    <p:tmPct val="10000"/>
                                  </p:iterate>
                                  <p:childTnLst>
                                    <p:set>
                                      <p:cBhvr>
                                        <p:cTn id="50" dur="1" fill="hold">
                                          <p:stCondLst>
                                            <p:cond delay="0"/>
                                          </p:stCondLst>
                                        </p:cTn>
                                        <p:tgtEl>
                                          <p:spTgt spid="63"/>
                                        </p:tgtEl>
                                        <p:attrNameLst>
                                          <p:attrName>style.visibility</p:attrName>
                                        </p:attrNameLst>
                                      </p:cBhvr>
                                      <p:to>
                                        <p:strVal val="visible"/>
                                      </p:to>
                                    </p:set>
                                    <p:anim by="(-#ppt_w*2)" calcmode="lin" valueType="num">
                                      <p:cBhvr rctx="PPT">
                                        <p:cTn id="51" dur="500" autoRev="1" fill="hold">
                                          <p:stCondLst>
                                            <p:cond delay="0"/>
                                          </p:stCondLst>
                                        </p:cTn>
                                        <p:tgtEl>
                                          <p:spTgt spid="63"/>
                                        </p:tgtEl>
                                        <p:attrNameLst>
                                          <p:attrName>ppt_w</p:attrName>
                                        </p:attrNameLst>
                                      </p:cBhvr>
                                    </p:anim>
                                    <p:anim by="(#ppt_w*0.50)" calcmode="lin" valueType="num">
                                      <p:cBhvr>
                                        <p:cTn id="52" dur="500" decel="50000" autoRev="1" fill="hold">
                                          <p:stCondLst>
                                            <p:cond delay="0"/>
                                          </p:stCondLst>
                                        </p:cTn>
                                        <p:tgtEl>
                                          <p:spTgt spid="63"/>
                                        </p:tgtEl>
                                        <p:attrNameLst>
                                          <p:attrName>ppt_x</p:attrName>
                                        </p:attrNameLst>
                                      </p:cBhvr>
                                    </p:anim>
                                    <p:anim from="(-#ppt_h/2)" to="(#ppt_y)" calcmode="lin" valueType="num">
                                      <p:cBhvr>
                                        <p:cTn id="53" dur="1000" fill="hold">
                                          <p:stCondLst>
                                            <p:cond delay="0"/>
                                          </p:stCondLst>
                                        </p:cTn>
                                        <p:tgtEl>
                                          <p:spTgt spid="63"/>
                                        </p:tgtEl>
                                        <p:attrNameLst>
                                          <p:attrName>ppt_y</p:attrName>
                                        </p:attrNameLst>
                                      </p:cBhvr>
                                    </p:anim>
                                    <p:animRot by="21600000">
                                      <p:cBhvr>
                                        <p:cTn id="54" dur="1000" fill="hold">
                                          <p:stCondLst>
                                            <p:cond delay="0"/>
                                          </p:stCondLst>
                                        </p:cTn>
                                        <p:tgtEl>
                                          <p:spTgt spid="63"/>
                                        </p:tgtEl>
                                        <p:attrNameLst>
                                          <p:attrName>r</p:attrName>
                                        </p:attrNameLst>
                                      </p:cBhvr>
                                    </p:animRot>
                                  </p:childTnLst>
                                </p:cTn>
                              </p:par>
                              <p:par>
                                <p:cTn id="55" presetID="56" presetClass="entr" presetSubtype="0" fill="hold" grpId="0" nodeType="withEffect">
                                  <p:stCondLst>
                                    <p:cond delay="0"/>
                                  </p:stCondLst>
                                  <p:iterate type="lt">
                                    <p:tmPct val="10000"/>
                                  </p:iterate>
                                  <p:childTnLst>
                                    <p:set>
                                      <p:cBhvr>
                                        <p:cTn id="56" dur="1" fill="hold">
                                          <p:stCondLst>
                                            <p:cond delay="0"/>
                                          </p:stCondLst>
                                        </p:cTn>
                                        <p:tgtEl>
                                          <p:spTgt spid="59"/>
                                        </p:tgtEl>
                                        <p:attrNameLst>
                                          <p:attrName>style.visibility</p:attrName>
                                        </p:attrNameLst>
                                      </p:cBhvr>
                                      <p:to>
                                        <p:strVal val="visible"/>
                                      </p:to>
                                    </p:set>
                                    <p:anim by="(-#ppt_w*2)" calcmode="lin" valueType="num">
                                      <p:cBhvr rctx="PPT">
                                        <p:cTn id="57" dur="500" autoRev="1" fill="hold">
                                          <p:stCondLst>
                                            <p:cond delay="0"/>
                                          </p:stCondLst>
                                        </p:cTn>
                                        <p:tgtEl>
                                          <p:spTgt spid="59"/>
                                        </p:tgtEl>
                                        <p:attrNameLst>
                                          <p:attrName>ppt_w</p:attrName>
                                        </p:attrNameLst>
                                      </p:cBhvr>
                                    </p:anim>
                                    <p:anim by="(#ppt_w*0.50)" calcmode="lin" valueType="num">
                                      <p:cBhvr>
                                        <p:cTn id="58" dur="500" decel="50000" autoRev="1" fill="hold">
                                          <p:stCondLst>
                                            <p:cond delay="0"/>
                                          </p:stCondLst>
                                        </p:cTn>
                                        <p:tgtEl>
                                          <p:spTgt spid="59"/>
                                        </p:tgtEl>
                                        <p:attrNameLst>
                                          <p:attrName>ppt_x</p:attrName>
                                        </p:attrNameLst>
                                      </p:cBhvr>
                                    </p:anim>
                                    <p:anim from="(-#ppt_h/2)" to="(#ppt_y)" calcmode="lin" valueType="num">
                                      <p:cBhvr>
                                        <p:cTn id="59" dur="1000" fill="hold">
                                          <p:stCondLst>
                                            <p:cond delay="0"/>
                                          </p:stCondLst>
                                        </p:cTn>
                                        <p:tgtEl>
                                          <p:spTgt spid="59"/>
                                        </p:tgtEl>
                                        <p:attrNameLst>
                                          <p:attrName>ppt_y</p:attrName>
                                        </p:attrNameLst>
                                      </p:cBhvr>
                                    </p:anim>
                                    <p:animRot by="21600000">
                                      <p:cBhvr>
                                        <p:cTn id="60" dur="1000" fill="hold">
                                          <p:stCondLst>
                                            <p:cond delay="0"/>
                                          </p:stCondLst>
                                        </p:cTn>
                                        <p:tgtEl>
                                          <p:spTgt spid="59"/>
                                        </p:tgtEl>
                                        <p:attrNameLst>
                                          <p:attrName>r</p:attrName>
                                        </p:attrNameLst>
                                      </p:cBhvr>
                                    </p:animRot>
                                  </p:childTnLst>
                                </p:cTn>
                              </p:par>
                              <p:par>
                                <p:cTn id="61" presetID="56" presetClass="entr" presetSubtype="0" fill="hold" grpId="0" nodeType="withEffect">
                                  <p:stCondLst>
                                    <p:cond delay="0"/>
                                  </p:stCondLst>
                                  <p:iterate type="lt">
                                    <p:tmPct val="10000"/>
                                  </p:iterate>
                                  <p:childTnLst>
                                    <p:set>
                                      <p:cBhvr>
                                        <p:cTn id="62" dur="1" fill="hold">
                                          <p:stCondLst>
                                            <p:cond delay="0"/>
                                          </p:stCondLst>
                                        </p:cTn>
                                        <p:tgtEl>
                                          <p:spTgt spid="64"/>
                                        </p:tgtEl>
                                        <p:attrNameLst>
                                          <p:attrName>style.visibility</p:attrName>
                                        </p:attrNameLst>
                                      </p:cBhvr>
                                      <p:to>
                                        <p:strVal val="visible"/>
                                      </p:to>
                                    </p:set>
                                    <p:anim by="(-#ppt_w*2)" calcmode="lin" valueType="num">
                                      <p:cBhvr rctx="PPT">
                                        <p:cTn id="63" dur="500" autoRev="1" fill="hold">
                                          <p:stCondLst>
                                            <p:cond delay="0"/>
                                          </p:stCondLst>
                                        </p:cTn>
                                        <p:tgtEl>
                                          <p:spTgt spid="64"/>
                                        </p:tgtEl>
                                        <p:attrNameLst>
                                          <p:attrName>ppt_w</p:attrName>
                                        </p:attrNameLst>
                                      </p:cBhvr>
                                    </p:anim>
                                    <p:anim by="(#ppt_w*0.50)" calcmode="lin" valueType="num">
                                      <p:cBhvr>
                                        <p:cTn id="64" dur="500" decel="50000" autoRev="1" fill="hold">
                                          <p:stCondLst>
                                            <p:cond delay="0"/>
                                          </p:stCondLst>
                                        </p:cTn>
                                        <p:tgtEl>
                                          <p:spTgt spid="64"/>
                                        </p:tgtEl>
                                        <p:attrNameLst>
                                          <p:attrName>ppt_x</p:attrName>
                                        </p:attrNameLst>
                                      </p:cBhvr>
                                    </p:anim>
                                    <p:anim from="(-#ppt_h/2)" to="(#ppt_y)" calcmode="lin" valueType="num">
                                      <p:cBhvr>
                                        <p:cTn id="65" dur="1000" fill="hold">
                                          <p:stCondLst>
                                            <p:cond delay="0"/>
                                          </p:stCondLst>
                                        </p:cTn>
                                        <p:tgtEl>
                                          <p:spTgt spid="64"/>
                                        </p:tgtEl>
                                        <p:attrNameLst>
                                          <p:attrName>ppt_y</p:attrName>
                                        </p:attrNameLst>
                                      </p:cBhvr>
                                    </p:anim>
                                    <p:animRot by="21600000">
                                      <p:cBhvr>
                                        <p:cTn id="66" dur="1000" fill="hold">
                                          <p:stCondLst>
                                            <p:cond delay="0"/>
                                          </p:stCondLst>
                                        </p:cTn>
                                        <p:tgtEl>
                                          <p:spTgt spid="64"/>
                                        </p:tgtEl>
                                        <p:attrNameLst>
                                          <p:attrName>r</p:attrName>
                                        </p:attrNameLst>
                                      </p:cBhvr>
                                    </p:animRot>
                                  </p:childTnLst>
                                </p:cTn>
                              </p:par>
                              <p:par>
                                <p:cTn id="67" presetID="56" presetClass="entr" presetSubtype="0" fill="hold" grpId="0" nodeType="with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by="(-#ppt_w*2)" calcmode="lin" valueType="num">
                                      <p:cBhvr rctx="PPT">
                                        <p:cTn id="69" dur="500" autoRev="1" fill="hold">
                                          <p:stCondLst>
                                            <p:cond delay="0"/>
                                          </p:stCondLst>
                                        </p:cTn>
                                        <p:tgtEl>
                                          <p:spTgt spid="60"/>
                                        </p:tgtEl>
                                        <p:attrNameLst>
                                          <p:attrName>ppt_w</p:attrName>
                                        </p:attrNameLst>
                                      </p:cBhvr>
                                    </p:anim>
                                    <p:anim by="(#ppt_w*0.50)" calcmode="lin" valueType="num">
                                      <p:cBhvr>
                                        <p:cTn id="70" dur="500" decel="50000" autoRev="1" fill="hold">
                                          <p:stCondLst>
                                            <p:cond delay="0"/>
                                          </p:stCondLst>
                                        </p:cTn>
                                        <p:tgtEl>
                                          <p:spTgt spid="60"/>
                                        </p:tgtEl>
                                        <p:attrNameLst>
                                          <p:attrName>ppt_x</p:attrName>
                                        </p:attrNameLst>
                                      </p:cBhvr>
                                    </p:anim>
                                    <p:anim from="(-#ppt_h/2)" to="(#ppt_y)" calcmode="lin" valueType="num">
                                      <p:cBhvr>
                                        <p:cTn id="71" dur="1000" fill="hold">
                                          <p:stCondLst>
                                            <p:cond delay="0"/>
                                          </p:stCondLst>
                                        </p:cTn>
                                        <p:tgtEl>
                                          <p:spTgt spid="60"/>
                                        </p:tgtEl>
                                        <p:attrNameLst>
                                          <p:attrName>ppt_y</p:attrName>
                                        </p:attrNameLst>
                                      </p:cBhvr>
                                    </p:anim>
                                    <p:animRot by="21600000">
                                      <p:cBhvr>
                                        <p:cTn id="72" dur="1000" fill="hold">
                                          <p:stCondLst>
                                            <p:cond delay="0"/>
                                          </p:stCondLst>
                                        </p:cTn>
                                        <p:tgtEl>
                                          <p:spTgt spid="60"/>
                                        </p:tgtEl>
                                        <p:attrNameLst>
                                          <p:attrName>r</p:attrName>
                                        </p:attrNameLst>
                                      </p:cBhvr>
                                    </p:animRot>
                                  </p:childTnLst>
                                </p:cTn>
                              </p:par>
                              <p:par>
                                <p:cTn id="73" presetID="56" presetClass="entr" presetSubtype="0" fill="hold" grpId="0" nodeType="withEffect">
                                  <p:stCondLst>
                                    <p:cond delay="0"/>
                                  </p:stCondLst>
                                  <p:iterate type="lt">
                                    <p:tmPct val="10000"/>
                                  </p:iterate>
                                  <p:childTnLst>
                                    <p:set>
                                      <p:cBhvr>
                                        <p:cTn id="74" dur="1" fill="hold">
                                          <p:stCondLst>
                                            <p:cond delay="0"/>
                                          </p:stCondLst>
                                        </p:cTn>
                                        <p:tgtEl>
                                          <p:spTgt spid="61"/>
                                        </p:tgtEl>
                                        <p:attrNameLst>
                                          <p:attrName>style.visibility</p:attrName>
                                        </p:attrNameLst>
                                      </p:cBhvr>
                                      <p:to>
                                        <p:strVal val="visible"/>
                                      </p:to>
                                    </p:set>
                                    <p:anim by="(-#ppt_w*2)" calcmode="lin" valueType="num">
                                      <p:cBhvr rctx="PPT">
                                        <p:cTn id="75" dur="500" autoRev="1" fill="hold">
                                          <p:stCondLst>
                                            <p:cond delay="0"/>
                                          </p:stCondLst>
                                        </p:cTn>
                                        <p:tgtEl>
                                          <p:spTgt spid="61"/>
                                        </p:tgtEl>
                                        <p:attrNameLst>
                                          <p:attrName>ppt_w</p:attrName>
                                        </p:attrNameLst>
                                      </p:cBhvr>
                                    </p:anim>
                                    <p:anim by="(#ppt_w*0.50)" calcmode="lin" valueType="num">
                                      <p:cBhvr>
                                        <p:cTn id="76" dur="500" decel="50000" autoRev="1" fill="hold">
                                          <p:stCondLst>
                                            <p:cond delay="0"/>
                                          </p:stCondLst>
                                        </p:cTn>
                                        <p:tgtEl>
                                          <p:spTgt spid="61"/>
                                        </p:tgtEl>
                                        <p:attrNameLst>
                                          <p:attrName>ppt_x</p:attrName>
                                        </p:attrNameLst>
                                      </p:cBhvr>
                                    </p:anim>
                                    <p:anim from="(-#ppt_h/2)" to="(#ppt_y)" calcmode="lin" valueType="num">
                                      <p:cBhvr>
                                        <p:cTn id="77" dur="1000" fill="hold">
                                          <p:stCondLst>
                                            <p:cond delay="0"/>
                                          </p:stCondLst>
                                        </p:cTn>
                                        <p:tgtEl>
                                          <p:spTgt spid="61"/>
                                        </p:tgtEl>
                                        <p:attrNameLst>
                                          <p:attrName>ppt_y</p:attrName>
                                        </p:attrNameLst>
                                      </p:cBhvr>
                                    </p:anim>
                                    <p:animRot by="21600000">
                                      <p:cBhvr>
                                        <p:cTn id="78" dur="1000" fill="hold">
                                          <p:stCondLst>
                                            <p:cond delay="0"/>
                                          </p:stCondLst>
                                        </p:cTn>
                                        <p:tgtEl>
                                          <p:spTgt spid="61"/>
                                        </p:tgtEl>
                                        <p:attrNameLst>
                                          <p:attrName>r</p:attrName>
                                        </p:attrNameLst>
                                      </p:cBhvr>
                                    </p:animRot>
                                  </p:childTnLst>
                                </p:cTn>
                              </p:par>
                            </p:childTnLst>
                          </p:cTn>
                        </p:par>
                        <p:par>
                          <p:cTn id="79" fill="hold" nodeType="afterGroup">
                            <p:stCondLst>
                              <p:cond delay="2000"/>
                            </p:stCondLst>
                            <p:childTnLst>
                              <p:par>
                                <p:cTn id="80" presetID="10"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childTnLst>
                                </p:cTn>
                              </p:par>
                            </p:childTnLst>
                          </p:cTn>
                        </p:par>
                        <p:par>
                          <p:cTn id="83" fill="hold" nodeType="afterGroup">
                            <p:stCondLst>
                              <p:cond delay="2500"/>
                            </p:stCondLst>
                            <p:childTnLst>
                              <p:par>
                                <p:cTn id="84" presetID="10" presetClass="entr" presetSubtype="0" fill="hold" grpId="0"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childTnLst>
                          </p:cTn>
                        </p:par>
                        <p:par>
                          <p:cTn id="87" fill="hold" nodeType="afterGroup">
                            <p:stCondLst>
                              <p:cond delay="3000"/>
                            </p:stCondLst>
                            <p:childTnLst>
                              <p:par>
                                <p:cTn id="88" presetID="10" presetClass="entr" presetSubtype="0" fill="hold" grpId="0" nodeType="afterEffect">
                                  <p:stCondLst>
                                    <p:cond delay="0"/>
                                  </p:stCondLst>
                                  <p:childTnLst>
                                    <p:set>
                                      <p:cBhvr>
                                        <p:cTn id="89" dur="1" fill="hold">
                                          <p:stCondLst>
                                            <p:cond delay="0"/>
                                          </p:stCondLst>
                                        </p:cTn>
                                        <p:tgtEl>
                                          <p:spTgt spid="67"/>
                                        </p:tgtEl>
                                        <p:attrNameLst>
                                          <p:attrName>style.visibility</p:attrName>
                                        </p:attrNameLst>
                                      </p:cBhvr>
                                      <p:to>
                                        <p:strVal val="visible"/>
                                      </p:to>
                                    </p:set>
                                    <p:animEffect transition="in" filter="fade">
                                      <p:cBhvr>
                                        <p:cTn id="90" dur="500"/>
                                        <p:tgtEl>
                                          <p:spTgt spid="67"/>
                                        </p:tgtEl>
                                      </p:cBhvr>
                                    </p:animEffect>
                                  </p:childTnLst>
                                </p:cTn>
                              </p:par>
                            </p:childTnLst>
                          </p:cTn>
                        </p:par>
                        <p:par>
                          <p:cTn id="91" fill="hold" nodeType="afterGroup">
                            <p:stCondLst>
                              <p:cond delay="3500"/>
                            </p:stCondLst>
                            <p:childTnLst>
                              <p:par>
                                <p:cTn id="92" presetID="10" presetClass="entr" presetSubtype="0" fill="hold" grpId="0" nodeType="after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fade">
                                      <p:cBhvr>
                                        <p:cTn id="94" dur="500"/>
                                        <p:tgtEl>
                                          <p:spTgt spid="68"/>
                                        </p:tgtEl>
                                      </p:cBhvr>
                                    </p:animEffect>
                                  </p:childTnLst>
                                </p:cTn>
                              </p:par>
                            </p:childTnLst>
                          </p:cTn>
                        </p:par>
                        <p:par>
                          <p:cTn id="95" fill="hold" nodeType="afterGroup">
                            <p:stCondLst>
                              <p:cond delay="4000"/>
                            </p:stCondLst>
                            <p:childTnLst>
                              <p:par>
                                <p:cTn id="96" presetID="10" presetClass="entr" presetSubtype="0" fill="hold" grpId="0" nodeType="after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fade">
                                      <p:cBhvr>
                                        <p:cTn id="98" dur="500"/>
                                        <p:tgtEl>
                                          <p:spTgt spid="69"/>
                                        </p:tgtEl>
                                      </p:cBhvr>
                                    </p:animEffect>
                                  </p:childTnLst>
                                </p:cTn>
                              </p:par>
                            </p:childTnLst>
                          </p:cTn>
                        </p:par>
                        <p:par>
                          <p:cTn id="99" fill="hold" nodeType="afterGroup">
                            <p:stCondLst>
                              <p:cond delay="4500"/>
                            </p:stCondLst>
                            <p:childTnLst>
                              <p:par>
                                <p:cTn id="100" presetID="10" presetClass="entr" presetSubtype="0" fill="hold" grpId="0" nodeType="afterEffect">
                                  <p:stCondLst>
                                    <p:cond delay="0"/>
                                  </p:stCondLst>
                                  <p:childTnLst>
                                    <p:set>
                                      <p:cBhvr>
                                        <p:cTn id="101" dur="1" fill="hold">
                                          <p:stCondLst>
                                            <p:cond delay="0"/>
                                          </p:stCondLst>
                                        </p:cTn>
                                        <p:tgtEl>
                                          <p:spTgt spid="70"/>
                                        </p:tgtEl>
                                        <p:attrNameLst>
                                          <p:attrName>style.visibility</p:attrName>
                                        </p:attrNameLst>
                                      </p:cBhvr>
                                      <p:to>
                                        <p:strVal val="visible"/>
                                      </p:to>
                                    </p:set>
                                    <p:animEffect transition="in" filter="fade">
                                      <p:cBhvr>
                                        <p:cTn id="10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P spid="65" grpId="0"/>
      <p:bldP spid="66" grpId="0"/>
      <p:bldP spid="67" grpId="0"/>
      <p:bldP spid="68" grpId="0"/>
      <p:bldP spid="69" grpId="0"/>
      <p:bldP spid="70" grpId="0"/>
    </p:bldLst>
  </p:timing>
</p:sld>
</file>

<file path=ppt/slides/slide2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pic>
        <p:nvPicPr>
          <p:cNvPr id="2" name="图片 1"/>
          <p:cNvPicPr>
            <a:picLocks noChangeAspect="1"/>
          </p:cNvPicPr>
          <p:nvPr/>
        </p:nvPicPr>
        <p:blipFill>
          <a:blip r:embed="R63deba62856148fc">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7" name="椭圆 6">
            <a:extLst>
              <a:ext uri="{FF2B5EF4-FFF2-40B4-BE49-F238E27FC236}">
                <a16:creationId xmlns:a16="http://schemas.microsoft.com/office/drawing/2014/main" id="{6B6B30E0-7D8C-4FB9-84A7-5A450DA68648}"/>
              </a:ext>
            </a:extLst>
          </p:cNvPr>
          <p:cNvSpPr/>
          <p:nvPr/>
        </p:nvSpPr>
        <p:spPr>
          <a:xfrm>
            <a:off x="3275860" y="2509220"/>
            <a:ext cx="2334827" cy="2334827"/>
          </a:xfrm>
          <a:prstGeom prst="ellipse">
            <a:avLst/>
          </a:prstGeom>
          <a:solidFill>
            <a:srgbClr val="FFEE7B">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文本框 3">
            <a:extLst>
              <a:ext uri="{FF2B5EF4-FFF2-40B4-BE49-F238E27FC236}">
                <a16:creationId xmlns:a16="http://schemas.microsoft.com/office/drawing/2014/main" id="{447F7AE2-1F07-4619-9E6C-84DB5B1A1930}"/>
              </a:ext>
            </a:extLst>
          </p:cNvPr>
          <p:cNvSpPr txBox="1"/>
          <p:nvPr/>
        </p:nvSpPr>
        <p:spPr>
          <a:xfrm>
            <a:off x="4825881" y="2197959"/>
            <a:ext cx="7366119" cy="1506246"/>
          </a:xfrm>
          <a:prstGeom prst="rect">
            <a:avLst/>
          </a:prstGeom>
          <a:noFill/>
        </p:spPr>
        <p:txBody>
          <a:bodyPr wrap="none" rtlCol="0" anchor="ctr">
            <a:spAutoFit/>
          </a:bodyPr>
          <a:lstStyle/>
          <a:p>
            <a:pPr algn="r">
              <a:lnSpc>
                <a:spcPct val="120000"/>
              </a:lnSpc>
            </a:pPr>
            <a:r>
              <a:rPr lang="zh-CN" altLang="en-US" sz="8000">
                <a:latin typeface="字魂59号-创粗黑" panose="00000500000000000000" pitchFamily="2" charset="-122"/>
                <a:ea typeface="字魂59号-创粗黑" panose="00000500000000000000" pitchFamily="2" charset="-122"/>
                <a:sym typeface="字魂59号-创粗黑" panose="00000500000000000000" pitchFamily="2" charset="-122"/>
              </a:rPr>
              <a:t>感谢您的观看！</a:t>
            </a:r>
            <a:endParaRPr lang="zh-CN" altLang="en-US" sz="80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6" name="图片 5">
            <a:extLst>
              <a:ext uri="{FF2B5EF4-FFF2-40B4-BE49-F238E27FC236}">
                <a16:creationId xmlns:a16="http://schemas.microsoft.com/office/drawing/2014/main" id="{E73671F2-E1E2-4FD3-BA19-7FD15F38F4DD}"/>
              </a:ext>
            </a:extLst>
          </p:cNvPr>
          <p:cNvPicPr>
            <a:picLocks noChangeAspect="1"/>
          </p:cNvPicPr>
          <p:nvPr/>
        </p:nvPicPr>
        <p:blipFill>
          <a:blip r:embed="R1690b22208644971">
            <a:extLst>
              <a:ext uri="{28A0092B-C50C-407E-A947-70E740481C1C}">
                <a14:useLocalDpi xmlns:a14="http://schemas.microsoft.com/office/drawing/2010/main" val="0"/>
              </a:ext>
            </a:extLst>
          </a:blip>
          <a:stretch>
            <a:fillRect/>
          </a:stretch>
        </p:blipFill>
        <p:spPr>
          <a:xfrm>
            <a:off x="8753382" y="131098"/>
            <a:ext cx="2949377" cy="1719895"/>
          </a:xfrm>
          <a:prstGeom prst="rect">
            <a:avLst/>
          </a:prstGeom>
        </p:spPr>
      </p:pic>
      <p:sp>
        <p:nvSpPr>
          <p:cNvPr id="9" name="文本框 8">
            <a:extLst>
              <a:ext uri="{FF2B5EF4-FFF2-40B4-BE49-F238E27FC236}">
                <a16:creationId xmlns:a16="http://schemas.microsoft.com/office/drawing/2014/main" id="{CFEA5292-9ECB-4EB3-BCC1-87023642AB34}"/>
              </a:ext>
            </a:extLst>
          </p:cNvPr>
          <p:cNvSpPr txBox="1"/>
          <p:nvPr/>
        </p:nvSpPr>
        <p:spPr>
          <a:xfrm>
            <a:off x="7445216" y="3676633"/>
            <a:ext cx="4291559" cy="424732"/>
          </a:xfrm>
          <a:prstGeom prst="rect">
            <a:avLst/>
          </a:prstGeom>
          <a:noFill/>
        </p:spPr>
        <p:txBody>
          <a:bodyPr wrap="none" rtlCol="0" anchor="ctr">
            <a:spAutoFit/>
          </a:bodyPr>
          <a:lstStyle/>
          <a:p>
            <a:pPr>
              <a:lnSpc>
                <a:spcPct val="120000"/>
              </a:lnSpc>
            </a:pP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工作汇报</a:t>
            </a:r>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工作总结</a:t>
            </a:r>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宣传讲座</a:t>
            </a:r>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教育宣讲</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3231994989"/>
      </p:ext>
    </p:extLst>
  </p:cSld>
  <p:clrMapOvr>
    <a:masterClrMapping/>
  </p:clrMapOvr>
  <mc:AlternateContent xmlns:mc="http://schemas.openxmlformats.org/markup-compatibility/2006">
    <mc:Choice xmlns:p14="http://schemas.microsoft.com/office/powerpoint/2010/main" Requires="p14">
      <p:transition spd="slow" advClick="0" advTm="5000" p14:dur="1400">
        <p14:ripp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nodeType="afterGroup">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Effect transition="in" filter="fade">
                                      <p:cBhvr>
                                        <p:cTn id="13" dur="1000"/>
                                        <p:tgtEl>
                                          <p:spTgt spid="4"/>
                                        </p:tgtEl>
                                      </p:cBhvr>
                                    </p:animEffect>
                                  </p:childTnLst>
                                </p:cTn>
                              </p:par>
                            </p:childTnLst>
                          </p:cTn>
                        </p:par>
                        <p:par>
                          <p:cTn id="14" fill="hold" nodeType="afterGroup">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gradFill>
            <a:gsLst>
              <a:gs pos="0">
                <a:srgbClr val="F5872E"/>
              </a:gs>
              <a:gs pos="52100">
                <a:srgbClr val="FC7440"/>
              </a:gs>
              <a:gs pos="100000">
                <a:srgbClr val="FC64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6" name="图片 5">
            <a:extLst>
              <a:ext uri="{FF2B5EF4-FFF2-40B4-BE49-F238E27FC236}">
                <a16:creationId xmlns:a16="http://schemas.microsoft.com/office/drawing/2014/main" id="{3FCE0580-9D1B-EF74-B2D6-3ABC2A2CB185}"/>
              </a:ext>
            </a:extLst>
          </p:cNvPr>
          <p:cNvPicPr>
            <a:picLocks noChangeAspect="1"/>
          </p:cNvPicPr>
          <p:nvPr/>
        </p:nvPicPr>
        <p:blipFill>
          <a:blip r:embed="R3f565238501444c3">
            <a:extLst>
              <a:ext uri="{28A0092B-C50C-407E-A947-70E740481C1C}">
                <a14:useLocalDpi xmlns:a14="http://schemas.microsoft.com/office/drawing/2010/main" val="0"/>
              </a:ext>
            </a:extLst>
          </a:blip>
          <a:srcRect/>
          <a:stretch/>
        </p:blipFill>
        <p:spPr>
          <a:xfrm>
            <a:off x="556078" y="373516"/>
            <a:ext cx="10863943" cy="6110967"/>
          </a:xfrm>
          <a:prstGeom prst="rect">
            <a:avLst/>
          </a:prstGeom>
        </p:spPr>
      </p:pic>
      <mc:AlternateContent xmlns:mc="http://schemas.openxmlformats.org/markup-compatibility/2006">
        <mc:Choice xmlns:p14="http://schemas.microsoft.com/office/powerpoint/2010/main" Requires="p14">
          <p:contentPart p14:bwMode="auto" r:id="Re3fa187689be4e13">
            <p14:nvContentPartPr>
              <p14:cNvPr id="16" name="墨迹 15"/>
              <p14:cNvContentPartPr/>
              <p14:nvPr/>
            </p14:nvContentPartPr>
            <p14:xfrm>
              <a:off x="2093051" y="-286110"/>
              <a:ext cx="360" cy="360"/>
            </p14:xfrm>
          </p:contentPart>
        </mc:Choice>
        <mc:Fallback>
          <p:pic>
            <p:nvPicPr>
              <p:cNvPr id="16" name="墨迹 15"/>
              <p:cNvPicPr/>
              <p:nvPr/>
            </p:nvPicPr>
            <p:blipFill>
              <a:blip r:embed="R0174a47a59fb4cdd"/>
              <a:stretch>
                <a:fillRect/>
              </a:stretch>
            </p:blipFill>
            <p:spPr>
              <a:xfrm>
                <a:off x="2057051" y="-322110"/>
                <a:ext cx="72000" cy="72000"/>
              </a:xfrm>
              <a:prstGeom prst="rect">
                <a:avLst/>
              </a:prstGeom>
            </p:spPr>
          </p:pic>
        </mc:Fallback>
      </mc:AlternateContent>
      <mc:AlternateContent xmlns:mc="http://schemas.openxmlformats.org/markup-compatibility/2006">
        <mc:Choice xmlns:p14="http://schemas.microsoft.com/office/powerpoint/2010/main" Requires="p14">
          <p:contentPart p14:bwMode="auto" r:id="Rde8e1c4fc9f34295">
            <p14:nvContentPartPr>
              <p14:cNvPr id="17" name="墨迹 16"/>
              <p14:cNvContentPartPr/>
              <p14:nvPr/>
            </p14:nvContentPartPr>
            <p14:xfrm>
              <a:off x="822971" y="-489150"/>
              <a:ext cx="360" cy="360"/>
            </p14:xfrm>
          </p:contentPart>
        </mc:Choice>
        <mc:Fallback>
          <p:pic>
            <p:nvPicPr>
              <p:cNvPr id="17" name="墨迹 16"/>
              <p:cNvPicPr/>
              <p:nvPr/>
            </p:nvPicPr>
            <p:blipFill>
              <a:blip r:embed="R0174a47a59fb4cdd"/>
              <a:stretch>
                <a:fillRect/>
              </a:stretch>
            </p:blipFill>
            <p:spPr>
              <a:xfrm>
                <a:off x="786971" y="-525150"/>
                <a:ext cx="72000" cy="72000"/>
              </a:xfrm>
              <a:prstGeom prst="rect">
                <a:avLst/>
              </a:prstGeom>
            </p:spPr>
          </p:pic>
        </mc:Fallback>
      </mc:AlternateContent>
      <p:sp>
        <p:nvSpPr>
          <p:cNvPr id="5" name="文本框 4"/>
          <p:cNvSpPr txBox="1"/>
          <p:nvPr/>
        </p:nvSpPr>
        <p:spPr>
          <a:xfrm>
            <a:off x="995631" y="5853325"/>
            <a:ext cx="5218430" cy="353196"/>
          </a:xfrm>
          <a:prstGeom prst="roundRect">
            <a:avLst/>
          </a:prstGeom>
          <a:solidFill>
            <a:schemeClr val="bg1"/>
          </a:solidFill>
        </p:spPr>
        <p:txBody>
          <a:bodyPr wrap="square">
            <a:noAutofit/>
          </a:bodyPr>
          <a:lstStyle/>
          <a:p>
            <a:r>
              <a:rPr lang="en-US" altLang="zh-CN">
                <a:solidFill>
                  <a:schemeClr val="bg1"/>
                </a:solidFill>
                <a:hlinkClick r:id="R89c80f71cbdc4ef4aefdfa0c683aa82f"/>
              </a:rPr>
              <a:t>https://www.pptsupermarket.com/customizes</a:t>
            </a:r>
            <a:endParaRPr lang="en-US" altLang="zh-CN">
              <a:solidFill>
                <a:schemeClr val="bg1"/>
              </a:solidFill>
            </a:endParaRPr>
          </a:p>
        </p:txBody>
      </p:sp>
      <p:pic>
        <p:nvPicPr>
          <p:cNvPr id="3" name="图片 2">
            <a:extLst>
              <a:ext uri="{FF2B5EF4-FFF2-40B4-BE49-F238E27FC236}">
                <a16:creationId xmlns:a16="http://schemas.microsoft.com/office/drawing/2014/main" id="{0C505DC9-B288-9E36-2E1C-FAB4AFFB11D1}"/>
              </a:ext>
            </a:extLst>
          </p:cNvPr>
          <p:cNvPicPr>
            <a:picLocks noChangeAspect="1"/>
          </p:cNvPicPr>
          <p:nvPr/>
        </p:nvPicPr>
        <p:blipFill>
          <a:blip r:embed="Rf4853aa013104133" cstate="print">
            <a:extLst>
              <a:ext uri="{28A0092B-C50C-407E-A947-70E740481C1C}">
                <a14:useLocalDpi xmlns:a14="http://schemas.microsoft.com/office/drawing/2010/main" val="0"/>
              </a:ext>
            </a:extLst>
          </a:blip>
          <a:stretch>
            <a:fillRect/>
          </a:stretch>
        </p:blipFill>
        <p:spPr>
          <a:xfrm>
            <a:off x="7861028" y="1584183"/>
            <a:ext cx="2669342" cy="2757368"/>
          </a:xfrm>
          <a:prstGeom prst="rect">
            <a:avLst/>
          </a:prstGeom>
        </p:spPr>
      </p:pic>
      <p:sp>
        <p:nvSpPr>
          <p:cNvPr id="2" name="文本框 1">
            <a:extLst>
              <a:ext uri="{FF2B5EF4-FFF2-40B4-BE49-F238E27FC236}">
                <a16:creationId xmlns:a16="http://schemas.microsoft.com/office/drawing/2014/main" id="{DB6278BE-3286-7688-C839-03607785B618}"/>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464B4C1-1D1A-E7BF-FF1D-C8DA501C10E2}"/>
              </a:ext>
            </a:extLst>
          </p:cNvPr>
          <p:cNvSpPr/>
          <p:nvPr/>
        </p:nvSpPr>
        <p:spPr>
          <a:xfrm>
            <a:off x="0" y="0"/>
            <a:ext cx="12192000" cy="6858000"/>
          </a:xfrm>
          <a:prstGeom prst="rect">
            <a:avLst/>
          </a:prstGeom>
          <a:gradFill>
            <a:gsLst>
              <a:gs pos="0">
                <a:srgbClr val="F5872E"/>
              </a:gs>
              <a:gs pos="52100">
                <a:srgbClr val="FC7440"/>
              </a:gs>
              <a:gs pos="100000">
                <a:srgbClr val="FC64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1" name="图片 10"/>
          <p:cNvPicPr>
            <a:picLocks noChangeAspect="1"/>
          </p:cNvPicPr>
          <p:nvPr/>
        </p:nvPicPr>
        <p:blipFill>
          <a:blip r:embed="R2a0fb2652da744eb" cstate="screen">
            <a:extLst>
              <a:ext uri="{28A0092B-C50C-407E-A947-70E740481C1C}">
                <a14:useLocalDpi xmlns:a14="http://schemas.microsoft.com/office/drawing/2010/main"/>
              </a:ext>
            </a:extLst>
          </a:blip>
          <a:stretch>
            <a:fillRect/>
          </a:stretch>
        </p:blipFill>
        <p:spPr>
          <a:xfrm>
            <a:off x="4952144" y="1028495"/>
            <a:ext cx="6814466" cy="4801010"/>
          </a:xfrm>
          <a:prstGeom prst="rect">
            <a:avLst/>
          </a:prstGeom>
          <a:ln>
            <a:noFill/>
          </a:ln>
          <a:effectLst>
            <a:outerShdw blurRad="190500" algn="tl" rotWithShape="0">
              <a:srgbClr val="000000">
                <a:alpha val="70000"/>
              </a:srgbClr>
            </a:outerShdw>
          </a:effectLst>
        </p:spPr>
      </p:pic>
      <p:pic>
        <p:nvPicPr>
          <p:cNvPr id="10" name="图片 9"/>
          <p:cNvPicPr>
            <a:picLocks noChangeAspect="1"/>
          </p:cNvPicPr>
          <p:nvPr/>
        </p:nvPicPr>
        <p:blipFill>
          <a:blip r:embed="R36cf5f3aa7654c47" cstate="print">
            <a:extLst>
              <a:ext uri="{28A0092B-C50C-407E-A947-70E740481C1C}">
                <a14:useLocalDpi xmlns:a14="http://schemas.microsoft.com/office/drawing/2010/main" val="0"/>
              </a:ext>
            </a:extLst>
          </a:blip>
          <a:stretch>
            <a:fillRect/>
          </a:stretch>
        </p:blipFill>
        <p:spPr>
          <a:xfrm>
            <a:off x="699842" y="3904439"/>
            <a:ext cx="1690961" cy="1690961"/>
          </a:xfrm>
          <a:prstGeom prst="rect">
            <a:avLst/>
          </a:prstGeom>
        </p:spPr>
      </p:pic>
      <p:sp>
        <p:nvSpPr>
          <p:cNvPr id="13" name="文本框 12"/>
          <p:cNvSpPr txBox="1"/>
          <p:nvPr/>
        </p:nvSpPr>
        <p:spPr>
          <a:xfrm>
            <a:off x="587177" y="1095947"/>
            <a:ext cx="4154347" cy="2123658"/>
          </a:xfrm>
          <a:prstGeom prst="rect">
            <a:avLst/>
          </a:prstGeom>
          <a:noFill/>
        </p:spPr>
        <p:txBody>
          <a:bodyPr wrap="square">
            <a:spAutoFit/>
          </a:bodyPr>
          <a:lstStyle/>
          <a:p>
            <a:r>
              <a:rPr lang="en-US" altLang="zh-CN" sz="4400" b="1" i="0">
                <a:solidFill>
                  <a:schemeClr val="bg1"/>
                </a:solidFill>
                <a:effectLst/>
                <a:latin typeface="MiSans Medium" panose="00000600000000000000" pitchFamily="2" charset="-122"/>
                <a:ea typeface="MiSans Medium" panose="00000600000000000000" pitchFamily="2" charset="-122"/>
              </a:rPr>
              <a:t>PPT</a:t>
            </a:r>
            <a:r>
              <a:rPr lang="zh-CN" altLang="en-US" sz="4400" b="1" i="0">
                <a:solidFill>
                  <a:schemeClr val="bg1"/>
                </a:solidFill>
                <a:effectLst/>
                <a:latin typeface="MiSans Medium" panose="00000600000000000000" pitchFamily="2" charset="-122"/>
                <a:ea typeface="MiSans Medium" panose="00000600000000000000" pitchFamily="2" charset="-122"/>
              </a:rPr>
              <a:t>超级市场</a:t>
            </a:r>
            <a:r>
              <a:rPr lang="en-US" altLang="zh-CN" sz="4400" b="1" i="0">
                <a:solidFill>
                  <a:schemeClr val="bg1"/>
                </a:solidFill>
                <a:effectLst/>
                <a:latin typeface="MiSans Medium" panose="00000600000000000000" pitchFamily="2" charset="-122"/>
                <a:ea typeface="MiSans Medium" panose="00000600000000000000" pitchFamily="2" charset="-122"/>
              </a:rPr>
              <a:t>AI</a:t>
            </a:r>
          </a:p>
          <a:p>
            <a:r>
              <a:rPr lang="en-US" altLang="zh-CN" sz="4400" b="1" i="0">
                <a:solidFill>
                  <a:schemeClr val="bg1"/>
                </a:solidFill>
                <a:effectLst/>
                <a:latin typeface="MiSans Medium" panose="00000600000000000000" pitchFamily="2" charset="-122"/>
                <a:ea typeface="MiSans Medium" panose="00000600000000000000" pitchFamily="2" charset="-122"/>
              </a:rPr>
              <a:t>1</a:t>
            </a:r>
            <a:r>
              <a:rPr lang="zh-CN" altLang="en-US" sz="4400" b="1" i="0">
                <a:solidFill>
                  <a:schemeClr val="bg1"/>
                </a:solidFill>
                <a:effectLst/>
                <a:latin typeface="MiSans Medium" panose="00000600000000000000" pitchFamily="2" charset="-122"/>
                <a:ea typeface="MiSans Medium" panose="00000600000000000000" pitchFamily="2" charset="-122"/>
              </a:rPr>
              <a:t>分钟</a:t>
            </a:r>
            <a:r>
              <a:rPr lang="zh-CN" altLang="en-US" sz="4400" b="1">
                <a:solidFill>
                  <a:schemeClr val="bg1"/>
                </a:solidFill>
                <a:latin typeface="MiSans Medium" panose="00000600000000000000" pitchFamily="2" charset="-122"/>
                <a:ea typeface="MiSans Medium" panose="00000600000000000000" pitchFamily="2" charset="-122"/>
              </a:rPr>
              <a:t>免费</a:t>
            </a:r>
            <a:endParaRPr lang="en-US" altLang="zh-CN" sz="4400" b="1" i="0">
              <a:solidFill>
                <a:schemeClr val="bg1"/>
              </a:solidFill>
              <a:effectLst/>
              <a:latin typeface="MiSans Medium" panose="00000600000000000000" pitchFamily="2" charset="-122"/>
              <a:ea typeface="MiSans Medium" panose="00000600000000000000" pitchFamily="2" charset="-122"/>
            </a:endParaRPr>
          </a:p>
          <a:p>
            <a:r>
              <a:rPr lang="en-US" altLang="zh-CN" sz="4400" b="1" i="0">
                <a:solidFill>
                  <a:schemeClr val="bg1"/>
                </a:solidFill>
                <a:effectLst/>
                <a:latin typeface="MiSans Medium" panose="00000600000000000000" pitchFamily="2" charset="-122"/>
                <a:ea typeface="MiSans Medium" panose="00000600000000000000" pitchFamily="2" charset="-122"/>
              </a:rPr>
              <a:t>AI</a:t>
            </a:r>
            <a:r>
              <a:rPr lang="zh-CN" altLang="en-US" sz="4400" b="1" i="0">
                <a:solidFill>
                  <a:schemeClr val="bg1"/>
                </a:solidFill>
                <a:effectLst/>
                <a:latin typeface="MiSans Medium" panose="00000600000000000000" pitchFamily="2" charset="-122"/>
                <a:ea typeface="MiSans Medium" panose="00000600000000000000" pitchFamily="2" charset="-122"/>
              </a:rPr>
              <a:t>生成精美</a:t>
            </a:r>
            <a:r>
              <a:rPr lang="en-US" altLang="zh-CN" sz="4400" b="1" i="0">
                <a:solidFill>
                  <a:schemeClr val="bg1"/>
                </a:solidFill>
                <a:effectLst/>
                <a:latin typeface="MiSans Medium" panose="00000600000000000000" pitchFamily="2" charset="-122"/>
                <a:ea typeface="MiSans Medium" panose="00000600000000000000" pitchFamily="2" charset="-122"/>
              </a:rPr>
              <a:t>PPT</a:t>
            </a:r>
          </a:p>
        </p:txBody>
      </p:sp>
      <mc:AlternateContent xmlns:mc="http://schemas.openxmlformats.org/markup-compatibility/2006" xmlns:p14="http://schemas.microsoft.com/office/powerpoint/2010/main">
        <mc:Choice Requires="p14">
          <p:contentPart p14:bwMode="auto" r:id="R95f1906f40ab4551">
            <p14:nvContentPartPr>
              <p14:cNvPr id="15" name="墨迹 14"/>
              <p14:cNvContentPartPr/>
              <p14:nvPr/>
            </p14:nvContentPartPr>
            <p14:xfrm>
              <a:off x="5357445" y="1361610"/>
              <a:ext cx="1892160" cy="360"/>
            </p14:xfrm>
          </p:contentPart>
        </mc:Choice>
        <mc:Fallback xmlns="">
          <p:pic>
            <p:nvPicPr>
              <p:cNvPr id="15" name="墨迹 14"/>
            </p:nvPicPr>
            <p:blipFill>
              <a:blip r:embed="R0761721568764393"/>
            </p:blipFill>
            <p:spPr>
              <a:xfrm>
                <a:off x="5357445" y="1361610"/>
                <a:ext cx="1892160" cy="360"/>
              </a:xfrm>
              <a:prstGeom prst="rect"/>
            </p:spPr>
          </p:pic>
        </mc:Fallback>
      </mc:AlternateContent>
      <mc:AlternateContent xmlns:mc="http://schemas.openxmlformats.org/markup-compatibility/2006">
        <mc:Choice xmlns:p14="http://schemas.microsoft.com/office/powerpoint/2010/main" Requires="p14">
          <p:contentPart p14:bwMode="auto" r:id="Reee9da5508104009">
            <p14:nvContentPartPr>
              <p14:cNvPr id="16" name="墨迹 15"/>
              <p14:cNvContentPartPr/>
              <p14:nvPr/>
            </p14:nvContentPartPr>
            <p14:xfrm>
              <a:off x="1974990" y="-204574"/>
              <a:ext cx="360" cy="360"/>
            </p14:xfrm>
          </p:contentPart>
        </mc:Choice>
        <mc:Fallback>
          <p:pic>
            <p:nvPicPr>
              <p:cNvPr id="16" name="墨迹 15"/>
              <p:cNvPicPr/>
              <p:nvPr/>
            </p:nvPicPr>
            <p:blipFill>
              <a:blip r:embed="R07f2848f858b438b"/>
              <a:stretch>
                <a:fillRect/>
              </a:stretch>
            </p:blipFill>
            <p:spPr>
              <a:xfrm>
                <a:off x="1938990" y="-240574"/>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67c8f4879897495e">
            <p14:nvContentPartPr>
              <p14:cNvPr id="17" name="墨迹 16"/>
              <p14:cNvContentPartPr/>
              <p14:nvPr/>
            </p14:nvContentPartPr>
            <p14:xfrm>
              <a:off x="704910" y="-489150"/>
              <a:ext cx="360" cy="360"/>
            </p14:xfrm>
          </p:contentPart>
        </mc:Choice>
        <mc:Fallback xmlns="">
          <p:pic>
            <p:nvPicPr>
              <p:cNvPr id="17" name="墨迹 16"/>
            </p:nvPicPr>
            <p:blipFill>
              <a:blip r:embed="R5017b1ff332244e9"/>
            </p:blipFill>
            <p:spPr>
              <a:xfrm>
                <a:off x="704910" y="-489150"/>
                <a:ext cx="360" cy="360"/>
              </a:xfrm>
              <a:prstGeom prst="rect"/>
            </p:spPr>
          </p:pic>
        </mc:Fallback>
      </mc:AlternateContent>
      <p:pic>
        <p:nvPicPr>
          <p:cNvPr id="19" name="图片 18"/>
          <p:cNvPicPr>
            <a:picLocks noChangeAspect="1"/>
          </p:cNvPicPr>
          <p:nvPr/>
        </p:nvPicPr>
        <p:blipFill>
          <a:blip r:embed="Rb800d08c11ca4020">
            <a:extLst>
              <a:ext uri="{28A0092B-C50C-407E-A947-70E740481C1C}">
                <a14:useLocalDpi xmlns:a14="http://schemas.microsoft.com/office/drawing/2010/main" val="0"/>
              </a:ext>
            </a:extLst>
          </a:blip>
          <a:stretch>
            <a:fillRect/>
          </a:stretch>
        </p:blipFill>
        <p:spPr>
          <a:xfrm>
            <a:off x="693632" y="3902536"/>
            <a:ext cx="1690960" cy="1690960"/>
          </a:xfrm>
          <a:prstGeom prst="rect">
            <a:avLst/>
          </a:prstGeom>
        </p:spPr>
      </p:pic>
      <p:pic>
        <p:nvPicPr>
          <p:cNvPr id="21" name="图片 20"/>
          <p:cNvPicPr>
            <a:picLocks noChangeAspect="1"/>
          </p:cNvPicPr>
          <p:nvPr/>
        </p:nvPicPr>
        <p:blipFill>
          <a:blip r:embed="R0c08f6a7320f4292" cstate="print">
            <a:extLst>
              <a:ext uri="{28A0092B-C50C-407E-A947-70E740481C1C}">
                <a14:useLocalDpi xmlns:a14="http://schemas.microsoft.com/office/drawing/2010/main" val="0"/>
              </a:ext>
            </a:extLst>
          </a:blip>
          <a:stretch>
            <a:fillRect/>
          </a:stretch>
        </p:blipFill>
        <p:spPr>
          <a:xfrm>
            <a:off x="2597770" y="3902536"/>
            <a:ext cx="1690960" cy="1690960"/>
          </a:xfrm>
          <a:prstGeom prst="rect">
            <a:avLst/>
          </a:prstGeom>
        </p:spPr>
      </p:pic>
      <p:sp>
        <p:nvSpPr>
          <p:cNvPr id="23" name="文本框 22"/>
          <p:cNvSpPr txBox="1"/>
          <p:nvPr/>
        </p:nvSpPr>
        <p:spPr>
          <a:xfrm>
            <a:off x="693632" y="3288809"/>
            <a:ext cx="3648020" cy="369332"/>
          </a:xfrm>
          <a:prstGeom prst="rect">
            <a:avLst/>
          </a:prstGeom>
          <a:solidFill>
            <a:schemeClr val="bg1"/>
          </a:solidFill>
        </p:spPr>
        <p:txBody>
          <a:bodyPr wrap="square">
            <a:spAutoFit/>
          </a:bodyPr>
          <a:lstStyle/>
          <a:p>
            <a:r>
              <a:rPr lang="en-US" altLang="zh-CN">
                <a:solidFill>
                  <a:schemeClr val="bg1"/>
                </a:solidFill>
                <a:hlinkClick r:id="Rc8fa386a5eec4ff1b711d301435ac0f1"/>
              </a:rPr>
              <a:t>https://www.pptsupermarket.com</a:t>
            </a:r>
            <a:endParaRPr lang="zh-CN" altLang="en-US">
              <a:solidFill>
                <a:schemeClr val="bg1"/>
              </a:solidFill>
            </a:endParaRPr>
          </a:p>
        </p:txBody>
      </p:sp>
      <p:sp>
        <p:nvSpPr>
          <p:cNvPr id="3" name="文本框 2">
            <a:extLst>
              <a:ext uri="{FF2B5EF4-FFF2-40B4-BE49-F238E27FC236}">
                <a16:creationId xmlns:a16="http://schemas.microsoft.com/office/drawing/2014/main" id="{20A45F51-90AD-52ED-9B4B-9163368ABC90}"/>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EA6C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a93e2c4755b0437e" cstate="print">
            <a:extLst>
              <a:ext uri="{28A0092B-C50C-407E-A947-70E740481C1C}">
                <a14:useLocalDpi xmlns:a14="http://schemas.microsoft.com/office/drawing/2010/main" val="0"/>
              </a:ext>
            </a:extLst>
          </a:blip>
          <a:stretch>
            <a:fillRect/>
          </a:stretch>
        </p:blipFill>
        <p:spPr>
          <a:xfrm>
            <a:off x="2820996" y="2078418"/>
            <a:ext cx="2674457" cy="2674457"/>
          </a:xfrm>
          <a:prstGeom prst="rect">
            <a:avLst/>
          </a:prstGeom>
        </p:spPr>
      </p:pic>
      <p:sp>
        <p:nvSpPr>
          <p:cNvPr id="2" name="文本框 1"/>
          <p:cNvSpPr txBox="1"/>
          <p:nvPr/>
        </p:nvSpPr>
        <p:spPr>
          <a:xfrm>
            <a:off x="762797" y="3051843"/>
            <a:ext cx="3096259" cy="646331"/>
          </a:xfrm>
          <a:prstGeom prst="rect">
            <a:avLst/>
          </a:prstGeom>
          <a:noFill/>
        </p:spPr>
        <p:txBody>
          <a:bodyPr wrap="square" rtlCol="0">
            <a:spAutoFit/>
          </a:bodyPr>
          <a:lstStyle/>
          <a:p>
            <a:r>
              <a:rPr lang="en-US" altLang="zh-CN" sz="3600" b="1" dirty="0">
                <a:solidFill>
                  <a:schemeClr val="bg1"/>
                </a:solidFill>
                <a:latin typeface="仓耳渔阳体 W01" panose="02020400000000000000" pitchFamily="18" charset="-122"/>
                <a:ea typeface="仓耳渔阳体 W01" panose="02020400000000000000" pitchFamily="18" charset="-122"/>
              </a:rPr>
              <a:t>Powered by</a:t>
            </a:r>
            <a:endParaRPr lang="zh-CN" altLang="en-US" sz="3600" b="1" dirty="0">
              <a:solidFill>
                <a:schemeClr val="bg1"/>
              </a:solidFill>
              <a:latin typeface="仓耳渔阳体 W01" panose="02020400000000000000" pitchFamily="18" charset="-122"/>
              <a:ea typeface="仓耳渔阳体 W01" panose="02020400000000000000" pitchFamily="18" charset="-122"/>
            </a:endParaRPr>
          </a:p>
        </p:txBody>
      </p:sp>
      <p:sp>
        <p:nvSpPr>
          <p:cNvPr id="9" name="文本框 8"/>
          <p:cNvSpPr txBox="1"/>
          <p:nvPr/>
        </p:nvSpPr>
        <p:spPr>
          <a:xfrm>
            <a:off x="6082502" y="4909715"/>
            <a:ext cx="2146300" cy="369332"/>
          </a:xfrm>
          <a:prstGeom prst="rect">
            <a:avLst/>
          </a:prstGeom>
          <a:noFill/>
        </p:spPr>
        <p:txBody>
          <a:bodyPr wrap="square" rtlCol="0">
            <a:spAutoFit/>
          </a:bodyPr>
          <a:lstStyle/>
          <a:p>
            <a:pPr algn="ctr"/>
            <a:r>
              <a:rPr lang="zh-CN" altLang="en-US" b="1">
                <a:solidFill>
                  <a:schemeClr val="bg1">
                    <a:lumMod val="95000"/>
                  </a:schemeClr>
                </a:solidFill>
                <a:latin typeface="仓耳渔阳体 W01" panose="02020400000000000000" pitchFamily="18" charset="-122"/>
                <a:ea typeface="仓耳渔阳体 W01" panose="02020400000000000000" pitchFamily="18" charset="-122"/>
              </a:rPr>
              <a:t>免费</a:t>
            </a:r>
            <a:r>
              <a:rPr lang="zh-CN" altLang="en-US" b="1" dirty="0">
                <a:solidFill>
                  <a:schemeClr val="bg1">
                    <a:lumMod val="95000"/>
                  </a:schemeClr>
                </a:solidFill>
                <a:latin typeface="仓耳渔阳体 W01" panose="02020400000000000000" pitchFamily="18" charset="-122"/>
                <a:ea typeface="仓耳渔阳体 W01" panose="02020400000000000000" pitchFamily="18" charset="-122"/>
              </a:rPr>
              <a:t>定制</a:t>
            </a:r>
            <a:r>
              <a:rPr lang="en-US" altLang="zh-CN" b="1" dirty="0">
                <a:solidFill>
                  <a:schemeClr val="bg1">
                    <a:lumMod val="95000"/>
                  </a:schemeClr>
                </a:solidFill>
                <a:latin typeface="仓耳渔阳体 W01" panose="02020400000000000000" pitchFamily="18" charset="-122"/>
                <a:ea typeface="仓耳渔阳体 W01" panose="02020400000000000000" pitchFamily="18" charset="-122"/>
              </a:rPr>
              <a:t>PPT</a:t>
            </a:r>
            <a:endParaRPr lang="zh-CN" altLang="en-US" b="1" dirty="0">
              <a:solidFill>
                <a:schemeClr val="bg1">
                  <a:lumMod val="95000"/>
                </a:schemeClr>
              </a:solidFill>
              <a:latin typeface="仓耳渔阳体 W01" panose="02020400000000000000" pitchFamily="18" charset="-122"/>
              <a:ea typeface="仓耳渔阳体 W01" panose="02020400000000000000" pitchFamily="18" charset="-122"/>
            </a:endParaRPr>
          </a:p>
        </p:txBody>
      </p:sp>
      <p:sp>
        <p:nvSpPr>
          <p:cNvPr id="3" name="矩形 2"/>
          <p:cNvSpPr/>
          <p:nvPr/>
        </p:nvSpPr>
        <p:spPr>
          <a:xfrm>
            <a:off x="5080955" y="1864461"/>
            <a:ext cx="45719" cy="3102372"/>
          </a:xfrm>
          <a:prstGeom prst="rect">
            <a:avLst/>
          </a:prstGeom>
          <a:solidFill>
            <a:schemeClr val="bg1">
              <a:lumMod val="9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d79759f4b51f4ad0">
            <a:extLst>
              <a:ext uri="{28A0092B-C50C-407E-A947-70E740481C1C}">
                <a14:useLocalDpi xmlns:a14="http://schemas.microsoft.com/office/drawing/2010/main" val="0"/>
              </a:ext>
            </a:extLst>
          </a:blip>
          <a:stretch>
            <a:fillRect/>
          </a:stretch>
        </p:blipFill>
        <p:spPr>
          <a:xfrm>
            <a:off x="5724696" y="2021301"/>
            <a:ext cx="2681263" cy="2674457"/>
          </a:xfrm>
          <a:prstGeom prst="rect">
            <a:avLst/>
          </a:prstGeom>
        </p:spPr>
      </p:pic>
      <p:pic>
        <p:nvPicPr>
          <p:cNvPr id="10" name="图片 9"/>
          <p:cNvPicPr>
            <a:picLocks noChangeAspect="1"/>
          </p:cNvPicPr>
          <p:nvPr/>
        </p:nvPicPr>
        <p:blipFill>
          <a:blip r:embed="R401b1a13f7e842a4">
            <a:extLst>
              <a:ext uri="{28A0092B-C50C-407E-A947-70E740481C1C}">
                <a14:useLocalDpi xmlns:a14="http://schemas.microsoft.com/office/drawing/2010/main" val="0"/>
              </a:ext>
            </a:extLst>
          </a:blip>
          <a:stretch>
            <a:fillRect/>
          </a:stretch>
        </p:blipFill>
        <p:spPr>
          <a:xfrm>
            <a:off x="8610918" y="2021301"/>
            <a:ext cx="2674457" cy="2674457"/>
          </a:xfrm>
          <a:prstGeom prst="rect">
            <a:avLst/>
          </a:prstGeom>
        </p:spPr>
      </p:pic>
      <p:sp>
        <p:nvSpPr>
          <p:cNvPr id="11" name="文本框 10"/>
          <p:cNvSpPr txBox="1"/>
          <p:nvPr/>
        </p:nvSpPr>
        <p:spPr>
          <a:xfrm>
            <a:off x="8825793" y="4909715"/>
            <a:ext cx="2146300" cy="369332"/>
          </a:xfrm>
          <a:prstGeom prst="rect">
            <a:avLst/>
          </a:prstGeom>
          <a:noFill/>
        </p:spPr>
        <p:txBody>
          <a:bodyPr wrap="square" rtlCol="0">
            <a:spAutoFit/>
          </a:bodyPr>
          <a:lstStyle/>
          <a:p>
            <a:pPr algn="ctr"/>
            <a:r>
              <a:rPr lang="zh-CN" altLang="en-US" b="1">
                <a:solidFill>
                  <a:schemeClr val="bg1">
                    <a:lumMod val="95000"/>
                  </a:schemeClr>
                </a:solidFill>
                <a:latin typeface="仓耳渔阳体 W01" panose="02020400000000000000" pitchFamily="18" charset="-122"/>
                <a:ea typeface="仓耳渔阳体 W01" panose="02020400000000000000" pitchFamily="18" charset="-122"/>
              </a:rPr>
              <a:t>免费</a:t>
            </a:r>
            <a:r>
              <a:rPr lang="zh-CN" altLang="en-US" b="1" dirty="0">
                <a:solidFill>
                  <a:schemeClr val="bg1">
                    <a:lumMod val="95000"/>
                  </a:schemeClr>
                </a:solidFill>
                <a:latin typeface="仓耳渔阳体 W01" panose="02020400000000000000" pitchFamily="18" charset="-122"/>
                <a:ea typeface="仓耳渔阳体 W01" panose="02020400000000000000" pitchFamily="18" charset="-122"/>
              </a:rPr>
              <a:t>下载</a:t>
            </a:r>
            <a:r>
              <a:rPr lang="en-US" altLang="zh-CN" b="1" dirty="0">
                <a:solidFill>
                  <a:schemeClr val="bg1">
                    <a:lumMod val="95000"/>
                  </a:schemeClr>
                </a:solidFill>
                <a:latin typeface="仓耳渔阳体 W01" panose="02020400000000000000" pitchFamily="18" charset="-122"/>
                <a:ea typeface="仓耳渔阳体 W01" panose="02020400000000000000" pitchFamily="18" charset="-122"/>
              </a:rPr>
              <a:t>PPT</a:t>
            </a:r>
            <a:endParaRPr lang="zh-CN" altLang="en-US" b="1" dirty="0">
              <a:solidFill>
                <a:schemeClr val="bg1">
                  <a:lumMod val="95000"/>
                </a:schemeClr>
              </a:solidFill>
              <a:latin typeface="仓耳渔阳体 W01" panose="02020400000000000000" pitchFamily="18" charset="-122"/>
              <a:ea typeface="仓耳渔阳体 W01" panose="02020400000000000000" pitchFamily="18" charset="-122"/>
            </a:endParaRPr>
          </a:p>
        </p:txBody>
      </p:sp>
      <p:sp>
        <p:nvSpPr>
          <p:cNvPr id="4" name="文本框 3"/>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mc:AlternateContent xmlns:mc="http://schemas.openxmlformats.org/markup-compatibility/2006" xmlns:p14="http://schemas.microsoft.com/office/powerpoint/2010/main">
        <mc:Choice Requires="p14">
          <p:contentPart p14:bwMode="auto" r:id="Rdee958fe29eb4e94">
            <p14:nvContentPartPr>
              <p14:cNvPr id="8" name="墨迹 7"/>
              <p14:cNvContentPartPr/>
              <p14:nvPr/>
            </p14:nvContentPartPr>
            <p14:xfrm>
              <a:off x="907950" y="-825390"/>
              <a:ext cx="360" cy="360"/>
            </p14:xfrm>
          </p:contentPart>
        </mc:Choice>
        <mc:Fallback xmlns="">
          <p:pic>
            <p:nvPicPr>
              <p:cNvPr id="8" name="墨迹 7"/>
            </p:nvPicPr>
            <p:blipFill>
              <a:blip r:embed="R6497dc0864114897"/>
            </p:blipFill>
            <p:spPr>
              <a:xfrm>
                <a:off x="907950" y="-825390"/>
                <a:ext cx="360" cy="360"/>
              </a:xfrm>
              <a:prstGeom prst="rect"/>
            </p:spPr>
          </p:pic>
        </mc:Fallback>
      </mc:AlternateContent>
      <mc:AlternateContent xmlns:mc="http://schemas.openxmlformats.org/markup-compatibility/2006" xmlns:p14="http://schemas.microsoft.com/office/powerpoint/2010/main">
        <mc:Choice Requires="p14">
          <p:contentPart p14:bwMode="auto" r:id="Re701fb5da4904cb2">
            <p14:nvContentPartPr>
              <p14:cNvPr id="13" name="墨迹 12"/>
              <p14:cNvContentPartPr/>
              <p14:nvPr/>
            </p14:nvContentPartPr>
            <p14:xfrm>
              <a:off x="1130070" y="-939870"/>
              <a:ext cx="360" cy="360"/>
            </p14:xfrm>
          </p:contentPart>
        </mc:Choice>
        <mc:Fallback xmlns="">
          <p:pic>
            <p:nvPicPr>
              <p:cNvPr id="13" name="墨迹 12"/>
            </p:nvPicPr>
            <p:blipFill>
              <a:blip r:embed="R6497dc0864114897"/>
            </p:blipFill>
            <p:spPr>
              <a:xfrm>
                <a:off x="1130070" y="-939870"/>
                <a:ext cx="360" cy="360"/>
              </a:xfrm>
              <a:prstGeom prst="rect"/>
            </p:spPr>
          </p:pic>
        </mc:Fallback>
      </mc:AlternateContent>
      <mc:AlternateContent xmlns:mc="http://schemas.openxmlformats.org/markup-compatibility/2006" xmlns:p14="http://schemas.microsoft.com/office/powerpoint/2010/main">
        <mc:Choice Requires="p14">
          <p:contentPart p14:bwMode="auto" r:id="R5604558eb92a47ae">
            <p14:nvContentPartPr>
              <p14:cNvPr id="14" name="墨迹 13"/>
              <p14:cNvContentPartPr/>
              <p14:nvPr/>
            </p14:nvContentPartPr>
            <p14:xfrm>
              <a:off x="768270" y="-768510"/>
              <a:ext cx="360" cy="360"/>
            </p14:xfrm>
          </p:contentPart>
        </mc:Choice>
        <mc:Fallback xmlns="">
          <p:pic>
            <p:nvPicPr>
              <p:cNvPr id="14" name="墨迹 13"/>
            </p:nvPicPr>
            <p:blipFill>
              <a:blip r:embed="R6497dc0864114897"/>
            </p:blipFill>
            <p:spPr>
              <a:xfrm>
                <a:off x="768270" y="-768510"/>
                <a:ext cx="360" cy="360"/>
              </a:xfrm>
              <a:prstGeom prst="rect"/>
            </p:spPr>
          </p:pic>
        </mc:Fallback>
      </mc:AlternateContent>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文本框 3"/>
          <p:cNvSpPr txBox="1"/>
          <p:nvPr/>
        </p:nvSpPr>
        <p:spPr>
          <a:xfrm>
            <a:off x="2457408" y="1563181"/>
            <a:ext cx="8048861" cy="2355132"/>
          </a:xfrm>
          <a:prstGeom prst="rect">
            <a:avLst/>
          </a:prstGeom>
          <a:noFill/>
        </p:spPr>
        <p:txBody>
          <a:bodyPr wrap="square" rtlCol="0">
            <a:spAutoFit/>
          </a:bodyPr>
          <a:lstStyle/>
          <a:p>
            <a:r>
              <a:rPr lang="zh-CN" altLang="en-US" sz="2400" dirty="0">
                <a:latin typeface="思源黑体 CN Normal" panose="020B0400000000000000" pitchFamily="34" charset="-122"/>
                <a:ea typeface="思源黑体 CN Normal" panose="020B0400000000000000" pitchFamily="34" charset="-122"/>
              </a:rPr>
              <a:t>提示：</a:t>
            </a:r>
            <a:endParaRPr lang="en-US" altLang="zh-CN" sz="2400" dirty="0">
              <a:latin typeface="思源黑体 CN Normal" panose="020B0400000000000000" pitchFamily="34" charset="-122"/>
              <a:ea typeface="思源黑体 CN Normal" panose="020B0400000000000000" pitchFamily="34" charset="-122"/>
            </a:endParaRPr>
          </a:p>
          <a:p>
            <a:endParaRPr lang="en-US" altLang="zh-CN" dirty="0">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此文件仅供您在内部团队交流学习交流之用，</a:t>
            </a:r>
            <a:r>
              <a:rPr lang="zh-CN" altLang="en-US" dirty="0">
                <a:solidFill>
                  <a:srgbClr val="FF0000"/>
                </a:solidFill>
                <a:latin typeface="思源黑体 CN Normal" panose="020B0400000000000000" pitchFamily="34" charset="-122"/>
                <a:ea typeface="思源黑体 CN Normal" panose="020B0400000000000000" pitchFamily="34" charset="-122"/>
              </a:rPr>
              <a:t>严禁</a:t>
            </a: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在其他公共领域传播或商用。如果因为您将本站资源用于其他用途而引起的纠纷，本站不负任何责任</a:t>
            </a:r>
            <a:endParaRPr lang="en-US" altLang="zh-CN" dirty="0">
              <a:solidFill>
                <a:schemeClr val="bg1">
                  <a:lumMod val="65000"/>
                </a:schemeClr>
              </a:solidFill>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部分页面仅有一行过渡文字，如不需要请删除</a:t>
            </a:r>
            <a:endParaRPr lang="en-US" altLang="zh-CN" dirty="0">
              <a:solidFill>
                <a:schemeClr val="bg1">
                  <a:lumMod val="65000"/>
                </a:schemeClr>
              </a:solidFill>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文档正文字体为：思源等宽 </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L(</a:t>
            </a:r>
            <a:r>
              <a:rPr lang="en-US" altLang="zh-CN" dirty="0" err="1">
                <a:solidFill>
                  <a:schemeClr val="bg1">
                    <a:lumMod val="65000"/>
                  </a:schemeClr>
                </a:solidFill>
                <a:latin typeface="思源黑体 CN Normal" panose="020B0400000000000000" pitchFamily="34" charset="-122"/>
                <a:ea typeface="思源黑体 CN Normal" panose="020B0400000000000000" pitchFamily="34" charset="-122"/>
              </a:rPr>
              <a:t>SourceHanMonoSC</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-Light)</a:t>
            </a: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a:t>
            </a:r>
            <a:r>
              <a:rPr lang="en-US" altLang="zh-CN" dirty="0" err="1">
                <a:solidFill>
                  <a:schemeClr val="bg1">
                    <a:lumMod val="65000"/>
                  </a:schemeClr>
                </a:solidFill>
                <a:latin typeface="思源黑体 CN Normal" panose="020B0400000000000000" pitchFamily="34" charset="-122"/>
                <a:ea typeface="思源黑体 CN Normal" panose="020B0400000000000000" pitchFamily="34" charset="-122"/>
              </a:rPr>
              <a:t>MiSans</a:t>
            </a:r>
            <a:r>
              <a:rPr lang="en-US" altLang="zh-CN" dirty="0">
                <a:solidFill>
                  <a:srgbClr val="212529"/>
                </a:solidFill>
                <a:latin typeface="Helvetica Neue"/>
              </a:rPr>
              <a:t> </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Normal</a:t>
            </a:r>
          </a:p>
        </p:txBody>
      </p:sp>
      <p:sp>
        <p:nvSpPr>
          <p:cNvPr id="2" name="文本框 1"/>
          <p:cNvSpPr txBox="1"/>
          <p:nvPr/>
        </p:nvSpPr>
        <p:spPr>
          <a:xfrm>
            <a:off x="2457409" y="4417013"/>
            <a:ext cx="5277798" cy="369332"/>
          </a:xfrm>
          <a:prstGeom prst="rect">
            <a:avLst/>
          </a:prstGeom>
          <a:noFill/>
        </p:spPr>
        <p:txBody>
          <a:bodyPr wrap="square" rtlCol="0">
            <a:spAutoFit/>
          </a:bodyPr>
          <a:lstStyle/>
          <a:p>
            <a:r>
              <a:rPr lang="zh-CN" altLang="en-US" dirty="0">
                <a:hlinkClick r:id="R75e7f764467d44c581a2f5e3756f0b5f"/>
              </a:rPr>
              <a:t>部分字体来源于</a:t>
            </a:r>
            <a:r>
              <a:rPr lang="en-US" altLang="zh-CN" dirty="0">
                <a:hlinkClick r:id="R75e7f764467d44c581a2f5e3756f0b5f"/>
              </a:rPr>
              <a:t>100font.com  </a:t>
            </a:r>
            <a:r>
              <a:rPr lang="zh-CN" altLang="en-US" dirty="0">
                <a:hlinkClick r:id="R75e7f764467d44c581a2f5e3756f0b5f"/>
              </a:rPr>
              <a:t>点击此链接下载字体</a:t>
            </a:r>
            <a:endParaRPr lang="zh-CN" altLang="en-US" dirty="0"/>
          </a:p>
        </p:txBody>
      </p:sp>
      <p:sp>
        <p:nvSpPr>
          <p:cNvPr id="6" name="文本框 5"/>
          <p:cNvSpPr txBox="1"/>
          <p:nvPr/>
        </p:nvSpPr>
        <p:spPr>
          <a:xfrm>
            <a:off x="2457409" y="4822886"/>
            <a:ext cx="7017821" cy="369332"/>
          </a:xfrm>
          <a:prstGeom prst="rect">
            <a:avLst/>
          </a:prstGeom>
          <a:noFill/>
        </p:spPr>
        <p:txBody>
          <a:bodyPr wrap="square" rtlCol="0">
            <a:spAutoFit/>
          </a:bodyPr>
          <a:lstStyle/>
          <a:p>
            <a:r>
              <a:rPr lang="zh-CN" altLang="en-US" dirty="0">
                <a:hlinkClick r:id="Rb65bfead979f42d1be7a105588c0a148"/>
              </a:rPr>
              <a:t>部分图标来源于</a:t>
            </a:r>
            <a:r>
              <a:rPr lang="en-US" altLang="zh-CN" dirty="0">
                <a:hlinkClick r:id="Rb65bfead979f42d1be7a105588c0a148"/>
              </a:rPr>
              <a:t>Storyset.com </a:t>
            </a:r>
            <a:r>
              <a:rPr lang="zh-CN" altLang="en-US" dirty="0">
                <a:hlinkClick r:id="Rb65bfead979f42d1be7a105588c0a148"/>
              </a:rPr>
              <a:t>点击此链接获取图标</a:t>
            </a:r>
            <a:endParaRPr lang="zh-CN" altLang="en-US" dirty="0"/>
          </a:p>
        </p:txBody>
      </p:sp>
      <p:sp>
        <p:nvSpPr>
          <p:cNvPr id="3" name="文本框 2">
            <a:extLst>
              <a:ext uri="{FF2B5EF4-FFF2-40B4-BE49-F238E27FC236}">
                <a16:creationId xmlns:a16="http://schemas.microsoft.com/office/drawing/2014/main" id="{DB88FEA3-84DD-A730-1816-8BF7FBF369D7}"/>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19" name="文本框 18">
            <a:extLst>
              <a:ext uri="{FF2B5EF4-FFF2-40B4-BE49-F238E27FC236}">
                <a16:creationId xmlns:a16="http://schemas.microsoft.com/office/drawing/2014/main" id="{D84455D8-797E-459E-AEAD-C93E363E353B}"/>
              </a:ext>
            </a:extLst>
          </p:cNvPr>
          <p:cNvSpPr txBox="1"/>
          <p:nvPr/>
        </p:nvSpPr>
        <p:spPr>
          <a:xfrm>
            <a:off x="2686972" y="2466529"/>
            <a:ext cx="1859070" cy="1730923"/>
          </a:xfrm>
          <a:prstGeom prst="rect">
            <a:avLst/>
          </a:prstGeom>
          <a:noFill/>
        </p:spPr>
        <p:txBody>
          <a:bodyPr wrap="square" lIns="0" tIns="0" rIns="0" bIns="0" rtlCol="0">
            <a:spAutoFit/>
          </a:bodyPr>
          <a:lstStyle/>
          <a:p>
            <a:pPr algn="ctr"/>
            <a:r>
              <a:rPr lang="en-US" altLang="zh-CN"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01</a:t>
            </a:r>
            <a:endParaRPr lang="zh-CN" altLang="en-US"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TextBox 48">
            <a:extLst>
              <a:ext uri="{FF2B5EF4-FFF2-40B4-BE49-F238E27FC236}">
                <a16:creationId xmlns:a16="http://schemas.microsoft.com/office/drawing/2014/main" id="{5D15A3BF-8BB1-482B-BD6F-E8D02078ADE1}"/>
              </a:ext>
            </a:extLst>
          </p:cNvPr>
          <p:cNvSpPr txBox="1"/>
          <p:nvPr/>
        </p:nvSpPr>
        <p:spPr>
          <a:xfrm>
            <a:off x="4950026" y="2713047"/>
            <a:ext cx="7101357" cy="778803"/>
          </a:xfrm>
          <a:prstGeom prst="rect">
            <a:avLst/>
          </a:prstGeom>
          <a:noFill/>
        </p:spPr>
        <p:txBody>
          <a:bodyPr wrap="square" lIns="0" tIns="0" rIns="0" bIns="0" rtlCol="0">
            <a:spAutoFit/>
          </a:bodyPr>
          <a:lstStyle/>
          <a:p>
            <a:r>
              <a:rPr lang="zh-CN" altLang="en-US"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lang="en-GB" altLang="zh-CN"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TextBox 49">
            <a:extLst>
              <a:ext uri="{FF2B5EF4-FFF2-40B4-BE49-F238E27FC236}">
                <a16:creationId xmlns:a16="http://schemas.microsoft.com/office/drawing/2014/main" id="{43F3C665-A41C-4724-9019-E9DA3C4FB290}"/>
              </a:ext>
            </a:extLst>
          </p:cNvPr>
          <p:cNvSpPr txBox="1"/>
          <p:nvPr/>
        </p:nvSpPr>
        <p:spPr>
          <a:xfrm>
            <a:off x="4950026" y="3628991"/>
            <a:ext cx="4324740" cy="346120"/>
          </a:xfrm>
          <a:prstGeom prst="rect">
            <a:avLst/>
          </a:prstGeom>
          <a:noFill/>
        </p:spPr>
        <p:txBody>
          <a:bodyPr wrap="square" lIns="0" tIns="0" rIns="0" bIns="0" rtlCol="0">
            <a:spAutoFit/>
          </a:bodyPr>
          <a:lstStyle/>
          <a:p>
            <a:pPr eaLnBrk="0" hangingPunct="0"/>
            <a:r>
              <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点击此处添加副标题文本内容</a:t>
            </a:r>
            <a:endPar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3979056618"/>
      </p:ext>
    </p:extLst>
  </p:cSld>
  <p:clrMapOvr>
    <a:masterClrMapping/>
  </p:clrMapOvr>
  <mc:AlternateContent xmlns:mc="http://schemas.openxmlformats.org/markup-compatibility/2006">
    <mc:Choice xmlns:p14="http://schemas.microsoft.com/office/powerpoint/2010/main" Requires="p14">
      <p:transition spd="slow" advClick="0" advTm="5000" p14:dur="9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20"/>
                                        </p:tgtEl>
                                        <p:attrNameLst>
                                          <p:attrName>style.visibility</p:attrName>
                                        </p:attrNameLst>
                                      </p:cBhvr>
                                      <p:to>
                                        <p:strVal val="visible"/>
                                      </p:to>
                                    </p:set>
                                    <p:animEffect transition="in" filter="wipe(left)">
                                      <p:cBhvr>
                                        <p:cTn id="7" dur="200"/>
                                        <p:tgtEl>
                                          <p:spTgt spid="20"/>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20"/>
                                        </p:tgtEl>
                                      </p:cBhvr>
                                      <p:to x="80000" y="100000"/>
                                    </p:animScale>
                                    <p:anim by="(#ppt_w*0.10)" calcmode="lin" valueType="num">
                                      <p:cBhvr>
                                        <p:cTn id="10" dur="50" autoRev="1" fill="hold">
                                          <p:stCondLst>
                                            <p:cond delay="0"/>
                                          </p:stCondLst>
                                        </p:cTn>
                                        <p:tgtEl>
                                          <p:spTgt spid="20"/>
                                        </p:tgtEl>
                                        <p:attrNameLst>
                                          <p:attrName>ppt_x</p:attrName>
                                        </p:attrNameLst>
                                      </p:cBhvr>
                                    </p:anim>
                                    <p:anim by="(-#ppt_w*0.10)" calcmode="lin" valueType="num">
                                      <p:cBhvr>
                                        <p:cTn id="11" dur="50" autoRev="1" fill="hold">
                                          <p:stCondLst>
                                            <p:cond delay="0"/>
                                          </p:stCondLst>
                                        </p:cTn>
                                        <p:tgtEl>
                                          <p:spTgt spid="20"/>
                                        </p:tgtEl>
                                        <p:attrNameLst>
                                          <p:attrName>ppt_y</p:attrName>
                                        </p:attrNameLst>
                                      </p:cBhvr>
                                    </p:anim>
                                    <p:animRot by="-480000">
                                      <p:cBhvr>
                                        <p:cTn id="12" dur="50" autoRev="1" fill="hold">
                                          <p:stCondLst>
                                            <p:cond delay="0"/>
                                          </p:stCondLst>
                                        </p:cTn>
                                        <p:tgtEl>
                                          <p:spTgt spid="20"/>
                                        </p:tgtEl>
                                        <p:attrNameLst>
                                          <p:attrName>r</p:attrName>
                                        </p:attrNameLst>
                                      </p:cBhvr>
                                    </p:animRot>
                                  </p:childTnLst>
                                </p:cTn>
                              </p:par>
                            </p:childTnLst>
                          </p:cTn>
                        </p:par>
                        <p:par>
                          <p:cTn id="13" fill="hold" nodeType="afterGroup">
                            <p:stCondLst>
                              <p:cond delay="2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21"/>
                                        </p:tgtEl>
                                        <p:attrNameLst>
                                          <p:attrName>style.visibility</p:attrName>
                                        </p:attrNameLst>
                                      </p:cBhvr>
                                      <p:to>
                                        <p:strVal val="visible"/>
                                      </p:to>
                                    </p:set>
                                    <p:animEffect transition="in" filter="wipe(left)">
                                      <p:cBhvr>
                                        <p:cTn id="16" dur="200"/>
                                        <p:tgtEl>
                                          <p:spTgt spid="21"/>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21"/>
                                        </p:tgtEl>
                                      </p:cBhvr>
                                      <p:to x="80000" y="100000"/>
                                    </p:animScale>
                                    <p:anim by="(#ppt_w*0.10)" calcmode="lin" valueType="num">
                                      <p:cBhvr>
                                        <p:cTn id="19" dur="50" autoRev="1" fill="hold">
                                          <p:stCondLst>
                                            <p:cond delay="0"/>
                                          </p:stCondLst>
                                        </p:cTn>
                                        <p:tgtEl>
                                          <p:spTgt spid="21"/>
                                        </p:tgtEl>
                                        <p:attrNameLst>
                                          <p:attrName>ppt_x</p:attrName>
                                        </p:attrNameLst>
                                      </p:cBhvr>
                                    </p:anim>
                                    <p:anim by="(-#ppt_w*0.10)" calcmode="lin" valueType="num">
                                      <p:cBhvr>
                                        <p:cTn id="20" dur="50" autoRev="1" fill="hold">
                                          <p:stCondLst>
                                            <p:cond delay="0"/>
                                          </p:stCondLst>
                                        </p:cTn>
                                        <p:tgtEl>
                                          <p:spTgt spid="21"/>
                                        </p:tgtEl>
                                        <p:attrNameLst>
                                          <p:attrName>ppt_y</p:attrName>
                                        </p:attrNameLst>
                                      </p:cBhvr>
                                    </p:anim>
                                    <p:animRot by="-480000">
                                      <p:cBhvr>
                                        <p:cTn id="21" dur="50" autoRev="1"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P spid="21" grpId="0"/>
      <p:bldP spid="21" grpId="1"/>
    </p:bldLst>
  </p:timing>
</p:sld>
</file>

<file path=ppt/slides/slide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a:off x="5379777" y="4300873"/>
            <a:ext cx="1219200" cy="1219200"/>
            <a:chOff x="5495891" y="4379615"/>
            <a:chExt cx="1219200" cy="1219200"/>
          </a:xfrm>
          <a:solidFill>
            <a:schemeClr val="accent5"/>
          </a:solidFill>
        </p:grpSpPr>
        <p:sp>
          <p:nvSpPr>
            <p:cNvPr id="3" name="Freeform 9"/>
            <p:cNvSpPr>
              <a:spLocks noEditPoints="1"/>
            </p:cNvSpPr>
            <p:nvPr/>
          </p:nvSpPr>
          <p:spPr bwMode="auto">
            <a:xfrm>
              <a:off x="5495891" y="4379615"/>
              <a:ext cx="1219200" cy="1219200"/>
            </a:xfrm>
            <a:custGeom>
              <a:gdLst>
                <a:gd name="T0" fmla="*/ 1122518 w 971"/>
                <a:gd name="T1" fmla="*/ 639107 h 971"/>
                <a:gd name="T2" fmla="*/ 1216689 w 971"/>
                <a:gd name="T3" fmla="*/ 554981 h 971"/>
                <a:gd name="T4" fmla="*/ 1108706 w 971"/>
                <a:gd name="T5" fmla="*/ 489689 h 971"/>
                <a:gd name="T6" fmla="*/ 1177765 w 971"/>
                <a:gd name="T7" fmla="*/ 387984 h 971"/>
                <a:gd name="T8" fmla="*/ 1052204 w 971"/>
                <a:gd name="T9" fmla="*/ 350316 h 971"/>
                <a:gd name="T10" fmla="*/ 1007001 w 971"/>
                <a:gd name="T11" fmla="*/ 285024 h 971"/>
                <a:gd name="T12" fmla="*/ 1020813 w 971"/>
                <a:gd name="T13" fmla="*/ 159463 h 971"/>
                <a:gd name="T14" fmla="*/ 896508 w 971"/>
                <a:gd name="T15" fmla="*/ 183319 h 971"/>
                <a:gd name="T16" fmla="*/ 878929 w 971"/>
                <a:gd name="T17" fmla="*/ 62781 h 971"/>
                <a:gd name="T18" fmla="*/ 760901 w 971"/>
                <a:gd name="T19" fmla="*/ 119283 h 971"/>
                <a:gd name="T20" fmla="*/ 684309 w 971"/>
                <a:gd name="T21" fmla="*/ 101705 h 971"/>
                <a:gd name="T22" fmla="*/ 608972 w 971"/>
                <a:gd name="T23" fmla="*/ 0 h 971"/>
                <a:gd name="T24" fmla="*/ 533635 w 971"/>
                <a:gd name="T25" fmla="*/ 100449 h 971"/>
                <a:gd name="T26" fmla="*/ 439464 w 971"/>
                <a:gd name="T27" fmla="*/ 23857 h 971"/>
                <a:gd name="T28" fmla="*/ 390496 w 971"/>
                <a:gd name="T29" fmla="*/ 144395 h 971"/>
                <a:gd name="T30" fmla="*/ 321437 w 971"/>
                <a:gd name="T31" fmla="*/ 183319 h 971"/>
                <a:gd name="T32" fmla="*/ 197131 w 971"/>
                <a:gd name="T33" fmla="*/ 158207 h 971"/>
                <a:gd name="T34" fmla="*/ 209687 w 971"/>
                <a:gd name="T35" fmla="*/ 283768 h 971"/>
                <a:gd name="T36" fmla="*/ 87893 w 971"/>
                <a:gd name="T37" fmla="*/ 291302 h 971"/>
                <a:gd name="T38" fmla="*/ 133095 w 971"/>
                <a:gd name="T39" fmla="*/ 413097 h 971"/>
                <a:gd name="T40" fmla="*/ 107983 w 971"/>
                <a:gd name="T41" fmla="*/ 488433 h 971"/>
                <a:gd name="T42" fmla="*/ 0 w 971"/>
                <a:gd name="T43" fmla="*/ 553725 h 971"/>
                <a:gd name="T44" fmla="*/ 94171 w 971"/>
                <a:gd name="T45" fmla="*/ 637851 h 971"/>
                <a:gd name="T46" fmla="*/ 7534 w 971"/>
                <a:gd name="T47" fmla="*/ 724489 h 971"/>
                <a:gd name="T48" fmla="*/ 123050 w 971"/>
                <a:gd name="T49" fmla="*/ 784758 h 971"/>
                <a:gd name="T50" fmla="*/ 155696 w 971"/>
                <a:gd name="T51" fmla="*/ 857584 h 971"/>
                <a:gd name="T52" fmla="*/ 120539 w 971"/>
                <a:gd name="T53" fmla="*/ 978122 h 971"/>
                <a:gd name="T54" fmla="*/ 246100 w 971"/>
                <a:gd name="T55" fmla="*/ 976867 h 971"/>
                <a:gd name="T56" fmla="*/ 241078 w 971"/>
                <a:gd name="T57" fmla="*/ 1099917 h 971"/>
                <a:gd name="T58" fmla="*/ 367895 w 971"/>
                <a:gd name="T59" fmla="*/ 1066015 h 971"/>
                <a:gd name="T60" fmla="*/ 440720 w 971"/>
                <a:gd name="T61" fmla="*/ 1097406 h 971"/>
                <a:gd name="T62" fmla="*/ 494711 w 971"/>
                <a:gd name="T63" fmla="*/ 1211666 h 971"/>
                <a:gd name="T64" fmla="*/ 587627 w 971"/>
                <a:gd name="T65" fmla="*/ 1125029 h 971"/>
                <a:gd name="T66" fmla="*/ 666730 w 971"/>
                <a:gd name="T67" fmla="*/ 1219200 h 971"/>
                <a:gd name="T68" fmla="*/ 737045 w 971"/>
                <a:gd name="T69" fmla="*/ 1109962 h 971"/>
                <a:gd name="T70" fmla="*/ 812381 w 971"/>
                <a:gd name="T71" fmla="*/ 1083594 h 971"/>
                <a:gd name="T72" fmla="*/ 929153 w 971"/>
                <a:gd name="T73" fmla="*/ 1130051 h 971"/>
                <a:gd name="T74" fmla="*/ 939198 w 971"/>
                <a:gd name="T75" fmla="*/ 1004490 h 971"/>
                <a:gd name="T76" fmla="*/ 1060993 w 971"/>
                <a:gd name="T77" fmla="*/ 1020813 h 971"/>
                <a:gd name="T78" fmla="*/ 1039647 w 971"/>
                <a:gd name="T79" fmla="*/ 892741 h 971"/>
                <a:gd name="T80" fmla="*/ 1077316 w 971"/>
                <a:gd name="T81" fmla="*/ 822426 h 971"/>
                <a:gd name="T82" fmla="*/ 1195343 w 971"/>
                <a:gd name="T83" fmla="*/ 778480 h 971"/>
                <a:gd name="T84" fmla="*/ 1118751 w 971"/>
                <a:gd name="T85" fmla="*/ 679287 h 971"/>
                <a:gd name="T86" fmla="*/ 961799 w 971"/>
                <a:gd name="T87" fmla="*/ 804848 h 971"/>
                <a:gd name="T88" fmla="*/ 738300 w 971"/>
                <a:gd name="T89" fmla="*/ 991934 h 971"/>
                <a:gd name="T90" fmla="*/ 448254 w 971"/>
                <a:gd name="T91" fmla="*/ 980634 h 971"/>
                <a:gd name="T92" fmla="*/ 239822 w 971"/>
                <a:gd name="T93" fmla="*/ 775969 h 971"/>
                <a:gd name="T94" fmla="*/ 224755 w 971"/>
                <a:gd name="T95" fmla="*/ 484667 h 971"/>
                <a:gd name="T96" fmla="*/ 409330 w 971"/>
                <a:gd name="T97" fmla="*/ 259912 h 971"/>
                <a:gd name="T98" fmla="*/ 698121 w 971"/>
                <a:gd name="T99" fmla="*/ 217221 h 971"/>
                <a:gd name="T100" fmla="*/ 939198 w 971"/>
                <a:gd name="T101" fmla="*/ 380451 h 971"/>
                <a:gd name="T102" fmla="*/ 1008257 w 971"/>
                <a:gd name="T103" fmla="*/ 664219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4" name="Group 27"/>
            <p:cNvGrpSpPr/>
            <p:nvPr/>
          </p:nvGrpSpPr>
          <p:grpSpPr>
            <a:xfrm>
              <a:off x="5877338" y="4783360"/>
              <a:ext cx="457788" cy="372515"/>
              <a:chOff x="1550139" y="1314466"/>
              <a:chExt cx="509139" cy="414300"/>
            </a:xfrm>
            <a:grpFill/>
          </p:grpSpPr>
          <p:sp>
            <p:nvSpPr>
              <p:cNvPr id="5" name="Freeform 5"/>
              <p:cNvSpPr>
                <a:spLocks noEditPoints="1"/>
              </p:cNvSpPr>
              <p:nvPr/>
            </p:nvSpPr>
            <p:spPr bwMode="auto">
              <a:xfrm>
                <a:off x="1550139" y="1314466"/>
                <a:ext cx="509139" cy="414300"/>
              </a:xfrm>
              <a:custGeom>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6"/>
              <p:cNvSpPr/>
              <p:nvPr/>
            </p:nvSpPr>
            <p:spPr bwMode="auto">
              <a:xfrm>
                <a:off x="1949464" y="1366877"/>
                <a:ext cx="49916" cy="102328"/>
              </a:xfrm>
              <a:custGeom>
                <a:gdLst>
                  <a:gd name="T0" fmla="*/ 20 w 20"/>
                  <a:gd name="T1" fmla="*/ 41 h 41"/>
                  <a:gd name="T2" fmla="*/ 20 w 20"/>
                  <a:gd name="T3" fmla="*/ 0 h 41"/>
                  <a:gd name="T4" fmla="*/ 0 w 20"/>
                  <a:gd name="T5" fmla="*/ 0 h 41"/>
                  <a:gd name="T6" fmla="*/ 0 w 20"/>
                  <a:gd name="T7" fmla="*/ 24 h 41"/>
                  <a:gd name="T8" fmla="*/ 20 w 20"/>
                  <a:gd name="T9" fmla="*/ 41 h 41"/>
                </a:gd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Oval 7"/>
              <p:cNvSpPr>
                <a:spLocks noChangeArrowheads="1"/>
              </p:cNvSpPr>
              <p:nvPr/>
            </p:nvSpPr>
            <p:spPr bwMode="auto">
              <a:xfrm>
                <a:off x="1777255" y="1484179"/>
                <a:ext cx="52412" cy="54907"/>
              </a:xfrm>
              <a:prstGeom prst="ellipse">
                <a:avLst/>
              </a:pr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grpSp>
        <p:nvGrpSpPr>
          <p:cNvPr id="8" name="组合 7"/>
          <p:cNvGrpSpPr/>
          <p:nvPr/>
        </p:nvGrpSpPr>
        <p:grpSpPr>
          <a:xfrm>
            <a:off x="5957626" y="1910098"/>
            <a:ext cx="838200" cy="838200"/>
            <a:chOff x="6073740" y="1988840"/>
            <a:chExt cx="838200" cy="838200"/>
          </a:xfrm>
          <a:solidFill>
            <a:schemeClr val="accent2"/>
          </a:solidFill>
        </p:grpSpPr>
        <p:sp>
          <p:nvSpPr>
            <p:cNvPr id="9" name="Freeform 11"/>
            <p:cNvSpPr>
              <a:spLocks noEditPoints="1"/>
            </p:cNvSpPr>
            <p:nvPr/>
          </p:nvSpPr>
          <p:spPr bwMode="auto">
            <a:xfrm>
              <a:off x="6073740" y="1988840"/>
              <a:ext cx="838200" cy="838200"/>
            </a:xfrm>
            <a:custGeom>
              <a:gdLst>
                <a:gd name="T0" fmla="*/ 771731 w 971"/>
                <a:gd name="T1" fmla="*/ 439386 h 971"/>
                <a:gd name="T2" fmla="*/ 836474 w 971"/>
                <a:gd name="T3" fmla="*/ 381549 h 971"/>
                <a:gd name="T4" fmla="*/ 762235 w 971"/>
                <a:gd name="T5" fmla="*/ 336661 h 971"/>
                <a:gd name="T6" fmla="*/ 809713 w 971"/>
                <a:gd name="T7" fmla="*/ 266739 h 971"/>
                <a:gd name="T8" fmla="*/ 723390 w 971"/>
                <a:gd name="T9" fmla="*/ 240842 h 971"/>
                <a:gd name="T10" fmla="*/ 692313 w 971"/>
                <a:gd name="T11" fmla="*/ 195954 h 971"/>
                <a:gd name="T12" fmla="*/ 701809 w 971"/>
                <a:gd name="T13" fmla="*/ 109631 h 971"/>
                <a:gd name="T14" fmla="*/ 616349 w 971"/>
                <a:gd name="T15" fmla="*/ 126032 h 971"/>
                <a:gd name="T16" fmla="*/ 604264 w 971"/>
                <a:gd name="T17" fmla="*/ 43162 h 971"/>
                <a:gd name="T18" fmla="*/ 523120 w 971"/>
                <a:gd name="T19" fmla="*/ 82007 h 971"/>
                <a:gd name="T20" fmla="*/ 470462 w 971"/>
                <a:gd name="T21" fmla="*/ 69922 h 971"/>
                <a:gd name="T22" fmla="*/ 418668 w 971"/>
                <a:gd name="T23" fmla="*/ 0 h 971"/>
                <a:gd name="T24" fmla="*/ 366874 w 971"/>
                <a:gd name="T25" fmla="*/ 69059 h 971"/>
                <a:gd name="T26" fmla="*/ 302132 w 971"/>
                <a:gd name="T27" fmla="*/ 16401 h 971"/>
                <a:gd name="T28" fmla="*/ 268466 w 971"/>
                <a:gd name="T29" fmla="*/ 99272 h 971"/>
                <a:gd name="T30" fmla="*/ 220988 w 971"/>
                <a:gd name="T31" fmla="*/ 126032 h 971"/>
                <a:gd name="T32" fmla="*/ 135528 w 971"/>
                <a:gd name="T33" fmla="*/ 108767 h 971"/>
                <a:gd name="T34" fmla="*/ 144160 w 971"/>
                <a:gd name="T35" fmla="*/ 195091 h 971"/>
                <a:gd name="T36" fmla="*/ 60426 w 971"/>
                <a:gd name="T37" fmla="*/ 200270 h 971"/>
                <a:gd name="T38" fmla="*/ 91503 w 971"/>
                <a:gd name="T39" fmla="*/ 284004 h 971"/>
                <a:gd name="T40" fmla="*/ 74238 w 971"/>
                <a:gd name="T41" fmla="*/ 335798 h 971"/>
                <a:gd name="T42" fmla="*/ 0 w 971"/>
                <a:gd name="T43" fmla="*/ 380686 h 971"/>
                <a:gd name="T44" fmla="*/ 64743 w 971"/>
                <a:gd name="T45" fmla="*/ 438523 h 971"/>
                <a:gd name="T46" fmla="*/ 5179 w 971"/>
                <a:gd name="T47" fmla="*/ 498086 h 971"/>
                <a:gd name="T48" fmla="*/ 84597 w 971"/>
                <a:gd name="T49" fmla="*/ 539521 h 971"/>
                <a:gd name="T50" fmla="*/ 107041 w 971"/>
                <a:gd name="T51" fmla="*/ 589589 h 971"/>
                <a:gd name="T52" fmla="*/ 82870 w 971"/>
                <a:gd name="T53" fmla="*/ 672459 h 971"/>
                <a:gd name="T54" fmla="*/ 169194 w 971"/>
                <a:gd name="T55" fmla="*/ 671596 h 971"/>
                <a:gd name="T56" fmla="*/ 165741 w 971"/>
                <a:gd name="T57" fmla="*/ 756193 h 971"/>
                <a:gd name="T58" fmla="*/ 252927 w 971"/>
                <a:gd name="T59" fmla="*/ 732885 h 971"/>
                <a:gd name="T60" fmla="*/ 302995 w 971"/>
                <a:gd name="T61" fmla="*/ 754466 h 971"/>
                <a:gd name="T62" fmla="*/ 340114 w 971"/>
                <a:gd name="T63" fmla="*/ 833021 h 971"/>
                <a:gd name="T64" fmla="*/ 403993 w 971"/>
                <a:gd name="T65" fmla="*/ 773457 h 971"/>
                <a:gd name="T66" fmla="*/ 458377 w 971"/>
                <a:gd name="T67" fmla="*/ 838200 h 971"/>
                <a:gd name="T68" fmla="*/ 506718 w 971"/>
                <a:gd name="T69" fmla="*/ 763099 h 971"/>
                <a:gd name="T70" fmla="*/ 558512 w 971"/>
                <a:gd name="T71" fmla="*/ 744971 h 971"/>
                <a:gd name="T72" fmla="*/ 638793 w 971"/>
                <a:gd name="T73" fmla="*/ 776910 h 971"/>
                <a:gd name="T74" fmla="*/ 645699 w 971"/>
                <a:gd name="T75" fmla="*/ 690587 h 971"/>
                <a:gd name="T76" fmla="*/ 729433 w 971"/>
                <a:gd name="T77" fmla="*/ 701809 h 971"/>
                <a:gd name="T78" fmla="*/ 714758 w 971"/>
                <a:gd name="T79" fmla="*/ 613759 h 971"/>
                <a:gd name="T80" fmla="*/ 740655 w 971"/>
                <a:gd name="T81" fmla="*/ 565418 h 971"/>
                <a:gd name="T82" fmla="*/ 821799 w 971"/>
                <a:gd name="T83" fmla="*/ 535205 h 971"/>
                <a:gd name="T84" fmla="*/ 769141 w 971"/>
                <a:gd name="T85" fmla="*/ 467009 h 971"/>
                <a:gd name="T86" fmla="*/ 661237 w 971"/>
                <a:gd name="T87" fmla="*/ 553333 h 971"/>
                <a:gd name="T88" fmla="*/ 507581 w 971"/>
                <a:gd name="T89" fmla="*/ 681955 h 971"/>
                <a:gd name="T90" fmla="*/ 308174 w 971"/>
                <a:gd name="T91" fmla="*/ 674186 h 971"/>
                <a:gd name="T92" fmla="*/ 164878 w 971"/>
                <a:gd name="T93" fmla="*/ 533478 h 971"/>
                <a:gd name="T94" fmla="*/ 154519 w 971"/>
                <a:gd name="T95" fmla="*/ 333208 h 971"/>
                <a:gd name="T96" fmla="*/ 281414 w 971"/>
                <a:gd name="T97" fmla="*/ 178689 h 971"/>
                <a:gd name="T98" fmla="*/ 479958 w 971"/>
                <a:gd name="T99" fmla="*/ 149339 h 971"/>
                <a:gd name="T100" fmla="*/ 645699 w 971"/>
                <a:gd name="T101" fmla="*/ 261560 h 971"/>
                <a:gd name="T102" fmla="*/ 693177 w 971"/>
                <a:gd name="T103" fmla="*/ 456651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34"/>
            <p:cNvSpPr/>
            <p:nvPr/>
          </p:nvSpPr>
          <p:spPr bwMode="auto">
            <a:xfrm>
              <a:off x="6335679" y="2255540"/>
              <a:ext cx="331787" cy="293688"/>
            </a:xfrm>
            <a:custGeom>
              <a:gdLst>
                <a:gd name="T0" fmla="*/ 331787 w 136"/>
                <a:gd name="T1" fmla="*/ 117317 h 120"/>
                <a:gd name="T2" fmla="*/ 165894 w 136"/>
                <a:gd name="T3" fmla="*/ 0 h 120"/>
                <a:gd name="T4" fmla="*/ 0 w 136"/>
                <a:gd name="T5" fmla="*/ 117317 h 120"/>
                <a:gd name="T6" fmla="*/ 90266 w 136"/>
                <a:gd name="T7" fmla="*/ 222413 h 120"/>
                <a:gd name="T8" fmla="*/ 53671 w 136"/>
                <a:gd name="T9" fmla="*/ 293292 h 120"/>
                <a:gd name="T10" fmla="*/ 178092 w 136"/>
                <a:gd name="T11" fmla="*/ 234634 h 120"/>
                <a:gd name="T12" fmla="*/ 331787 w 136"/>
                <a:gd name="T13" fmla="*/ 117317 h 12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1" name="组合 10"/>
          <p:cNvGrpSpPr/>
          <p:nvPr/>
        </p:nvGrpSpPr>
        <p:grpSpPr>
          <a:xfrm>
            <a:off x="5649652" y="2797510"/>
            <a:ext cx="1504951" cy="1503363"/>
            <a:chOff x="5765766" y="2876252"/>
            <a:chExt cx="1504951" cy="1503363"/>
          </a:xfrm>
          <a:solidFill>
            <a:schemeClr val="accent4"/>
          </a:solidFill>
        </p:grpSpPr>
        <p:sp>
          <p:nvSpPr>
            <p:cNvPr id="12" name="Freeform 8"/>
            <p:cNvSpPr>
              <a:spLocks noEditPoints="1"/>
            </p:cNvSpPr>
            <p:nvPr/>
          </p:nvSpPr>
          <p:spPr bwMode="auto">
            <a:xfrm>
              <a:off x="5765766" y="2876252"/>
              <a:ext cx="1504951" cy="1503363"/>
            </a:xfrm>
            <a:custGeom>
              <a:gdLst>
                <a:gd name="T0" fmla="*/ 1384777 w 971"/>
                <a:gd name="T1" fmla="*/ 788425 h 971"/>
                <a:gd name="T2" fmla="*/ 1500950 w 971"/>
                <a:gd name="T3" fmla="*/ 684644 h 971"/>
                <a:gd name="T4" fmla="*/ 1367739 w 971"/>
                <a:gd name="T5" fmla="*/ 604098 h 971"/>
                <a:gd name="T6" fmla="*/ 1452932 w 971"/>
                <a:gd name="T7" fmla="*/ 478631 h 971"/>
                <a:gd name="T8" fmla="*/ 1298035 w 971"/>
                <a:gd name="T9" fmla="*/ 432162 h 971"/>
                <a:gd name="T10" fmla="*/ 1242272 w 971"/>
                <a:gd name="T11" fmla="*/ 351616 h 971"/>
                <a:gd name="T12" fmla="*/ 1259311 w 971"/>
                <a:gd name="T13" fmla="*/ 196719 h 971"/>
                <a:gd name="T14" fmla="*/ 1105963 w 971"/>
                <a:gd name="T15" fmla="*/ 226149 h 971"/>
                <a:gd name="T16" fmla="*/ 1084278 w 971"/>
                <a:gd name="T17" fmla="*/ 77448 h 971"/>
                <a:gd name="T18" fmla="*/ 938675 w 971"/>
                <a:gd name="T19" fmla="*/ 147152 h 971"/>
                <a:gd name="T20" fmla="*/ 844188 w 971"/>
                <a:gd name="T21" fmla="*/ 125466 h 971"/>
                <a:gd name="T22" fmla="*/ 751250 w 971"/>
                <a:gd name="T23" fmla="*/ 0 h 971"/>
                <a:gd name="T24" fmla="*/ 658311 w 971"/>
                <a:gd name="T25" fmla="*/ 123917 h 971"/>
                <a:gd name="T26" fmla="*/ 542139 w 971"/>
                <a:gd name="T27" fmla="*/ 29430 h 971"/>
                <a:gd name="T28" fmla="*/ 481729 w 971"/>
                <a:gd name="T29" fmla="*/ 178131 h 971"/>
                <a:gd name="T30" fmla="*/ 396536 w 971"/>
                <a:gd name="T31" fmla="*/ 226149 h 971"/>
                <a:gd name="T32" fmla="*/ 243188 w 971"/>
                <a:gd name="T33" fmla="*/ 195170 h 971"/>
                <a:gd name="T34" fmla="*/ 258678 w 971"/>
                <a:gd name="T35" fmla="*/ 350067 h 971"/>
                <a:gd name="T36" fmla="*/ 108428 w 971"/>
                <a:gd name="T37" fmla="*/ 359361 h 971"/>
                <a:gd name="T38" fmla="*/ 164191 w 971"/>
                <a:gd name="T39" fmla="*/ 509610 h 971"/>
                <a:gd name="T40" fmla="*/ 133211 w 971"/>
                <a:gd name="T41" fmla="*/ 602549 h 971"/>
                <a:gd name="T42" fmla="*/ 0 w 971"/>
                <a:gd name="T43" fmla="*/ 683095 h 971"/>
                <a:gd name="T44" fmla="*/ 116173 w 971"/>
                <a:gd name="T45" fmla="*/ 786876 h 971"/>
                <a:gd name="T46" fmla="*/ 9294 w 971"/>
                <a:gd name="T47" fmla="*/ 893755 h 971"/>
                <a:gd name="T48" fmla="*/ 151799 w 971"/>
                <a:gd name="T49" fmla="*/ 968105 h 971"/>
                <a:gd name="T50" fmla="*/ 192072 w 971"/>
                <a:gd name="T51" fmla="*/ 1057945 h 971"/>
                <a:gd name="T52" fmla="*/ 148701 w 971"/>
                <a:gd name="T53" fmla="*/ 1206646 h 971"/>
                <a:gd name="T54" fmla="*/ 303598 w 971"/>
                <a:gd name="T55" fmla="*/ 1205097 h 971"/>
                <a:gd name="T56" fmla="*/ 297402 w 971"/>
                <a:gd name="T57" fmla="*/ 1356896 h 971"/>
                <a:gd name="T58" fmla="*/ 453848 w 971"/>
                <a:gd name="T59" fmla="*/ 1315074 h 971"/>
                <a:gd name="T60" fmla="*/ 543688 w 971"/>
                <a:gd name="T61" fmla="*/ 1353798 h 971"/>
                <a:gd name="T62" fmla="*/ 610293 w 971"/>
                <a:gd name="T63" fmla="*/ 1494754 h 971"/>
                <a:gd name="T64" fmla="*/ 724917 w 971"/>
                <a:gd name="T65" fmla="*/ 1387875 h 971"/>
                <a:gd name="T66" fmla="*/ 822502 w 971"/>
                <a:gd name="T67" fmla="*/ 1504048 h 971"/>
                <a:gd name="T68" fmla="*/ 909244 w 971"/>
                <a:gd name="T69" fmla="*/ 1369288 h 971"/>
                <a:gd name="T70" fmla="*/ 1002182 w 971"/>
                <a:gd name="T71" fmla="*/ 1336759 h 971"/>
                <a:gd name="T72" fmla="*/ 1146236 w 971"/>
                <a:gd name="T73" fmla="*/ 1394071 h 971"/>
                <a:gd name="T74" fmla="*/ 1158628 w 971"/>
                <a:gd name="T75" fmla="*/ 1239174 h 971"/>
                <a:gd name="T76" fmla="*/ 1308878 w 971"/>
                <a:gd name="T77" fmla="*/ 1259311 h 971"/>
                <a:gd name="T78" fmla="*/ 1282546 w 971"/>
                <a:gd name="T79" fmla="*/ 1101316 h 971"/>
                <a:gd name="T80" fmla="*/ 1329015 w 971"/>
                <a:gd name="T81" fmla="*/ 1014574 h 971"/>
                <a:gd name="T82" fmla="*/ 1474618 w 971"/>
                <a:gd name="T83" fmla="*/ 960360 h 971"/>
                <a:gd name="T84" fmla="*/ 1380131 w 971"/>
                <a:gd name="T85" fmla="*/ 837992 h 971"/>
                <a:gd name="T86" fmla="*/ 1186510 w 971"/>
                <a:gd name="T87" fmla="*/ 992889 h 971"/>
                <a:gd name="T88" fmla="*/ 910793 w 971"/>
                <a:gd name="T89" fmla="*/ 1223685 h 971"/>
                <a:gd name="T90" fmla="*/ 552982 w 971"/>
                <a:gd name="T91" fmla="*/ 1209744 h 971"/>
                <a:gd name="T92" fmla="*/ 295853 w 971"/>
                <a:gd name="T93" fmla="*/ 957262 h 971"/>
                <a:gd name="T94" fmla="*/ 277265 w 971"/>
                <a:gd name="T95" fmla="*/ 597902 h 971"/>
                <a:gd name="T96" fmla="*/ 504964 w 971"/>
                <a:gd name="T97" fmla="*/ 320636 h 971"/>
                <a:gd name="T98" fmla="*/ 861226 w 971"/>
                <a:gd name="T99" fmla="*/ 267971 h 971"/>
                <a:gd name="T100" fmla="*/ 1158628 w 971"/>
                <a:gd name="T101" fmla="*/ 469337 h 971"/>
                <a:gd name="T102" fmla="*/ 1243821 w 971"/>
                <a:gd name="T103" fmla="*/ 819404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55"/>
            <p:cNvSpPr>
              <a:spLocks noEditPoints="1"/>
            </p:cNvSpPr>
            <p:nvPr/>
          </p:nvSpPr>
          <p:spPr bwMode="auto">
            <a:xfrm>
              <a:off x="6256305" y="3393778"/>
              <a:ext cx="522287" cy="546100"/>
            </a:xfrm>
            <a:custGeom>
              <a:gdLst>
                <a:gd name="T0" fmla="*/ 335960 w 129"/>
                <a:gd name="T1" fmla="*/ 372391 h 135"/>
                <a:gd name="T2" fmla="*/ 514060 w 129"/>
                <a:gd name="T3" fmla="*/ 105241 h 135"/>
                <a:gd name="T4" fmla="*/ 514060 w 129"/>
                <a:gd name="T5" fmla="*/ 85002 h 135"/>
                <a:gd name="T6" fmla="*/ 473582 w 129"/>
                <a:gd name="T7" fmla="*/ 40477 h 135"/>
                <a:gd name="T8" fmla="*/ 453344 w 129"/>
                <a:gd name="T9" fmla="*/ 40477 h 135"/>
                <a:gd name="T10" fmla="*/ 433105 w 129"/>
                <a:gd name="T11" fmla="*/ 64764 h 135"/>
                <a:gd name="T12" fmla="*/ 408819 w 129"/>
                <a:gd name="T13" fmla="*/ 64764 h 135"/>
                <a:gd name="T14" fmla="*/ 408819 w 129"/>
                <a:gd name="T15" fmla="*/ 0 h 135"/>
                <a:gd name="T16" fmla="*/ 109288 w 129"/>
                <a:gd name="T17" fmla="*/ 0 h 135"/>
                <a:gd name="T18" fmla="*/ 109288 w 129"/>
                <a:gd name="T19" fmla="*/ 64764 h 135"/>
                <a:gd name="T20" fmla="*/ 89050 w 129"/>
                <a:gd name="T21" fmla="*/ 64764 h 135"/>
                <a:gd name="T22" fmla="*/ 68811 w 129"/>
                <a:gd name="T23" fmla="*/ 40477 h 135"/>
                <a:gd name="T24" fmla="*/ 48573 w 129"/>
                <a:gd name="T25" fmla="*/ 40477 h 135"/>
                <a:gd name="T26" fmla="*/ 4048 w 129"/>
                <a:gd name="T27" fmla="*/ 85002 h 135"/>
                <a:gd name="T28" fmla="*/ 4048 w 129"/>
                <a:gd name="T29" fmla="*/ 105241 h 135"/>
                <a:gd name="T30" fmla="*/ 186195 w 129"/>
                <a:gd name="T31" fmla="*/ 372391 h 135"/>
                <a:gd name="T32" fmla="*/ 238815 w 129"/>
                <a:gd name="T33" fmla="*/ 396677 h 135"/>
                <a:gd name="T34" fmla="*/ 238815 w 129"/>
                <a:gd name="T35" fmla="*/ 416916 h 135"/>
                <a:gd name="T36" fmla="*/ 218577 w 129"/>
                <a:gd name="T37" fmla="*/ 429059 h 135"/>
                <a:gd name="T38" fmla="*/ 238815 w 129"/>
                <a:gd name="T39" fmla="*/ 437154 h 135"/>
                <a:gd name="T40" fmla="*/ 238815 w 129"/>
                <a:gd name="T41" fmla="*/ 461441 h 135"/>
                <a:gd name="T42" fmla="*/ 218577 w 129"/>
                <a:gd name="T43" fmla="*/ 481679 h 135"/>
                <a:gd name="T44" fmla="*/ 194290 w 129"/>
                <a:gd name="T45" fmla="*/ 501918 h 135"/>
                <a:gd name="T46" fmla="*/ 174052 w 129"/>
                <a:gd name="T47" fmla="*/ 522157 h 135"/>
                <a:gd name="T48" fmla="*/ 198338 w 129"/>
                <a:gd name="T49" fmla="*/ 546443 h 135"/>
                <a:gd name="T50" fmla="*/ 323817 w 129"/>
                <a:gd name="T51" fmla="*/ 546443 h 135"/>
                <a:gd name="T52" fmla="*/ 344056 w 129"/>
                <a:gd name="T53" fmla="*/ 522157 h 135"/>
                <a:gd name="T54" fmla="*/ 323817 w 129"/>
                <a:gd name="T55" fmla="*/ 501918 h 135"/>
                <a:gd name="T56" fmla="*/ 299531 w 129"/>
                <a:gd name="T57" fmla="*/ 481679 h 135"/>
                <a:gd name="T58" fmla="*/ 279292 w 129"/>
                <a:gd name="T59" fmla="*/ 461441 h 135"/>
                <a:gd name="T60" fmla="*/ 279292 w 129"/>
                <a:gd name="T61" fmla="*/ 437154 h 135"/>
                <a:gd name="T62" fmla="*/ 303578 w 129"/>
                <a:gd name="T63" fmla="*/ 429059 h 135"/>
                <a:gd name="T64" fmla="*/ 279292 w 129"/>
                <a:gd name="T65" fmla="*/ 416916 h 135"/>
                <a:gd name="T66" fmla="*/ 279292 w 129"/>
                <a:gd name="T67" fmla="*/ 396677 h 135"/>
                <a:gd name="T68" fmla="*/ 335960 w 129"/>
                <a:gd name="T69" fmla="*/ 372391 h 135"/>
                <a:gd name="T70" fmla="*/ 408819 w 129"/>
                <a:gd name="T71" fmla="*/ 85002 h 135"/>
                <a:gd name="T72" fmla="*/ 433105 w 129"/>
                <a:gd name="T73" fmla="*/ 85002 h 135"/>
                <a:gd name="T74" fmla="*/ 453344 w 129"/>
                <a:gd name="T75" fmla="*/ 64764 h 135"/>
                <a:gd name="T76" fmla="*/ 473582 w 129"/>
                <a:gd name="T77" fmla="*/ 85002 h 135"/>
                <a:gd name="T78" fmla="*/ 473582 w 129"/>
                <a:gd name="T79" fmla="*/ 105241 h 135"/>
                <a:gd name="T80" fmla="*/ 368342 w 129"/>
                <a:gd name="T81" fmla="*/ 287389 h 135"/>
                <a:gd name="T82" fmla="*/ 408819 w 129"/>
                <a:gd name="T83" fmla="*/ 85002 h 135"/>
                <a:gd name="T84" fmla="*/ 145718 w 129"/>
                <a:gd name="T85" fmla="*/ 291436 h 135"/>
                <a:gd name="T86" fmla="*/ 40477 w 129"/>
                <a:gd name="T87" fmla="*/ 109289 h 135"/>
                <a:gd name="T88" fmla="*/ 40477 w 129"/>
                <a:gd name="T89" fmla="*/ 89050 h 135"/>
                <a:gd name="T90" fmla="*/ 60716 w 129"/>
                <a:gd name="T91" fmla="*/ 68811 h 135"/>
                <a:gd name="T92" fmla="*/ 80954 w 129"/>
                <a:gd name="T93" fmla="*/ 89050 h 135"/>
                <a:gd name="T94" fmla="*/ 105241 w 129"/>
                <a:gd name="T95" fmla="*/ 89050 h 135"/>
                <a:gd name="T96" fmla="*/ 145718 w 129"/>
                <a:gd name="T97" fmla="*/ 291436 h 1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4" name="组合 13"/>
          <p:cNvGrpSpPr/>
          <p:nvPr/>
        </p:nvGrpSpPr>
        <p:grpSpPr>
          <a:xfrm>
            <a:off x="4738426" y="2068847"/>
            <a:ext cx="1219200" cy="1219200"/>
            <a:chOff x="4854540" y="2147589"/>
            <a:chExt cx="1219200" cy="1219200"/>
          </a:xfrm>
          <a:solidFill>
            <a:schemeClr val="accent1"/>
          </a:solidFill>
        </p:grpSpPr>
        <p:sp>
          <p:nvSpPr>
            <p:cNvPr id="15" name="Freeform 10"/>
            <p:cNvSpPr>
              <a:spLocks noEditPoints="1"/>
            </p:cNvSpPr>
            <p:nvPr/>
          </p:nvSpPr>
          <p:spPr bwMode="auto">
            <a:xfrm>
              <a:off x="4854540" y="2147589"/>
              <a:ext cx="1219200" cy="1219200"/>
            </a:xfrm>
            <a:custGeom>
              <a:gdLst>
                <a:gd name="T0" fmla="*/ 1122518 w 971"/>
                <a:gd name="T1" fmla="*/ 639107 h 971"/>
                <a:gd name="T2" fmla="*/ 1216689 w 971"/>
                <a:gd name="T3" fmla="*/ 554981 h 971"/>
                <a:gd name="T4" fmla="*/ 1108706 w 971"/>
                <a:gd name="T5" fmla="*/ 489689 h 971"/>
                <a:gd name="T6" fmla="*/ 1177765 w 971"/>
                <a:gd name="T7" fmla="*/ 387984 h 971"/>
                <a:gd name="T8" fmla="*/ 1052204 w 971"/>
                <a:gd name="T9" fmla="*/ 350316 h 971"/>
                <a:gd name="T10" fmla="*/ 1007001 w 971"/>
                <a:gd name="T11" fmla="*/ 285024 h 971"/>
                <a:gd name="T12" fmla="*/ 1020813 w 971"/>
                <a:gd name="T13" fmla="*/ 159463 h 971"/>
                <a:gd name="T14" fmla="*/ 896508 w 971"/>
                <a:gd name="T15" fmla="*/ 183319 h 971"/>
                <a:gd name="T16" fmla="*/ 878929 w 971"/>
                <a:gd name="T17" fmla="*/ 62781 h 971"/>
                <a:gd name="T18" fmla="*/ 760901 w 971"/>
                <a:gd name="T19" fmla="*/ 119283 h 971"/>
                <a:gd name="T20" fmla="*/ 684309 w 971"/>
                <a:gd name="T21" fmla="*/ 101705 h 971"/>
                <a:gd name="T22" fmla="*/ 608972 w 971"/>
                <a:gd name="T23" fmla="*/ 0 h 971"/>
                <a:gd name="T24" fmla="*/ 533635 w 971"/>
                <a:gd name="T25" fmla="*/ 100449 h 971"/>
                <a:gd name="T26" fmla="*/ 439464 w 971"/>
                <a:gd name="T27" fmla="*/ 23857 h 971"/>
                <a:gd name="T28" fmla="*/ 390496 w 971"/>
                <a:gd name="T29" fmla="*/ 144395 h 971"/>
                <a:gd name="T30" fmla="*/ 321437 w 971"/>
                <a:gd name="T31" fmla="*/ 183319 h 971"/>
                <a:gd name="T32" fmla="*/ 197131 w 971"/>
                <a:gd name="T33" fmla="*/ 158207 h 971"/>
                <a:gd name="T34" fmla="*/ 209687 w 971"/>
                <a:gd name="T35" fmla="*/ 283768 h 971"/>
                <a:gd name="T36" fmla="*/ 87893 w 971"/>
                <a:gd name="T37" fmla="*/ 291302 h 971"/>
                <a:gd name="T38" fmla="*/ 133095 w 971"/>
                <a:gd name="T39" fmla="*/ 413097 h 971"/>
                <a:gd name="T40" fmla="*/ 107983 w 971"/>
                <a:gd name="T41" fmla="*/ 488433 h 971"/>
                <a:gd name="T42" fmla="*/ 0 w 971"/>
                <a:gd name="T43" fmla="*/ 553725 h 971"/>
                <a:gd name="T44" fmla="*/ 94171 w 971"/>
                <a:gd name="T45" fmla="*/ 637851 h 971"/>
                <a:gd name="T46" fmla="*/ 7534 w 971"/>
                <a:gd name="T47" fmla="*/ 724489 h 971"/>
                <a:gd name="T48" fmla="*/ 123050 w 971"/>
                <a:gd name="T49" fmla="*/ 784758 h 971"/>
                <a:gd name="T50" fmla="*/ 155696 w 971"/>
                <a:gd name="T51" fmla="*/ 857584 h 971"/>
                <a:gd name="T52" fmla="*/ 120539 w 971"/>
                <a:gd name="T53" fmla="*/ 978122 h 971"/>
                <a:gd name="T54" fmla="*/ 246100 w 971"/>
                <a:gd name="T55" fmla="*/ 976867 h 971"/>
                <a:gd name="T56" fmla="*/ 241078 w 971"/>
                <a:gd name="T57" fmla="*/ 1099917 h 971"/>
                <a:gd name="T58" fmla="*/ 367895 w 971"/>
                <a:gd name="T59" fmla="*/ 1066015 h 971"/>
                <a:gd name="T60" fmla="*/ 440720 w 971"/>
                <a:gd name="T61" fmla="*/ 1097406 h 971"/>
                <a:gd name="T62" fmla="*/ 494711 w 971"/>
                <a:gd name="T63" fmla="*/ 1211666 h 971"/>
                <a:gd name="T64" fmla="*/ 587627 w 971"/>
                <a:gd name="T65" fmla="*/ 1125029 h 971"/>
                <a:gd name="T66" fmla="*/ 666730 w 971"/>
                <a:gd name="T67" fmla="*/ 1219200 h 971"/>
                <a:gd name="T68" fmla="*/ 737045 w 971"/>
                <a:gd name="T69" fmla="*/ 1109962 h 971"/>
                <a:gd name="T70" fmla="*/ 812381 w 971"/>
                <a:gd name="T71" fmla="*/ 1083594 h 971"/>
                <a:gd name="T72" fmla="*/ 929153 w 971"/>
                <a:gd name="T73" fmla="*/ 1130051 h 971"/>
                <a:gd name="T74" fmla="*/ 939198 w 971"/>
                <a:gd name="T75" fmla="*/ 1004490 h 971"/>
                <a:gd name="T76" fmla="*/ 1060993 w 971"/>
                <a:gd name="T77" fmla="*/ 1020813 h 971"/>
                <a:gd name="T78" fmla="*/ 1039647 w 971"/>
                <a:gd name="T79" fmla="*/ 892741 h 971"/>
                <a:gd name="T80" fmla="*/ 1077316 w 971"/>
                <a:gd name="T81" fmla="*/ 822426 h 971"/>
                <a:gd name="T82" fmla="*/ 1195343 w 971"/>
                <a:gd name="T83" fmla="*/ 778480 h 971"/>
                <a:gd name="T84" fmla="*/ 1118751 w 971"/>
                <a:gd name="T85" fmla="*/ 679287 h 971"/>
                <a:gd name="T86" fmla="*/ 961799 w 971"/>
                <a:gd name="T87" fmla="*/ 804848 h 971"/>
                <a:gd name="T88" fmla="*/ 738300 w 971"/>
                <a:gd name="T89" fmla="*/ 991934 h 971"/>
                <a:gd name="T90" fmla="*/ 448254 w 971"/>
                <a:gd name="T91" fmla="*/ 980634 h 971"/>
                <a:gd name="T92" fmla="*/ 239822 w 971"/>
                <a:gd name="T93" fmla="*/ 775969 h 971"/>
                <a:gd name="T94" fmla="*/ 224755 w 971"/>
                <a:gd name="T95" fmla="*/ 484667 h 971"/>
                <a:gd name="T96" fmla="*/ 409330 w 971"/>
                <a:gd name="T97" fmla="*/ 259912 h 971"/>
                <a:gd name="T98" fmla="*/ 698121 w 971"/>
                <a:gd name="T99" fmla="*/ 217221 h 971"/>
                <a:gd name="T100" fmla="*/ 939198 w 971"/>
                <a:gd name="T101" fmla="*/ 380451 h 971"/>
                <a:gd name="T102" fmla="*/ 1008257 w 971"/>
                <a:gd name="T103" fmla="*/ 664219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6" name="Group 33"/>
            <p:cNvGrpSpPr/>
            <p:nvPr/>
          </p:nvGrpSpPr>
          <p:grpSpPr>
            <a:xfrm>
              <a:off x="5206675" y="2504044"/>
              <a:ext cx="513855" cy="505699"/>
              <a:chOff x="1587575" y="2265358"/>
              <a:chExt cx="314468" cy="309477"/>
            </a:xfrm>
            <a:grpFill/>
          </p:grpSpPr>
          <p:sp>
            <p:nvSpPr>
              <p:cNvPr id="17" name="Freeform 59"/>
              <p:cNvSpPr>
                <a:spLocks noEditPoints="1"/>
              </p:cNvSpPr>
              <p:nvPr/>
            </p:nvSpPr>
            <p:spPr bwMode="auto">
              <a:xfrm>
                <a:off x="1587575" y="2265358"/>
                <a:ext cx="314468" cy="309477"/>
              </a:xfrm>
              <a:custGeom>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8" name="Oval 60"/>
              <p:cNvSpPr>
                <a:spLocks noChangeArrowheads="1"/>
              </p:cNvSpPr>
              <p:nvPr/>
            </p:nvSpPr>
            <p:spPr bwMode="auto">
              <a:xfrm>
                <a:off x="1712364" y="2387652"/>
                <a:ext cx="64890" cy="62395"/>
              </a:xfrm>
              <a:prstGeom prst="ellipse">
                <a:avLst/>
              </a:pr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grpSp>
        <p:nvGrpSpPr>
          <p:cNvPr id="19" name="组合 18"/>
          <p:cNvGrpSpPr/>
          <p:nvPr/>
        </p:nvGrpSpPr>
        <p:grpSpPr>
          <a:xfrm>
            <a:off x="4146289" y="3288049"/>
            <a:ext cx="1503363" cy="1503363"/>
            <a:chOff x="4262403" y="3366791"/>
            <a:chExt cx="1503363" cy="1503363"/>
          </a:xfrm>
          <a:solidFill>
            <a:schemeClr val="accent3"/>
          </a:solidFill>
        </p:grpSpPr>
        <p:sp>
          <p:nvSpPr>
            <p:cNvPr id="20" name="Freeform 7"/>
            <p:cNvSpPr>
              <a:spLocks noEditPoints="1"/>
            </p:cNvSpPr>
            <p:nvPr/>
          </p:nvSpPr>
          <p:spPr bwMode="auto">
            <a:xfrm>
              <a:off x="4262403" y="3366791"/>
              <a:ext cx="1503363" cy="1503363"/>
            </a:xfrm>
            <a:custGeom>
              <a:gdLst>
                <a:gd name="T0" fmla="*/ 1384777 w 971"/>
                <a:gd name="T1" fmla="*/ 788425 h 971"/>
                <a:gd name="T2" fmla="*/ 1500950 w 971"/>
                <a:gd name="T3" fmla="*/ 684644 h 971"/>
                <a:gd name="T4" fmla="*/ 1367739 w 971"/>
                <a:gd name="T5" fmla="*/ 604098 h 971"/>
                <a:gd name="T6" fmla="*/ 1452932 w 971"/>
                <a:gd name="T7" fmla="*/ 478631 h 971"/>
                <a:gd name="T8" fmla="*/ 1298035 w 971"/>
                <a:gd name="T9" fmla="*/ 432162 h 971"/>
                <a:gd name="T10" fmla="*/ 1242272 w 971"/>
                <a:gd name="T11" fmla="*/ 351616 h 971"/>
                <a:gd name="T12" fmla="*/ 1259311 w 971"/>
                <a:gd name="T13" fmla="*/ 196719 h 971"/>
                <a:gd name="T14" fmla="*/ 1105963 w 971"/>
                <a:gd name="T15" fmla="*/ 226149 h 971"/>
                <a:gd name="T16" fmla="*/ 1084278 w 971"/>
                <a:gd name="T17" fmla="*/ 77448 h 971"/>
                <a:gd name="T18" fmla="*/ 938675 w 971"/>
                <a:gd name="T19" fmla="*/ 147152 h 971"/>
                <a:gd name="T20" fmla="*/ 844188 w 971"/>
                <a:gd name="T21" fmla="*/ 125466 h 971"/>
                <a:gd name="T22" fmla="*/ 751250 w 971"/>
                <a:gd name="T23" fmla="*/ 0 h 971"/>
                <a:gd name="T24" fmla="*/ 658311 w 971"/>
                <a:gd name="T25" fmla="*/ 123917 h 971"/>
                <a:gd name="T26" fmla="*/ 542139 w 971"/>
                <a:gd name="T27" fmla="*/ 29430 h 971"/>
                <a:gd name="T28" fmla="*/ 481729 w 971"/>
                <a:gd name="T29" fmla="*/ 178131 h 971"/>
                <a:gd name="T30" fmla="*/ 396536 w 971"/>
                <a:gd name="T31" fmla="*/ 226149 h 971"/>
                <a:gd name="T32" fmla="*/ 243188 w 971"/>
                <a:gd name="T33" fmla="*/ 195170 h 971"/>
                <a:gd name="T34" fmla="*/ 258678 w 971"/>
                <a:gd name="T35" fmla="*/ 350067 h 971"/>
                <a:gd name="T36" fmla="*/ 108428 w 971"/>
                <a:gd name="T37" fmla="*/ 359361 h 971"/>
                <a:gd name="T38" fmla="*/ 164191 w 971"/>
                <a:gd name="T39" fmla="*/ 509610 h 971"/>
                <a:gd name="T40" fmla="*/ 133211 w 971"/>
                <a:gd name="T41" fmla="*/ 602549 h 971"/>
                <a:gd name="T42" fmla="*/ 0 w 971"/>
                <a:gd name="T43" fmla="*/ 683095 h 971"/>
                <a:gd name="T44" fmla="*/ 116173 w 971"/>
                <a:gd name="T45" fmla="*/ 786876 h 971"/>
                <a:gd name="T46" fmla="*/ 9294 w 971"/>
                <a:gd name="T47" fmla="*/ 893755 h 971"/>
                <a:gd name="T48" fmla="*/ 151799 w 971"/>
                <a:gd name="T49" fmla="*/ 968105 h 971"/>
                <a:gd name="T50" fmla="*/ 192072 w 971"/>
                <a:gd name="T51" fmla="*/ 1057945 h 971"/>
                <a:gd name="T52" fmla="*/ 148701 w 971"/>
                <a:gd name="T53" fmla="*/ 1206646 h 971"/>
                <a:gd name="T54" fmla="*/ 303598 w 971"/>
                <a:gd name="T55" fmla="*/ 1205097 h 971"/>
                <a:gd name="T56" fmla="*/ 297402 w 971"/>
                <a:gd name="T57" fmla="*/ 1356896 h 971"/>
                <a:gd name="T58" fmla="*/ 453848 w 971"/>
                <a:gd name="T59" fmla="*/ 1315074 h 971"/>
                <a:gd name="T60" fmla="*/ 543688 w 971"/>
                <a:gd name="T61" fmla="*/ 1353798 h 971"/>
                <a:gd name="T62" fmla="*/ 610293 w 971"/>
                <a:gd name="T63" fmla="*/ 1494754 h 971"/>
                <a:gd name="T64" fmla="*/ 724917 w 971"/>
                <a:gd name="T65" fmla="*/ 1387875 h 971"/>
                <a:gd name="T66" fmla="*/ 822502 w 971"/>
                <a:gd name="T67" fmla="*/ 1504048 h 971"/>
                <a:gd name="T68" fmla="*/ 909244 w 971"/>
                <a:gd name="T69" fmla="*/ 1369288 h 971"/>
                <a:gd name="T70" fmla="*/ 1002182 w 971"/>
                <a:gd name="T71" fmla="*/ 1336759 h 971"/>
                <a:gd name="T72" fmla="*/ 1146236 w 971"/>
                <a:gd name="T73" fmla="*/ 1394071 h 971"/>
                <a:gd name="T74" fmla="*/ 1158628 w 971"/>
                <a:gd name="T75" fmla="*/ 1239174 h 971"/>
                <a:gd name="T76" fmla="*/ 1308878 w 971"/>
                <a:gd name="T77" fmla="*/ 1259311 h 971"/>
                <a:gd name="T78" fmla="*/ 1282546 w 971"/>
                <a:gd name="T79" fmla="*/ 1101316 h 971"/>
                <a:gd name="T80" fmla="*/ 1329015 w 971"/>
                <a:gd name="T81" fmla="*/ 1014574 h 971"/>
                <a:gd name="T82" fmla="*/ 1474618 w 971"/>
                <a:gd name="T83" fmla="*/ 960360 h 971"/>
                <a:gd name="T84" fmla="*/ 1380131 w 971"/>
                <a:gd name="T85" fmla="*/ 837992 h 971"/>
                <a:gd name="T86" fmla="*/ 1186510 w 971"/>
                <a:gd name="T87" fmla="*/ 992889 h 971"/>
                <a:gd name="T88" fmla="*/ 910793 w 971"/>
                <a:gd name="T89" fmla="*/ 1223685 h 971"/>
                <a:gd name="T90" fmla="*/ 552982 w 971"/>
                <a:gd name="T91" fmla="*/ 1209744 h 971"/>
                <a:gd name="T92" fmla="*/ 295853 w 971"/>
                <a:gd name="T93" fmla="*/ 957262 h 971"/>
                <a:gd name="T94" fmla="*/ 277265 w 971"/>
                <a:gd name="T95" fmla="*/ 597902 h 971"/>
                <a:gd name="T96" fmla="*/ 504964 w 971"/>
                <a:gd name="T97" fmla="*/ 320636 h 971"/>
                <a:gd name="T98" fmla="*/ 861226 w 971"/>
                <a:gd name="T99" fmla="*/ 267971 h 971"/>
                <a:gd name="T100" fmla="*/ 1158628 w 971"/>
                <a:gd name="T101" fmla="*/ 469337 h 971"/>
                <a:gd name="T102" fmla="*/ 1243821 w 971"/>
                <a:gd name="T103" fmla="*/ 819404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21" name="Group 36"/>
            <p:cNvGrpSpPr/>
            <p:nvPr/>
          </p:nvGrpSpPr>
          <p:grpSpPr>
            <a:xfrm>
              <a:off x="4798811" y="3906911"/>
              <a:ext cx="373823" cy="421639"/>
              <a:chOff x="5513440" y="1766202"/>
              <a:chExt cx="429274" cy="484183"/>
            </a:xfrm>
            <a:grpFill/>
          </p:grpSpPr>
          <p:sp>
            <p:nvSpPr>
              <p:cNvPr id="22" name="Freeform 147"/>
              <p:cNvSpPr/>
              <p:nvPr/>
            </p:nvSpPr>
            <p:spPr bwMode="auto">
              <a:xfrm>
                <a:off x="5513440" y="1766202"/>
                <a:ext cx="429274" cy="87353"/>
              </a:xfrm>
              <a:custGeom>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Freeform 148"/>
              <p:cNvSpPr>
                <a:spLocks noEditPoints="1"/>
              </p:cNvSpPr>
              <p:nvPr/>
            </p:nvSpPr>
            <p:spPr bwMode="auto">
              <a:xfrm>
                <a:off x="5550876" y="1873521"/>
                <a:ext cx="356897" cy="376864"/>
              </a:xfrm>
              <a:custGeom>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4" name="Freeform 149"/>
              <p:cNvSpPr/>
              <p:nvPr/>
            </p:nvSpPr>
            <p:spPr bwMode="auto">
              <a:xfrm>
                <a:off x="5578330" y="1945898"/>
                <a:ext cx="174705" cy="102328"/>
              </a:xfrm>
              <a:custGeom>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sp>
        <p:nvSpPr>
          <p:cNvPr id="25" name="文本框 24"/>
          <p:cNvSpPr txBox="1"/>
          <p:nvPr/>
        </p:nvSpPr>
        <p:spPr>
          <a:xfrm>
            <a:off x="1103086" y="2030341"/>
            <a:ext cx="3184134" cy="932563"/>
          </a:xfrm>
          <a:prstGeom prst="rect">
            <a:avLst/>
          </a:prstGeom>
          <a:noFill/>
        </p:spPr>
        <p:txBody>
          <a:bodyPr wrap="square" rtlCol="0">
            <a:spAutoFit/>
          </a:bodyPr>
          <a:lstStyle/>
          <a:p>
            <a:pPr algn="r">
              <a:lnSpc>
                <a:spcPct val="13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矩形 25"/>
          <p:cNvSpPr/>
          <p:nvPr/>
        </p:nvSpPr>
        <p:spPr>
          <a:xfrm>
            <a:off x="2685513" y="1668737"/>
            <a:ext cx="1569660" cy="369332"/>
          </a:xfrm>
          <a:prstGeom prst="rect">
            <a:avLst/>
          </a:prstGeom>
          <a:noFill/>
        </p:spPr>
        <p:txBody>
          <a:bodyPr wrap="none" rtlCol="0">
            <a:spAutoFit/>
          </a:bodyPr>
          <a:lstStyle/>
          <a:p>
            <a:pPr algn="r"/>
            <a:r>
              <a:rPr lang="zh-CN" altLang="en-US" b="1">
                <a:solidFill>
                  <a:schemeClr val="accent1"/>
                </a:solidFill>
                <a:latin typeface="字魂59号-创粗黑" panose="00000500000000000000" pitchFamily="2" charset="-122"/>
                <a:ea typeface="字魂59号-创粗黑" panose="00000500000000000000" pitchFamily="2" charset="-122"/>
                <a:sym typeface="字魂59号-创粗黑" panose="00000500000000000000" pitchFamily="2" charset="-122"/>
              </a:rPr>
              <a:t>此处添加标题</a:t>
            </a:r>
            <a:endParaRPr lang="zh-CN" altLang="en-US" b="1">
              <a:solidFill>
                <a:schemeClr val="accen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文本框 26"/>
          <p:cNvSpPr txBox="1"/>
          <p:nvPr/>
        </p:nvSpPr>
        <p:spPr>
          <a:xfrm>
            <a:off x="7070911" y="1845080"/>
            <a:ext cx="3184134" cy="932563"/>
          </a:xfrm>
          <a:prstGeom prst="rect">
            <a:avLst/>
          </a:prstGeom>
          <a:noFill/>
        </p:spPr>
        <p:txBody>
          <a:bodyPr wrap="square" rtlCol="0">
            <a:spAutoFit/>
          </a:bodyPr>
          <a:lstStyle/>
          <a:p>
            <a:pPr>
              <a:lnSpc>
                <a:spcPct val="13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矩形 27"/>
          <p:cNvSpPr/>
          <p:nvPr/>
        </p:nvSpPr>
        <p:spPr>
          <a:xfrm>
            <a:off x="7070911" y="1483476"/>
            <a:ext cx="1569660" cy="369332"/>
          </a:xfrm>
          <a:prstGeom prst="rect">
            <a:avLst/>
          </a:prstGeom>
          <a:noFill/>
        </p:spPr>
        <p:txBody>
          <a:bodyPr wrap="none" rtlCol="0">
            <a:spAutoFit/>
          </a:bodyPr>
          <a:lstStyle/>
          <a:p>
            <a:r>
              <a:rPr lang="zh-CN" altLang="en-US" b="1">
                <a:solidFill>
                  <a:schemeClr val="accent2"/>
                </a:solidFill>
                <a:latin typeface="字魂59号-创粗黑" panose="00000500000000000000" pitchFamily="2" charset="-122"/>
                <a:ea typeface="字魂59号-创粗黑" panose="00000500000000000000" pitchFamily="2" charset="-122"/>
                <a:sym typeface="字魂59号-创粗黑" panose="00000500000000000000" pitchFamily="2" charset="-122"/>
              </a:rPr>
              <a:t>此处添加标题</a:t>
            </a:r>
            <a:endParaRPr lang="zh-CN" altLang="en-US" b="1">
              <a:solidFill>
                <a:schemeClr val="accent2"/>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9" name="文本框 28"/>
          <p:cNvSpPr txBox="1"/>
          <p:nvPr/>
        </p:nvSpPr>
        <p:spPr>
          <a:xfrm>
            <a:off x="882630" y="3686112"/>
            <a:ext cx="3184134" cy="932563"/>
          </a:xfrm>
          <a:prstGeom prst="rect">
            <a:avLst/>
          </a:prstGeom>
          <a:noFill/>
        </p:spPr>
        <p:txBody>
          <a:bodyPr wrap="square" rtlCol="0">
            <a:spAutoFit/>
          </a:bodyPr>
          <a:lstStyle/>
          <a:p>
            <a:pPr algn="r">
              <a:lnSpc>
                <a:spcPct val="13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矩形 29"/>
          <p:cNvSpPr/>
          <p:nvPr/>
        </p:nvSpPr>
        <p:spPr>
          <a:xfrm>
            <a:off x="2465057" y="3324508"/>
            <a:ext cx="1569660" cy="369332"/>
          </a:xfrm>
          <a:prstGeom prst="rect">
            <a:avLst/>
          </a:prstGeom>
          <a:noFill/>
        </p:spPr>
        <p:txBody>
          <a:bodyPr wrap="none" rtlCol="0">
            <a:spAutoFit/>
          </a:bodyPr>
          <a:lstStyle/>
          <a:p>
            <a:pPr algn="r"/>
            <a:r>
              <a:rPr lang="zh-CN" altLang="en-US" b="1">
                <a:solidFill>
                  <a:schemeClr val="accent3"/>
                </a:solidFill>
                <a:latin typeface="字魂59号-创粗黑" panose="00000500000000000000" pitchFamily="2" charset="-122"/>
                <a:ea typeface="字魂59号-创粗黑" panose="00000500000000000000" pitchFamily="2" charset="-122"/>
                <a:sym typeface="字魂59号-创粗黑" panose="00000500000000000000" pitchFamily="2" charset="-122"/>
              </a:rPr>
              <a:t>此处添加标题</a:t>
            </a:r>
            <a:endParaRPr lang="zh-CN" altLang="en-US" b="1">
              <a:solidFill>
                <a:schemeClr val="accent3"/>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文本框 30"/>
          <p:cNvSpPr txBox="1"/>
          <p:nvPr/>
        </p:nvSpPr>
        <p:spPr>
          <a:xfrm>
            <a:off x="7168686" y="3501446"/>
            <a:ext cx="3184134" cy="932563"/>
          </a:xfrm>
          <a:prstGeom prst="rect">
            <a:avLst/>
          </a:prstGeom>
          <a:noFill/>
        </p:spPr>
        <p:txBody>
          <a:bodyPr wrap="square" rtlCol="0">
            <a:spAutoFit/>
          </a:bodyPr>
          <a:lstStyle/>
          <a:p>
            <a:pPr>
              <a:lnSpc>
                <a:spcPct val="13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矩形 31"/>
          <p:cNvSpPr/>
          <p:nvPr/>
        </p:nvSpPr>
        <p:spPr>
          <a:xfrm>
            <a:off x="7168686" y="3139842"/>
            <a:ext cx="1569660" cy="369332"/>
          </a:xfrm>
          <a:prstGeom prst="rect">
            <a:avLst/>
          </a:prstGeom>
          <a:noFill/>
        </p:spPr>
        <p:txBody>
          <a:bodyPr wrap="none" rtlCol="0">
            <a:spAutoFit/>
          </a:bodyPr>
          <a:lstStyle/>
          <a:p>
            <a:r>
              <a:rPr lang="zh-CN" altLang="en-US" b="1">
                <a:solidFill>
                  <a:schemeClr val="accent4"/>
                </a:solidFill>
                <a:latin typeface="字魂59号-创粗黑" panose="00000500000000000000" pitchFamily="2" charset="-122"/>
                <a:ea typeface="字魂59号-创粗黑" panose="00000500000000000000" pitchFamily="2" charset="-122"/>
                <a:sym typeface="字魂59号-创粗黑" panose="00000500000000000000" pitchFamily="2" charset="-122"/>
              </a:rPr>
              <a:t>此处添加标题</a:t>
            </a:r>
            <a:endParaRPr lang="zh-CN" altLang="en-US" b="1">
              <a:solidFill>
                <a:schemeClr val="accent4"/>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文本框 32"/>
          <p:cNvSpPr txBox="1"/>
          <p:nvPr/>
        </p:nvSpPr>
        <p:spPr>
          <a:xfrm>
            <a:off x="6710549" y="5379634"/>
            <a:ext cx="3184134" cy="932563"/>
          </a:xfrm>
          <a:prstGeom prst="rect">
            <a:avLst/>
          </a:prstGeom>
          <a:noFill/>
        </p:spPr>
        <p:txBody>
          <a:bodyPr wrap="square" rtlCol="0">
            <a:spAutoFit/>
          </a:bodyPr>
          <a:lstStyle/>
          <a:p>
            <a:pPr>
              <a:lnSpc>
                <a:spcPct val="13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您的内容打在这里，或者通过复制您的文本后，在此框中选择粘贴，并选择只保留文字。</a:t>
            </a:r>
            <a:endPar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矩形 33"/>
          <p:cNvSpPr/>
          <p:nvPr/>
        </p:nvSpPr>
        <p:spPr>
          <a:xfrm>
            <a:off x="6710549" y="5018030"/>
            <a:ext cx="1569660" cy="369332"/>
          </a:xfrm>
          <a:prstGeom prst="rect">
            <a:avLst/>
          </a:prstGeom>
          <a:noFill/>
        </p:spPr>
        <p:txBody>
          <a:bodyPr wrap="none" rtlCol="0">
            <a:spAutoFit/>
          </a:bodyPr>
          <a:lstStyle/>
          <a:p>
            <a:r>
              <a:rPr lang="zh-CN" altLang="en-US" b="1">
                <a:solidFill>
                  <a:schemeClr val="accent5"/>
                </a:solidFill>
                <a:latin typeface="字魂59号-创粗黑" panose="00000500000000000000" pitchFamily="2" charset="-122"/>
                <a:ea typeface="字魂59号-创粗黑" panose="00000500000000000000" pitchFamily="2" charset="-122"/>
                <a:sym typeface="字魂59号-创粗黑" panose="00000500000000000000" pitchFamily="2" charset="-122"/>
              </a:rPr>
              <a:t>此处添加标题</a:t>
            </a:r>
            <a:endParaRPr lang="zh-CN" altLang="en-US" b="1">
              <a:solidFill>
                <a:schemeClr val="accent5"/>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2470976464"/>
      </p:ext>
    </p:extLst>
  </p:cSld>
  <p:clrMapOvr>
    <a:masterClrMapping/>
  </p:clrMapOvr>
  <mc:AlternateContent xmlns:mc="http://schemas.openxmlformats.org/markup-compatibility/2006">
    <mc:Choice xmlns:p14="http://schemas.microsoft.com/office/powerpoint/2010/main" Requires="p14">
      <p:transition spd="slow" advClick="0" advTm="5000" p14:dur="1600">
        <p14:prism isInverted="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360"/>
                                          </p:val>
                                        </p:tav>
                                        <p:tav tm="100000">
                                          <p:val>
                                            <p:fltVal val="0"/>
                                          </p:val>
                                        </p:tav>
                                      </p:tavLst>
                                    </p:anim>
                                    <p:animEffect transition="in" filter="fade">
                                      <p:cBhvr>
                                        <p:cTn id="16" dur="500"/>
                                        <p:tgtEl>
                                          <p:spTgt spid="8"/>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 calcmode="lin" valueType="num">
                                      <p:cBhvr>
                                        <p:cTn id="27" dur="500" fill="hold"/>
                                        <p:tgtEl>
                                          <p:spTgt spid="19"/>
                                        </p:tgtEl>
                                        <p:attrNameLst>
                                          <p:attrName>style.rotation</p:attrName>
                                        </p:attrNameLst>
                                      </p:cBhvr>
                                      <p:tavLst>
                                        <p:tav tm="0">
                                          <p:val>
                                            <p:fltVal val="360"/>
                                          </p:val>
                                        </p:tav>
                                        <p:tav tm="100000">
                                          <p:val>
                                            <p:fltVal val="0"/>
                                          </p:val>
                                        </p:tav>
                                      </p:tavLst>
                                    </p:anim>
                                    <p:animEffect transition="in" filter="fade">
                                      <p:cBhvr>
                                        <p:cTn id="28" dur="500"/>
                                        <p:tgtEl>
                                          <p:spTgt spid="19"/>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style.rotation</p:attrName>
                                        </p:attrNameLst>
                                      </p:cBhvr>
                                      <p:tavLst>
                                        <p:tav tm="0">
                                          <p:val>
                                            <p:fltVal val="360"/>
                                          </p:val>
                                        </p:tav>
                                        <p:tav tm="100000">
                                          <p:val>
                                            <p:fltVal val="0"/>
                                          </p:val>
                                        </p:tav>
                                      </p:tavLst>
                                    </p:anim>
                                    <p:animEffect transition="in" filter="fade">
                                      <p:cBhvr>
                                        <p:cTn id="34" dur="500"/>
                                        <p:tgtEl>
                                          <p:spTgt spid="2"/>
                                        </p:tgtEl>
                                      </p:cBhvr>
                                    </p:animEffect>
                                  </p:childTnLst>
                                </p:cTn>
                              </p:par>
                            </p:childTnLst>
                          </p:cTn>
                        </p:par>
                        <p:par>
                          <p:cTn id="35" fill="hold" nodeType="afterGroup">
                            <p:stCondLst>
                              <p:cond delay="500"/>
                            </p:stCondLst>
                            <p:childTnLst>
                              <p:par>
                                <p:cTn id="36" presetID="53" presetClass="entr" presetSubtype="0" fill="hold" grpId="0" nodeType="afterEffect">
                                  <p:stCondLst>
                                    <p:cond delay="0"/>
                                  </p:stCondLst>
                                  <p:iterate type="lt">
                                    <p:tmPct val="10000"/>
                                  </p:iterate>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fltVal val="0"/>
                                          </p:val>
                                        </p:tav>
                                        <p:tav tm="100000">
                                          <p:val>
                                            <p:strVal val="#ppt_w"/>
                                          </p:val>
                                        </p:tav>
                                      </p:tavLst>
                                    </p:anim>
                                    <p:anim calcmode="lin" valueType="num">
                                      <p:cBhvr>
                                        <p:cTn id="39" dur="500" fill="hold"/>
                                        <p:tgtEl>
                                          <p:spTgt spid="26"/>
                                        </p:tgtEl>
                                        <p:attrNameLst>
                                          <p:attrName>ppt_h</p:attrName>
                                        </p:attrNameLst>
                                      </p:cBhvr>
                                      <p:tavLst>
                                        <p:tav tm="0">
                                          <p:val>
                                            <p:fltVal val="0"/>
                                          </p:val>
                                        </p:tav>
                                        <p:tav tm="100000">
                                          <p:val>
                                            <p:strVal val="#ppt_h"/>
                                          </p:val>
                                        </p:tav>
                                      </p:tavLst>
                                    </p:anim>
                                    <p:animEffect transition="in" filter="fade">
                                      <p:cBhvr>
                                        <p:cTn id="40" dur="500"/>
                                        <p:tgtEl>
                                          <p:spTgt spid="26"/>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nodeType="afterGroup">
                            <p:stCondLst>
                              <p:cond delay="1000"/>
                            </p:stCondLst>
                            <p:childTnLst>
                              <p:par>
                                <p:cTn id="45" presetID="53" presetClass="entr" presetSubtype="0" fill="hold" grpId="0" nodeType="afterEffect">
                                  <p:stCondLst>
                                    <p:cond delay="0"/>
                                  </p:stCondLst>
                                  <p:iterate type="lt">
                                    <p:tmPct val="10000"/>
                                  </p:iterate>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up)">
                                      <p:cBhvr>
                                        <p:cTn id="52" dur="500"/>
                                        <p:tgtEl>
                                          <p:spTgt spid="27"/>
                                        </p:tgtEl>
                                      </p:cBhvr>
                                    </p:animEffect>
                                  </p:childTnLst>
                                </p:cTn>
                              </p:par>
                            </p:childTnLst>
                          </p:cTn>
                        </p:par>
                        <p:par>
                          <p:cTn id="53" fill="hold" nodeType="afterGroup">
                            <p:stCondLst>
                              <p:cond delay="1500"/>
                            </p:stCondLst>
                            <p:childTnLst>
                              <p:par>
                                <p:cTn id="54" presetID="53" presetClass="entr" presetSubtype="0" fill="hold" grpId="0" nodeType="afterEffect">
                                  <p:stCondLst>
                                    <p:cond delay="0"/>
                                  </p:stCondLst>
                                  <p:iterate type="lt">
                                    <p:tmPct val="10000"/>
                                  </p:iterate>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up)">
                                      <p:cBhvr>
                                        <p:cTn id="61" dur="500"/>
                                        <p:tgtEl>
                                          <p:spTgt spid="29"/>
                                        </p:tgtEl>
                                      </p:cBhvr>
                                    </p:animEffect>
                                  </p:childTnLst>
                                </p:cTn>
                              </p:par>
                            </p:childTnLst>
                          </p:cTn>
                        </p:par>
                        <p:par>
                          <p:cTn id="62" fill="hold" nodeType="afterGroup">
                            <p:stCondLst>
                              <p:cond delay="2000"/>
                            </p:stCondLst>
                            <p:childTnLst>
                              <p:par>
                                <p:cTn id="63" presetID="53" presetClass="entr" presetSubtype="0" fill="hold" grpId="0" nodeType="afterEffect">
                                  <p:stCondLst>
                                    <p:cond delay="0"/>
                                  </p:stCondLst>
                                  <p:iterate type="lt">
                                    <p:tmPct val="10000"/>
                                  </p:iterate>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fltVal val="0"/>
                                          </p:val>
                                        </p:tav>
                                        <p:tav tm="100000">
                                          <p:val>
                                            <p:strVal val="#ppt_w"/>
                                          </p:val>
                                        </p:tav>
                                      </p:tavLst>
                                    </p:anim>
                                    <p:anim calcmode="lin" valueType="num">
                                      <p:cBhvr>
                                        <p:cTn id="66" dur="500" fill="hold"/>
                                        <p:tgtEl>
                                          <p:spTgt spid="32"/>
                                        </p:tgtEl>
                                        <p:attrNameLst>
                                          <p:attrName>ppt_h</p:attrName>
                                        </p:attrNameLst>
                                      </p:cBhvr>
                                      <p:tavLst>
                                        <p:tav tm="0">
                                          <p:val>
                                            <p:fltVal val="0"/>
                                          </p:val>
                                        </p:tav>
                                        <p:tav tm="100000">
                                          <p:val>
                                            <p:strVal val="#ppt_h"/>
                                          </p:val>
                                        </p:tav>
                                      </p:tavLst>
                                    </p:anim>
                                    <p:animEffect transition="in" filter="fade">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childTnLst>
                          </p:cTn>
                        </p:par>
                        <p:par>
                          <p:cTn id="71" fill="hold" nodeType="afterGroup">
                            <p:stCondLst>
                              <p:cond delay="2500"/>
                            </p:stCondLst>
                            <p:childTnLst>
                              <p:par>
                                <p:cTn id="72" presetID="53" presetClass="entr" presetSubtype="0" fill="hold" grpId="0" nodeType="afterEffect">
                                  <p:stCondLst>
                                    <p:cond delay="0"/>
                                  </p:stCondLst>
                                  <p:iterate type="lt">
                                    <p:tmPct val="10000"/>
                                  </p:iterate>
                                  <p:childTnLst>
                                    <p:set>
                                      <p:cBhvr>
                                        <p:cTn id="73" dur="1" fill="hold">
                                          <p:stCondLst>
                                            <p:cond delay="0"/>
                                          </p:stCondLst>
                                        </p:cTn>
                                        <p:tgtEl>
                                          <p:spTgt spid="34"/>
                                        </p:tgtEl>
                                        <p:attrNameLst>
                                          <p:attrName>style.visibility</p:attrName>
                                        </p:attrNameLst>
                                      </p:cBhvr>
                                      <p:to>
                                        <p:strVal val="visible"/>
                                      </p:to>
                                    </p:set>
                                    <p:anim calcmode="lin" valueType="num">
                                      <p:cBhvr>
                                        <p:cTn id="74" dur="500" fill="hold"/>
                                        <p:tgtEl>
                                          <p:spTgt spid="34"/>
                                        </p:tgtEl>
                                        <p:attrNameLst>
                                          <p:attrName>ppt_w</p:attrName>
                                        </p:attrNameLst>
                                      </p:cBhvr>
                                      <p:tavLst>
                                        <p:tav tm="0">
                                          <p:val>
                                            <p:fltVal val="0"/>
                                          </p:val>
                                        </p:tav>
                                        <p:tav tm="100000">
                                          <p:val>
                                            <p:strVal val="#ppt_w"/>
                                          </p:val>
                                        </p:tav>
                                      </p:tavLst>
                                    </p:anim>
                                    <p:anim calcmode="lin" valueType="num">
                                      <p:cBhvr>
                                        <p:cTn id="75" dur="500" fill="hold"/>
                                        <p:tgtEl>
                                          <p:spTgt spid="34"/>
                                        </p:tgtEl>
                                        <p:attrNameLst>
                                          <p:attrName>ppt_h</p:attrName>
                                        </p:attrNameLst>
                                      </p:cBhvr>
                                      <p:tavLst>
                                        <p:tav tm="0">
                                          <p:val>
                                            <p:fltVal val="0"/>
                                          </p:val>
                                        </p:tav>
                                        <p:tav tm="100000">
                                          <p:val>
                                            <p:strVal val="#ppt_h"/>
                                          </p:val>
                                        </p:tav>
                                      </p:tavLst>
                                    </p:anim>
                                    <p:animEffect transition="in" filter="fade">
                                      <p:cBhvr>
                                        <p:cTn id="76" dur="500"/>
                                        <p:tgtEl>
                                          <p:spTgt spid="34"/>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up)">
                                      <p:cBhvr>
                                        <p:cTn id="7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cxnSp>
        <p:nvCxnSpPr>
          <p:cNvPr id="2" name="直接连接符 17"/>
          <p:cNvCxnSpPr>
            <a:cxnSpLocks noChangeShapeType="1"/>
          </p:cNvCxnSpPr>
          <p:nvPr/>
        </p:nvCxnSpPr>
        <p:spPr bwMode="auto">
          <a:xfrm>
            <a:off x="4326414" y="2517275"/>
            <a:ext cx="1337971" cy="0"/>
          </a:xfrm>
          <a:prstGeom prst="line">
            <a:avLst/>
          </a:prstGeom>
          <a:noFill/>
          <a:ln w="19050" cmpd="sng">
            <a:solidFill>
              <a:schemeClr val="accent4"/>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3" name="直接连接符 18"/>
          <p:cNvCxnSpPr>
            <a:cxnSpLocks noChangeShapeType="1"/>
          </p:cNvCxnSpPr>
          <p:nvPr/>
        </p:nvCxnSpPr>
        <p:spPr bwMode="auto">
          <a:xfrm flipV="1">
            <a:off x="4669713" y="3669835"/>
            <a:ext cx="994673" cy="15191"/>
          </a:xfrm>
          <a:prstGeom prst="line">
            <a:avLst/>
          </a:prstGeom>
          <a:noFill/>
          <a:ln w="19050" cmpd="sng">
            <a:solidFill>
              <a:schemeClr val="accent3"/>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4" name="直接连接符 19"/>
          <p:cNvCxnSpPr>
            <a:cxnSpLocks noChangeShapeType="1"/>
          </p:cNvCxnSpPr>
          <p:nvPr/>
        </p:nvCxnSpPr>
        <p:spPr bwMode="auto">
          <a:xfrm>
            <a:off x="3828068" y="4738847"/>
            <a:ext cx="1836317" cy="1900"/>
          </a:xfrm>
          <a:prstGeom prst="line">
            <a:avLst/>
          </a:prstGeom>
          <a:noFill/>
          <a:ln w="19050" cmpd="sng">
            <a:solidFill>
              <a:schemeClr val="accent2"/>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a:off x="3591892" y="5665451"/>
            <a:ext cx="2072493" cy="0"/>
          </a:xfrm>
          <a:prstGeom prst="line">
            <a:avLst/>
          </a:prstGeom>
          <a:noFill/>
          <a:ln w="19050" cmpd="sng">
            <a:solidFill>
              <a:schemeClr val="accent1"/>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 name="矩形 1"/>
          <p:cNvSpPr/>
          <p:nvPr/>
        </p:nvSpPr>
        <p:spPr bwMode="auto">
          <a:xfrm flipV="1">
            <a:off x="2096881" y="5900900"/>
            <a:ext cx="937725" cy="677865"/>
          </a:xfrm>
          <a:custGeom>
            <a:gdLst>
              <a:gd name="T0" fmla="*/ 0 w 2160240"/>
              <a:gd name="T1" fmla="*/ 1062681 h 1062681"/>
              <a:gd name="T2" fmla="*/ 2160240 w 2160240"/>
              <a:gd name="T3" fmla="*/ 0 h 1062681"/>
              <a:gd name="T4" fmla="*/ 2160240 w 2160240"/>
              <a:gd name="T5" fmla="*/ 1062681 h 1062681"/>
              <a:gd name="T6" fmla="*/ 0 w 2160240"/>
              <a:gd name="T7" fmla="*/ 1062681 h 1062681"/>
            </a:gd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solidFill>
            <a:schemeClr val="accent1"/>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矩形 1"/>
          <p:cNvSpPr/>
          <p:nvPr/>
        </p:nvSpPr>
        <p:spPr bwMode="auto">
          <a:xfrm>
            <a:off x="1087025" y="1359020"/>
            <a:ext cx="1499601" cy="687357"/>
          </a:xfrm>
          <a:custGeom>
            <a:gdLst>
              <a:gd name="T0" fmla="*/ 0 w 2160240"/>
              <a:gd name="T1" fmla="*/ 1062681 h 1062681"/>
              <a:gd name="T2" fmla="*/ 2160240 w 2160240"/>
              <a:gd name="T3" fmla="*/ 0 h 1062681"/>
              <a:gd name="T4" fmla="*/ 2160240 w 2160240"/>
              <a:gd name="T5" fmla="*/ 1062681 h 1062681"/>
              <a:gd name="T6" fmla="*/ 0 w 2160240"/>
              <a:gd name="T7" fmla="*/ 1062681 h 1062681"/>
            </a:gd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solidFill>
            <a:schemeClr val="accent5"/>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流程图: 决策 6"/>
          <p:cNvSpPr/>
          <p:nvPr/>
        </p:nvSpPr>
        <p:spPr bwMode="auto">
          <a:xfrm rot="20672970">
            <a:off x="1869093" y="5044551"/>
            <a:ext cx="2103240" cy="459504"/>
          </a:xfrm>
          <a:custGeom>
            <a:gdLst>
              <a:gd name="T0" fmla="*/ 0 w 10716"/>
              <a:gd name="T1" fmla="*/ 596 h 10675"/>
              <a:gd name="T2" fmla="*/ 6157 w 10716"/>
              <a:gd name="T3" fmla="*/ 0 h 10675"/>
              <a:gd name="T4" fmla="*/ 10716 w 10716"/>
              <a:gd name="T5" fmla="*/ 5887 h 10675"/>
              <a:gd name="T6" fmla="*/ 7566 w 10716"/>
              <a:gd name="T7" fmla="*/ 10675 h 10675"/>
              <a:gd name="T8" fmla="*/ 0 w 10716"/>
              <a:gd name="T9" fmla="*/ 596 h 10675"/>
            </a:gdLst>
            <a:cxnLst>
              <a:cxn ang="0">
                <a:pos x="T0" y="T1"/>
              </a:cxn>
              <a:cxn ang="0">
                <a:pos x="T2" y="T3"/>
              </a:cxn>
              <a:cxn ang="0">
                <a:pos x="T4" y="T5"/>
              </a:cxn>
              <a:cxn ang="0">
                <a:pos x="T6" y="T7"/>
              </a:cxn>
              <a:cxn ang="0">
                <a:pos x="T8" y="T9"/>
              </a:cxn>
            </a:cxnLst>
            <a:rect l="0" t="0" r="r" b="b"/>
            <a:pathLst>
              <a:path w="10716" h="10675">
                <a:moveTo>
                  <a:pt x="0" y="596"/>
                </a:moveTo>
                <a:lnTo>
                  <a:pt x="6157" y="0"/>
                </a:lnTo>
                <a:lnTo>
                  <a:pt x="10716" y="5887"/>
                </a:lnTo>
                <a:lnTo>
                  <a:pt x="7566" y="10675"/>
                </a:lnTo>
                <a:lnTo>
                  <a:pt x="0" y="596"/>
                </a:lnTo>
                <a:close/>
              </a:path>
            </a:pathLst>
          </a:custGeom>
          <a:solidFill>
            <a:schemeClr val="accent2"/>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流程图: 决策 6"/>
          <p:cNvSpPr/>
          <p:nvPr/>
        </p:nvSpPr>
        <p:spPr bwMode="auto">
          <a:xfrm rot="20926064">
            <a:off x="1487548" y="4098960"/>
            <a:ext cx="2845448" cy="429124"/>
          </a:xfrm>
          <a:custGeom>
            <a:gdLst>
              <a:gd name="T0" fmla="*/ 0 w 10171"/>
              <a:gd name="T1" fmla="*/ 596 h 10675"/>
              <a:gd name="T2" fmla="*/ 6157 w 10171"/>
              <a:gd name="T3" fmla="*/ 0 h 10675"/>
              <a:gd name="T4" fmla="*/ 10171 w 10171"/>
              <a:gd name="T5" fmla="*/ 7190 h 10675"/>
              <a:gd name="T6" fmla="*/ 7566 w 10171"/>
              <a:gd name="T7" fmla="*/ 10675 h 10675"/>
              <a:gd name="T8" fmla="*/ 0 w 10171"/>
              <a:gd name="T9" fmla="*/ 596 h 10675"/>
            </a:gdLst>
            <a:cxnLst>
              <a:cxn ang="0">
                <a:pos x="T0" y="T1"/>
              </a:cxn>
              <a:cxn ang="0">
                <a:pos x="T2" y="T3"/>
              </a:cxn>
              <a:cxn ang="0">
                <a:pos x="T4" y="T5"/>
              </a:cxn>
              <a:cxn ang="0">
                <a:pos x="T6" y="T7"/>
              </a:cxn>
              <a:cxn ang="0">
                <a:pos x="T8" y="T9"/>
              </a:cxn>
            </a:cxnLst>
            <a:rect l="0" t="0" r="r" b="b"/>
            <a:pathLst>
              <a:path w="10171" h="10675">
                <a:moveTo>
                  <a:pt x="0" y="596"/>
                </a:moveTo>
                <a:lnTo>
                  <a:pt x="6157" y="0"/>
                </a:lnTo>
                <a:lnTo>
                  <a:pt x="10171" y="7190"/>
                </a:lnTo>
                <a:lnTo>
                  <a:pt x="7566" y="10675"/>
                </a:lnTo>
                <a:lnTo>
                  <a:pt x="0" y="596"/>
                </a:lnTo>
                <a:close/>
              </a:path>
            </a:pathLst>
          </a:custGeom>
          <a:solidFill>
            <a:schemeClr val="accent3"/>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流程图: 决策 6"/>
          <p:cNvSpPr/>
          <p:nvPr/>
        </p:nvSpPr>
        <p:spPr bwMode="auto">
          <a:xfrm rot="20909760">
            <a:off x="751037" y="2866650"/>
            <a:ext cx="3547793" cy="634192"/>
          </a:xfrm>
          <a:custGeom>
            <a:gdLst>
              <a:gd name="T0" fmla="*/ 0 w 11332"/>
              <a:gd name="T1" fmla="*/ 0 h 11825"/>
              <a:gd name="T2" fmla="*/ 6996 w 11332"/>
              <a:gd name="T3" fmla="*/ 1150 h 11825"/>
              <a:gd name="T4" fmla="*/ 11332 w 11332"/>
              <a:gd name="T5" fmla="*/ 8128 h 11825"/>
              <a:gd name="T6" fmla="*/ 8405 w 11332"/>
              <a:gd name="T7" fmla="*/ 11825 h 11825"/>
              <a:gd name="T8" fmla="*/ 0 w 11332"/>
              <a:gd name="T9" fmla="*/ 0 h 11825"/>
            </a:gdLst>
            <a:cxnLst>
              <a:cxn ang="0">
                <a:pos x="T0" y="T1"/>
              </a:cxn>
              <a:cxn ang="0">
                <a:pos x="T2" y="T3"/>
              </a:cxn>
              <a:cxn ang="0">
                <a:pos x="T4" y="T5"/>
              </a:cxn>
              <a:cxn ang="0">
                <a:pos x="T6" y="T7"/>
              </a:cxn>
              <a:cxn ang="0">
                <a:pos x="T8" y="T9"/>
              </a:cxn>
            </a:cxnLst>
            <a:rect l="0" t="0" r="r" b="b"/>
            <a:pathLst>
              <a:path w="11332" h="11825">
                <a:moveTo>
                  <a:pt x="0" y="0"/>
                </a:moveTo>
                <a:lnTo>
                  <a:pt x="6996" y="1150"/>
                </a:lnTo>
                <a:lnTo>
                  <a:pt x="11332" y="8128"/>
                </a:lnTo>
                <a:lnTo>
                  <a:pt x="8405" y="11825"/>
                </a:lnTo>
                <a:lnTo>
                  <a:pt x="0" y="0"/>
                </a:lnTo>
                <a:close/>
              </a:path>
            </a:pathLst>
          </a:custGeom>
          <a:solidFill>
            <a:schemeClr val="accent4"/>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矩形 4"/>
          <p:cNvSpPr>
            <a:spLocks noChangeArrowheads="1"/>
          </p:cNvSpPr>
          <p:nvPr/>
        </p:nvSpPr>
        <p:spPr bwMode="auto">
          <a:xfrm>
            <a:off x="713070" y="3164759"/>
            <a:ext cx="4329864" cy="1023443"/>
          </a:xfrm>
          <a:custGeom>
            <a:gdLst>
              <a:gd name="T0" fmla="*/ 30 w 2410718"/>
              <a:gd name="T1" fmla="*/ 25842 h 850751"/>
              <a:gd name="T2" fmla="*/ 3619739 w 2410718"/>
              <a:gd name="T3" fmla="*/ 5 h 850751"/>
              <a:gd name="T4" fmla="*/ 3197123 w 2410718"/>
              <a:gd name="T5" fmla="*/ 809033 h 850751"/>
              <a:gd name="T6" fmla="*/ 1757283 w 2410718"/>
              <a:gd name="T7" fmla="*/ 854871 h 850751"/>
              <a:gd name="T8" fmla="*/ 422644 w 2410718"/>
              <a:gd name="T9" fmla="*/ 796114 h 850751"/>
              <a:gd name="T10" fmla="*/ 30 w 2410718"/>
              <a:gd name="T11" fmla="*/ 25842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3"/>
          </a:solidFill>
          <a:ln>
            <a:noFill/>
          </a:ln>
          <a:extLst/>
        </p:spPr>
        <p:txBody>
          <a:bodyPr lIns="91391" tIns="45696" rIns="91391" bIns="45696"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pPr algn="ctr" eaLnBrk="1" hangingPunct="1"/>
            <a:endParaRPr lang="zh-CN" altLang="en-US" sz="24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矩形 4"/>
          <p:cNvSpPr>
            <a:spLocks noChangeArrowheads="1"/>
          </p:cNvSpPr>
          <p:nvPr/>
        </p:nvSpPr>
        <p:spPr bwMode="auto">
          <a:xfrm>
            <a:off x="1476158" y="4345801"/>
            <a:ext cx="2786603" cy="789892"/>
          </a:xfrm>
          <a:custGeom>
            <a:gdLst>
              <a:gd name="T0" fmla="*/ 570 w 2411665"/>
              <a:gd name="T1" fmla="*/ 19270 h 880585"/>
              <a:gd name="T2" fmla="*/ 2329218 w 2411665"/>
              <a:gd name="T3" fmla="*/ 4 h 880585"/>
              <a:gd name="T4" fmla="*/ 2057339 w 2411665"/>
              <a:gd name="T5" fmla="*/ 603258 h 880585"/>
              <a:gd name="T6" fmla="*/ 1192688 w 2411665"/>
              <a:gd name="T7" fmla="*/ 660087 h 880585"/>
              <a:gd name="T8" fmla="*/ 272448 w 2411665"/>
              <a:gd name="T9" fmla="*/ 593625 h 880585"/>
              <a:gd name="T10" fmla="*/ 570 w 2411665"/>
              <a:gd name="T11" fmla="*/ 19270 h 880585"/>
              <a:gd name="T12" fmla="*/ 0 60000 65536"/>
              <a:gd name="T13" fmla="*/ 0 60000 65536"/>
              <a:gd name="T14" fmla="*/ 0 60000 65536"/>
              <a:gd name="T15" fmla="*/ 0 60000 65536"/>
              <a:gd name="T16" fmla="*/ 0 60000 65536"/>
              <a:gd name="T17" fmla="*/ 0 60000 65536"/>
              <a:gd name="T18" fmla="*/ 0 w 2411665"/>
              <a:gd name="T19" fmla="*/ 0 h 880585"/>
              <a:gd name="T20" fmla="*/ 2411665 w 2411665"/>
              <a:gd name="T21" fmla="*/ 880585 h 880585"/>
            </a:gdLst>
            <a:cxnLst>
              <a:cxn ang="T12">
                <a:pos x="T0" y="T1"/>
              </a:cxn>
              <a:cxn ang="T13">
                <a:pos x="T2" y="T3"/>
              </a:cxn>
              <a:cxn ang="T14">
                <a:pos x="T4" y="T5"/>
              </a:cxn>
              <a:cxn ang="T15">
                <a:pos x="T6" y="T7"/>
              </a:cxn>
              <a:cxn ang="T16">
                <a:pos x="T8" y="T9"/>
              </a:cxn>
              <a:cxn ang="T17">
                <a:pos x="T10" y="T11"/>
              </a:cxn>
            </a:cxnLst>
            <a:rect l="T18" t="T19" r="T20" b="T21"/>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chemeClr val="accent2"/>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矩形 4"/>
          <p:cNvSpPr>
            <a:spLocks noChangeArrowheads="1"/>
          </p:cNvSpPr>
          <p:nvPr/>
        </p:nvSpPr>
        <p:spPr bwMode="auto">
          <a:xfrm>
            <a:off x="1882382" y="5310381"/>
            <a:ext cx="1945687" cy="708244"/>
          </a:xfrm>
          <a:custGeom>
            <a:gdLst>
              <a:gd name="T0" fmla="*/ 398 w 2411678"/>
              <a:gd name="T1" fmla="*/ 16413 h 926980"/>
              <a:gd name="T2" fmla="*/ 1626319 w 2411678"/>
              <a:gd name="T3" fmla="*/ 4 h 926980"/>
              <a:gd name="T4" fmla="*/ 1436486 w 2411678"/>
              <a:gd name="T5" fmla="*/ 513830 h 926980"/>
              <a:gd name="T6" fmla="*/ 881328 w 2411678"/>
              <a:gd name="T7" fmla="*/ 591610 h 926980"/>
              <a:gd name="T8" fmla="*/ 190230 w 2411678"/>
              <a:gd name="T9" fmla="*/ 505624 h 926980"/>
              <a:gd name="T10" fmla="*/ 398 w 2411678"/>
              <a:gd name="T11" fmla="*/ 16413 h 926980"/>
              <a:gd name="T12" fmla="*/ 0 60000 65536"/>
              <a:gd name="T13" fmla="*/ 0 60000 65536"/>
              <a:gd name="T14" fmla="*/ 0 60000 65536"/>
              <a:gd name="T15" fmla="*/ 0 60000 65536"/>
              <a:gd name="T16" fmla="*/ 0 60000 65536"/>
              <a:gd name="T17" fmla="*/ 0 60000 65536"/>
              <a:gd name="T18" fmla="*/ 0 w 2411678"/>
              <a:gd name="T19" fmla="*/ 0 h 926980"/>
              <a:gd name="T20" fmla="*/ 2411678 w 2411678"/>
              <a:gd name="T21" fmla="*/ 926980 h 926980"/>
            </a:gdLst>
            <a:cxnLst>
              <a:cxn ang="T12">
                <a:pos x="T0" y="T1"/>
              </a:cxn>
              <a:cxn ang="T13">
                <a:pos x="T2" y="T3"/>
              </a:cxn>
              <a:cxn ang="T14">
                <a:pos x="T4" y="T5"/>
              </a:cxn>
              <a:cxn ang="T15">
                <a:pos x="T6" y="T7"/>
              </a:cxn>
              <a:cxn ang="T16">
                <a:pos x="T8" y="T9"/>
              </a:cxn>
              <a:cxn ang="T17">
                <a:pos x="T10" y="T11"/>
              </a:cxn>
            </a:cxnLst>
            <a:rect l="T18" t="T19" r="T20" b="T21"/>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chemeClr val="accent1"/>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4" name="矩形 4"/>
          <p:cNvSpPr>
            <a:spLocks noChangeArrowheads="1"/>
          </p:cNvSpPr>
          <p:nvPr/>
        </p:nvSpPr>
        <p:spPr bwMode="auto">
          <a:xfrm>
            <a:off x="1071837" y="2006503"/>
            <a:ext cx="3631315" cy="1021544"/>
          </a:xfrm>
          <a:custGeom>
            <a:gdLst>
              <a:gd name="T0" fmla="*/ 25 w 2410718"/>
              <a:gd name="T1" fmla="*/ 25794 h 850751"/>
              <a:gd name="T2" fmla="*/ 3035756 w 2410718"/>
              <a:gd name="T3" fmla="*/ 5 h 850751"/>
              <a:gd name="T4" fmla="*/ 2681322 w 2410718"/>
              <a:gd name="T5" fmla="*/ 807533 h 850751"/>
              <a:gd name="T6" fmla="*/ 1473776 w 2410718"/>
              <a:gd name="T7" fmla="*/ 853286 h 850751"/>
              <a:gd name="T8" fmla="*/ 354458 w 2410718"/>
              <a:gd name="T9" fmla="*/ 794638 h 850751"/>
              <a:gd name="T10" fmla="*/ 25 w 2410718"/>
              <a:gd name="T11" fmla="*/ 25794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4"/>
          </a:solidFill>
          <a:ln>
            <a:noFill/>
          </a:ln>
          <a:effectLst>
            <a:outerShdw blurRad="63500" sx="102000" sy="1020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TextBox 15"/>
          <p:cNvSpPr txBox="1"/>
          <p:nvPr/>
        </p:nvSpPr>
        <p:spPr>
          <a:xfrm>
            <a:off x="2219489" y="5475680"/>
            <a:ext cx="1281021" cy="420516"/>
          </a:xfrm>
          <a:prstGeom prst="rect">
            <a:avLst/>
          </a:prstGeom>
          <a:noFill/>
        </p:spPr>
        <p:txBody>
          <a:bodyPr wrap="none" lIns="91391" tIns="45696" rIns="91391" bIns="45696" rtlCol="0">
            <a:spAutoFit/>
          </a:bodyPr>
          <a:lstStyle/>
          <a:p>
            <a:pPr algn="ctr"/>
            <a:r>
              <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第一阶段</a:t>
            </a:r>
            <a:endPar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TextBox 16"/>
          <p:cNvSpPr txBox="1"/>
          <p:nvPr/>
        </p:nvSpPr>
        <p:spPr>
          <a:xfrm>
            <a:off x="2219491" y="4549075"/>
            <a:ext cx="1281021" cy="420516"/>
          </a:xfrm>
          <a:prstGeom prst="rect">
            <a:avLst/>
          </a:prstGeom>
          <a:noFill/>
        </p:spPr>
        <p:txBody>
          <a:bodyPr wrap="none" lIns="91391" tIns="45696" rIns="91391" bIns="45696" rtlCol="0">
            <a:spAutoFit/>
          </a:bodyPr>
          <a:lstStyle/>
          <a:p>
            <a:pPr algn="ctr"/>
            <a:r>
              <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第二阶段</a:t>
            </a:r>
            <a:endPar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7" name="TextBox 17"/>
          <p:cNvSpPr txBox="1"/>
          <p:nvPr/>
        </p:nvSpPr>
        <p:spPr>
          <a:xfrm>
            <a:off x="2214715" y="3486709"/>
            <a:ext cx="1281021" cy="420516"/>
          </a:xfrm>
          <a:prstGeom prst="rect">
            <a:avLst/>
          </a:prstGeom>
          <a:noFill/>
        </p:spPr>
        <p:txBody>
          <a:bodyPr wrap="none" lIns="91391" tIns="45696" rIns="91391" bIns="45696" rtlCol="0">
            <a:spAutoFit/>
          </a:bodyPr>
          <a:lstStyle/>
          <a:p>
            <a:pPr algn="ctr"/>
            <a:r>
              <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第三阶段</a:t>
            </a:r>
            <a:endPar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8" name="TextBox 18"/>
          <p:cNvSpPr txBox="1"/>
          <p:nvPr/>
        </p:nvSpPr>
        <p:spPr>
          <a:xfrm>
            <a:off x="2219491" y="2369264"/>
            <a:ext cx="1281021" cy="420516"/>
          </a:xfrm>
          <a:prstGeom prst="rect">
            <a:avLst/>
          </a:prstGeom>
          <a:noFill/>
        </p:spPr>
        <p:txBody>
          <a:bodyPr wrap="none" lIns="91391" tIns="45696" rIns="91391" bIns="45696" rtlCol="0">
            <a:spAutoFit/>
          </a:bodyPr>
          <a:lstStyle/>
          <a:p>
            <a:pPr algn="ctr"/>
            <a:r>
              <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第四阶段</a:t>
            </a:r>
            <a:endParaRPr lang="zh-CN" altLang="en-US" sz="2133" b="1">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矩形 21"/>
          <p:cNvSpPr>
            <a:spLocks noChangeArrowheads="1"/>
          </p:cNvSpPr>
          <p:nvPr/>
        </p:nvSpPr>
        <p:spPr bwMode="auto">
          <a:xfrm>
            <a:off x="5894948" y="5282921"/>
            <a:ext cx="5037936" cy="978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矩形 21"/>
          <p:cNvSpPr>
            <a:spLocks noChangeArrowheads="1"/>
          </p:cNvSpPr>
          <p:nvPr/>
        </p:nvSpPr>
        <p:spPr bwMode="auto">
          <a:xfrm>
            <a:off x="5894948" y="4299576"/>
            <a:ext cx="5037936" cy="978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矩形 20"/>
          <p:cNvSpPr>
            <a:spLocks noChangeArrowheads="1"/>
          </p:cNvSpPr>
          <p:nvPr/>
        </p:nvSpPr>
        <p:spPr bwMode="auto">
          <a:xfrm>
            <a:off x="5894948" y="3183747"/>
            <a:ext cx="5037936" cy="978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矩形 21"/>
          <p:cNvSpPr>
            <a:spLocks noChangeArrowheads="1"/>
          </p:cNvSpPr>
          <p:nvPr/>
        </p:nvSpPr>
        <p:spPr bwMode="auto">
          <a:xfrm>
            <a:off x="5894948" y="2069696"/>
            <a:ext cx="5037936" cy="978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此处输入您的文本，或者复制您的文本粘贴到此处</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r>
              <a:rPr lang="en-US" altLang="zh-CN" sz="1600">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rPr>
              <a:t>此处输入您的文本</a:t>
            </a:r>
            <a:endParaRPr lang="zh-CN" altLang="en-US" sz="16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cxnSp>
        <p:nvCxnSpPr>
          <p:cNvPr id="23" name="直接连接符 22"/>
          <p:cNvCxnSpPr/>
          <p:nvPr/>
        </p:nvCxnSpPr>
        <p:spPr>
          <a:xfrm>
            <a:off x="5894948" y="2006503"/>
            <a:ext cx="4965965" cy="0"/>
          </a:xfrm>
          <a:prstGeom prst="line">
            <a:avLst/>
          </a:prstGeom>
          <a:ln>
            <a:solidFill>
              <a:schemeClr val="accent1"/>
            </a:solidFill>
          </a:ln>
        </p:spPr>
        <p:style>
          <a:lnRef idx="2">
            <a:schemeClr val="accent3"/>
          </a:lnRef>
          <a:fillRef idx="0">
            <a:schemeClr val="accent3"/>
          </a:fillRef>
          <a:effectRef idx="1">
            <a:schemeClr val="accent3"/>
          </a:effectRef>
          <a:fontRef idx="minor">
            <a:schemeClr val="tx1"/>
          </a:fontRef>
        </p:style>
      </p:cxnSp>
      <p:cxnSp>
        <p:nvCxnSpPr>
          <p:cNvPr id="24" name="直接连接符 23"/>
          <p:cNvCxnSpPr/>
          <p:nvPr/>
        </p:nvCxnSpPr>
        <p:spPr>
          <a:xfrm>
            <a:off x="5894948" y="3123181"/>
            <a:ext cx="4965965" cy="0"/>
          </a:xfrm>
          <a:prstGeom prst="line">
            <a:avLst/>
          </a:prstGeom>
          <a:ln>
            <a:solidFill>
              <a:schemeClr val="accent1"/>
            </a:solidFill>
          </a:ln>
        </p:spPr>
        <p:style>
          <a:lnRef idx="2">
            <a:schemeClr val="accent3"/>
          </a:lnRef>
          <a:fillRef idx="0">
            <a:schemeClr val="accent3"/>
          </a:fillRef>
          <a:effectRef idx="1">
            <a:schemeClr val="accent3"/>
          </a:effectRef>
          <a:fontRef idx="minor">
            <a:schemeClr val="tx1"/>
          </a:fontRef>
        </p:style>
      </p:cxnSp>
      <p:cxnSp>
        <p:nvCxnSpPr>
          <p:cNvPr id="25" name="直接连接符 24"/>
          <p:cNvCxnSpPr/>
          <p:nvPr/>
        </p:nvCxnSpPr>
        <p:spPr>
          <a:xfrm>
            <a:off x="5894948" y="4203050"/>
            <a:ext cx="4965965" cy="0"/>
          </a:xfrm>
          <a:prstGeom prst="line">
            <a:avLst/>
          </a:prstGeom>
          <a:ln>
            <a:solidFill>
              <a:schemeClr val="accent1"/>
            </a:solidFill>
          </a:ln>
        </p:spPr>
        <p:style>
          <a:lnRef idx="2">
            <a:schemeClr val="accent3"/>
          </a:lnRef>
          <a:fillRef idx="0">
            <a:schemeClr val="accent3"/>
          </a:fillRef>
          <a:effectRef idx="1">
            <a:schemeClr val="accent3"/>
          </a:effectRef>
          <a:fontRef idx="minor">
            <a:schemeClr val="tx1"/>
          </a:fontRef>
        </p:style>
      </p:cxnSp>
      <p:cxnSp>
        <p:nvCxnSpPr>
          <p:cNvPr id="26" name="直接连接符 25"/>
          <p:cNvCxnSpPr/>
          <p:nvPr/>
        </p:nvCxnSpPr>
        <p:spPr>
          <a:xfrm>
            <a:off x="5894948" y="5274302"/>
            <a:ext cx="4965965" cy="0"/>
          </a:xfrm>
          <a:prstGeom prst="line">
            <a:avLst/>
          </a:prstGeom>
          <a:ln>
            <a:solidFill>
              <a:schemeClr val="accent1"/>
            </a:solidFill>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031779014"/>
      </p:ext>
    </p:extLst>
  </p:cSld>
  <p:clrMapOvr>
    <a:masterClrMapping/>
  </p:clrMapOvr>
  <mc:AlternateContent xmlns:mc="http://schemas.openxmlformats.org/markup-compatibility/2006">
    <mc:Choice xmlns:p14="http://schemas.microsoft.com/office/powerpoint/2010/main" Requires="p14">
      <p:transition spd="slow" advClick="0" advTm="5000" p14:dur="1600">
        <p14:prism isInverted="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250"/>
                                        <p:tgtEl>
                                          <p:spTgt spid="6"/>
                                        </p:tgtEl>
                                      </p:cBhvr>
                                    </p:animEffect>
                                  </p:childTnLst>
                                </p:cTn>
                              </p:par>
                            </p:childTnLst>
                          </p:cTn>
                        </p:par>
                        <p:par>
                          <p:cTn id="8" fill="hold" nodeType="afterGroup">
                            <p:stCondLst>
                              <p:cond delay="250"/>
                            </p:stCondLst>
                            <p:childTnLst>
                              <p:par>
                                <p:cTn id="9" presetID="22" presetClass="entr" presetSubtype="2"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right)">
                                      <p:cBhvr>
                                        <p:cTn id="11" dur="250"/>
                                        <p:tgtEl>
                                          <p:spTgt spid="1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250"/>
                                        <p:tgtEl>
                                          <p:spTgt spid="8"/>
                                        </p:tgtEl>
                                      </p:cBhvr>
                                    </p:animEffect>
                                  </p:childTnLst>
                                </p:cTn>
                              </p:par>
                            </p:childTnLst>
                          </p:cTn>
                        </p:par>
                        <p:par>
                          <p:cTn id="16" fill="hold" nodeType="afterGroup">
                            <p:stCondLst>
                              <p:cond delay="750"/>
                            </p:stCondLst>
                            <p:childTnLst>
                              <p:par>
                                <p:cTn id="17" presetID="22" presetClass="entr" presetSubtype="2"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250"/>
                                        <p:tgtEl>
                                          <p:spTgt spid="12"/>
                                        </p:tgtEl>
                                      </p:cBhvr>
                                    </p:animEffect>
                                  </p:childTnLst>
                                </p:cTn>
                              </p:par>
                            </p:childTnLst>
                          </p:cTn>
                        </p:par>
                        <p:par>
                          <p:cTn id="20" fill="hold" nodeType="afterGroup">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250"/>
                                        <p:tgtEl>
                                          <p:spTgt spid="9"/>
                                        </p:tgtEl>
                                      </p:cBhvr>
                                    </p:animEffect>
                                  </p:childTnLst>
                                </p:cTn>
                              </p:par>
                            </p:childTnLst>
                          </p:cTn>
                        </p:par>
                        <p:par>
                          <p:cTn id="24" fill="hold" nodeType="afterGroup">
                            <p:stCondLst>
                              <p:cond delay="125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250"/>
                                        <p:tgtEl>
                                          <p:spTgt spid="11"/>
                                        </p:tgtEl>
                                      </p:cBhvr>
                                    </p:animEffect>
                                  </p:childTnLst>
                                </p:cTn>
                              </p:par>
                            </p:childTnLst>
                          </p:cTn>
                        </p:par>
                        <p:par>
                          <p:cTn id="28" fill="hold" nodeType="afterGroup">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250"/>
                                        <p:tgtEl>
                                          <p:spTgt spid="10"/>
                                        </p:tgtEl>
                                      </p:cBhvr>
                                    </p:animEffect>
                                  </p:childTnLst>
                                </p:cTn>
                              </p:par>
                            </p:childTnLst>
                          </p:cTn>
                        </p:par>
                        <p:par>
                          <p:cTn id="32" fill="hold" nodeType="afterGroup">
                            <p:stCondLst>
                              <p:cond delay="1750"/>
                            </p:stCondLst>
                            <p:childTnLst>
                              <p:par>
                                <p:cTn id="33" presetID="22" presetClass="entr" presetSubtype="2"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250"/>
                                        <p:tgtEl>
                                          <p:spTgt spid="14"/>
                                        </p:tgtEl>
                                      </p:cBhvr>
                                    </p:animEffect>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250"/>
                                        <p:tgtEl>
                                          <p:spTgt spid="7"/>
                                        </p:tgtEl>
                                      </p:cBhvr>
                                    </p:animEffect>
                                  </p:childTnLst>
                                </p:cTn>
                              </p:par>
                            </p:childTnLst>
                          </p:cTn>
                        </p:par>
                        <p:par>
                          <p:cTn id="40" fill="hold" nodeType="afterGroup">
                            <p:stCondLst>
                              <p:cond delay="225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3250"/>
                            </p:stCondLst>
                            <p:childTnLst>
                              <p:par>
                                <p:cTn id="62" presetID="22" presetClass="entr" presetSubtype="8"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wipe(left)">
                                      <p:cBhvr>
                                        <p:cTn id="64" dur="500"/>
                                        <p:tgtEl>
                                          <p:spTgt spid="5"/>
                                        </p:tgtEl>
                                      </p:cBhvr>
                                    </p:animEffect>
                                  </p:childTnLst>
                                </p:cTn>
                              </p:par>
                              <p:par>
                                <p:cTn id="65" presetID="22" presetClass="entr" presetSubtype="8"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ipe(left)">
                                      <p:cBhvr>
                                        <p:cTn id="67" dur="500"/>
                                        <p:tgtEl>
                                          <p:spTgt spid="4"/>
                                        </p:tgtEl>
                                      </p:cBhvr>
                                    </p:animEffect>
                                  </p:childTnLst>
                                </p:cTn>
                              </p:par>
                              <p:par>
                                <p:cTn id="68" presetID="22" presetClass="entr" presetSubtype="8" fill="hold" nodeType="with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wipe(left)">
                                      <p:cBhvr>
                                        <p:cTn id="70" dur="500"/>
                                        <p:tgtEl>
                                          <p:spTgt spid="3"/>
                                        </p:tgtEl>
                                      </p:cBhvr>
                                    </p:animEffect>
                                  </p:childTnLst>
                                </p:cTn>
                              </p:par>
                              <p:par>
                                <p:cTn id="71" presetID="22" presetClass="entr" presetSubtype="8" fill="hold" nodeType="with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left)">
                                      <p:cBhvr>
                                        <p:cTn id="73" dur="500"/>
                                        <p:tgtEl>
                                          <p:spTgt spid="2"/>
                                        </p:tgtEl>
                                      </p:cBhvr>
                                    </p:animEffect>
                                  </p:childTnLst>
                                </p:cTn>
                              </p:par>
                            </p:childTnLst>
                          </p:cTn>
                        </p:par>
                        <p:par>
                          <p:cTn id="74" fill="hold" nodeType="afterGroup">
                            <p:stCondLst>
                              <p:cond delay="3750"/>
                            </p:stCondLst>
                            <p:childTnLst>
                              <p:par>
                                <p:cTn id="75" presetID="2" presetClass="entr" presetSubtype="4" fill="hold"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ppt_x"/>
                                          </p:val>
                                        </p:tav>
                                        <p:tav tm="100000">
                                          <p:val>
                                            <p:strVal val="#ppt_x"/>
                                          </p:val>
                                        </p:tav>
                                      </p:tavLst>
                                    </p:anim>
                                    <p:anim calcmode="lin" valueType="num">
                                      <p:cBhvr additive="base">
                                        <p:cTn id="78" dur="500" fill="hold"/>
                                        <p:tgtEl>
                                          <p:spTgt spid="26"/>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ppt_x"/>
                                          </p:val>
                                        </p:tav>
                                        <p:tav tm="100000">
                                          <p:val>
                                            <p:strVal val="#ppt_x"/>
                                          </p:val>
                                        </p:tav>
                                      </p:tavLst>
                                    </p:anim>
                                    <p:anim calcmode="lin" valueType="num">
                                      <p:cBhvr additive="base">
                                        <p:cTn id="82" dur="500" fill="hold"/>
                                        <p:tgtEl>
                                          <p:spTgt spid="23"/>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ppt_x"/>
                                          </p:val>
                                        </p:tav>
                                        <p:tav tm="100000">
                                          <p:val>
                                            <p:strVal val="#ppt_x"/>
                                          </p:val>
                                        </p:tav>
                                      </p:tavLst>
                                    </p:anim>
                                    <p:anim calcmode="lin" valueType="num">
                                      <p:cBhvr additive="base">
                                        <p:cTn id="86" dur="500" fill="hold"/>
                                        <p:tgtEl>
                                          <p:spTgt spid="24"/>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additive="base">
                                        <p:cTn id="89" dur="500" fill="hold"/>
                                        <p:tgtEl>
                                          <p:spTgt spid="25"/>
                                        </p:tgtEl>
                                        <p:attrNameLst>
                                          <p:attrName>ppt_x</p:attrName>
                                        </p:attrNameLst>
                                      </p:cBhvr>
                                      <p:tavLst>
                                        <p:tav tm="0">
                                          <p:val>
                                            <p:strVal val="#ppt_x"/>
                                          </p:val>
                                        </p:tav>
                                        <p:tav tm="100000">
                                          <p:val>
                                            <p:strVal val="#ppt_x"/>
                                          </p:val>
                                        </p:tav>
                                      </p:tavLst>
                                    </p:anim>
                                    <p:anim calcmode="lin" valueType="num">
                                      <p:cBhvr additive="base">
                                        <p:cTn id="90" dur="500" fill="hold"/>
                                        <p:tgtEl>
                                          <p:spTgt spid="25"/>
                                        </p:tgtEl>
                                        <p:attrNameLst>
                                          <p:attrName>ppt_y</p:attrName>
                                        </p:attrNameLst>
                                      </p:cBhvr>
                                      <p:tavLst>
                                        <p:tav tm="0">
                                          <p:val>
                                            <p:strVal val="1+#ppt_h/2"/>
                                          </p:val>
                                        </p:tav>
                                        <p:tav tm="100000">
                                          <p:val>
                                            <p:strVal val="#ppt_y"/>
                                          </p:val>
                                        </p:tav>
                                      </p:tavLst>
                                    </p:anim>
                                  </p:childTnLst>
                                </p:cTn>
                              </p:par>
                              <p:par>
                                <p:cTn id="91" presetID="41" presetClass="entr" presetSubtype="0" fill="hold" grpId="0" nodeType="withEffect">
                                  <p:stCondLst>
                                    <p:cond delay="0"/>
                                  </p:stCondLst>
                                  <p:iterate type="lt">
                                    <p:tmPct val="10000"/>
                                  </p:iterate>
                                  <p:childTnLst>
                                    <p:set>
                                      <p:cBhvr>
                                        <p:cTn id="92" dur="1" fill="hold">
                                          <p:stCondLst>
                                            <p:cond delay="0"/>
                                          </p:stCondLst>
                                        </p:cTn>
                                        <p:tgtEl>
                                          <p:spTgt spid="19"/>
                                        </p:tgtEl>
                                        <p:attrNameLst>
                                          <p:attrName>style.visibility</p:attrName>
                                        </p:attrNameLst>
                                      </p:cBhvr>
                                      <p:to>
                                        <p:strVal val="visible"/>
                                      </p:to>
                                    </p:set>
                                    <p:anim calcmode="lin" valueType="num">
                                      <p:cBhvr>
                                        <p:cTn id="9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9"/>
                                        </p:tgtEl>
                                        <p:attrNameLst>
                                          <p:attrName>ppt_y</p:attrName>
                                        </p:attrNameLst>
                                      </p:cBhvr>
                                      <p:tavLst>
                                        <p:tav tm="0">
                                          <p:val>
                                            <p:strVal val="#ppt_y"/>
                                          </p:val>
                                        </p:tav>
                                        <p:tav tm="100000">
                                          <p:val>
                                            <p:strVal val="#ppt_y"/>
                                          </p:val>
                                        </p:tav>
                                      </p:tavLst>
                                    </p:anim>
                                    <p:anim calcmode="lin" valueType="num">
                                      <p:cBhvr>
                                        <p:cTn id="9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9"/>
                                        </p:tgtEl>
                                      </p:cBhvr>
                                    </p:animEffect>
                                  </p:childTnLst>
                                </p:cTn>
                              </p:par>
                              <p:par>
                                <p:cTn id="98" presetID="41" presetClass="entr" presetSubtype="0" fill="hold" grpId="0" nodeType="withEffect">
                                  <p:stCondLst>
                                    <p:cond delay="0"/>
                                  </p:stCondLst>
                                  <p:iterate type="lt">
                                    <p:tmPct val="10000"/>
                                  </p:iterate>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22"/>
                                        </p:tgtEl>
                                        <p:attrNameLst>
                                          <p:attrName>ppt_y</p:attrName>
                                        </p:attrNameLst>
                                      </p:cBhvr>
                                      <p:tavLst>
                                        <p:tav tm="0">
                                          <p:val>
                                            <p:strVal val="#ppt_y"/>
                                          </p:val>
                                        </p:tav>
                                        <p:tav tm="100000">
                                          <p:val>
                                            <p:strVal val="#ppt_y"/>
                                          </p:val>
                                        </p:tav>
                                      </p:tavLst>
                                    </p:anim>
                                    <p:anim calcmode="lin" valueType="num">
                                      <p:cBhvr>
                                        <p:cTn id="10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22"/>
                                        </p:tgtEl>
                                      </p:cBhvr>
                                    </p:animEffect>
                                  </p:childTnLst>
                                </p:cTn>
                              </p:par>
                              <p:par>
                                <p:cTn id="105" presetID="41" presetClass="entr" presetSubtype="0" fill="hold" grpId="0" nodeType="withEffect">
                                  <p:stCondLst>
                                    <p:cond delay="0"/>
                                  </p:stCondLst>
                                  <p:iterate type="lt">
                                    <p:tmPct val="10000"/>
                                  </p:iterate>
                                  <p:childTnLst>
                                    <p:set>
                                      <p:cBhvr>
                                        <p:cTn id="106" dur="1" fill="hold">
                                          <p:stCondLst>
                                            <p:cond delay="0"/>
                                          </p:stCondLst>
                                        </p:cTn>
                                        <p:tgtEl>
                                          <p:spTgt spid="21"/>
                                        </p:tgtEl>
                                        <p:attrNameLst>
                                          <p:attrName>style.visibility</p:attrName>
                                        </p:attrNameLst>
                                      </p:cBhvr>
                                      <p:to>
                                        <p:strVal val="visible"/>
                                      </p:to>
                                    </p:set>
                                    <p:anim calcmode="lin" valueType="num">
                                      <p:cBhvr>
                                        <p:cTn id="10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21"/>
                                        </p:tgtEl>
                                        <p:attrNameLst>
                                          <p:attrName>ppt_y</p:attrName>
                                        </p:attrNameLst>
                                      </p:cBhvr>
                                      <p:tavLst>
                                        <p:tav tm="0">
                                          <p:val>
                                            <p:strVal val="#ppt_y"/>
                                          </p:val>
                                        </p:tav>
                                        <p:tav tm="100000">
                                          <p:val>
                                            <p:strVal val="#ppt_y"/>
                                          </p:val>
                                        </p:tav>
                                      </p:tavLst>
                                    </p:anim>
                                    <p:anim calcmode="lin" valueType="num">
                                      <p:cBhvr>
                                        <p:cTn id="10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21"/>
                                        </p:tgtEl>
                                      </p:cBhvr>
                                    </p:animEffect>
                                  </p:childTnLst>
                                </p:cTn>
                              </p:par>
                              <p:par>
                                <p:cTn id="112" presetID="41" presetClass="entr" presetSubtype="0" fill="hold" grpId="0" nodeType="withEffect">
                                  <p:stCondLst>
                                    <p:cond delay="0"/>
                                  </p:stCondLst>
                                  <p:iterate type="lt">
                                    <p:tmPct val="10000"/>
                                  </p:iterate>
                                  <p:childTnLst>
                                    <p:set>
                                      <p:cBhvr>
                                        <p:cTn id="113" dur="1" fill="hold">
                                          <p:stCondLst>
                                            <p:cond delay="0"/>
                                          </p:stCondLst>
                                        </p:cTn>
                                        <p:tgtEl>
                                          <p:spTgt spid="20"/>
                                        </p:tgtEl>
                                        <p:attrNameLst>
                                          <p:attrName>style.visibility</p:attrName>
                                        </p:attrNameLst>
                                      </p:cBhvr>
                                      <p:to>
                                        <p:strVal val="visible"/>
                                      </p:to>
                                    </p:set>
                                    <p:anim calcmode="lin" valueType="num">
                                      <p:cBhvr>
                                        <p:cTn id="11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15" dur="500" fill="hold"/>
                                        <p:tgtEl>
                                          <p:spTgt spid="20"/>
                                        </p:tgtEl>
                                        <p:attrNameLst>
                                          <p:attrName>ppt_y</p:attrName>
                                        </p:attrNameLst>
                                      </p:cBhvr>
                                      <p:tavLst>
                                        <p:tav tm="0">
                                          <p:val>
                                            <p:strVal val="#ppt_y"/>
                                          </p:val>
                                        </p:tav>
                                        <p:tav tm="100000">
                                          <p:val>
                                            <p:strVal val="#ppt_y"/>
                                          </p:val>
                                        </p:tav>
                                      </p:tavLst>
                                    </p:anim>
                                    <p:anim calcmode="lin" valueType="num">
                                      <p:cBhvr>
                                        <p:cTn id="11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1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8"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a:off x="3605526" y="1623358"/>
            <a:ext cx="2391367" cy="2391367"/>
            <a:chOff x="2754668" y="864306"/>
            <a:chExt cx="1793525" cy="1793525"/>
          </a:xfrm>
          <a:solidFill>
            <a:schemeClr val="accent1"/>
          </a:solidFill>
        </p:grpSpPr>
        <p:sp>
          <p:nvSpPr>
            <p:cNvPr id="3" name="空心弧 2"/>
            <p:cNvSpPr/>
            <p:nvPr/>
          </p:nvSpPr>
          <p:spPr>
            <a:xfrm rot="8962458">
              <a:off x="2754668" y="864306"/>
              <a:ext cx="1793525" cy="1793525"/>
            </a:xfrm>
            <a:prstGeom prst="blockArc">
              <a:avLst/>
            </a:pr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Freeform 37"/>
            <p:cNvSpPr>
              <a:spLocks noEditPoints="1"/>
            </p:cNvSpPr>
            <p:nvPr/>
          </p:nvSpPr>
          <p:spPr bwMode="auto">
            <a:xfrm>
              <a:off x="3203848" y="1347613"/>
              <a:ext cx="701089" cy="582961"/>
            </a:xfrm>
            <a:custGeom>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 name="组合 4"/>
          <p:cNvGrpSpPr/>
          <p:nvPr/>
        </p:nvGrpSpPr>
        <p:grpSpPr>
          <a:xfrm>
            <a:off x="3602626" y="4013965"/>
            <a:ext cx="2391367" cy="2391367"/>
            <a:chOff x="2752493" y="2657261"/>
            <a:chExt cx="1793525" cy="1793525"/>
          </a:xfrm>
          <a:solidFill>
            <a:schemeClr val="accent4"/>
          </a:solidFill>
        </p:grpSpPr>
        <p:sp>
          <p:nvSpPr>
            <p:cNvPr id="6" name="空心弧 5"/>
            <p:cNvSpPr/>
            <p:nvPr/>
          </p:nvSpPr>
          <p:spPr>
            <a:xfrm rot="1814104">
              <a:off x="2752493" y="2657261"/>
              <a:ext cx="1793525" cy="1793525"/>
            </a:xfrm>
            <a:prstGeom prst="blockArc">
              <a:avLst/>
            </a:pr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42"/>
            <p:cNvSpPr>
              <a:spLocks noChangeAspect="1" noEditPoints="1"/>
            </p:cNvSpPr>
            <p:nvPr/>
          </p:nvSpPr>
          <p:spPr bwMode="auto">
            <a:xfrm>
              <a:off x="3421308" y="3281179"/>
              <a:ext cx="455894" cy="583200"/>
            </a:xfrm>
            <a:custGeom>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8" name="组合 7"/>
          <p:cNvGrpSpPr/>
          <p:nvPr/>
        </p:nvGrpSpPr>
        <p:grpSpPr>
          <a:xfrm>
            <a:off x="5983095" y="1623358"/>
            <a:ext cx="2391367" cy="2391367"/>
            <a:chOff x="4537845" y="864306"/>
            <a:chExt cx="1793525" cy="1793525"/>
          </a:xfrm>
          <a:solidFill>
            <a:schemeClr val="accent2"/>
          </a:solidFill>
        </p:grpSpPr>
        <p:sp>
          <p:nvSpPr>
            <p:cNvPr id="9" name="空心弧 8"/>
            <p:cNvSpPr/>
            <p:nvPr/>
          </p:nvSpPr>
          <p:spPr>
            <a:xfrm rot="12637542" flipH="1">
              <a:off x="4537845" y="864306"/>
              <a:ext cx="1793525" cy="1793525"/>
            </a:xfrm>
            <a:prstGeom prst="blockArc">
              <a:avLst/>
            </a:pr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47"/>
            <p:cNvSpPr>
              <a:spLocks noChangeAspect="1" noEditPoints="1"/>
            </p:cNvSpPr>
            <p:nvPr/>
          </p:nvSpPr>
          <p:spPr bwMode="auto">
            <a:xfrm>
              <a:off x="5276625" y="1347613"/>
              <a:ext cx="719064" cy="583200"/>
            </a:xfrm>
            <a:custGeom>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1" name="组合 10"/>
          <p:cNvGrpSpPr/>
          <p:nvPr/>
        </p:nvGrpSpPr>
        <p:grpSpPr>
          <a:xfrm>
            <a:off x="5985995" y="4013965"/>
            <a:ext cx="2391367" cy="2391367"/>
            <a:chOff x="4540020" y="2657261"/>
            <a:chExt cx="1793525" cy="1793525"/>
          </a:xfrm>
          <a:solidFill>
            <a:schemeClr val="accent3"/>
          </a:solidFill>
        </p:grpSpPr>
        <p:sp>
          <p:nvSpPr>
            <p:cNvPr id="12" name="空心弧 11"/>
            <p:cNvSpPr/>
            <p:nvPr/>
          </p:nvSpPr>
          <p:spPr>
            <a:xfrm rot="19785895" flipH="1">
              <a:off x="4540020" y="2657261"/>
              <a:ext cx="1793525" cy="1793525"/>
            </a:xfrm>
            <a:prstGeom prst="blockArc">
              <a:avLst/>
            </a:prstGeom>
            <a:grpFill/>
            <a:ln w="25400" algn="ctr">
              <a:noFill/>
              <a:miter lim="800000"/>
            </a:ln>
            <a:effectLst>
              <a:outerShdw blurRad="63500" algn="ctr" rotWithShape="0">
                <a:prstClr val="black">
                  <a:alpha val="40000"/>
                </a:prstClr>
              </a:outerShdw>
            </a:effectLst>
          </p:spPr>
          <p:txBody>
            <a:bodyPr anchor="ctr"/>
            <a:lstStyle/>
            <a:p>
              <a:pPr algn="ctr" defTabSz="1146749"/>
              <a:endParaRPr lang="zh-CN" altLang="en-US" sz="2257">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3" name="组合 12"/>
            <p:cNvGrpSpPr/>
            <p:nvPr/>
          </p:nvGrpSpPr>
          <p:grpSpPr>
            <a:xfrm>
              <a:off x="5220072" y="3284765"/>
              <a:ext cx="674520" cy="583200"/>
              <a:chOff x="6330659" y="2442054"/>
              <a:chExt cx="674520" cy="583200"/>
            </a:xfrm>
            <a:grpFill/>
          </p:grpSpPr>
          <p:sp>
            <p:nvSpPr>
              <p:cNvPr id="14" name="Freeform 52"/>
              <p:cNvSpPr>
                <a:spLocks noEditPoints="1"/>
              </p:cNvSpPr>
              <p:nvPr/>
            </p:nvSpPr>
            <p:spPr bwMode="auto">
              <a:xfrm>
                <a:off x="6445847" y="2690070"/>
                <a:ext cx="456598" cy="250091"/>
              </a:xfrm>
              <a:custGeom>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grpFill/>
              <a:ln w="25400" algn="ctr">
                <a:noFill/>
                <a:miter lim="800000"/>
              </a:ln>
              <a:effectLst>
                <a:outerShdw blurRad="63500" algn="ctr" rotWithShape="0">
                  <a:prstClr val="black">
                    <a:alpha val="40000"/>
                  </a:prstClr>
                </a:outerShdw>
              </a:effectLst>
              <a:extLst/>
            </p:spPr>
            <p:txBody>
              <a:bodyPr anchor="ctr"/>
              <a:lstStyle/>
              <a:p>
                <a:pPr algn="ctr" defTabSz="1146749"/>
                <a:endParaRPr lang="zh-CN" altLang="en-US" sz="225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Freeform 53"/>
              <p:cNvSpPr>
                <a:spLocks noEditPoints="1"/>
              </p:cNvSpPr>
              <p:nvPr/>
            </p:nvSpPr>
            <p:spPr bwMode="auto">
              <a:xfrm>
                <a:off x="6330659" y="2442054"/>
                <a:ext cx="674520" cy="583200"/>
              </a:xfrm>
              <a:custGeom>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grpFill/>
              <a:ln w="25400" algn="ctr">
                <a:noFill/>
                <a:miter lim="800000"/>
              </a:ln>
              <a:effectLst>
                <a:outerShdw blurRad="63500" algn="ctr" rotWithShape="0">
                  <a:prstClr val="black">
                    <a:alpha val="40000"/>
                  </a:prstClr>
                </a:outerShdw>
              </a:effectLst>
              <a:extLst/>
            </p:spPr>
            <p:txBody>
              <a:bodyPr anchor="ctr"/>
              <a:lstStyle/>
              <a:p>
                <a:pPr algn="ctr" defTabSz="1146749"/>
                <a:endParaRPr lang="zh-CN" altLang="en-US" sz="2257">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cxnSp>
        <p:nvCxnSpPr>
          <p:cNvPr id="16" name="直接连接符 15"/>
          <p:cNvCxnSpPr/>
          <p:nvPr/>
        </p:nvCxnSpPr>
        <p:spPr>
          <a:xfrm flipH="1">
            <a:off x="3436347" y="2611959"/>
            <a:ext cx="686952" cy="0"/>
          </a:xfrm>
          <a:prstGeom prst="line">
            <a:avLst/>
          </a:prstGeom>
          <a:ln w="6350">
            <a:solidFill>
              <a:schemeClr val="accent1">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3436347" y="5273171"/>
            <a:ext cx="686952" cy="0"/>
          </a:xfrm>
          <a:prstGeom prst="line">
            <a:avLst/>
          </a:prstGeom>
          <a:ln w="6350">
            <a:solidFill>
              <a:schemeClr val="accent4">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044859" y="2611959"/>
            <a:ext cx="686952" cy="0"/>
          </a:xfrm>
          <a:prstGeom prst="line">
            <a:avLst/>
          </a:prstGeom>
          <a:ln w="6350">
            <a:solidFill>
              <a:schemeClr val="accent2">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8044859" y="5303443"/>
            <a:ext cx="686952" cy="0"/>
          </a:xfrm>
          <a:prstGeom prst="line">
            <a:avLst/>
          </a:prstGeom>
          <a:ln w="6350">
            <a:solidFill>
              <a:schemeClr val="accent3">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717120" y="1979053"/>
            <a:ext cx="2555862" cy="1156619"/>
            <a:chOff x="448680" y="4399916"/>
            <a:chExt cx="2555862" cy="1156619"/>
          </a:xfrm>
        </p:grpSpPr>
        <p:sp>
          <p:nvSpPr>
            <p:cNvPr id="21" name="TextBox 23"/>
            <p:cNvSpPr txBox="1"/>
            <p:nvPr/>
          </p:nvSpPr>
          <p:spPr>
            <a:xfrm>
              <a:off x="448680" y="4753238"/>
              <a:ext cx="2555862" cy="803297"/>
            </a:xfrm>
            <a:prstGeom prst="rect">
              <a:avLst/>
            </a:prstGeom>
            <a:noFill/>
          </p:spPr>
          <p:txBody>
            <a:bodyPr wrap="square" rtlCol="0">
              <a:spAutoFit/>
            </a:bodyPr>
            <a:lstStyle/>
            <a:p>
              <a:pPr algn="r">
                <a:lnSpc>
                  <a:spcPct val="11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点击添加相关标题文字，点击添加相关标题文字，点击添加相关标题文字。</a:t>
              </a:r>
              <a:endParaRPr lang="en-GB" altLang="zh-CN"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2" name="TextBox 24"/>
            <p:cNvSpPr txBox="1"/>
            <p:nvPr/>
          </p:nvSpPr>
          <p:spPr>
            <a:xfrm>
              <a:off x="1204049" y="4399916"/>
              <a:ext cx="1800493" cy="397032"/>
            </a:xfrm>
            <a:prstGeom prst="rect">
              <a:avLst/>
            </a:prstGeom>
            <a:noFill/>
          </p:spPr>
          <p:txBody>
            <a:bodyPr wrap="none" rtlCol="0">
              <a:spAutoFit/>
            </a:bodyPr>
            <a:lstStyle/>
            <a:p>
              <a:pPr algn="r">
                <a:lnSpc>
                  <a:spcPct val="110000"/>
                </a:lnSpc>
              </a:pPr>
              <a:r>
                <a:rPr lang="zh-CN" altLang="en-US" b="1">
                  <a:solidFill>
                    <a:schemeClr val="accent1"/>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zh-CN" altLang="en-US" b="1">
                <a:solidFill>
                  <a:schemeClr val="accen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3" name="组合 22"/>
          <p:cNvGrpSpPr/>
          <p:nvPr/>
        </p:nvGrpSpPr>
        <p:grpSpPr>
          <a:xfrm>
            <a:off x="717173" y="4668598"/>
            <a:ext cx="2555862" cy="1156619"/>
            <a:chOff x="448680" y="4399916"/>
            <a:chExt cx="2555862" cy="1156619"/>
          </a:xfrm>
        </p:grpSpPr>
        <p:sp>
          <p:nvSpPr>
            <p:cNvPr id="24" name="TextBox 23"/>
            <p:cNvSpPr txBox="1"/>
            <p:nvPr/>
          </p:nvSpPr>
          <p:spPr>
            <a:xfrm>
              <a:off x="448680" y="4753238"/>
              <a:ext cx="2555862" cy="803297"/>
            </a:xfrm>
            <a:prstGeom prst="rect">
              <a:avLst/>
            </a:prstGeom>
            <a:noFill/>
          </p:spPr>
          <p:txBody>
            <a:bodyPr wrap="square" rtlCol="0">
              <a:spAutoFit/>
            </a:bodyPr>
            <a:lstStyle/>
            <a:p>
              <a:pPr algn="r">
                <a:lnSpc>
                  <a:spcPct val="11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点击添加相关标题文字，点击添加相关标题文字，点击添加相关标题文字。</a:t>
              </a:r>
              <a:endParaRPr lang="en-GB" altLang="zh-CN"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5" name="TextBox 24"/>
            <p:cNvSpPr txBox="1"/>
            <p:nvPr/>
          </p:nvSpPr>
          <p:spPr>
            <a:xfrm>
              <a:off x="1204049" y="4399916"/>
              <a:ext cx="1800493" cy="397032"/>
            </a:xfrm>
            <a:prstGeom prst="rect">
              <a:avLst/>
            </a:prstGeom>
            <a:noFill/>
          </p:spPr>
          <p:txBody>
            <a:bodyPr wrap="none" rtlCol="0">
              <a:spAutoFit/>
            </a:bodyPr>
            <a:lstStyle/>
            <a:p>
              <a:pPr algn="r">
                <a:lnSpc>
                  <a:spcPct val="110000"/>
                </a:lnSpc>
              </a:pPr>
              <a:r>
                <a:rPr lang="zh-CN" altLang="en-US" b="1">
                  <a:solidFill>
                    <a:schemeClr val="accent4"/>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zh-CN" altLang="en-US" b="1">
                <a:solidFill>
                  <a:schemeClr val="accent4"/>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6" name="组合 25"/>
          <p:cNvGrpSpPr/>
          <p:nvPr/>
        </p:nvGrpSpPr>
        <p:grpSpPr>
          <a:xfrm>
            <a:off x="8816795" y="1979053"/>
            <a:ext cx="2555862" cy="1156619"/>
            <a:chOff x="448680" y="4399916"/>
            <a:chExt cx="2555862" cy="1156619"/>
          </a:xfrm>
        </p:grpSpPr>
        <p:sp>
          <p:nvSpPr>
            <p:cNvPr id="27" name="TextBox 23"/>
            <p:cNvSpPr txBox="1"/>
            <p:nvPr/>
          </p:nvSpPr>
          <p:spPr>
            <a:xfrm>
              <a:off x="448680" y="4753238"/>
              <a:ext cx="2555862" cy="803297"/>
            </a:xfrm>
            <a:prstGeom prst="rect">
              <a:avLst/>
            </a:prstGeom>
            <a:noFill/>
          </p:spPr>
          <p:txBody>
            <a:bodyPr wrap="square" rtlCol="0">
              <a:spAutoFit/>
            </a:bodyPr>
            <a:lstStyle/>
            <a:p>
              <a:pPr>
                <a:lnSpc>
                  <a:spcPct val="11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点击添加相关标题文字，点击添加相关标题文字，点击添加相关标题文字。</a:t>
              </a:r>
              <a:endParaRPr lang="en-GB" altLang="zh-CN"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TextBox 24"/>
            <p:cNvSpPr txBox="1"/>
            <p:nvPr/>
          </p:nvSpPr>
          <p:spPr>
            <a:xfrm>
              <a:off x="448680" y="4399916"/>
              <a:ext cx="1800493" cy="397032"/>
            </a:xfrm>
            <a:prstGeom prst="rect">
              <a:avLst/>
            </a:prstGeom>
            <a:noFill/>
          </p:spPr>
          <p:txBody>
            <a:bodyPr wrap="none" rtlCol="0">
              <a:spAutoFit/>
            </a:bodyPr>
            <a:lstStyle/>
            <a:p>
              <a:pPr>
                <a:lnSpc>
                  <a:spcPct val="110000"/>
                </a:lnSpc>
              </a:pPr>
              <a:r>
                <a:rPr lang="zh-CN" altLang="en-US" b="1">
                  <a:solidFill>
                    <a:schemeClr val="accent2"/>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zh-CN" altLang="en-US" b="1">
                <a:solidFill>
                  <a:schemeClr val="accent2"/>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29" name="组合 28"/>
          <p:cNvGrpSpPr/>
          <p:nvPr/>
        </p:nvGrpSpPr>
        <p:grpSpPr>
          <a:xfrm>
            <a:off x="8816795" y="4674436"/>
            <a:ext cx="2555862" cy="1156619"/>
            <a:chOff x="448680" y="4399916"/>
            <a:chExt cx="2555862" cy="1156619"/>
          </a:xfrm>
        </p:grpSpPr>
        <p:sp>
          <p:nvSpPr>
            <p:cNvPr id="30" name="TextBox 23"/>
            <p:cNvSpPr txBox="1"/>
            <p:nvPr/>
          </p:nvSpPr>
          <p:spPr>
            <a:xfrm>
              <a:off x="448680" y="4753238"/>
              <a:ext cx="2555862" cy="803297"/>
            </a:xfrm>
            <a:prstGeom prst="rect">
              <a:avLst/>
            </a:prstGeom>
            <a:noFill/>
          </p:spPr>
          <p:txBody>
            <a:bodyPr wrap="square" rtlCol="0">
              <a:spAutoFit/>
            </a:bodyPr>
            <a:lstStyle/>
            <a:p>
              <a:pPr>
                <a:lnSpc>
                  <a:spcPct val="110000"/>
                </a:lnSpc>
              </a:pPr>
              <a:r>
                <a:rPr lang="zh-CN" altLang="en-US"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点击添加相关标题文字，点击添加相关标题文字，点击添加相关标题文字。</a:t>
              </a:r>
              <a:endParaRPr lang="en-GB" altLang="zh-CN" sz="1400">
                <a:solidFill>
                  <a:schemeClr val="tx1">
                    <a:lumMod val="85000"/>
                    <a:lumOff val="1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TextBox 24"/>
            <p:cNvSpPr txBox="1"/>
            <p:nvPr/>
          </p:nvSpPr>
          <p:spPr>
            <a:xfrm>
              <a:off x="448680" y="4399916"/>
              <a:ext cx="1800493" cy="397032"/>
            </a:xfrm>
            <a:prstGeom prst="rect">
              <a:avLst/>
            </a:prstGeom>
            <a:noFill/>
          </p:spPr>
          <p:txBody>
            <a:bodyPr wrap="none" rtlCol="0">
              <a:spAutoFit/>
            </a:bodyPr>
            <a:lstStyle/>
            <a:p>
              <a:pPr>
                <a:lnSpc>
                  <a:spcPct val="110000"/>
                </a:lnSpc>
              </a:pPr>
              <a:r>
                <a:rPr lang="zh-CN" altLang="en-US" b="1">
                  <a:solidFill>
                    <a:schemeClr val="accent3"/>
                  </a:solidFill>
                  <a:latin typeface="字魂59号-创粗黑" panose="00000500000000000000" pitchFamily="2" charset="-122"/>
                  <a:ea typeface="字魂59号-创粗黑" panose="00000500000000000000" pitchFamily="2" charset="-122"/>
                  <a:sym typeface="字魂59号-创粗黑" panose="00000500000000000000" pitchFamily="2" charset="-122"/>
                </a:rPr>
                <a:t>请替换文字内容</a:t>
              </a:r>
              <a:endParaRPr lang="zh-CN" altLang="en-US" b="1">
                <a:solidFill>
                  <a:schemeClr val="accent3"/>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Tree>
    <p:extLst>
      <p:ext uri="{BB962C8B-B14F-4D97-AF65-F5344CB8AC3E}">
        <p14:creationId xmlns:p14="http://schemas.microsoft.com/office/powerpoint/2010/main" val="1311488659"/>
      </p:ext>
    </p:extLst>
  </p:cSld>
  <p:clrMapOvr>
    <a:masterClrMapping/>
  </p:clrMapOvr>
  <mc:AlternateContent xmlns:mc="http://schemas.openxmlformats.org/markup-compatibility/2006">
    <mc:Choice xmlns:p14="http://schemas.microsoft.com/office/powerpoint/2010/main" Requires="p14">
      <p:transition spd="slow" advClick="0" advTm="5000" p14:dur="1600">
        <p14:prism isInverted="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9"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0-#ppt_w/2"/>
                                          </p:val>
                                        </p:tav>
                                        <p:tav tm="100000">
                                          <p:val>
                                            <p:strVal val="#ppt_x"/>
                                          </p:val>
                                        </p:tav>
                                      </p:tavLst>
                                    </p:anim>
                                    <p:anim calcmode="lin" valueType="num">
                                      <p:cBhvr additive="base">
                                        <p:cTn id="8" dur="4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400" fill="hold"/>
                                        <p:tgtEl>
                                          <p:spTgt spid="8"/>
                                        </p:tgtEl>
                                        <p:attrNameLst>
                                          <p:attrName>ppt_x</p:attrName>
                                        </p:attrNameLst>
                                      </p:cBhvr>
                                      <p:tavLst>
                                        <p:tav tm="0">
                                          <p:val>
                                            <p:strVal val="1+#ppt_w/2"/>
                                          </p:val>
                                        </p:tav>
                                        <p:tav tm="100000">
                                          <p:val>
                                            <p:strVal val="#ppt_x"/>
                                          </p:val>
                                        </p:tav>
                                      </p:tavLst>
                                    </p:anim>
                                    <p:anim calcmode="lin" valueType="num">
                                      <p:cBhvr additive="base">
                                        <p:cTn id="12" dur="4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400" fill="hold"/>
                                        <p:tgtEl>
                                          <p:spTgt spid="11"/>
                                        </p:tgtEl>
                                        <p:attrNameLst>
                                          <p:attrName>ppt_x</p:attrName>
                                        </p:attrNameLst>
                                      </p:cBhvr>
                                      <p:tavLst>
                                        <p:tav tm="0">
                                          <p:val>
                                            <p:strVal val="1+#ppt_w/2"/>
                                          </p:val>
                                        </p:tav>
                                        <p:tav tm="100000">
                                          <p:val>
                                            <p:strVal val="#ppt_x"/>
                                          </p:val>
                                        </p:tav>
                                      </p:tavLst>
                                    </p:anim>
                                    <p:anim calcmode="lin" valueType="num">
                                      <p:cBhvr additive="base">
                                        <p:cTn id="16" dur="4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400" fill="hold"/>
                                        <p:tgtEl>
                                          <p:spTgt spid="5"/>
                                        </p:tgtEl>
                                        <p:attrNameLst>
                                          <p:attrName>ppt_x</p:attrName>
                                        </p:attrNameLst>
                                      </p:cBhvr>
                                      <p:tavLst>
                                        <p:tav tm="0">
                                          <p:val>
                                            <p:strVal val="0-#ppt_w/2"/>
                                          </p:val>
                                        </p:tav>
                                        <p:tav tm="100000">
                                          <p:val>
                                            <p:strVal val="#ppt_x"/>
                                          </p:val>
                                        </p:tav>
                                      </p:tavLst>
                                    </p:anim>
                                    <p:anim calcmode="lin" valueType="num">
                                      <p:cBhvr additive="base">
                                        <p:cTn id="20" dur="400" fill="hold"/>
                                        <p:tgtEl>
                                          <p:spTgt spid="5"/>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400"/>
                            </p:stCondLst>
                            <p:childTnLst>
                              <p:par>
                                <p:cTn id="22" presetID="22" presetClass="entr" presetSubtype="2"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nodeType="afterGroup">
                            <p:stCondLst>
                              <p:cond delay="900"/>
                            </p:stCondLst>
                            <p:childTnLst>
                              <p:par>
                                <p:cTn id="26" presetID="22" presetClass="entr" presetSubtype="2"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500"/>
                                        <p:tgtEl>
                                          <p:spTgt spid="17"/>
                                        </p:tgtEl>
                                      </p:cBhvr>
                                    </p:animEffect>
                                  </p:childTnLst>
                                </p:cTn>
                              </p:par>
                            </p:childTnLst>
                          </p:cTn>
                        </p:par>
                        <p:par>
                          <p:cTn id="29" fill="hold" nodeType="afterGroup">
                            <p:stCondLst>
                              <p:cond delay="1400"/>
                            </p:stCondLst>
                            <p:childTnLst>
                              <p:par>
                                <p:cTn id="30" presetID="22" presetClass="entr" presetSubtype="8"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nodeType="afterGroup">
                            <p:stCondLst>
                              <p:cond delay="1900"/>
                            </p:stCondLst>
                            <p:childTnLst>
                              <p:par>
                                <p:cTn id="34" presetID="2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nodeType="afterGroup">
                            <p:stCondLst>
                              <p:cond delay="2400"/>
                            </p:stCondLst>
                            <p:childTnLst>
                              <p:par>
                                <p:cTn id="38" presetID="2" presetClass="entr" presetSubtype="8"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1000" fill="hold"/>
                                        <p:tgtEl>
                                          <p:spTgt spid="20"/>
                                        </p:tgtEl>
                                        <p:attrNameLst>
                                          <p:attrName>ppt_x</p:attrName>
                                        </p:attrNameLst>
                                      </p:cBhvr>
                                      <p:tavLst>
                                        <p:tav tm="0">
                                          <p:val>
                                            <p:strVal val="0-#ppt_w/2"/>
                                          </p:val>
                                        </p:tav>
                                        <p:tav tm="100000">
                                          <p:val>
                                            <p:strVal val="#ppt_x"/>
                                          </p:val>
                                        </p:tav>
                                      </p:tavLst>
                                    </p:anim>
                                    <p:anim calcmode="lin" valueType="num">
                                      <p:cBhvr additive="base">
                                        <p:cTn id="41" dur="1000" fill="hold"/>
                                        <p:tgtEl>
                                          <p:spTgt spid="2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25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1000" fill="hold"/>
                                        <p:tgtEl>
                                          <p:spTgt spid="23"/>
                                        </p:tgtEl>
                                        <p:attrNameLst>
                                          <p:attrName>ppt_x</p:attrName>
                                        </p:attrNameLst>
                                      </p:cBhvr>
                                      <p:tavLst>
                                        <p:tav tm="0">
                                          <p:val>
                                            <p:strVal val="0-#ppt_w/2"/>
                                          </p:val>
                                        </p:tav>
                                        <p:tav tm="100000">
                                          <p:val>
                                            <p:strVal val="#ppt_x"/>
                                          </p:val>
                                        </p:tav>
                                      </p:tavLst>
                                    </p:anim>
                                    <p:anim calcmode="lin" valueType="num">
                                      <p:cBhvr additive="base">
                                        <p:cTn id="45" dur="1000" fill="hold"/>
                                        <p:tgtEl>
                                          <p:spTgt spid="23"/>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50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1000" fill="hold"/>
                                        <p:tgtEl>
                                          <p:spTgt spid="26"/>
                                        </p:tgtEl>
                                        <p:attrNameLst>
                                          <p:attrName>ppt_x</p:attrName>
                                        </p:attrNameLst>
                                      </p:cBhvr>
                                      <p:tavLst>
                                        <p:tav tm="0">
                                          <p:val>
                                            <p:strVal val="1+#ppt_w/2"/>
                                          </p:val>
                                        </p:tav>
                                        <p:tav tm="100000">
                                          <p:val>
                                            <p:strVal val="#ppt_x"/>
                                          </p:val>
                                        </p:tav>
                                      </p:tavLst>
                                    </p:anim>
                                    <p:anim calcmode="lin" valueType="num">
                                      <p:cBhvr additive="base">
                                        <p:cTn id="49" dur="10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75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1000" fill="hold"/>
                                        <p:tgtEl>
                                          <p:spTgt spid="29"/>
                                        </p:tgtEl>
                                        <p:attrNameLst>
                                          <p:attrName>ppt_x</p:attrName>
                                        </p:attrNameLst>
                                      </p:cBhvr>
                                      <p:tavLst>
                                        <p:tav tm="0">
                                          <p:val>
                                            <p:strVal val="1+#ppt_w/2"/>
                                          </p:val>
                                        </p:tav>
                                        <p:tav tm="100000">
                                          <p:val>
                                            <p:strVal val="#ppt_x"/>
                                          </p:val>
                                        </p:tav>
                                      </p:tavLst>
                                    </p:anim>
                                    <p:anim calcmode="lin" valueType="num">
                                      <p:cBhvr additive="base">
                                        <p:cTn id="53"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a:off x="2555077" y="3898245"/>
            <a:ext cx="747881" cy="1882030"/>
            <a:chOff x="2555077" y="3898245"/>
            <a:chExt cx="747881" cy="1882030"/>
          </a:xfrm>
        </p:grpSpPr>
        <p:grpSp>
          <p:nvGrpSpPr>
            <p:cNvPr id="3" name="组合 2"/>
            <p:cNvGrpSpPr/>
            <p:nvPr/>
          </p:nvGrpSpPr>
          <p:grpSpPr>
            <a:xfrm>
              <a:off x="2555077" y="5070920"/>
              <a:ext cx="747881" cy="709355"/>
              <a:chOff x="666916" y="3280172"/>
              <a:chExt cx="560911" cy="532016"/>
            </a:xfrm>
          </p:grpSpPr>
          <p:grpSp>
            <p:nvGrpSpPr>
              <p:cNvPr id="5" name="组合 4"/>
              <p:cNvGrpSpPr/>
              <p:nvPr/>
            </p:nvGrpSpPr>
            <p:grpSpPr>
              <a:xfrm>
                <a:off x="668862" y="3280172"/>
                <a:ext cx="532016" cy="532016"/>
                <a:chOff x="718679" y="1529729"/>
                <a:chExt cx="1402986" cy="1402984"/>
              </a:xfrm>
            </p:grpSpPr>
            <p:sp>
              <p:nvSpPr>
                <p:cNvPr id="7" name="椭圆 6"/>
                <p:cNvSpPr/>
                <p:nvPr/>
              </p:nvSpPr>
              <p:spPr>
                <a:xfrm>
                  <a:off x="718679" y="1529729"/>
                  <a:ext cx="1402986" cy="1402984"/>
                </a:xfrm>
                <a:prstGeom prst="ellipse">
                  <a:avLst/>
                </a:pr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6" name="文本框 20"/>
              <p:cNvSpPr txBox="1"/>
              <p:nvPr/>
            </p:nvSpPr>
            <p:spPr>
              <a:xfrm>
                <a:off x="666916" y="3346504"/>
                <a:ext cx="560911" cy="438581"/>
              </a:xfrm>
              <a:prstGeom prst="rect">
                <a:avLst/>
              </a:prstGeom>
              <a:noFill/>
            </p:spPr>
            <p:txBody>
              <a:bodyPr wrap="square" lIns="91440" tIns="45720" rIns="91440" bIns="45720" rtlCol="0">
                <a:spAutoFit/>
              </a:bodyPr>
              <a:lstStyle/>
              <a:p>
                <a:r>
                  <a:rPr lang="en-US" altLang="zh-CN"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zh-CN" altLang="en-US"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cxnSp>
          <p:nvCxnSpPr>
            <p:cNvPr id="4" name="Straight Connector 24"/>
            <p:cNvCxnSpPr/>
            <p:nvPr/>
          </p:nvCxnSpPr>
          <p:spPr>
            <a:xfrm flipH="1">
              <a:off x="2905760" y="3898245"/>
              <a:ext cx="0" cy="1163320"/>
            </a:xfrm>
            <a:prstGeom prst="line">
              <a:avLst/>
            </a:prstGeom>
            <a:ln w="222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9" name="组合 8"/>
          <p:cNvGrpSpPr/>
          <p:nvPr/>
        </p:nvGrpSpPr>
        <p:grpSpPr>
          <a:xfrm>
            <a:off x="4978401" y="1787543"/>
            <a:ext cx="747881" cy="1853316"/>
            <a:chOff x="4978401" y="1787543"/>
            <a:chExt cx="747881" cy="1853316"/>
          </a:xfrm>
        </p:grpSpPr>
        <p:grpSp>
          <p:nvGrpSpPr>
            <p:cNvPr id="10" name="组合 9"/>
            <p:cNvGrpSpPr/>
            <p:nvPr/>
          </p:nvGrpSpPr>
          <p:grpSpPr>
            <a:xfrm>
              <a:off x="4978401" y="1787543"/>
              <a:ext cx="747881" cy="1174684"/>
              <a:chOff x="654415" y="3265724"/>
              <a:chExt cx="560911" cy="881013"/>
            </a:xfrm>
          </p:grpSpPr>
          <p:grpSp>
            <p:nvGrpSpPr>
              <p:cNvPr id="12" name="组合 11"/>
              <p:cNvGrpSpPr/>
              <p:nvPr/>
            </p:nvGrpSpPr>
            <p:grpSpPr>
              <a:xfrm>
                <a:off x="654415" y="3265724"/>
                <a:ext cx="560911" cy="560910"/>
                <a:chOff x="680580" y="1491630"/>
                <a:chExt cx="1479184" cy="1479182"/>
              </a:xfrm>
            </p:grpSpPr>
            <p:grpSp>
              <p:nvGrpSpPr>
                <p:cNvPr id="14" name="组合 1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6" name="同心圆 61"/>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7" name="椭圆 16"/>
                  <p:cNvSpPr/>
                  <p:nvPr/>
                </p:nvSpPr>
                <p:spPr>
                  <a:xfrm>
                    <a:off x="407841" y="776141"/>
                    <a:ext cx="3794419" cy="3794419"/>
                  </a:xfrm>
                  <a:prstGeom prst="ellipse">
                    <a:avLst/>
                  </a:prstGeom>
                  <a:solidFill>
                    <a:schemeClr val="accent4"/>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3" name="文本框 20"/>
              <p:cNvSpPr txBox="1"/>
              <p:nvPr/>
            </p:nvSpPr>
            <p:spPr>
              <a:xfrm>
                <a:off x="683279" y="3338823"/>
                <a:ext cx="503183" cy="807914"/>
              </a:xfrm>
              <a:prstGeom prst="rect">
                <a:avLst/>
              </a:prstGeom>
              <a:noFill/>
            </p:spPr>
            <p:txBody>
              <a:bodyPr wrap="square" lIns="91440" tIns="45720" rIns="91440" bIns="45720" rtlCol="0">
                <a:spAutoFit/>
              </a:bodyPr>
              <a:lstStyle/>
              <a:p>
                <a:r>
                  <a:rPr lang="en-US" altLang="zh-CN"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04</a:t>
                </a:r>
                <a:endParaRPr lang="zh-CN" altLang="en-US"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cxnSp>
          <p:nvCxnSpPr>
            <p:cNvPr id="11" name="Straight Connector 30"/>
            <p:cNvCxnSpPr/>
            <p:nvPr/>
          </p:nvCxnSpPr>
          <p:spPr>
            <a:xfrm flipH="1">
              <a:off x="5357707" y="2555432"/>
              <a:ext cx="0" cy="1085427"/>
            </a:xfrm>
            <a:prstGeom prst="line">
              <a:avLst/>
            </a:prstGeom>
            <a:ln w="222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8" name="组合 17"/>
          <p:cNvGrpSpPr/>
          <p:nvPr/>
        </p:nvGrpSpPr>
        <p:grpSpPr>
          <a:xfrm>
            <a:off x="4356076" y="3898245"/>
            <a:ext cx="799529" cy="1022489"/>
            <a:chOff x="4371066" y="3898245"/>
            <a:chExt cx="799529" cy="1022489"/>
          </a:xfrm>
        </p:grpSpPr>
        <p:grpSp>
          <p:nvGrpSpPr>
            <p:cNvPr id="19" name="组合 18"/>
            <p:cNvGrpSpPr/>
            <p:nvPr/>
          </p:nvGrpSpPr>
          <p:grpSpPr>
            <a:xfrm>
              <a:off x="4371066" y="4172854"/>
              <a:ext cx="799529" cy="747880"/>
              <a:chOff x="654415" y="3265724"/>
              <a:chExt cx="599647" cy="560910"/>
            </a:xfrm>
          </p:grpSpPr>
          <p:grpSp>
            <p:nvGrpSpPr>
              <p:cNvPr id="21" name="组合 20"/>
              <p:cNvGrpSpPr/>
              <p:nvPr/>
            </p:nvGrpSpPr>
            <p:grpSpPr>
              <a:xfrm>
                <a:off x="654415" y="3265724"/>
                <a:ext cx="560911" cy="560910"/>
                <a:chOff x="680580" y="1491630"/>
                <a:chExt cx="1479184" cy="1479182"/>
              </a:xfrm>
            </p:grpSpPr>
            <p:grpSp>
              <p:nvGrpSpPr>
                <p:cNvPr id="23" name="组合 22"/>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25" name="同心圆 68"/>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椭圆 25"/>
                  <p:cNvSpPr/>
                  <p:nvPr/>
                </p:nvSpPr>
                <p:spPr>
                  <a:xfrm>
                    <a:off x="407841" y="776141"/>
                    <a:ext cx="3794419" cy="3794419"/>
                  </a:xfrm>
                  <a:prstGeom prst="ellipse">
                    <a:avLst/>
                  </a:prstGeom>
                  <a:solidFill>
                    <a:schemeClr val="accent3"/>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4"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2" name="文本框 20"/>
              <p:cNvSpPr txBox="1"/>
              <p:nvPr/>
            </p:nvSpPr>
            <p:spPr>
              <a:xfrm>
                <a:off x="683569" y="3341799"/>
                <a:ext cx="570493" cy="438581"/>
              </a:xfrm>
              <a:prstGeom prst="rect">
                <a:avLst/>
              </a:prstGeom>
              <a:noFill/>
            </p:spPr>
            <p:txBody>
              <a:bodyPr wrap="square" lIns="91440" tIns="45720" rIns="91440" bIns="45720" rtlCol="0">
                <a:spAutoFit/>
              </a:bodyPr>
              <a:lstStyle/>
              <a:p>
                <a:r>
                  <a:rPr lang="en-US" altLang="zh-CN"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zh-CN" altLang="en-US"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cxnSp>
          <p:nvCxnSpPr>
            <p:cNvPr id="20" name="Straight Connector 35"/>
            <p:cNvCxnSpPr/>
            <p:nvPr/>
          </p:nvCxnSpPr>
          <p:spPr>
            <a:xfrm flipH="1">
              <a:off x="4748107" y="3898245"/>
              <a:ext cx="0" cy="269240"/>
            </a:xfrm>
            <a:prstGeom prst="line">
              <a:avLst/>
            </a:prstGeom>
            <a:ln w="222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7" name="组合 26"/>
          <p:cNvGrpSpPr/>
          <p:nvPr/>
        </p:nvGrpSpPr>
        <p:grpSpPr>
          <a:xfrm>
            <a:off x="8759862" y="3898245"/>
            <a:ext cx="747881" cy="1017122"/>
            <a:chOff x="8789842" y="3898245"/>
            <a:chExt cx="747881" cy="1017122"/>
          </a:xfrm>
        </p:grpSpPr>
        <p:grpSp>
          <p:nvGrpSpPr>
            <p:cNvPr id="28" name="组合 27"/>
            <p:cNvGrpSpPr/>
            <p:nvPr/>
          </p:nvGrpSpPr>
          <p:grpSpPr>
            <a:xfrm>
              <a:off x="8789842" y="4167487"/>
              <a:ext cx="747881" cy="747880"/>
              <a:chOff x="654415" y="3265724"/>
              <a:chExt cx="560911" cy="560910"/>
            </a:xfrm>
          </p:grpSpPr>
          <p:grpSp>
            <p:nvGrpSpPr>
              <p:cNvPr id="30" name="组合 29"/>
              <p:cNvGrpSpPr/>
              <p:nvPr/>
            </p:nvGrpSpPr>
            <p:grpSpPr>
              <a:xfrm>
                <a:off x="654415" y="3265724"/>
                <a:ext cx="560911" cy="560910"/>
                <a:chOff x="680580" y="1491630"/>
                <a:chExt cx="1479184" cy="1479182"/>
              </a:xfrm>
            </p:grpSpPr>
            <p:grpSp>
              <p:nvGrpSpPr>
                <p:cNvPr id="32" name="组合 3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34" name="同心圆 49"/>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椭圆 34"/>
                  <p:cNvSpPr/>
                  <p:nvPr/>
                </p:nvSpPr>
                <p:spPr>
                  <a:xfrm>
                    <a:off x="407841" y="776141"/>
                    <a:ext cx="3794419" cy="3794419"/>
                  </a:xfrm>
                  <a:prstGeom prst="ellipse">
                    <a:avLst/>
                  </a:prstGeom>
                  <a:solidFill>
                    <a:schemeClr val="accent6"/>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3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31" name="文本框 20"/>
              <p:cNvSpPr txBox="1"/>
              <p:nvPr/>
            </p:nvSpPr>
            <p:spPr>
              <a:xfrm>
                <a:off x="683249" y="3337509"/>
                <a:ext cx="517630" cy="438581"/>
              </a:xfrm>
              <a:prstGeom prst="rect">
                <a:avLst/>
              </a:prstGeom>
              <a:noFill/>
            </p:spPr>
            <p:txBody>
              <a:bodyPr wrap="square" lIns="91440" tIns="45720" rIns="91440" bIns="45720" rtlCol="0">
                <a:spAutoFit/>
              </a:bodyPr>
              <a:lstStyle/>
              <a:p>
                <a:r>
                  <a:rPr lang="en-US" altLang="zh-CN"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06</a:t>
                </a:r>
                <a:endParaRPr lang="zh-CN" altLang="en-US"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cxnSp>
          <p:nvCxnSpPr>
            <p:cNvPr id="29" name="Straight Connector 45"/>
            <p:cNvCxnSpPr/>
            <p:nvPr/>
          </p:nvCxnSpPr>
          <p:spPr>
            <a:xfrm flipH="1">
              <a:off x="9171093" y="3898245"/>
              <a:ext cx="0" cy="269240"/>
            </a:xfrm>
            <a:prstGeom prst="line">
              <a:avLst/>
            </a:prstGeom>
            <a:ln w="222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36" name="Straight Connector 14"/>
          <p:cNvCxnSpPr/>
          <p:nvPr/>
        </p:nvCxnSpPr>
        <p:spPr>
          <a:xfrm>
            <a:off x="0" y="3769552"/>
            <a:ext cx="12192000" cy="0"/>
          </a:xfrm>
          <a:prstGeom prst="line">
            <a:avLst/>
          </a:prstGeom>
          <a:ln w="47625" cap="rnd">
            <a:solidFill>
              <a:schemeClr val="tx1">
                <a:lumMod val="75000"/>
                <a:lumOff val="25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37" name="Rectangle 18"/>
          <p:cNvSpPr/>
          <p:nvPr/>
        </p:nvSpPr>
        <p:spPr>
          <a:xfrm>
            <a:off x="1831365" y="1895214"/>
            <a:ext cx="2344423" cy="1039515"/>
          </a:xfrm>
          <a:prstGeom prst="rect">
            <a:avLst/>
          </a:prstGeom>
        </p:spPr>
        <p:txBody>
          <a:bodyPr wrap="square">
            <a:spAutoFit/>
          </a:bodyPr>
          <a:lstStyle/>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单击添加标题</a:t>
            </a:r>
          </a:p>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单击此处添加副标题或详细文本描述</a:t>
            </a:r>
            <a:endParaRPr lang="en-US" sz="1600">
              <a:latin typeface="字魂59号-创粗黑" panose="00000500000000000000" pitchFamily="2" charset="-122"/>
              <a:ea typeface="字魂59号-创粗黑" panose="00000500000000000000" pitchFamily="2" charset="-122"/>
              <a:cs typeface="Gotham Light"/>
              <a:sym typeface="字魂59号-创粗黑" panose="00000500000000000000" pitchFamily="2" charset="-122"/>
            </a:endParaRPr>
          </a:p>
        </p:txBody>
      </p:sp>
      <p:sp>
        <p:nvSpPr>
          <p:cNvPr id="38" name="Rectangle 19"/>
          <p:cNvSpPr/>
          <p:nvPr/>
        </p:nvSpPr>
        <p:spPr>
          <a:xfrm>
            <a:off x="3340661" y="5281893"/>
            <a:ext cx="3009339" cy="808683"/>
          </a:xfrm>
          <a:prstGeom prst="rect">
            <a:avLst/>
          </a:prstGeom>
        </p:spPr>
        <p:txBody>
          <a:bodyPr wrap="square">
            <a:spAutoFit/>
          </a:bodyPr>
          <a:lstStyle/>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单击添加标题</a:t>
            </a:r>
          </a:p>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单击此处添加副标题或详细文本描述</a:t>
            </a:r>
            <a:endParaRPr lang="en-US" altLang="zh-CN" sz="1600">
              <a:latin typeface="字魂59号-创粗黑" panose="00000500000000000000" pitchFamily="2" charset="-122"/>
              <a:ea typeface="字魂59号-创粗黑" panose="00000500000000000000" pitchFamily="2" charset="-122"/>
              <a:cs typeface="Gotham Light"/>
              <a:sym typeface="字魂59号-创粗黑" panose="00000500000000000000" pitchFamily="2" charset="-122"/>
            </a:endParaRPr>
          </a:p>
        </p:txBody>
      </p:sp>
      <p:sp>
        <p:nvSpPr>
          <p:cNvPr id="39" name="Rectangle 28"/>
          <p:cNvSpPr/>
          <p:nvPr/>
        </p:nvSpPr>
        <p:spPr>
          <a:xfrm>
            <a:off x="5793765" y="1895213"/>
            <a:ext cx="3512796" cy="808683"/>
          </a:xfrm>
          <a:prstGeom prst="rect">
            <a:avLst/>
          </a:prstGeom>
        </p:spPr>
        <p:txBody>
          <a:bodyPr wrap="square">
            <a:spAutoFit/>
          </a:bodyPr>
          <a:lstStyle/>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单击添加标题</a:t>
            </a:r>
          </a:p>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单击此处添加副标题或详细文本描述</a:t>
            </a:r>
            <a:endParaRPr lang="en-US" sz="1600">
              <a:latin typeface="字魂59号-创粗黑" panose="00000500000000000000" pitchFamily="2" charset="-122"/>
              <a:ea typeface="字魂59号-创粗黑" panose="00000500000000000000" pitchFamily="2" charset="-122"/>
              <a:cs typeface="Gotham Light"/>
              <a:sym typeface="字魂59号-创粗黑" panose="00000500000000000000" pitchFamily="2" charset="-122"/>
            </a:endParaRPr>
          </a:p>
        </p:txBody>
      </p:sp>
      <p:sp>
        <p:nvSpPr>
          <p:cNvPr id="40" name="Rectangle 33"/>
          <p:cNvSpPr/>
          <p:nvPr/>
        </p:nvSpPr>
        <p:spPr>
          <a:xfrm>
            <a:off x="5208695" y="4264005"/>
            <a:ext cx="2893906" cy="808683"/>
          </a:xfrm>
          <a:prstGeom prst="rect">
            <a:avLst/>
          </a:prstGeom>
        </p:spPr>
        <p:txBody>
          <a:bodyPr wrap="square">
            <a:spAutoFit/>
          </a:bodyPr>
          <a:lstStyle/>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单击添加标题</a:t>
            </a:r>
          </a:p>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单击此处添加副标题或详细文本描述</a:t>
            </a:r>
            <a:endParaRPr lang="en-US" altLang="zh-CN" sz="1600">
              <a:latin typeface="字魂59号-创粗黑" panose="00000500000000000000" pitchFamily="2" charset="-122"/>
              <a:ea typeface="字魂59号-创粗黑" panose="00000500000000000000" pitchFamily="2" charset="-122"/>
              <a:cs typeface="Gotham Light"/>
              <a:sym typeface="字魂59号-创粗黑" panose="00000500000000000000" pitchFamily="2" charset="-122"/>
            </a:endParaRPr>
          </a:p>
        </p:txBody>
      </p:sp>
      <p:sp>
        <p:nvSpPr>
          <p:cNvPr id="41" name="Rectangle 38"/>
          <p:cNvSpPr/>
          <p:nvPr/>
        </p:nvSpPr>
        <p:spPr>
          <a:xfrm>
            <a:off x="7825765" y="2736800"/>
            <a:ext cx="2816835" cy="808683"/>
          </a:xfrm>
          <a:prstGeom prst="rect">
            <a:avLst/>
          </a:prstGeom>
        </p:spPr>
        <p:txBody>
          <a:bodyPr wrap="square">
            <a:spAutoFit/>
          </a:bodyPr>
          <a:lstStyle/>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单击添加标题</a:t>
            </a:r>
          </a:p>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单击此处添加副标题或详细文本描述</a:t>
            </a:r>
            <a:endParaRPr lang="en-US" altLang="zh-CN" sz="1600">
              <a:latin typeface="字魂59号-创粗黑" panose="00000500000000000000" pitchFamily="2" charset="-122"/>
              <a:ea typeface="字魂59号-创粗黑" panose="00000500000000000000" pitchFamily="2" charset="-122"/>
              <a:cs typeface="Gotham Light"/>
              <a:sym typeface="字魂59号-创粗黑" panose="00000500000000000000" pitchFamily="2" charset="-122"/>
            </a:endParaRPr>
          </a:p>
        </p:txBody>
      </p:sp>
      <p:sp>
        <p:nvSpPr>
          <p:cNvPr id="42" name="Rectangle 43"/>
          <p:cNvSpPr/>
          <p:nvPr/>
        </p:nvSpPr>
        <p:spPr>
          <a:xfrm>
            <a:off x="9631682" y="4264006"/>
            <a:ext cx="2384213" cy="808683"/>
          </a:xfrm>
          <a:prstGeom prst="rect">
            <a:avLst/>
          </a:prstGeom>
        </p:spPr>
        <p:txBody>
          <a:bodyPr wrap="square">
            <a:spAutoFit/>
          </a:bodyPr>
          <a:lstStyle/>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单击添加标题</a:t>
            </a:r>
          </a:p>
          <a:p>
            <a:pPr>
              <a:lnSpc>
                <a:spcPts val="1760"/>
              </a:lnSpc>
            </a:pPr>
            <a:r>
              <a:rPr lang="zh-CN" altLang="en-US" sz="2133">
                <a:latin typeface="字魂59号-创粗黑" panose="00000500000000000000" pitchFamily="2" charset="-122"/>
                <a:ea typeface="字魂59号-创粗黑" panose="00000500000000000000" pitchFamily="2" charset="-122"/>
                <a:cs typeface="Gotham Medium"/>
                <a:sym typeface="字魂59号-创粗黑" panose="00000500000000000000" pitchFamily="2" charset="-122"/>
              </a:rPr>
              <a:t>单击此处添加副标题或详细文本描述</a:t>
            </a:r>
            <a:endParaRPr lang="en-US" altLang="zh-CN" sz="1600">
              <a:latin typeface="字魂59号-创粗黑" panose="00000500000000000000" pitchFamily="2" charset="-122"/>
              <a:ea typeface="字魂59号-创粗黑" panose="00000500000000000000" pitchFamily="2" charset="-122"/>
              <a:cs typeface="Gotham Light"/>
              <a:sym typeface="字魂59号-创粗黑" panose="00000500000000000000" pitchFamily="2" charset="-122"/>
            </a:endParaRPr>
          </a:p>
        </p:txBody>
      </p:sp>
      <p:grpSp>
        <p:nvGrpSpPr>
          <p:cNvPr id="43" name="组合 42"/>
          <p:cNvGrpSpPr/>
          <p:nvPr/>
        </p:nvGrpSpPr>
        <p:grpSpPr>
          <a:xfrm>
            <a:off x="1004994" y="1810243"/>
            <a:ext cx="747881" cy="1830616"/>
            <a:chOff x="1019984" y="1810243"/>
            <a:chExt cx="747881" cy="1830616"/>
          </a:xfrm>
        </p:grpSpPr>
        <p:cxnSp>
          <p:nvCxnSpPr>
            <p:cNvPr id="44" name="Straight Connector 23"/>
            <p:cNvCxnSpPr/>
            <p:nvPr/>
          </p:nvCxnSpPr>
          <p:spPr>
            <a:xfrm flipH="1">
              <a:off x="1395307" y="2555432"/>
              <a:ext cx="0" cy="1085427"/>
            </a:xfrm>
            <a:prstGeom prst="line">
              <a:avLst/>
            </a:prstGeom>
            <a:ln w="222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nvGrpSpPr>
            <p:cNvPr id="45" name="组合 44"/>
            <p:cNvGrpSpPr/>
            <p:nvPr/>
          </p:nvGrpSpPr>
          <p:grpSpPr>
            <a:xfrm>
              <a:off x="1019984" y="1810243"/>
              <a:ext cx="747881" cy="747880"/>
              <a:chOff x="654415" y="3265724"/>
              <a:chExt cx="560911" cy="560910"/>
            </a:xfrm>
          </p:grpSpPr>
          <p:grpSp>
            <p:nvGrpSpPr>
              <p:cNvPr id="46" name="组合 45"/>
              <p:cNvGrpSpPr/>
              <p:nvPr/>
            </p:nvGrpSpPr>
            <p:grpSpPr>
              <a:xfrm>
                <a:off x="654415" y="3265724"/>
                <a:ext cx="560911" cy="560910"/>
                <a:chOff x="680581" y="1491628"/>
                <a:chExt cx="1479185" cy="1479181"/>
              </a:xfrm>
            </p:grpSpPr>
            <p:grpSp>
              <p:nvGrpSpPr>
                <p:cNvPr id="48" name="组合 47"/>
                <p:cNvGrpSpPr/>
                <p:nvPr/>
              </p:nvGrpSpPr>
              <p:grpSpPr>
                <a:xfrm>
                  <a:off x="680581" y="1491628"/>
                  <a:ext cx="1479185" cy="1479181"/>
                  <a:chOff x="304803" y="673096"/>
                  <a:chExt cx="4000503" cy="4000498"/>
                </a:xfrm>
                <a:effectLst>
                  <a:outerShdw blurRad="444500" dist="254000" dir="8100000" algn="tr" rotWithShape="0">
                    <a:prstClr val="black">
                      <a:alpha val="50000"/>
                    </a:prstClr>
                  </a:outerShdw>
                </a:effectLst>
              </p:grpSpPr>
              <p:sp>
                <p:nvSpPr>
                  <p:cNvPr id="50" name="同心圆 92"/>
                  <p:cNvSpPr/>
                  <p:nvPr/>
                </p:nvSpPr>
                <p:spPr>
                  <a:xfrm>
                    <a:off x="304803" y="673096"/>
                    <a:ext cx="4000503" cy="4000498"/>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1" name="椭圆 50"/>
                  <p:cNvSpPr/>
                  <p:nvPr/>
                </p:nvSpPr>
                <p:spPr>
                  <a:xfrm>
                    <a:off x="407841" y="776141"/>
                    <a:ext cx="3794419" cy="3794419"/>
                  </a:xfrm>
                  <a:prstGeom prst="ellipse">
                    <a:avLst/>
                  </a:prstGeom>
                  <a:solidFill>
                    <a:schemeClr val="accent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49"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47" name="文本框 20"/>
              <p:cNvSpPr txBox="1"/>
              <p:nvPr/>
            </p:nvSpPr>
            <p:spPr>
              <a:xfrm>
                <a:off x="682728" y="3318594"/>
                <a:ext cx="504284" cy="438581"/>
              </a:xfrm>
              <a:prstGeom prst="rect">
                <a:avLst/>
              </a:prstGeom>
              <a:noFill/>
            </p:spPr>
            <p:txBody>
              <a:bodyPr wrap="square" lIns="91440" tIns="45720" rIns="91440" bIns="45720" rtlCol="0">
                <a:spAutoFit/>
              </a:bodyPr>
              <a:lstStyle/>
              <a:p>
                <a:r>
                  <a:rPr lang="en-US" altLang="zh-CN"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zh-CN" altLang="en-US"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grpSp>
        <p:nvGrpSpPr>
          <p:cNvPr id="52" name="组合 51"/>
          <p:cNvGrpSpPr>
            <a:grpSpLocks noChangeAspect="1"/>
          </p:cNvGrpSpPr>
          <p:nvPr/>
        </p:nvGrpSpPr>
        <p:grpSpPr>
          <a:xfrm>
            <a:off x="8960164" y="3577552"/>
            <a:ext cx="384497" cy="384000"/>
            <a:chOff x="2097688" y="3956966"/>
            <a:chExt cx="2446337" cy="2443163"/>
          </a:xfrm>
          <a:solidFill>
            <a:schemeClr val="accent6"/>
          </a:solidFill>
        </p:grpSpPr>
        <p:sp>
          <p:nvSpPr>
            <p:cNvPr id="53" name="Oval 52"/>
            <p:cNvSpPr>
              <a:spLocks noChangeArrowheads="1"/>
            </p:cNvSpPr>
            <p:nvPr/>
          </p:nvSpPr>
          <p:spPr bwMode="auto">
            <a:xfrm>
              <a:off x="2097688" y="3956966"/>
              <a:ext cx="2446337" cy="2443163"/>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4" name="Oval 62"/>
            <p:cNvSpPr>
              <a:spLocks noChangeArrowheads="1"/>
            </p:cNvSpPr>
            <p:nvPr/>
          </p:nvSpPr>
          <p:spPr bwMode="auto">
            <a:xfrm>
              <a:off x="2184213" y="4033557"/>
              <a:ext cx="2284412" cy="2284414"/>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5" name="组合 54"/>
          <p:cNvGrpSpPr>
            <a:grpSpLocks noChangeAspect="1"/>
          </p:cNvGrpSpPr>
          <p:nvPr/>
        </p:nvGrpSpPr>
        <p:grpSpPr>
          <a:xfrm>
            <a:off x="5162506" y="3577552"/>
            <a:ext cx="384497" cy="384000"/>
            <a:chOff x="2097688" y="3956966"/>
            <a:chExt cx="2446337" cy="2443163"/>
          </a:xfrm>
          <a:solidFill>
            <a:schemeClr val="accent4"/>
          </a:solidFill>
        </p:grpSpPr>
        <p:sp>
          <p:nvSpPr>
            <p:cNvPr id="56" name="Oval 52"/>
            <p:cNvSpPr>
              <a:spLocks noChangeArrowheads="1"/>
            </p:cNvSpPr>
            <p:nvPr/>
          </p:nvSpPr>
          <p:spPr bwMode="auto">
            <a:xfrm>
              <a:off x="2097688" y="3956966"/>
              <a:ext cx="2446337" cy="2443163"/>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7" name="Oval 62"/>
            <p:cNvSpPr>
              <a:spLocks noChangeArrowheads="1"/>
            </p:cNvSpPr>
            <p:nvPr/>
          </p:nvSpPr>
          <p:spPr bwMode="auto">
            <a:xfrm>
              <a:off x="2184213" y="4033557"/>
              <a:ext cx="2284412" cy="2284414"/>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8" name="组合 57"/>
          <p:cNvGrpSpPr>
            <a:grpSpLocks noChangeAspect="1"/>
          </p:cNvGrpSpPr>
          <p:nvPr/>
        </p:nvGrpSpPr>
        <p:grpSpPr>
          <a:xfrm>
            <a:off x="4552757" y="3577552"/>
            <a:ext cx="384497" cy="384000"/>
            <a:chOff x="2097688" y="3956966"/>
            <a:chExt cx="2446337" cy="2443163"/>
          </a:xfrm>
          <a:solidFill>
            <a:schemeClr val="accent3"/>
          </a:solidFill>
        </p:grpSpPr>
        <p:sp>
          <p:nvSpPr>
            <p:cNvPr id="59" name="Oval 52"/>
            <p:cNvSpPr>
              <a:spLocks noChangeArrowheads="1"/>
            </p:cNvSpPr>
            <p:nvPr/>
          </p:nvSpPr>
          <p:spPr bwMode="auto">
            <a:xfrm>
              <a:off x="2097688" y="3956966"/>
              <a:ext cx="2446337" cy="2443163"/>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0" name="Oval 62"/>
            <p:cNvSpPr>
              <a:spLocks noChangeArrowheads="1"/>
            </p:cNvSpPr>
            <p:nvPr/>
          </p:nvSpPr>
          <p:spPr bwMode="auto">
            <a:xfrm>
              <a:off x="2184217" y="4033561"/>
              <a:ext cx="2284409" cy="2284417"/>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61" name="组合 60"/>
          <p:cNvGrpSpPr>
            <a:grpSpLocks noChangeAspect="1"/>
          </p:cNvGrpSpPr>
          <p:nvPr/>
        </p:nvGrpSpPr>
        <p:grpSpPr>
          <a:xfrm>
            <a:off x="2708338" y="3577552"/>
            <a:ext cx="384497" cy="384000"/>
            <a:chOff x="2097688" y="3956966"/>
            <a:chExt cx="2446337" cy="2443163"/>
          </a:xfrm>
          <a:solidFill>
            <a:schemeClr val="accent2"/>
          </a:solidFill>
        </p:grpSpPr>
        <p:sp>
          <p:nvSpPr>
            <p:cNvPr id="62" name="Oval 52"/>
            <p:cNvSpPr>
              <a:spLocks noChangeArrowheads="1"/>
            </p:cNvSpPr>
            <p:nvPr/>
          </p:nvSpPr>
          <p:spPr bwMode="auto">
            <a:xfrm>
              <a:off x="2097688" y="3956966"/>
              <a:ext cx="2446337" cy="2443163"/>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3" name="Oval 62"/>
            <p:cNvSpPr>
              <a:spLocks noChangeArrowheads="1"/>
            </p:cNvSpPr>
            <p:nvPr/>
          </p:nvSpPr>
          <p:spPr bwMode="auto">
            <a:xfrm>
              <a:off x="2184213" y="4033557"/>
              <a:ext cx="2284412" cy="2284414"/>
            </a:xfrm>
            <a:prstGeom prst="ellipse">
              <a:avLst/>
            </a:prstGeom>
            <a:grpFill/>
            <a:ln>
              <a:solidFill>
                <a:schemeClr val="accent2"/>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64" name="组合 63"/>
          <p:cNvGrpSpPr>
            <a:grpSpLocks noChangeAspect="1"/>
          </p:cNvGrpSpPr>
          <p:nvPr/>
        </p:nvGrpSpPr>
        <p:grpSpPr>
          <a:xfrm>
            <a:off x="1174842" y="3577552"/>
            <a:ext cx="384497" cy="384000"/>
            <a:chOff x="2097688" y="3956966"/>
            <a:chExt cx="2446337" cy="2443163"/>
          </a:xfrm>
          <a:solidFill>
            <a:schemeClr val="accent1"/>
          </a:solidFill>
        </p:grpSpPr>
        <p:sp>
          <p:nvSpPr>
            <p:cNvPr id="65" name="Oval 52"/>
            <p:cNvSpPr>
              <a:spLocks noChangeArrowheads="1"/>
            </p:cNvSpPr>
            <p:nvPr/>
          </p:nvSpPr>
          <p:spPr bwMode="auto">
            <a:xfrm>
              <a:off x="2097688" y="3956966"/>
              <a:ext cx="2446337" cy="2443163"/>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Oval 62"/>
            <p:cNvSpPr>
              <a:spLocks noChangeArrowheads="1"/>
            </p:cNvSpPr>
            <p:nvPr/>
          </p:nvSpPr>
          <p:spPr bwMode="auto">
            <a:xfrm>
              <a:off x="2184217" y="4033561"/>
              <a:ext cx="2284409" cy="2284417"/>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67" name="组合 66"/>
          <p:cNvGrpSpPr/>
          <p:nvPr/>
        </p:nvGrpSpPr>
        <p:grpSpPr>
          <a:xfrm>
            <a:off x="6999683" y="2696495"/>
            <a:ext cx="709354" cy="1146823"/>
            <a:chOff x="7029663" y="2696495"/>
            <a:chExt cx="709354" cy="1146823"/>
          </a:xfrm>
        </p:grpSpPr>
        <p:grpSp>
          <p:nvGrpSpPr>
            <p:cNvPr id="68" name="组合 67"/>
            <p:cNvGrpSpPr/>
            <p:nvPr/>
          </p:nvGrpSpPr>
          <p:grpSpPr>
            <a:xfrm>
              <a:off x="7029663" y="2696495"/>
              <a:ext cx="709354" cy="1146823"/>
              <a:chOff x="668862" y="3280172"/>
              <a:chExt cx="532016" cy="860117"/>
            </a:xfrm>
          </p:grpSpPr>
          <p:grpSp>
            <p:nvGrpSpPr>
              <p:cNvPr id="70" name="组合 69"/>
              <p:cNvGrpSpPr/>
              <p:nvPr/>
            </p:nvGrpSpPr>
            <p:grpSpPr>
              <a:xfrm>
                <a:off x="668862" y="3280172"/>
                <a:ext cx="532016" cy="532016"/>
                <a:chOff x="718679" y="1529729"/>
                <a:chExt cx="1402986" cy="1402984"/>
              </a:xfrm>
            </p:grpSpPr>
            <p:sp>
              <p:nvSpPr>
                <p:cNvPr id="72" name="椭圆 71"/>
                <p:cNvSpPr/>
                <p:nvPr/>
              </p:nvSpPr>
              <p:spPr>
                <a:xfrm>
                  <a:off x="718679" y="1529729"/>
                  <a:ext cx="1402986" cy="1402984"/>
                </a:xfrm>
                <a:prstGeom prst="ellipse">
                  <a:avLst/>
                </a:prstGeom>
                <a:solidFill>
                  <a:schemeClr val="accent5"/>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71" name="文本框 20"/>
              <p:cNvSpPr txBox="1"/>
              <p:nvPr/>
            </p:nvSpPr>
            <p:spPr>
              <a:xfrm>
                <a:off x="685290" y="3332376"/>
                <a:ext cx="499159" cy="807913"/>
              </a:xfrm>
              <a:prstGeom prst="rect">
                <a:avLst/>
              </a:prstGeom>
              <a:noFill/>
            </p:spPr>
            <p:txBody>
              <a:bodyPr wrap="square" lIns="91440" tIns="45720" rIns="91440" bIns="45720" rtlCol="0">
                <a:spAutoFit/>
              </a:bodyPr>
              <a:lstStyle/>
              <a:p>
                <a:r>
                  <a:rPr lang="en-US" altLang="zh-CN"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05</a:t>
                </a:r>
                <a:endParaRPr lang="zh-CN" altLang="en-US" sz="32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cxnSp>
          <p:nvCxnSpPr>
            <p:cNvPr id="69" name="Straight Connector 40"/>
            <p:cNvCxnSpPr/>
            <p:nvPr/>
          </p:nvCxnSpPr>
          <p:spPr>
            <a:xfrm flipH="1">
              <a:off x="7389707" y="3422419"/>
              <a:ext cx="0" cy="218440"/>
            </a:xfrm>
            <a:prstGeom prst="line">
              <a:avLst/>
            </a:prstGeom>
            <a:ln w="222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74" name="组合 73"/>
          <p:cNvGrpSpPr>
            <a:grpSpLocks noChangeAspect="1"/>
          </p:cNvGrpSpPr>
          <p:nvPr/>
        </p:nvGrpSpPr>
        <p:grpSpPr>
          <a:xfrm>
            <a:off x="7180329" y="3577552"/>
            <a:ext cx="384497" cy="384000"/>
            <a:chOff x="2097688" y="3956966"/>
            <a:chExt cx="2446337" cy="2443163"/>
          </a:xfrm>
          <a:solidFill>
            <a:schemeClr val="accent5"/>
          </a:solidFill>
        </p:grpSpPr>
        <p:sp>
          <p:nvSpPr>
            <p:cNvPr id="75" name="Oval 52"/>
            <p:cNvSpPr>
              <a:spLocks noChangeArrowheads="1"/>
            </p:cNvSpPr>
            <p:nvPr/>
          </p:nvSpPr>
          <p:spPr bwMode="auto">
            <a:xfrm>
              <a:off x="2097688" y="3956966"/>
              <a:ext cx="2446337" cy="2443163"/>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6" name="Oval 62"/>
            <p:cNvSpPr>
              <a:spLocks noChangeArrowheads="1"/>
            </p:cNvSpPr>
            <p:nvPr/>
          </p:nvSpPr>
          <p:spPr bwMode="auto">
            <a:xfrm>
              <a:off x="2184213" y="4033557"/>
              <a:ext cx="2284412" cy="2284414"/>
            </a:xfrm>
            <a:prstGeom prst="ellips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Tree>
    <p:extLst>
      <p:ext uri="{BB962C8B-B14F-4D97-AF65-F5344CB8AC3E}">
        <p14:creationId xmlns:p14="http://schemas.microsoft.com/office/powerpoint/2010/main" val="2736947066"/>
      </p:ext>
    </p:extLst>
  </p:cSld>
  <p:clrMapOvr>
    <a:masterClrMapping/>
  </p:clrMapOvr>
  <mc:AlternateContent xmlns:mc="http://schemas.openxmlformats.org/markup-compatibility/2006">
    <mc:Choice xmlns:p14="http://schemas.microsoft.com/office/powerpoint/2010/main" Requires="p14">
      <p:transition spd="slow" advClick="0" advTm="5000" p14:dur="1600">
        <p14:prism isInverted="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nodeType="afterGroup">
                            <p:stCondLst>
                              <p:cond delay="500"/>
                            </p:stCondLst>
                            <p:childTnLst>
                              <p:par>
                                <p:cTn id="9" presetID="2" presetClass="entr" presetSubtype="8"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0-#ppt_w/2"/>
                                          </p:val>
                                        </p:tav>
                                        <p:tav tm="100000">
                                          <p:val>
                                            <p:strVal val="#ppt_x"/>
                                          </p:val>
                                        </p:tav>
                                      </p:tavLst>
                                    </p:anim>
                                    <p:anim calcmode="lin" valueType="num">
                                      <p:cBhvr additive="base">
                                        <p:cTn id="12" dur="500" fill="hold"/>
                                        <p:tgtEl>
                                          <p:spTgt spid="6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500" fill="hold"/>
                                        <p:tgtEl>
                                          <p:spTgt spid="61"/>
                                        </p:tgtEl>
                                        <p:attrNameLst>
                                          <p:attrName>ppt_x</p:attrName>
                                        </p:attrNameLst>
                                      </p:cBhvr>
                                      <p:tavLst>
                                        <p:tav tm="0">
                                          <p:val>
                                            <p:strVal val="0-#ppt_w/2"/>
                                          </p:val>
                                        </p:tav>
                                        <p:tav tm="100000">
                                          <p:val>
                                            <p:strVal val="#ppt_x"/>
                                          </p:val>
                                        </p:tav>
                                      </p:tavLst>
                                    </p:anim>
                                    <p:anim calcmode="lin" valueType="num">
                                      <p:cBhvr additive="base">
                                        <p:cTn id="16" dur="500" fill="hold"/>
                                        <p:tgtEl>
                                          <p:spTgt spid="6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0-#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500" fill="hold"/>
                                        <p:tgtEl>
                                          <p:spTgt spid="55"/>
                                        </p:tgtEl>
                                        <p:attrNameLst>
                                          <p:attrName>ppt_x</p:attrName>
                                        </p:attrNameLst>
                                      </p:cBhvr>
                                      <p:tavLst>
                                        <p:tav tm="0">
                                          <p:val>
                                            <p:strVal val="0-#ppt_w/2"/>
                                          </p:val>
                                        </p:tav>
                                        <p:tav tm="100000">
                                          <p:val>
                                            <p:strVal val="#ppt_x"/>
                                          </p:val>
                                        </p:tav>
                                      </p:tavLst>
                                    </p:anim>
                                    <p:anim calcmode="lin" valueType="num">
                                      <p:cBhvr additive="base">
                                        <p:cTn id="24" dur="500" fill="hold"/>
                                        <p:tgtEl>
                                          <p:spTgt spid="5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500" fill="hold"/>
                                        <p:tgtEl>
                                          <p:spTgt spid="74"/>
                                        </p:tgtEl>
                                        <p:attrNameLst>
                                          <p:attrName>ppt_x</p:attrName>
                                        </p:attrNameLst>
                                      </p:cBhvr>
                                      <p:tavLst>
                                        <p:tav tm="0">
                                          <p:val>
                                            <p:strVal val="0-#ppt_w/2"/>
                                          </p:val>
                                        </p:tav>
                                        <p:tav tm="100000">
                                          <p:val>
                                            <p:strVal val="#ppt_x"/>
                                          </p:val>
                                        </p:tav>
                                      </p:tavLst>
                                    </p:anim>
                                    <p:anim calcmode="lin" valueType="num">
                                      <p:cBhvr additive="base">
                                        <p:cTn id="28" dur="500" fill="hold"/>
                                        <p:tgtEl>
                                          <p:spTgt spid="7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0-#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1000"/>
                            </p:stCondLst>
                            <p:childTnLst>
                              <p:par>
                                <p:cTn id="34" presetID="22" presetClass="entr" presetSubtype="1" fill="hold"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up)">
                                      <p:cBhvr>
                                        <p:cTn id="36" dur="500"/>
                                        <p:tgtEl>
                                          <p:spTgt spid="43"/>
                                        </p:tgtEl>
                                      </p:cBhvr>
                                    </p:animEffect>
                                  </p:childTnLst>
                                </p:cTn>
                              </p:par>
                              <p:par>
                                <p:cTn id="37" presetID="22" presetClass="entr" presetSubtype="4" fill="hold" nodeType="withEffect">
                                  <p:stCondLst>
                                    <p:cond delay="15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00"/>
                                        <p:tgtEl>
                                          <p:spTgt spid="2"/>
                                        </p:tgtEl>
                                      </p:cBhvr>
                                    </p:animEffect>
                                  </p:childTnLst>
                                </p:cTn>
                              </p:par>
                              <p:par>
                                <p:cTn id="40" presetID="22" presetClass="entr" presetSubtype="4" fill="hold" nodeType="withEffect">
                                  <p:stCondLst>
                                    <p:cond delay="300"/>
                                  </p:stCondLst>
                                  <p:childTnLst>
                                    <p:set>
                                      <p:cBhvr>
                                        <p:cTn id="41" dur="1" fill="hold">
                                          <p:stCondLst>
                                            <p:cond delay="0"/>
                                          </p:stCondLst>
                                        </p:cTn>
                                        <p:tgtEl>
                                          <p:spTgt spid="18"/>
                                        </p:tgtEl>
                                        <p:attrNameLst>
                                          <p:attrName>style.visibility</p:attrName>
                                        </p:attrNameLst>
                                      </p:cBhvr>
                                      <p:to>
                                        <p:strVal val="visible"/>
                                      </p:to>
                                    </p:set>
                                    <p:animEffect transition="in" filter="wipe(down)">
                                      <p:cBhvr>
                                        <p:cTn id="42" dur="500"/>
                                        <p:tgtEl>
                                          <p:spTgt spid="18"/>
                                        </p:tgtEl>
                                      </p:cBhvr>
                                    </p:animEffect>
                                  </p:childTnLst>
                                </p:cTn>
                              </p:par>
                              <p:par>
                                <p:cTn id="43" presetID="22" presetClass="entr" presetSubtype="1" fill="hold" nodeType="withEffect">
                                  <p:stCondLst>
                                    <p:cond delay="450"/>
                                  </p:stCondLst>
                                  <p:childTnLst>
                                    <p:set>
                                      <p:cBhvr>
                                        <p:cTn id="44" dur="1" fill="hold">
                                          <p:stCondLst>
                                            <p:cond delay="0"/>
                                          </p:stCondLst>
                                        </p:cTn>
                                        <p:tgtEl>
                                          <p:spTgt spid="9"/>
                                        </p:tgtEl>
                                        <p:attrNameLst>
                                          <p:attrName>style.visibility</p:attrName>
                                        </p:attrNameLst>
                                      </p:cBhvr>
                                      <p:to>
                                        <p:strVal val="visible"/>
                                      </p:to>
                                    </p:set>
                                    <p:animEffect transition="in" filter="wipe(up)">
                                      <p:cBhvr>
                                        <p:cTn id="45" dur="500"/>
                                        <p:tgtEl>
                                          <p:spTgt spid="9"/>
                                        </p:tgtEl>
                                      </p:cBhvr>
                                    </p:animEffect>
                                  </p:childTnLst>
                                </p:cTn>
                              </p:par>
                              <p:par>
                                <p:cTn id="46" presetID="22" presetClass="entr" presetSubtype="1" fill="hold" nodeType="withEffect">
                                  <p:stCondLst>
                                    <p:cond delay="600"/>
                                  </p:stCondLst>
                                  <p:childTnLst>
                                    <p:set>
                                      <p:cBhvr>
                                        <p:cTn id="47" dur="1" fill="hold">
                                          <p:stCondLst>
                                            <p:cond delay="0"/>
                                          </p:stCondLst>
                                        </p:cTn>
                                        <p:tgtEl>
                                          <p:spTgt spid="67"/>
                                        </p:tgtEl>
                                        <p:attrNameLst>
                                          <p:attrName>style.visibility</p:attrName>
                                        </p:attrNameLst>
                                      </p:cBhvr>
                                      <p:to>
                                        <p:strVal val="visible"/>
                                      </p:to>
                                    </p:set>
                                    <p:animEffect transition="in" filter="wipe(up)">
                                      <p:cBhvr>
                                        <p:cTn id="48" dur="500"/>
                                        <p:tgtEl>
                                          <p:spTgt spid="67"/>
                                        </p:tgtEl>
                                      </p:cBhvr>
                                    </p:animEffect>
                                  </p:childTnLst>
                                </p:cTn>
                              </p:par>
                              <p:par>
                                <p:cTn id="49" presetID="22" presetClass="entr" presetSubtype="4" fill="hold" nodeType="withEffect">
                                  <p:stCondLst>
                                    <p:cond delay="75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par>
                          <p:cTn id="52" fill="hold" nodeType="afterGroup">
                            <p:stCondLst>
                              <p:cond delay="3750"/>
                            </p:stCondLst>
                            <p:childTnLst>
                              <p:par>
                                <p:cTn id="53" presetID="47"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1000" fill="hold"/>
                                        <p:tgtEl>
                                          <p:spTgt spid="3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anim calcmode="lin" valueType="num">
                                      <p:cBhvr>
                                        <p:cTn id="61" dur="500" fill="hold"/>
                                        <p:tgtEl>
                                          <p:spTgt spid="38"/>
                                        </p:tgtEl>
                                        <p:attrNameLst>
                                          <p:attrName>ppt_x</p:attrName>
                                        </p:attrNameLst>
                                      </p:cBhvr>
                                      <p:tavLst>
                                        <p:tav tm="0">
                                          <p:val>
                                            <p:strVal val="#ppt_x"/>
                                          </p:val>
                                        </p:tav>
                                        <p:tav tm="100000">
                                          <p:val>
                                            <p:strVal val="#ppt_x"/>
                                          </p:val>
                                        </p:tav>
                                      </p:tavLst>
                                    </p:anim>
                                    <p:anim calcmode="lin" valueType="num">
                                      <p:cBhvr>
                                        <p:cTn id="62" dur="500" fill="hold"/>
                                        <p:tgtEl>
                                          <p:spTgt spid="3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anim calcmode="lin" valueType="num">
                                      <p:cBhvr>
                                        <p:cTn id="66" dur="500" fill="hold"/>
                                        <p:tgtEl>
                                          <p:spTgt spid="40"/>
                                        </p:tgtEl>
                                        <p:attrNameLst>
                                          <p:attrName>ppt_x</p:attrName>
                                        </p:attrNameLst>
                                      </p:cBhvr>
                                      <p:tavLst>
                                        <p:tav tm="0">
                                          <p:val>
                                            <p:strVal val="#ppt_x"/>
                                          </p:val>
                                        </p:tav>
                                        <p:tav tm="100000">
                                          <p:val>
                                            <p:strVal val="#ppt_x"/>
                                          </p:val>
                                        </p:tav>
                                      </p:tavLst>
                                    </p:anim>
                                    <p:anim calcmode="lin" valueType="num">
                                      <p:cBhvr>
                                        <p:cTn id="67" dur="500" fill="hold"/>
                                        <p:tgtEl>
                                          <p:spTgt spid="4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1000"/>
                                        <p:tgtEl>
                                          <p:spTgt spid="39"/>
                                        </p:tgtEl>
                                      </p:cBhvr>
                                    </p:animEffect>
                                    <p:anim calcmode="lin" valueType="num">
                                      <p:cBhvr>
                                        <p:cTn id="71" dur="1000" fill="hold"/>
                                        <p:tgtEl>
                                          <p:spTgt spid="39"/>
                                        </p:tgtEl>
                                        <p:attrNameLst>
                                          <p:attrName>ppt_x</p:attrName>
                                        </p:attrNameLst>
                                      </p:cBhvr>
                                      <p:tavLst>
                                        <p:tav tm="0">
                                          <p:val>
                                            <p:strVal val="#ppt_x"/>
                                          </p:val>
                                        </p:tav>
                                        <p:tav tm="100000">
                                          <p:val>
                                            <p:strVal val="#ppt_x"/>
                                          </p:val>
                                        </p:tav>
                                      </p:tavLst>
                                    </p:anim>
                                    <p:anim calcmode="lin" valueType="num">
                                      <p:cBhvr>
                                        <p:cTn id="72" dur="1000" fill="hold"/>
                                        <p:tgtEl>
                                          <p:spTgt spid="39"/>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anim calcmode="lin" valueType="num">
                                      <p:cBhvr>
                                        <p:cTn id="81" dur="500" fill="hold"/>
                                        <p:tgtEl>
                                          <p:spTgt spid="42"/>
                                        </p:tgtEl>
                                        <p:attrNameLst>
                                          <p:attrName>ppt_x</p:attrName>
                                        </p:attrNameLst>
                                      </p:cBhvr>
                                      <p:tavLst>
                                        <p:tav tm="0">
                                          <p:val>
                                            <p:strVal val="#ppt_x"/>
                                          </p:val>
                                        </p:tav>
                                        <p:tav tm="100000">
                                          <p:val>
                                            <p:strVal val="#ppt_x"/>
                                          </p:val>
                                        </p:tav>
                                      </p:tavLst>
                                    </p:anim>
                                    <p:anim calcmode="lin" valueType="num">
                                      <p:cBhvr>
                                        <p:cTn id="82"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grpSp>
        <p:nvGrpSpPr>
          <p:cNvPr id="2" name="组合 1"/>
          <p:cNvGrpSpPr/>
          <p:nvPr/>
        </p:nvGrpSpPr>
        <p:grpSpPr>
          <a:xfrm>
            <a:off x="5172455" y="1201735"/>
            <a:ext cx="1847091" cy="3323167"/>
            <a:chOff x="3903407" y="1347614"/>
            <a:chExt cx="1385318" cy="2492375"/>
          </a:xfrm>
          <a:solidFill>
            <a:schemeClr val="accent2"/>
          </a:solidFill>
        </p:grpSpPr>
        <p:grpSp>
          <p:nvGrpSpPr>
            <p:cNvPr id="3" name="组合 2"/>
            <p:cNvGrpSpPr/>
            <p:nvPr/>
          </p:nvGrpSpPr>
          <p:grpSpPr>
            <a:xfrm>
              <a:off x="3903407" y="1347614"/>
              <a:ext cx="1385318" cy="2492375"/>
              <a:chOff x="3851919" y="1591543"/>
              <a:chExt cx="1385318" cy="2492375"/>
            </a:xfrm>
            <a:grpFill/>
          </p:grpSpPr>
          <p:sp>
            <p:nvSpPr>
              <p:cNvPr id="5" name="矩形 27"/>
              <p:cNvSpPr/>
              <p:nvPr/>
            </p:nvSpPr>
            <p:spPr>
              <a:xfrm flipH="1">
                <a:off x="4067944" y="1591543"/>
                <a:ext cx="689223" cy="1027832"/>
              </a:xfrm>
              <a:custGeom>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椭圆 22"/>
              <p:cNvSpPr/>
              <p:nvPr/>
            </p:nvSpPr>
            <p:spPr>
              <a:xfrm>
                <a:off x="3851919" y="2447355"/>
                <a:ext cx="1385318" cy="1636563"/>
              </a:xfrm>
              <a:custGeom>
                <a:rect l="l" t="t" r="r" b="b"/>
                <a:pathLst>
                  <a:path w="1385318" h="1636561">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矩形 27"/>
              <p:cNvSpPr/>
              <p:nvPr/>
            </p:nvSpPr>
            <p:spPr>
              <a:xfrm>
                <a:off x="4393306" y="1591543"/>
                <a:ext cx="689223" cy="1027832"/>
              </a:xfrm>
              <a:custGeom>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4" name="TextBox 96"/>
            <p:cNvSpPr txBox="1"/>
            <p:nvPr/>
          </p:nvSpPr>
          <p:spPr>
            <a:xfrm>
              <a:off x="4276091" y="2787774"/>
              <a:ext cx="754052" cy="684755"/>
            </a:xfrm>
            <a:prstGeom prst="rect">
              <a:avLst/>
            </a:prstGeom>
            <a:noFill/>
          </p:spPr>
          <p:txBody>
            <a:bodyPr wrap="none" rtlCol="0">
              <a:spAutoFit/>
            </a:bodyPr>
            <a:lstStyle>
              <a:defPPr>
                <a:defRPr lang="zh-CN"/>
              </a:defPPr>
              <a:lvl1pPr>
                <a:defRPr sz="5333">
                  <a:solidFill>
                    <a:prstClr val="white"/>
                  </a:solidFill>
                  <a:latin typeface="Impact"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8" name="组合 7"/>
          <p:cNvGrpSpPr/>
          <p:nvPr/>
        </p:nvGrpSpPr>
        <p:grpSpPr>
          <a:xfrm>
            <a:off x="1432123" y="1393756"/>
            <a:ext cx="1633632" cy="2939124"/>
            <a:chOff x="1522701" y="1347614"/>
            <a:chExt cx="1225224" cy="2204343"/>
          </a:xfrm>
          <a:solidFill>
            <a:schemeClr val="accent1"/>
          </a:solidFill>
        </p:grpSpPr>
        <p:grpSp>
          <p:nvGrpSpPr>
            <p:cNvPr id="9" name="组合 8"/>
            <p:cNvGrpSpPr/>
            <p:nvPr/>
          </p:nvGrpSpPr>
          <p:grpSpPr>
            <a:xfrm>
              <a:off x="1522701" y="1347614"/>
              <a:ext cx="1225224" cy="2204343"/>
              <a:chOff x="3851919" y="1591543"/>
              <a:chExt cx="1385318" cy="2492375"/>
            </a:xfrm>
            <a:grpFill/>
          </p:grpSpPr>
          <p:sp>
            <p:nvSpPr>
              <p:cNvPr id="11" name="矩形 27"/>
              <p:cNvSpPr/>
              <p:nvPr/>
            </p:nvSpPr>
            <p:spPr>
              <a:xfrm flipH="1">
                <a:off x="4067944" y="1591543"/>
                <a:ext cx="689223" cy="1027832"/>
              </a:xfrm>
              <a:custGeom>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椭圆 22"/>
              <p:cNvSpPr/>
              <p:nvPr/>
            </p:nvSpPr>
            <p:spPr>
              <a:xfrm>
                <a:off x="3851919" y="2447355"/>
                <a:ext cx="1385318" cy="1636563"/>
              </a:xfrm>
              <a:custGeom>
                <a:rect l="l" t="t" r="r" b="b"/>
                <a:pathLst>
                  <a:path w="1385318" h="1636561">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矩形 27"/>
              <p:cNvSpPr/>
              <p:nvPr/>
            </p:nvSpPr>
            <p:spPr>
              <a:xfrm>
                <a:off x="4393306" y="1591543"/>
                <a:ext cx="689223" cy="1027832"/>
              </a:xfrm>
              <a:custGeom>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0" name="TextBox 102"/>
            <p:cNvSpPr txBox="1"/>
            <p:nvPr/>
          </p:nvSpPr>
          <p:spPr>
            <a:xfrm>
              <a:off x="1776080" y="2583944"/>
              <a:ext cx="754052" cy="684755"/>
            </a:xfrm>
            <a:prstGeom prst="rect">
              <a:avLst/>
            </a:prstGeom>
            <a:noFill/>
          </p:spPr>
          <p:txBody>
            <a:bodyPr wrap="none" rtlCol="0">
              <a:spAutoFit/>
            </a:bodyPr>
            <a:lstStyle/>
            <a:p>
              <a:r>
                <a:rPr lang="en-US" altLang="zh-CN" sz="5333">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zh-CN" altLang="en-US" sz="5333">
                <a:solidFill>
                  <a:prstClr val="white"/>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4" name="组合 13"/>
          <p:cNvGrpSpPr/>
          <p:nvPr/>
        </p:nvGrpSpPr>
        <p:grpSpPr>
          <a:xfrm>
            <a:off x="9126246" y="1393756"/>
            <a:ext cx="1633632" cy="2939124"/>
            <a:chOff x="6444208" y="1347614"/>
            <a:chExt cx="1225224" cy="2204343"/>
          </a:xfrm>
          <a:solidFill>
            <a:schemeClr val="accent4"/>
          </a:solidFill>
        </p:grpSpPr>
        <p:grpSp>
          <p:nvGrpSpPr>
            <p:cNvPr id="15" name="组合 14"/>
            <p:cNvGrpSpPr/>
            <p:nvPr/>
          </p:nvGrpSpPr>
          <p:grpSpPr>
            <a:xfrm>
              <a:off x="6444208" y="1347614"/>
              <a:ext cx="1225224" cy="2204343"/>
              <a:chOff x="3851919" y="1591543"/>
              <a:chExt cx="1385318" cy="2492375"/>
            </a:xfrm>
            <a:grpFill/>
          </p:grpSpPr>
          <p:sp>
            <p:nvSpPr>
              <p:cNvPr id="17" name="矩形 27"/>
              <p:cNvSpPr/>
              <p:nvPr/>
            </p:nvSpPr>
            <p:spPr>
              <a:xfrm flipH="1">
                <a:off x="4067944" y="1591543"/>
                <a:ext cx="689223" cy="1027832"/>
              </a:xfrm>
              <a:custGeom>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8" name="椭圆 22"/>
              <p:cNvSpPr/>
              <p:nvPr/>
            </p:nvSpPr>
            <p:spPr>
              <a:xfrm>
                <a:off x="3851919" y="2447355"/>
                <a:ext cx="1385318" cy="1636563"/>
              </a:xfrm>
              <a:custGeom>
                <a:rect l="l" t="t" r="r" b="b"/>
                <a:pathLst>
                  <a:path w="1385318" h="1636561">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矩形 27"/>
              <p:cNvSpPr/>
              <p:nvPr/>
            </p:nvSpPr>
            <p:spPr>
              <a:xfrm>
                <a:off x="4393306" y="1591543"/>
                <a:ext cx="689223" cy="1027832"/>
              </a:xfrm>
              <a:custGeom>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6" name="TextBox 108"/>
            <p:cNvSpPr txBox="1"/>
            <p:nvPr/>
          </p:nvSpPr>
          <p:spPr>
            <a:xfrm>
              <a:off x="6690373" y="2583944"/>
              <a:ext cx="754052" cy="684755"/>
            </a:xfrm>
            <a:prstGeom prst="rect">
              <a:avLst/>
            </a:prstGeom>
            <a:noFill/>
          </p:spPr>
          <p:txBody>
            <a:bodyPr wrap="none" rtlCol="0">
              <a:spAutoFit/>
            </a:bodyPr>
            <a:lstStyle>
              <a:defPPr>
                <a:defRPr lang="zh-CN"/>
              </a:defPPr>
              <a:lvl1pPr>
                <a:defRPr sz="5333">
                  <a:solidFill>
                    <a:prstClr val="white"/>
                  </a:solidFill>
                  <a:latin typeface="Impact"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altLang="zh-CN">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0" name="文本框 19"/>
          <p:cNvSpPr txBox="1"/>
          <p:nvPr/>
        </p:nvSpPr>
        <p:spPr bwMode="auto">
          <a:xfrm>
            <a:off x="710145" y="4668707"/>
            <a:ext cx="3014429" cy="1892826"/>
          </a:xfrm>
          <a:prstGeom prst="rect">
            <a:avLst/>
          </a:prstGeom>
          <a:noFill/>
        </p:spPr>
        <p:txBody>
          <a:bodyPr wrap="square">
            <a:spAutoFit/>
          </a:bodyPr>
          <a:lstStyle/>
          <a:p>
            <a:pPr algn="ctr">
              <a:lnSpc>
                <a:spcPct val="130000"/>
              </a:lnSpc>
              <a:defRPr/>
            </a:pP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添加标题此处添加标题此处添加标题此处添加标题此处添加标题此处添加标题此处添加标题此处添加标题此处添加标题此处添加。</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文本框 20"/>
          <p:cNvSpPr txBox="1"/>
          <p:nvPr/>
        </p:nvSpPr>
        <p:spPr bwMode="auto">
          <a:xfrm>
            <a:off x="4567872" y="4668707"/>
            <a:ext cx="3014429" cy="1892826"/>
          </a:xfrm>
          <a:prstGeom prst="rect">
            <a:avLst/>
          </a:prstGeom>
          <a:noFill/>
        </p:spPr>
        <p:txBody>
          <a:bodyPr wrap="square">
            <a:spAutoFit/>
          </a:bodyPr>
          <a:lstStyle/>
          <a:p>
            <a:pPr algn="ctr">
              <a:lnSpc>
                <a:spcPct val="130000"/>
              </a:lnSpc>
              <a:defRPr/>
            </a:pP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添加标题此处添加标题此处添加标题此处添加标题此处添加标题此处添加标题此处添加标题此处添加标题此处添加标题此处添加。</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文本框 21"/>
          <p:cNvSpPr txBox="1"/>
          <p:nvPr/>
        </p:nvSpPr>
        <p:spPr bwMode="auto">
          <a:xfrm>
            <a:off x="8425599" y="4668707"/>
            <a:ext cx="3014429" cy="1892826"/>
          </a:xfrm>
          <a:prstGeom prst="rect">
            <a:avLst/>
          </a:prstGeom>
          <a:noFill/>
        </p:spPr>
        <p:txBody>
          <a:bodyPr wrap="square">
            <a:spAutoFit/>
          </a:bodyPr>
          <a:lstStyle/>
          <a:p>
            <a:pPr algn="ctr">
              <a:lnSpc>
                <a:spcPct val="130000"/>
              </a:lnSpc>
              <a:defRPr/>
            </a:pPr>
            <a:r>
              <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rPr>
              <a:t>添加标题此处添加标题此处添加标题此处添加标题此处添加标题此处添加标题此处添加标题此处添加标题此处添加标题此处添加。</a:t>
            </a:r>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extLst>
      <p:ext uri="{BB962C8B-B14F-4D97-AF65-F5344CB8AC3E}">
        <p14:creationId xmlns:p14="http://schemas.microsoft.com/office/powerpoint/2010/main" val="3959090810"/>
      </p:ext>
    </p:extLst>
  </p:cSld>
  <p:clrMapOvr>
    <a:masterClrMapping/>
  </p:clrMapOvr>
  <mc:AlternateContent xmlns:mc="http://schemas.openxmlformats.org/markup-compatibility/2006">
    <mc:Choice xmlns:p14="http://schemas.microsoft.com/office/powerpoint/2010/main" Requires="p14">
      <p:transition spd="slow" advClick="0" advTm="5000" p14:dur="1600">
        <p14:prism isInverted="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anim calcmode="lin" valueType="num">
                                      <p:cBhvr>
                                        <p:cTn id="18" dur="500" fill="hold"/>
                                        <p:tgtEl>
                                          <p:spTgt spid="14"/>
                                        </p:tgtEl>
                                        <p:attrNameLst>
                                          <p:attrName>ppt_x</p:attrName>
                                        </p:attrNameLst>
                                      </p:cBhvr>
                                      <p:tavLst>
                                        <p:tav tm="0">
                                          <p:val>
                                            <p:strVal val="#ppt_x"/>
                                          </p:val>
                                        </p:tav>
                                        <p:tav tm="100000">
                                          <p:val>
                                            <p:strVal val="#ppt_x"/>
                                          </p:val>
                                        </p:tav>
                                      </p:tavLst>
                                    </p:anim>
                                    <p:anim calcmode="lin" valueType="num">
                                      <p:cBhvr>
                                        <p:cTn id="19" dur="500" fill="hold"/>
                                        <p:tgtEl>
                                          <p:spTgt spid="14"/>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250"/>
                            </p:stCondLst>
                            <p:childTnLst>
                              <p:par>
                                <p:cTn id="21" presetID="2" presetClass="entr" presetSubtype="4" fill="hold" grpId="0" nodeType="afterEffect">
                                  <p:stCondLst>
                                    <p:cond delay="0"/>
                                  </p:stCondLst>
                                  <p:iterate type="lt">
                                    <p:tmPct val="5000"/>
                                  </p:iterate>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iterate type="lt">
                                    <p:tmPct val="5000"/>
                                  </p:iterate>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iterate type="lt">
                                    <p:tmPct val="5000"/>
                                  </p:iterate>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9.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p:grpSpPr>
      <p:sp>
        <p:nvSpPr>
          <p:cNvPr id="12" name="文本框 11">
            <a:extLst>
              <a:ext uri="{FF2B5EF4-FFF2-40B4-BE49-F238E27FC236}">
                <a16:creationId xmlns:a16="http://schemas.microsoft.com/office/drawing/2014/main" id="{FDA1EDD8-EFC7-4AA6-9A23-131153C9DA9B}"/>
              </a:ext>
            </a:extLst>
          </p:cNvPr>
          <p:cNvSpPr txBox="1"/>
          <p:nvPr/>
        </p:nvSpPr>
        <p:spPr>
          <a:xfrm>
            <a:off x="2686972" y="2466529"/>
            <a:ext cx="1859070" cy="1730923"/>
          </a:xfrm>
          <a:prstGeom prst="rect">
            <a:avLst/>
          </a:prstGeom>
          <a:noFill/>
        </p:spPr>
        <p:txBody>
          <a:bodyPr wrap="square" lIns="0" tIns="0" rIns="0" bIns="0" rtlCol="0">
            <a:spAutoFit/>
          </a:bodyPr>
          <a:lstStyle/>
          <a:p>
            <a:pPr algn="ctr"/>
            <a:r>
              <a:rPr lang="en-US" altLang="zh-CN"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02</a:t>
            </a:r>
            <a:endParaRPr lang="zh-CN" altLang="en-US" sz="11248">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 name="TextBox 48">
            <a:extLst>
              <a:ext uri="{FF2B5EF4-FFF2-40B4-BE49-F238E27FC236}">
                <a16:creationId xmlns:a16="http://schemas.microsoft.com/office/drawing/2014/main" id="{2D39FDD6-3636-4FF8-838A-BE0743B7450F}"/>
              </a:ext>
            </a:extLst>
          </p:cNvPr>
          <p:cNvSpPr txBox="1"/>
          <p:nvPr/>
        </p:nvSpPr>
        <p:spPr>
          <a:xfrm>
            <a:off x="4950026" y="2713047"/>
            <a:ext cx="7101357" cy="778803"/>
          </a:xfrm>
          <a:prstGeom prst="rect">
            <a:avLst/>
          </a:prstGeom>
          <a:noFill/>
        </p:spPr>
        <p:txBody>
          <a:bodyPr wrap="square" lIns="0" tIns="0" rIns="0" bIns="0" rtlCol="0">
            <a:spAutoFit/>
          </a:bodyPr>
          <a:lstStyle/>
          <a:p>
            <a:r>
              <a:rPr lang="zh-CN" altLang="en-US"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请输入您的标题</a:t>
            </a:r>
            <a:endParaRPr lang="en-GB" altLang="zh-CN" sz="5061" b="1">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TextBox 49">
            <a:extLst>
              <a:ext uri="{FF2B5EF4-FFF2-40B4-BE49-F238E27FC236}">
                <a16:creationId xmlns:a16="http://schemas.microsoft.com/office/drawing/2014/main" id="{68398DC6-DC39-4A15-8259-3C793FA4B599}"/>
              </a:ext>
            </a:extLst>
          </p:cNvPr>
          <p:cNvSpPr txBox="1"/>
          <p:nvPr/>
        </p:nvSpPr>
        <p:spPr>
          <a:xfrm>
            <a:off x="4950026" y="3628991"/>
            <a:ext cx="4324740" cy="346120"/>
          </a:xfrm>
          <a:prstGeom prst="rect">
            <a:avLst/>
          </a:prstGeom>
          <a:noFill/>
        </p:spPr>
        <p:txBody>
          <a:bodyPr wrap="square" lIns="0" tIns="0" rIns="0" bIns="0" rtlCol="0">
            <a:spAutoFit/>
          </a:bodyPr>
          <a:lstStyle/>
          <a:p>
            <a:pPr eaLnBrk="0" hangingPunct="0"/>
            <a:r>
              <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点击此处添加副标题文本内容</a:t>
            </a:r>
            <a:endParaRPr lang="zh-CN" altLang="en-US" sz="2249">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1919872973"/>
      </p:ext>
    </p:extLst>
  </p:cSld>
  <p:clrMapOvr>
    <a:masterClrMapping/>
  </p:clrMapOvr>
  <mc:AlternateContent xmlns:mc="http://schemas.openxmlformats.org/markup-compatibility/2006">
    <mc:Choice xmlns:p14="http://schemas.microsoft.com/office/powerpoint/2010/main" Requires="p14">
      <p:transition spd="slow" advClick="0" advTm="5000" p14:dur="9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13"/>
                                        </p:tgtEl>
                                        <p:attrNameLst>
                                          <p:attrName>style.visibility</p:attrName>
                                        </p:attrNameLst>
                                      </p:cBhvr>
                                      <p:to>
                                        <p:strVal val="visible"/>
                                      </p:to>
                                    </p:set>
                                    <p:animEffect transition="in" filter="wipe(left)">
                                      <p:cBhvr>
                                        <p:cTn id="7" dur="200"/>
                                        <p:tgtEl>
                                          <p:spTgt spid="13"/>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13"/>
                                        </p:tgtEl>
                                      </p:cBhvr>
                                      <p:to x="80000" y="100000"/>
                                    </p:animScale>
                                    <p:anim by="(#ppt_w*0.10)" calcmode="lin" valueType="num">
                                      <p:cBhvr>
                                        <p:cTn id="10" dur="50" autoRev="1" fill="hold">
                                          <p:stCondLst>
                                            <p:cond delay="0"/>
                                          </p:stCondLst>
                                        </p:cTn>
                                        <p:tgtEl>
                                          <p:spTgt spid="13"/>
                                        </p:tgtEl>
                                        <p:attrNameLst>
                                          <p:attrName>ppt_x</p:attrName>
                                        </p:attrNameLst>
                                      </p:cBhvr>
                                    </p:anim>
                                    <p:anim by="(-#ppt_w*0.10)" calcmode="lin" valueType="num">
                                      <p:cBhvr>
                                        <p:cTn id="11" dur="50" autoRev="1" fill="hold">
                                          <p:stCondLst>
                                            <p:cond delay="0"/>
                                          </p:stCondLst>
                                        </p:cTn>
                                        <p:tgtEl>
                                          <p:spTgt spid="13"/>
                                        </p:tgtEl>
                                        <p:attrNameLst>
                                          <p:attrName>ppt_y</p:attrName>
                                        </p:attrNameLst>
                                      </p:cBhvr>
                                    </p:anim>
                                    <p:animRot by="-480000">
                                      <p:cBhvr>
                                        <p:cTn id="12" dur="50" autoRev="1" fill="hold">
                                          <p:stCondLst>
                                            <p:cond delay="0"/>
                                          </p:stCondLst>
                                        </p:cTn>
                                        <p:tgtEl>
                                          <p:spTgt spid="13"/>
                                        </p:tgtEl>
                                        <p:attrNameLst>
                                          <p:attrName>r</p:attrName>
                                        </p:attrNameLst>
                                      </p:cBhvr>
                                    </p:animRot>
                                  </p:childTnLst>
                                </p:cTn>
                              </p:par>
                            </p:childTnLst>
                          </p:cTn>
                        </p:par>
                        <p:par>
                          <p:cTn id="13" fill="hold" nodeType="afterGroup">
                            <p:stCondLst>
                              <p:cond delay="2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4"/>
                                        </p:tgtEl>
                                        <p:attrNameLst>
                                          <p:attrName>style.visibility</p:attrName>
                                        </p:attrNameLst>
                                      </p:cBhvr>
                                      <p:to>
                                        <p:strVal val="visible"/>
                                      </p:to>
                                    </p:set>
                                    <p:animEffect transition="in" filter="wipe(left)">
                                      <p:cBhvr>
                                        <p:cTn id="16" dur="200"/>
                                        <p:tgtEl>
                                          <p:spTgt spid="14"/>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4"/>
                                        </p:tgtEl>
                                      </p:cBhvr>
                                      <p:to x="80000" y="100000"/>
                                    </p:animScale>
                                    <p:anim by="(#ppt_w*0.10)" calcmode="lin" valueType="num">
                                      <p:cBhvr>
                                        <p:cTn id="19" dur="50" autoRev="1" fill="hold">
                                          <p:stCondLst>
                                            <p:cond delay="0"/>
                                          </p:stCondLst>
                                        </p:cTn>
                                        <p:tgtEl>
                                          <p:spTgt spid="14"/>
                                        </p:tgtEl>
                                        <p:attrNameLst>
                                          <p:attrName>ppt_x</p:attrName>
                                        </p:attrNameLst>
                                      </p:cBhvr>
                                    </p:anim>
                                    <p:anim by="(-#ppt_w*0.10)" calcmode="lin" valueType="num">
                                      <p:cBhvr>
                                        <p:cTn id="20" dur="50" autoRev="1" fill="hold">
                                          <p:stCondLst>
                                            <p:cond delay="0"/>
                                          </p:stCondLst>
                                        </p:cTn>
                                        <p:tgtEl>
                                          <p:spTgt spid="14"/>
                                        </p:tgtEl>
                                        <p:attrNameLst>
                                          <p:attrName>ppt_y</p:attrName>
                                        </p:attrNameLst>
                                      </p:cBhvr>
                                    </p:anim>
                                    <p:animRot by="-480000">
                                      <p:cBhvr>
                                        <p:cTn id="2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Lst>
  </p:timing>
</p:sld>
</file>

<file path=docProps/app.xml><?xml version="1.0" encoding="utf-8"?>
<Properties xmlns:vt="http://schemas.openxmlformats.org/officeDocument/2006/docPropsVTypes" xmlns="http://schemas.openxmlformats.org/officeDocument/2006/extended-properties">
  <Company/>
  <Paragraphs>214</Paragraphs>
  <Slides>24</Slides>
  <Notes>24</Notes>
  <TotalTime>0</TotalTime>
  <HiddenSlides>0</HiddenSlides>
  <MMClips>2</MMClips>
  <ScaleCrop>0</ScaleCrop>
  <HeadingPairs>
    <vt:vector baseType="variant" size="4">
      <vt:variant>
        <vt:lpstr>Theme</vt:lpstr>
      </vt:variant>
      <vt:variant>
        <vt:i4>1</vt:i4>
      </vt:variant>
      <vt:variant>
        <vt:lpstr>Slide Titles</vt:lpstr>
      </vt:variant>
      <vt:variant>
        <vt:i4>24</vt:i4>
      </vt:variant>
    </vt:vector>
  </HeadingPairs>
  <TitlesOfParts>
    <vt:vector baseType="lpstr" size="25">
      <vt:lpstr>千图网海量PPT模板www.58pic.com</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LinksUpToDate>0</LinksUpToDate>
  <SharedDoc>0</SharedDoc>
  <HyperlinksChanged>0</HyperlinksChanged>
  <Application>Aspose.Slides for .NET</Application>
  <AppVersion>17.0901</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revision>1</cp:revision>
  <cp:lastPrinted>2025-03-22T01:32:51.169</cp:lastPrinted>
  <dcterms:created xsi:type="dcterms:W3CDTF">2025-03-22T01:32:51Z</dcterms:created>
  <dcterms:modified xsi:type="dcterms:W3CDTF">2025-03-21T17:32:51Z</dcterms:modified>
</cp:coreProperties>
</file>