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wdp" ContentType="image/vnd.ms-photo"/>
  <Default Extension="png" ContentType="image/png"/>
  <Default Extension="wav" ContentType="audio/wav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7.9.1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9" r:id="rId2"/>
    <p:sldId id="270" r:id="rId3"/>
    <p:sldId id="261" r:id="rId4"/>
    <p:sldId id="264" r:id="rId5"/>
    <p:sldId id="268" r:id="rId6"/>
    <p:sldId id="267" r:id="rId7"/>
    <p:sldId id="258" r:id="rId8"/>
    <p:sldId id="263" r:id="rId9"/>
    <p:sldId id="265" r:id="rId10"/>
    <p:sldId id="266" r:id="rId11"/>
    <p:sldId id="262" r:id="rId12"/>
    <p:sldId id="269" r:id="rId13"/>
    <p:sldId id="260" r:id="rId14"/>
  </p:sldIdLst>
  <p:sldSz cx="9144000" cy="6858000" type="screen4x3"/>
  <p:notesSz cx="6858000" cy="9144000"/>
  <p:custDataLst>
    <p:tags r:id="rId15"/>
  </p:custData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72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0C892-6976-47EF-BFF5-03B87783725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2701696041"/>
      </p:ext>
    </p:extLst>
  </p:cSld>
  <p:clrMapOvr>
    <a:masterClrMapping/>
  </p:clrMapOvr>
  <p:transition spd="slow">
    <p:fade/>
  </p:transition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F7A95-092F-40F8-BC4A-3FFAD120DF96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885404861"/>
      </p:ext>
    </p:extLst>
  </p:cSld>
  <p:clrMapOvr>
    <a:masterClrMapping/>
  </p:clrMapOvr>
  <p:transition spd="slow">
    <p:fade/>
  </p:transition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C1D0-B0AF-496A-98CD-2FE27346FC4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981515735"/>
      </p:ext>
    </p:extLst>
  </p:cSld>
  <p:clrMapOvr>
    <a:masterClrMapping/>
  </p:clrMapOvr>
  <p:transition spd="slow">
    <p:fade/>
  </p:transition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281DB-16AA-4C7A-8CB3-C4DE1D995DE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632423237"/>
      </p:ext>
    </p:extLst>
  </p:cSld>
  <p:clrMapOvr>
    <a:masterClrMapping/>
  </p:clrMapOvr>
  <p:transition spd="slow">
    <p:fade/>
  </p:transition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70496-CD77-4039-A98C-606BD0FEB48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233711876"/>
      </p:ext>
    </p:extLst>
  </p:cSld>
  <p:clrMapOvr>
    <a:masterClrMapping/>
  </p:clrMapOvr>
  <p:transition spd="slow">
    <p:fade/>
  </p:transition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A779B-881D-4316-A92D-54E3A27969D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924075853"/>
      </p:ext>
    </p:extLst>
  </p:cSld>
  <p:clrMapOvr>
    <a:masterClrMapping/>
  </p:clrMapOvr>
  <p:transition spd="slow">
    <p:fade/>
  </p:transition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8F0F1-8B41-4D60-B177-402B5FCCAF5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462155945"/>
      </p:ext>
    </p:extLst>
  </p:cSld>
  <p:clrMapOvr>
    <a:masterClrMapping/>
  </p:clrMapOvr>
  <p:transition spd="slow">
    <p:fade/>
  </p:transition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CF13C-EBA1-4E65-8F88-FE91B938AC2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981053736"/>
      </p:ext>
    </p:extLst>
  </p:cSld>
  <p:clrMapOvr>
    <a:masterClrMapping/>
  </p:clrMapOvr>
  <p:transition spd="slow">
    <p:fade/>
  </p:transition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81935-16C5-448A-A148-EF85ABFAE380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3285443911"/>
      </p:ext>
    </p:extLst>
  </p:cSld>
  <p:clrMapOvr>
    <a:masterClrMapping/>
  </p:clrMapOvr>
  <p:transition spd="slow">
    <p:fade/>
  </p:transition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B0EDE-2128-4D4B-AA83-4124AD586CF8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1666894660"/>
      </p:ext>
    </p:extLst>
  </p:cSld>
  <p:clrMapOvr>
    <a:masterClrMapping/>
  </p:clrMapOvr>
  <p:transition spd="slow">
    <p:fade/>
  </p:transition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902E-2A67-41D3-B3BF-0E09CCE5F09A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897250777"/>
      </p:ext>
    </p:extLst>
  </p:cSld>
  <p:clrMapOvr>
    <a:masterClrMapping/>
  </p:clrMapOvr>
  <p:transition spd="slow">
    <p:fade/>
  </p:transition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image" Target="../media/image1.jpeg" /><Relationship Id="rId13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BFBB42-FD29-4C12-B584-51E7C6FFC331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</a:p>
        </p:txBody>
      </p:sp>
    </p:spTree>
    <p:extLst>
      <p:ext uri="{BB962C8B-B14F-4D97-AF65-F5344CB8AC3E}">
        <p14:creationId xmlns:p14="http://schemas.microsoft.com/office/powerpoint/2010/main" val="92318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microsoft.com/office/2007/relationships/hdphoto" Target="../media/hdphoto2.wdp" /><Relationship Id="rId11" Type="http://schemas.openxmlformats.org/officeDocument/2006/relationships/image" Target="../media/image7.png" /><Relationship Id="rId12" Type="http://schemas.openxmlformats.org/officeDocument/2006/relationships/slide" Target="slide2.xml" TargetMode="Internal" /><Relationship Id="rId13" Type="http://schemas.openxmlformats.org/officeDocument/2006/relationships/image" Target="../media/image8.png" /><Relationship Id="rId14" Type="http://schemas.microsoft.com/office/2007/relationships/hdphoto" Target="../media/hdphoto3.wdp" /><Relationship Id="rId15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2.wav" /><Relationship Id="rId4" Type="http://schemas.openxmlformats.org/officeDocument/2006/relationships/image" Target="../media/image2.png" /><Relationship Id="rId5" Type="http://schemas.openxmlformats.org/officeDocument/2006/relationships/image" Target="../media/image3.png" /><Relationship Id="rId6" Type="http://schemas.openxmlformats.org/officeDocument/2006/relationships/image" Target="../media/image4.png" /><Relationship Id="rId7" Type="http://schemas.microsoft.com/office/2007/relationships/hdphoto" Target="../media/hdphoto1.wdp" /><Relationship Id="rId8" Type="http://schemas.openxmlformats.org/officeDocument/2006/relationships/image" Target="../media/image5.png" /><Relationship Id="rId9" Type="http://schemas.openxmlformats.org/officeDocument/2006/relationships/image" Target="../media/image6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11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12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13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image" Target="../media/image9.jpeg" /><Relationship Id="rId12" Type="http://schemas.microsoft.com/office/2007/relationships/hdphoto" Target="../media/hdphoto2.wdp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3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4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5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6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7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8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9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image" Target="../media/image5.png" /><Relationship Id="rId11" Type="http://schemas.openxmlformats.org/officeDocument/2006/relationships/slide" Target="slide10.xml" TargetMode="Internal" /><Relationship Id="rId12" Type="http://schemas.microsoft.com/office/2007/relationships/hdphoto" Target="../media/hdphoto2.wdp" /><Relationship Id="rId13" Type="http://schemas.openxmlformats.org/officeDocument/2006/relationships/image" Target="../media/image9.jpeg" /><Relationship Id="rId2" Type="http://schemas.openxmlformats.org/officeDocument/2006/relationships/audio" Target="../media/media1.wav" /><Relationship Id="rId3" Type="http://schemas.openxmlformats.org/officeDocument/2006/relationships/audio" Target="../media/media3.wav" /><Relationship Id="rId4" Type="http://schemas.openxmlformats.org/officeDocument/2006/relationships/audio" Target="../media/media2.wav" /><Relationship Id="rId5" Type="http://schemas.openxmlformats.org/officeDocument/2006/relationships/audio" Target="../media/media4.wav" /><Relationship Id="rId6" Type="http://schemas.openxmlformats.org/officeDocument/2006/relationships/image" Target="../media/image2.png" /><Relationship Id="rId7" Type="http://schemas.openxmlformats.org/officeDocument/2006/relationships/image" Target="../media/image3.png" /><Relationship Id="rId8" Type="http://schemas.openxmlformats.org/officeDocument/2006/relationships/image" Target="../media/image4.png" /><Relationship Id="rId9" Type="http://schemas.microsoft.com/office/2007/relationships/hdphoto" Target="../media/hdphoto1.wdp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5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3297816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1196752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98922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2" y="4973309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300" y="1347639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649" y="188640"/>
            <a:ext cx="5144599" cy="941119"/>
          </a:xfrm>
          <a:prstGeom prst="rect">
            <a:avLst/>
          </a:prstGeom>
        </p:spPr>
      </p:pic>
      <p:sp>
        <p:nvSpPr>
          <p:cNvPr id="15" name="14 CuadroTexto"/>
          <p:cNvSpPr txBox="1"/>
          <p:nvPr/>
        </p:nvSpPr>
        <p:spPr>
          <a:xfrm>
            <a:off x="1514638" y="5875547"/>
            <a:ext cx="4281498" cy="57778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/>
            <a:r>
              <a:rPr lang="es-ES_tradnl" sz="3200" b="1" smtClean="0">
                <a:solidFill>
                  <a:schemeClr val="bg1"/>
                </a:solidFill>
                <a:effectLst>
                  <a:outerShdw blurRad="60007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YET - ALREADY</a:t>
            </a:r>
            <a:endParaRPr lang="es-ES" sz="3200" b="1">
              <a:solidFill>
                <a:schemeClr val="bg1"/>
              </a:solidFill>
              <a:effectLst>
                <a:outerShdw blurRad="60007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16" name="15 Imagen">
            <a:hlinkClick r:id="rId12" action="ppaction://hlinkshowjump?jump=nextslide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713" y="5880765"/>
            <a:ext cx="1579767" cy="78859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16 Imagen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917990"/>
            <a:ext cx="1462678" cy="6726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250974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2.13873E-06 L 0.57066 0.03537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4" y="175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12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0" name="129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762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16632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Everybody has </a:t>
            </a:r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gone home.</a:t>
            </a:r>
            <a:endParaRPr lang="es-E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3975322" y="24900"/>
            <a:ext cx="1748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69817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13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129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they arrived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_________?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5354604" y="75256"/>
            <a:ext cx="945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7118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2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12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0" name="129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762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16632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children have _________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got up.</a:t>
            </a:r>
            <a:endParaRPr lang="es-E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4623394" y="54273"/>
            <a:ext cx="1748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61485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13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1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129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hasn't repaired the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 __________ .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5930668" y="44624"/>
            <a:ext cx="945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Botón de acción: Personalizar">
            <a:hlinkClick action="ppaction://hlinkshowjump?jump=endshow" highlightClick="1"/>
          </p:cNvPr>
          <p:cNvSpPr/>
          <p:nvPr/>
        </p:nvSpPr>
        <p:spPr>
          <a:xfrm>
            <a:off x="7884368" y="6021288"/>
            <a:ext cx="984662" cy="576064"/>
          </a:xfrm>
          <a:prstGeom prst="actionButtonBlank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2400" b="1" smtClean="0">
                <a:solidFill>
                  <a:schemeClr val="tx1"/>
                </a:solidFill>
              </a:rPr>
              <a:t>EXIT</a:t>
            </a:r>
            <a:endParaRPr lang="es-ES" sz="2400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96202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2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12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0" name="129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762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16632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train has </a:t>
            </a:r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 left.</a:t>
            </a:r>
            <a:endParaRPr lang="es-E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4479378" y="44624"/>
            <a:ext cx="1748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753960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13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129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Have the children had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shower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_________?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6290708" y="44624"/>
            <a:ext cx="945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242163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2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129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haven’t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visited the city __________.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6084168" y="75256"/>
            <a:ext cx="945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97135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2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12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0" name="129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762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16632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has ________ cooked the meals.</a:t>
            </a:r>
            <a:endParaRPr lang="es-E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2679178" y="21920"/>
            <a:ext cx="1748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040974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13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129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haven’t found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pet ___________.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5868144" y="75256"/>
            <a:ext cx="945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372448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2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12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0" name="129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762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__________ finished her homework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2699792" y="44624"/>
            <a:ext cx="1748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69707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13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1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0" name="129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889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98366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 has </a:t>
            </a:r>
            <a:r>
              <a:rPr lang="en-US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_________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arrive.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4058460" y="107921"/>
            <a:ext cx="9455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65780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2" grpId="0" animBg="1"/>
      <p:bldP spid="130" grpId="0" animBg="1"/>
      <p:bldP spid="130" grpId="1" animBg="1"/>
      <p:bldP spid="135" grpId="0"/>
      <p:bldP spid="1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blipFill dpi="0" rotWithShape="0">
          <a:blip r:embed="rId13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12 Rectángulo"/>
          <p:cNvSpPr/>
          <p:nvPr/>
        </p:nvSpPr>
        <p:spPr>
          <a:xfrm>
            <a:off x="2892840" y="3175985"/>
            <a:ext cx="599040" cy="2530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0" name="129 Rectángulo redondeado"/>
          <p:cNvSpPr/>
          <p:nvPr/>
        </p:nvSpPr>
        <p:spPr>
          <a:xfrm>
            <a:off x="395536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1" name="130 Rectángulo redondeado"/>
          <p:cNvSpPr/>
          <p:nvPr/>
        </p:nvSpPr>
        <p:spPr>
          <a:xfrm>
            <a:off x="3131840" y="5817638"/>
            <a:ext cx="2448272" cy="720080"/>
          </a:xfrm>
          <a:prstGeom prst="round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4000" b="1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endParaRPr lang="es-ES" sz="40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1" name="Picture 4" descr="http://www.freestockphotos.biz/pictures/9/9978/golf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336306">
            <a:off x="1285859" y="2822650"/>
            <a:ext cx="884676" cy="198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 descr="http://www.theromneymarsh.net/images/golf_cartoon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100000">
                        <a14:foregroundMark x1="88800" y1="64026" x2="88400" y2="67327"/>
                        <a14:backgroundMark x1="86400" y1="87129" x2="86000" y2="87129"/>
                        <a14:backgroundMark x1="83600" y1="87129" x2="83600" y2="87129"/>
                        <a14:backgroundMark x1="81200" y1="87129" x2="81200" y2="87129"/>
                        <a14:backgroundMark x1="39600" y1="67657" x2="41200" y2="69637"/>
                        <a14:backgroundMark x1="54000" y1="59736" x2="55200" y2="62376"/>
                        <a14:backgroundMark x1="56400" y1="56766" x2="56400" y2="57756"/>
                      </a14:backgroundRemoval>
                    </a14:imgEffect>
                    <a14:imgEffect>
                      <a14:sharpenSoften amount="25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05" r="0" b="4462"/>
          <a:stretch>
            <a:fillRect/>
          </a:stretch>
        </p:blipFill>
        <p:spPr bwMode="auto">
          <a:xfrm>
            <a:off x="1728196" y="721586"/>
            <a:ext cx="2329289" cy="3990114"/>
          </a:xfrm>
          <a:prstGeom prst="rect">
            <a:avLst/>
          </a:prstGeom>
          <a:noFill/>
          <a:effectLst>
            <a:glow rad="12700">
              <a:schemeClr val="tx1"/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3" y="4551645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01084" y="4568991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4" descr="http://icons.iconarchive.com/icons/kevin-andersson/sportset/128/Golf-ico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13494" y="4568990"/>
            <a:ext cx="427113" cy="42711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10 Imagen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934187"/>
            <a:ext cx="1872208" cy="2241798"/>
          </a:xfrm>
          <a:prstGeom prst="rect">
            <a:avLst/>
          </a:prstGeom>
          <a:effectLst>
            <a:outerShdw blurRad="76200" dist="76200" dir="1578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134" name="133 Rectángulo"/>
          <p:cNvSpPr/>
          <p:nvPr/>
        </p:nvSpPr>
        <p:spPr>
          <a:xfrm>
            <a:off x="395536" y="116632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We’ve </a:t>
            </a:r>
            <a:r>
              <a:rPr lang="en-US" sz="28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________ </a:t>
            </a:r>
            <a:r>
              <a:rPr 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been to England.</a:t>
            </a:r>
            <a:endParaRPr lang="es-ES" sz="28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5" name="134 Rectángulo"/>
          <p:cNvSpPr/>
          <p:nvPr/>
        </p:nvSpPr>
        <p:spPr>
          <a:xfrm>
            <a:off x="2771800" y="44624"/>
            <a:ext cx="17488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already</a:t>
            </a:r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s-ES" sz="3200" b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6" name="135 Flecha derecha">
            <a:hlinkClick r:id="rId11" action="ppaction://hlinkshowjump?jump=nextslide"/>
          </p:cNvPr>
          <p:cNvSpPr/>
          <p:nvPr/>
        </p:nvSpPr>
        <p:spPr>
          <a:xfrm>
            <a:off x="7668344" y="5805264"/>
            <a:ext cx="1200686" cy="864096"/>
          </a:xfrm>
          <a:prstGeom prst="rightArrow">
            <a:avLst/>
          </a:prstGeom>
          <a:solidFill>
            <a:srgbClr val="00FF00"/>
          </a:solidFill>
          <a:ln w="38100">
            <a:solidFill>
              <a:srgbClr val="FFFF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smtClean="0">
                <a:solidFill>
                  <a:schemeClr val="tx1"/>
                </a:solidFill>
              </a:rPr>
              <a:t>NEXT</a:t>
            </a:r>
            <a:endParaRPr lang="es-ES" b="1">
              <a:solidFill>
                <a:schemeClr val="tx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884368" y="4005064"/>
            <a:ext cx="98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24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8/12</a:t>
            </a:r>
            <a:endParaRPr lang="es-E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08693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10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2.83237E-06 L 0.90139 0.27746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069" y="138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anc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22" presetID="9" presetClass="emph" presetSubtype="0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"/>
                            </p:stCondLst>
                            <p:childTnLst>
                              <p:par>
                                <p:cTn id="3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3.81503E-06 L 0.57848 0.0966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924" y="483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5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5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1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drop-ball-in-cu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indefinite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Oh_yea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</p:childTnLst>
        </p:cTn>
      </p:par>
    </p:tnLst>
    <p:bldLst>
      <p:bldP spid="13" grpId="0" animBg="1"/>
      <p:bldP spid="130" grpId="0" animBg="1"/>
      <p:bldP spid="130" grpId="1" animBg="1"/>
      <p:bldP spid="135" grpId="0"/>
      <p:bldP spid="136" grpId="0" animBg="1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10.11"/>
  <p:tag name="AS_TITLE" val="Aspose.Slides for .NET 2.0"/>
  <p:tag name="AS_VERSION" val="17.9.1"/>
</p:tagLst>
</file>

<file path=ppt/theme/theme1.xml><?xml version="1.0" encoding="utf-8"?>
<a:theme xmlns:r="http://schemas.openxmlformats.org/officeDocument/2006/relationships"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73</Paragraphs>
  <Slides>13</Slides>
  <Notes>0</Notes>
  <TotalTime>0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4">
      <vt:lpstr>Diseño predeterminado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0</LinksUpToDate>
  <SharedDoc>0</SharedDoc>
  <HyperlinksChanged>0</HyperlinksChanged>
  <Application>Aspose.Slides for .NET</Application>
  <AppVersion>17.0901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2025-03-08T15:56:58.180</cp:lastPrinted>
  <dcterms:created xsi:type="dcterms:W3CDTF">2025-03-08T15:56:58Z</dcterms:created>
  <dcterms:modified xsi:type="dcterms:W3CDTF">2025-03-08T07:56:58Z</dcterms:modified>
</cp:coreProperties>
</file>