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Default Extension="png" ContentType="image/png"/>
  <Default Extension="mp3" ContentType="audio/mpeg"/>
  <Override PartName="/docProps/app.xml" ContentType="application/vnd.openxmlformats-officedocument.extended-properties+xml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p:presentation xmlns:p15="http://schemas.microsoft.com/office/powerpoint/2012/main" xmlns:r="http://schemas.openxmlformats.org/officeDocument/2006/relationships" xmlns:a="http://schemas.openxmlformats.org/drawingml/2006/main" xmlns:p="http://schemas.openxmlformats.org/presentationml/2006/main" removePersonalInfoOnSave="1" saveSubsetFonts="1">
  <p:sldMasterIdLst>
    <p:sldMasterId id="2147483660" r:id="rId1"/>
  </p:sldMasterIdLst>
  <p:notesMasterIdLst>
    <p:notesMasterId r:id="rId2"/>
  </p:notesMasterIdLst>
  <p:sldIdLst>
    <p:sldId id="315" r:id="rId3"/>
    <p:sldId id="348" r:id="rId4"/>
    <p:sldId id="356" r:id="rId5"/>
    <p:sldId id="352" r:id="rId6"/>
    <p:sldId id="353" r:id="rId7"/>
    <p:sldId id="354" r:id="rId8"/>
    <p:sldId id="355" r:id="rId9"/>
    <p:sldId id="358" r:id="rId10"/>
    <p:sldId id="359" r:id="rId11"/>
    <p:sldId id="360" r:id="rId12"/>
    <p:sldId id="361" r:id="rId13"/>
    <p:sldId id="362" r:id="rId14"/>
    <p:sldId id="363" r:id="rId15"/>
    <p:sldId id="364" r:id="rId16"/>
    <p:sldId id="365" r:id="rId17"/>
    <p:sldId id="366" r:id="rId18"/>
    <p:sldId id="367" r:id="rId19"/>
    <p:sldId id="368" r:id="rId20"/>
    <p:sldId id="369" r:id="rId21"/>
    <p:sldId id="370" r:id="rId22"/>
    <p:sldId id="371" r:id="rId23"/>
    <p:sldId id="373" r:id="rId24"/>
    <p:sldId id="374" r:id="rId25"/>
  </p:sldIdLst>
  <p:sldSz cx="12192000" cy="6858000"/>
  <p:notesSz cx="6858000" cy="9144000"/>
  <p:custDataLst>
    <p:tags r:id="rId2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35" userDrawn="1">
          <p15:clr>
            <a:srgbClr val="A4A3A4"/>
          </p15:clr>
        </p15:guide>
        <p15:guide id="2" pos="55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60" d="100"/>
          <a:sy n="60" d="100"/>
        </p:scale>
        <p:origin x="36" y="846"/>
      </p:cViewPr>
      <p:guideLst>
        <p:guide orient="horz" pos="935"/>
        <p:guide pos="551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8.xml" /><Relationship Id="rId11" Type="http://schemas.openxmlformats.org/officeDocument/2006/relationships/slide" Target="slides/slide9.xml" /><Relationship Id="rId12" Type="http://schemas.openxmlformats.org/officeDocument/2006/relationships/slide" Target="slides/slide10.xml" /><Relationship Id="rId13" Type="http://schemas.openxmlformats.org/officeDocument/2006/relationships/slide" Target="slides/slide11.xml" /><Relationship Id="rId14" Type="http://schemas.openxmlformats.org/officeDocument/2006/relationships/slide" Target="slides/slide12.xml" /><Relationship Id="rId15" Type="http://schemas.openxmlformats.org/officeDocument/2006/relationships/slide" Target="slides/slide13.xml" /><Relationship Id="rId16" Type="http://schemas.openxmlformats.org/officeDocument/2006/relationships/slide" Target="slides/slide14.xml" /><Relationship Id="rId17" Type="http://schemas.openxmlformats.org/officeDocument/2006/relationships/slide" Target="slides/slide15.xml" /><Relationship Id="rId18" Type="http://schemas.openxmlformats.org/officeDocument/2006/relationships/slide" Target="slides/slide16.xml" /><Relationship Id="rId19" Type="http://schemas.openxmlformats.org/officeDocument/2006/relationships/slide" Target="slides/slide17.xml" /><Relationship Id="rId2" Type="http://schemas.openxmlformats.org/officeDocument/2006/relationships/notesMaster" Target="notesMasters/notesMaster1.xml" /><Relationship Id="rId20" Type="http://schemas.openxmlformats.org/officeDocument/2006/relationships/slide" Target="slides/slide18.xml" /><Relationship Id="rId21" Type="http://schemas.openxmlformats.org/officeDocument/2006/relationships/slide" Target="slides/slide19.xml" /><Relationship Id="rId22" Type="http://schemas.openxmlformats.org/officeDocument/2006/relationships/slide" Target="slides/slide20.xml" /><Relationship Id="rId23" Type="http://schemas.openxmlformats.org/officeDocument/2006/relationships/slide" Target="slides/slide21.xml" /><Relationship Id="rId24" Type="http://schemas.openxmlformats.org/officeDocument/2006/relationships/slide" Target="slides/slide22.xml" /><Relationship Id="rId25" Type="http://schemas.openxmlformats.org/officeDocument/2006/relationships/slide" Target="slides/slide23.xml" /><Relationship Id="rId26" Type="http://schemas.openxmlformats.org/officeDocument/2006/relationships/tags" Target="tags/tag44.xml" /><Relationship Id="rId27" Type="http://schemas.openxmlformats.org/officeDocument/2006/relationships/presProps" Target="presProps.xml" /><Relationship Id="rId28" Type="http://schemas.openxmlformats.org/officeDocument/2006/relationships/viewProps" Target="viewProps.xml" /><Relationship Id="rId29" Type="http://schemas.openxmlformats.org/officeDocument/2006/relationships/theme" Target="theme/theme1.xml" /><Relationship Id="rId3" Type="http://schemas.openxmlformats.org/officeDocument/2006/relationships/slide" Target="slides/slide1.xml" /><Relationship Id="rId30" Type="http://schemas.openxmlformats.org/officeDocument/2006/relationships/tableStyles" Target="tableStyles.xml" /><Relationship Id="rId4" Type="http://schemas.openxmlformats.org/officeDocument/2006/relationships/slide" Target="slides/slide2.xml" /><Relationship Id="rId5" Type="http://schemas.openxmlformats.org/officeDocument/2006/relationships/slide" Target="slides/slide3.xml" /><Relationship Id="rId6" Type="http://schemas.openxmlformats.org/officeDocument/2006/relationships/slide" Target="slides/slide4.xml" /><Relationship Id="rId7" Type="http://schemas.openxmlformats.org/officeDocument/2006/relationships/slide" Target="slides/slide5.xml" /><Relationship Id="rId8" Type="http://schemas.openxmlformats.org/officeDocument/2006/relationships/slide" Target="slides/slide6.xml" /><Relationship Id="rId9" Type="http://schemas.openxmlformats.org/officeDocument/2006/relationships/slide" Target="slides/slide7.xml" /></Relationships>
</file>

<file path=ppt/notesMasters/_rels/notes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E4A239-A58E-492D-9DEF-AFBCE9EA9905}" type="datetimeFigureOut">
              <a:rPr lang="zh-CN" altLang="en-US" smtClean="0"/>
              <a:t>2022/5/23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360D83-4B54-44B1-AC24-4770CB55ED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12685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2.xml" /><Relationship Id="rId2" Type="http://schemas.openxmlformats.org/officeDocument/2006/relationships/notesMaster" Target="../notesMasters/notesMaster1.xml" /></Relationships>
</file>

<file path=ppt/notesSlides/_rels/notesSlide10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1.xml" /><Relationship Id="rId2" Type="http://schemas.openxmlformats.org/officeDocument/2006/relationships/notesMaster" Target="../notesMasters/notesMaster1.xml" /></Relationships>
</file>

<file path=ppt/notesSlides/_rels/notesSlide11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2.xml" /><Relationship Id="rId2" Type="http://schemas.openxmlformats.org/officeDocument/2006/relationships/notesMaster" Target="../notesMasters/notesMaster1.xml" /></Relationships>
</file>

<file path=ppt/notesSlides/_rels/notesSlide12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3.xml" /><Relationship Id="rId2" Type="http://schemas.openxmlformats.org/officeDocument/2006/relationships/notesMaster" Target="../notesMasters/notesMaster1.xml" /></Relationships>
</file>

<file path=ppt/notesSlides/_rels/notesSlide13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4.xml" /><Relationship Id="rId2" Type="http://schemas.openxmlformats.org/officeDocument/2006/relationships/notesMaster" Target="../notesMasters/notesMaster1.xml" /></Relationships>
</file>

<file path=ppt/notesSlides/_rels/notesSlide14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5.xml" /><Relationship Id="rId2" Type="http://schemas.openxmlformats.org/officeDocument/2006/relationships/notesMaster" Target="../notesMasters/notesMaster1.xml" /></Relationships>
</file>

<file path=ppt/notesSlides/_rels/notesSlide15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6.xml" /><Relationship Id="rId2" Type="http://schemas.openxmlformats.org/officeDocument/2006/relationships/notesMaster" Target="../notesMasters/notesMaster1.xml" /></Relationships>
</file>

<file path=ppt/notesSlides/_rels/notesSlide16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7.xml" /><Relationship Id="rId2" Type="http://schemas.openxmlformats.org/officeDocument/2006/relationships/notesMaster" Target="../notesMasters/notesMaster1.xml" /></Relationships>
</file>

<file path=ppt/notesSlides/_rels/notesSlide17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8.xml" /><Relationship Id="rId2" Type="http://schemas.openxmlformats.org/officeDocument/2006/relationships/notesMaster" Target="../notesMasters/notesMaster1.xml" /></Relationships>
</file>

<file path=ppt/notesSlides/_rels/notesSlide18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9.xml" /><Relationship Id="rId2" Type="http://schemas.openxmlformats.org/officeDocument/2006/relationships/notesMaster" Target="../notesMasters/notesMaster1.xml" /></Relationships>
</file>

<file path=ppt/notesSlides/_rels/notesSlide19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20.xml" /><Relationship Id="rId2" Type="http://schemas.openxmlformats.org/officeDocument/2006/relationships/notesMaster" Target="../notesMasters/notesMaster1.xml" /></Relationships>
</file>

<file path=ppt/notesSlides/_rels/notesSlide2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3.xml" /><Relationship Id="rId2" Type="http://schemas.openxmlformats.org/officeDocument/2006/relationships/notesMaster" Target="../notesMasters/notesMaster1.xml" /></Relationships>
</file>

<file path=ppt/notesSlides/_rels/notesSlide20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21.xml" /><Relationship Id="rId2" Type="http://schemas.openxmlformats.org/officeDocument/2006/relationships/notesMaster" Target="../notesMasters/notesMaster1.xml" /></Relationships>
</file>

<file path=ppt/notesSlides/_rels/notesSlide21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22.xml" /><Relationship Id="rId2" Type="http://schemas.openxmlformats.org/officeDocument/2006/relationships/notesMaster" Target="../notesMasters/notesMaster1.xml" /></Relationships>
</file>

<file path=ppt/notesSlides/_rels/notesSlide3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4.xml" /><Relationship Id="rId2" Type="http://schemas.openxmlformats.org/officeDocument/2006/relationships/notesMaster" Target="../notesMasters/notesMaster1.xml" /></Relationships>
</file>

<file path=ppt/notesSlides/_rels/notesSlide4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5.xml" /><Relationship Id="rId2" Type="http://schemas.openxmlformats.org/officeDocument/2006/relationships/notesMaster" Target="../notesMasters/notesMaster1.xml" /></Relationships>
</file>

<file path=ppt/notesSlides/_rels/notesSlide5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6.xml" /><Relationship Id="rId2" Type="http://schemas.openxmlformats.org/officeDocument/2006/relationships/notesMaster" Target="../notesMasters/notesMaster1.xml" /></Relationships>
</file>

<file path=ppt/notesSlides/_rels/notesSlide6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7.xml" /><Relationship Id="rId2" Type="http://schemas.openxmlformats.org/officeDocument/2006/relationships/notesMaster" Target="../notesMasters/notesMaster1.xml" /></Relationships>
</file>

<file path=ppt/notesSlides/_rels/notesSlide7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8.xml" /><Relationship Id="rId2" Type="http://schemas.openxmlformats.org/officeDocument/2006/relationships/notesMaster" Target="../notesMasters/notesMaster1.xml" /></Relationships>
</file>

<file path=ppt/notesSlides/_rels/notesSlide8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9.xml" /><Relationship Id="rId2" Type="http://schemas.openxmlformats.org/officeDocument/2006/relationships/notesMaster" Target="../notesMasters/notesMaster1.xml" /></Relationships>
</file>

<file path=ppt/notesSlides/_rels/notesSlide9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0.xml" /><Relationship Id="rId2" Type="http://schemas.openxmlformats.org/officeDocument/2006/relationships/notesMaster" Target="../notesMasters/notesMaster1.xml" /></Relationships>
</file>

<file path=ppt/notesSlides/notesSlide1.xml><?xml version="1.0" encoding="utf-8"?>
<p:notes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2A78D7-D4CE-4075-B3DB-B76821E5199C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8553019"/>
      </p:ext>
    </p:extLst>
  </p:cSld>
  <p:clrMapOvr>
    <a:masterClrMapping/>
  </p:clrMapOvr>
</p:notes>
</file>

<file path=ppt/notesSlides/notesSlide10.xml><?xml version="1.0" encoding="utf-8"?>
<p:notes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2A78D7-D4CE-4075-B3DB-B76821E5199C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0439228"/>
      </p:ext>
    </p:extLst>
  </p:cSld>
  <p:clrMapOvr>
    <a:masterClrMapping/>
  </p:clrMapOvr>
</p:notes>
</file>

<file path=ppt/notesSlides/notesSlide11.xml><?xml version="1.0" encoding="utf-8"?>
<p:notes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2A78D7-D4CE-4075-B3DB-B76821E5199C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1612372"/>
      </p:ext>
    </p:extLst>
  </p:cSld>
  <p:clrMapOvr>
    <a:masterClrMapping/>
  </p:clrMapOvr>
</p:notes>
</file>

<file path=ppt/notesSlides/notesSlide12.xml><?xml version="1.0" encoding="utf-8"?>
<p:notes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2A78D7-D4CE-4075-B3DB-B76821E5199C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1382648"/>
      </p:ext>
    </p:extLst>
  </p:cSld>
  <p:clrMapOvr>
    <a:masterClrMapping/>
  </p:clrMapOvr>
</p:notes>
</file>

<file path=ppt/notesSlides/notesSlide13.xml><?xml version="1.0" encoding="utf-8"?>
<p:notes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2A78D7-D4CE-4075-B3DB-B76821E5199C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4707304"/>
      </p:ext>
    </p:extLst>
  </p:cSld>
  <p:clrMapOvr>
    <a:masterClrMapping/>
  </p:clrMapOvr>
</p:notes>
</file>

<file path=ppt/notesSlides/notesSlide14.xml><?xml version="1.0" encoding="utf-8"?>
<p:notes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2A78D7-D4CE-4075-B3DB-B76821E5199C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4396708"/>
      </p:ext>
    </p:extLst>
  </p:cSld>
  <p:clrMapOvr>
    <a:masterClrMapping/>
  </p:clrMapOvr>
</p:notes>
</file>

<file path=ppt/notesSlides/notesSlide15.xml><?xml version="1.0" encoding="utf-8"?>
<p:notes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2A78D7-D4CE-4075-B3DB-B76821E5199C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4314565"/>
      </p:ext>
    </p:extLst>
  </p:cSld>
  <p:clrMapOvr>
    <a:masterClrMapping/>
  </p:clrMapOvr>
</p:notes>
</file>

<file path=ppt/notesSlides/notesSlide16.xml><?xml version="1.0" encoding="utf-8"?>
<p:notes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2A78D7-D4CE-4075-B3DB-B76821E5199C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0560646"/>
      </p:ext>
    </p:extLst>
  </p:cSld>
  <p:clrMapOvr>
    <a:masterClrMapping/>
  </p:clrMapOvr>
</p:notes>
</file>

<file path=ppt/notesSlides/notesSlide17.xml><?xml version="1.0" encoding="utf-8"?>
<p:notes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2A78D7-D4CE-4075-B3DB-B76821E5199C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4221388"/>
      </p:ext>
    </p:extLst>
  </p:cSld>
  <p:clrMapOvr>
    <a:masterClrMapping/>
  </p:clrMapOvr>
</p:notes>
</file>

<file path=ppt/notesSlides/notesSlide18.xml><?xml version="1.0" encoding="utf-8"?>
<p:notes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2A78D7-D4CE-4075-B3DB-B76821E5199C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6986004"/>
      </p:ext>
    </p:extLst>
  </p:cSld>
  <p:clrMapOvr>
    <a:masterClrMapping/>
  </p:clrMapOvr>
</p:notes>
</file>

<file path=ppt/notesSlides/notesSlide19.xml><?xml version="1.0" encoding="utf-8"?>
<p:notes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2A78D7-D4CE-4075-B3DB-B76821E5199C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0185573"/>
      </p:ext>
    </p:extLst>
  </p:cSld>
  <p:clrMapOvr>
    <a:masterClrMapping/>
  </p:clrMapOvr>
</p:notes>
</file>

<file path=ppt/notesSlides/notesSlide2.xml><?xml version="1.0" encoding="utf-8"?>
<p:notes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2A78D7-D4CE-4075-B3DB-B76821E5199C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0665927"/>
      </p:ext>
    </p:extLst>
  </p:cSld>
  <p:clrMapOvr>
    <a:masterClrMapping/>
  </p:clrMapOvr>
</p:notes>
</file>

<file path=ppt/notesSlides/notesSlide20.xml><?xml version="1.0" encoding="utf-8"?>
<p:notes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2A78D7-D4CE-4075-B3DB-B76821E5199C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5191648"/>
      </p:ext>
    </p:extLst>
  </p:cSld>
  <p:clrMapOvr>
    <a:masterClrMapping/>
  </p:clrMapOvr>
</p:notes>
</file>

<file path=ppt/notesSlides/notesSlide21.xml><?xml version="1.0" encoding="utf-8"?>
<p:notes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2A78D7-D4CE-4075-B3DB-B76821E5199C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4077034"/>
      </p:ext>
    </p:extLst>
  </p:cSld>
  <p:clrMapOvr>
    <a:masterClrMapping/>
  </p:clrMapOvr>
</p:notes>
</file>

<file path=ppt/notesSlides/notesSlide3.xml><?xml version="1.0" encoding="utf-8"?>
<p:notes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2A78D7-D4CE-4075-B3DB-B76821E5199C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2529932"/>
      </p:ext>
    </p:extLst>
  </p:cSld>
  <p:clrMapOvr>
    <a:masterClrMapping/>
  </p:clrMapOvr>
</p:notes>
</file>

<file path=ppt/notesSlides/notesSlide4.xml><?xml version="1.0" encoding="utf-8"?>
<p:notes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2A78D7-D4CE-4075-B3DB-B76821E5199C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5515809"/>
      </p:ext>
    </p:extLst>
  </p:cSld>
  <p:clrMapOvr>
    <a:masterClrMapping/>
  </p:clrMapOvr>
</p:notes>
</file>

<file path=ppt/notesSlides/notesSlide5.xml><?xml version="1.0" encoding="utf-8"?>
<p:notes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2A78D7-D4CE-4075-B3DB-B76821E5199C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9124665"/>
      </p:ext>
    </p:extLst>
  </p:cSld>
  <p:clrMapOvr>
    <a:masterClrMapping/>
  </p:clrMapOvr>
</p:notes>
</file>

<file path=ppt/notesSlides/notesSlide6.xml><?xml version="1.0" encoding="utf-8"?>
<p:notes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2A78D7-D4CE-4075-B3DB-B76821E5199C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9087235"/>
      </p:ext>
    </p:extLst>
  </p:cSld>
  <p:clrMapOvr>
    <a:masterClrMapping/>
  </p:clrMapOvr>
</p:notes>
</file>

<file path=ppt/notesSlides/notesSlide7.xml><?xml version="1.0" encoding="utf-8"?>
<p:notes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2A78D7-D4CE-4075-B3DB-B76821E5199C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0579356"/>
      </p:ext>
    </p:extLst>
  </p:cSld>
  <p:clrMapOvr>
    <a:masterClrMapping/>
  </p:clrMapOvr>
</p:notes>
</file>

<file path=ppt/notesSlides/notesSlide8.xml><?xml version="1.0" encoding="utf-8"?>
<p:notes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2A78D7-D4CE-4075-B3DB-B76821E5199C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7998960"/>
      </p:ext>
    </p:extLst>
  </p:cSld>
  <p:clrMapOvr>
    <a:masterClrMapping/>
  </p:clrMapOvr>
</p:notes>
</file>

<file path=ppt/notesSlides/notesSlide9.xml><?xml version="1.0" encoding="utf-8"?>
<p:notes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2A78D7-D4CE-4075-B3DB-B76821E5199C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9866702"/>
      </p:ext>
    </p:extLst>
  </p:cSld>
  <p:clrMapOvr>
    <a:masterClrMapping/>
  </p:clrMapOvr>
</p:note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5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2.xml" /><Relationship Id="rId2" Type="http://schemas.openxmlformats.org/officeDocument/2006/relationships/slideMaster" Target="../slideMasters/slideMaster1.xml" /></Relationships>
</file>

<file path=ppt/slideLayouts/_rels/slideLayout16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3.xml" /><Relationship Id="rId2" Type="http://schemas.openxmlformats.org/officeDocument/2006/relationships/slideMaster" Target="../slideMasters/slideMaster1.xml" /></Relationships>
</file>

<file path=ppt/slideLayouts/_rels/slideLayout17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4.xml" /><Relationship Id="rId2" Type="http://schemas.openxmlformats.org/officeDocument/2006/relationships/slideMaster" Target="../slideMasters/slideMaster1.xml" /></Relationships>
</file>

<file path=ppt/slideLayouts/_rels/slideLayout18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5.xml" /><Relationship Id="rId2" Type="http://schemas.openxmlformats.org/officeDocument/2006/relationships/slideMaster" Target="../slideMasters/slideMaster1.xml" /></Relationships>
</file>

<file path=ppt/slideLayouts/_rels/slideLayout19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6.xml" /><Relationship Id="rId2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1.xml" /><Relationship Id="rId2" Type="http://schemas.openxmlformats.org/officeDocument/2006/relationships/slideMaster" Target="../slideMasters/slideMaster1.xml" /></Relationships>
</file>

<file path=ppt/slideLayouts/_rels/slideLayout20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7.xml" /><Relationship Id="rId2" Type="http://schemas.openxmlformats.org/officeDocument/2006/relationships/slideMaster" Target="../slideMasters/slideMaster1.xml" /></Relationships>
</file>

<file path=ppt/slideLayouts/_rels/slideLayout21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8.xml" /><Relationship Id="rId2" Type="http://schemas.openxmlformats.org/officeDocument/2006/relationships/slideMaster" Target="../slideMasters/slideMaster1.xml" /></Relationships>
</file>

<file path=ppt/slideLayouts/_rels/slideLayout22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9.xml" /><Relationship Id="rId2" Type="http://schemas.openxmlformats.org/officeDocument/2006/relationships/slideMaster" Target="../slideMasters/slideMaster1.xml" /></Relationships>
</file>

<file path=ppt/slideLayouts/_rels/slideLayout23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10.xml" /><Relationship Id="rId2" Type="http://schemas.openxmlformats.org/officeDocument/2006/relationships/slideMaster" Target="../slideMasters/slideMaster1.xml" /></Relationships>
</file>

<file path=ppt/slideLayouts/_rels/slideLayout24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11.xml" /><Relationship Id="rId2" Type="http://schemas.openxmlformats.org/officeDocument/2006/relationships/slideMaster" Target="../slideMasters/slideMaster1.xml" /></Relationships>
</file>

<file path=ppt/slideLayouts/_rels/slideLayout25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12.xml" /><Relationship Id="rId2" Type="http://schemas.openxmlformats.org/officeDocument/2006/relationships/slideMaster" Target="../slideMasters/slideMaster1.xml" /></Relationships>
</file>

<file path=ppt/slideLayouts/_rels/slideLayout26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13.xml" /><Relationship Id="rId2" Type="http://schemas.openxmlformats.org/officeDocument/2006/relationships/slideMaster" Target="../slideMasters/slideMaster1.xml" /></Relationships>
</file>

<file path=ppt/slideLayouts/_rels/slideLayout27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14.xml" /><Relationship Id="rId2" Type="http://schemas.openxmlformats.org/officeDocument/2006/relationships/slideMaster" Target="../slideMasters/slideMaster1.xml" /></Relationships>
</file>

<file path=ppt/slideLayouts/_rels/slideLayout28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15.xml" /><Relationship Id="rId2" Type="http://schemas.openxmlformats.org/officeDocument/2006/relationships/slideMaster" Target="../slideMasters/slideMaster1.xml" /></Relationships>
</file>

<file path=ppt/slideLayouts/_rels/slideLayout29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16.xml" /><Relationship Id="rId2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0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17.xml" /><Relationship Id="rId2" Type="http://schemas.openxmlformats.org/officeDocument/2006/relationships/slideMaster" Target="../slideMasters/slideMaster1.xml" /></Relationships>
</file>

<file path=ppt/slideLayouts/_rels/slideLayout31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18.xml" /><Relationship Id="rId2" Type="http://schemas.openxmlformats.org/officeDocument/2006/relationships/slideMaster" Target="../slideMasters/slideMaster1.xml" /></Relationships>
</file>

<file path=ppt/slideLayouts/_rels/slideLayout32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19.xml" /><Relationship Id="rId2" Type="http://schemas.openxmlformats.org/officeDocument/2006/relationships/slideMaster" Target="../slideMasters/slideMaster1.xml" /></Relationships>
</file>

<file path=ppt/slideLayouts/_rels/slideLayout33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20.xml" /><Relationship Id="rId2" Type="http://schemas.openxmlformats.org/officeDocument/2006/relationships/slideMaster" Target="../slideMasters/slideMaster1.xml" /></Relationships>
</file>

<file path=ppt/slideLayouts/_rels/slideLayout34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21.xml" /><Relationship Id="rId2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57405-B82D-400B-876C-9BC4BE0F0AF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7775561"/>
      </p:ext>
    </p:extLst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043DE-637C-4C7C-B86B-F0EC40DB0AEE}" type="datetimeFigureOut">
              <a:rPr lang="zh-CN" altLang="en-US" smtClean="0"/>
              <a:t>2022/5/23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57405-B82D-400B-876C-9BC4BE0F0AF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4436736"/>
      </p:ext>
    </p:extLst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043DE-637C-4C7C-B86B-F0EC40DB0AEE}" type="datetimeFigureOut">
              <a:rPr lang="zh-CN" altLang="en-US" smtClean="0"/>
              <a:t>2022/5/23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57405-B82D-400B-876C-9BC4BE0F0AF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0549666"/>
      </p:ext>
    </p:extLst>
  </p:cSld>
  <p:clrMapOvr>
    <a:masterClrMapping/>
  </p:clrMapOvr>
  <p:transition/>
  <p:timing/>
</p:sldLayout>
</file>

<file path=ppt/slideLayouts/slideLayout1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043DE-637C-4C7C-B86B-F0EC40DB0AEE}" type="datetimeFigureOut">
              <a:rPr lang="zh-CN" altLang="en-US" smtClean="0"/>
              <a:t>2022/5/23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57405-B82D-400B-876C-9BC4BE0F0AF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5033922"/>
      </p:ext>
    </p:extLst>
  </p:cSld>
  <p:clrMapOvr>
    <a:masterClrMapping/>
  </p:clrMapOvr>
  <p:transition/>
  <p:timing/>
</p:sldLayout>
</file>

<file path=ppt/slideLayouts/slideLayout1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043DE-637C-4C7C-B86B-F0EC40DB0AEE}" type="datetimeFigureOut">
              <a:rPr lang="zh-CN" altLang="en-US" smtClean="0"/>
              <a:t>2022/5/23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57405-B82D-400B-876C-9BC4BE0F0AF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6551095"/>
      </p:ext>
    </p:extLst>
  </p:cSld>
  <p:clrMapOvr>
    <a:masterClrMapping/>
  </p:clrMapOvr>
  <p:transition/>
  <p:timing/>
</p:sldLayout>
</file>

<file path=ppt/slideLayouts/slideLayout1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userDrawn="1">
  <p:cSld name="1_First Slide">
    <p:bg>
      <p:bgPr>
        <a:solidFill>
          <a:srgbClr val="F0F1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5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4064000" y="441961"/>
            <a:ext cx="4368800" cy="3083564"/>
          </a:xfrm>
          <a:custGeom>
            <a:rect l="l" t="t" r="r" b="b"/>
            <a:pathLst>
              <a:path w="3276600" h="3124200">
                <a:moveTo>
                  <a:pt x="3028950" y="0"/>
                </a:moveTo>
                <a:cubicBezTo>
                  <a:pt x="3165723" y="0"/>
                  <a:pt x="3276600" y="110877"/>
                  <a:pt x="3276600" y="247650"/>
                </a:cubicBezTo>
                <a:lnTo>
                  <a:pt x="3276600" y="2876550"/>
                </a:lnTo>
                <a:cubicBezTo>
                  <a:pt x="3276600" y="3013323"/>
                  <a:pt x="3165723" y="3124200"/>
                  <a:pt x="3028950" y="3124200"/>
                </a:cubicBezTo>
                <a:cubicBezTo>
                  <a:pt x="2892177" y="3124200"/>
                  <a:pt x="2781300" y="3013323"/>
                  <a:pt x="2781300" y="2876550"/>
                </a:cubicBezTo>
                <a:lnTo>
                  <a:pt x="2781300" y="247650"/>
                </a:lnTo>
                <a:cubicBezTo>
                  <a:pt x="2781300" y="110877"/>
                  <a:pt x="2892177" y="0"/>
                  <a:pt x="3028950" y="0"/>
                </a:cubicBezTo>
                <a:close/>
                <a:moveTo>
                  <a:pt x="2317750" y="0"/>
                </a:moveTo>
                <a:cubicBezTo>
                  <a:pt x="2454523" y="0"/>
                  <a:pt x="2565400" y="110877"/>
                  <a:pt x="2565400" y="247650"/>
                </a:cubicBezTo>
                <a:lnTo>
                  <a:pt x="2565400" y="2876550"/>
                </a:lnTo>
                <a:cubicBezTo>
                  <a:pt x="2565400" y="3013323"/>
                  <a:pt x="2454523" y="3124200"/>
                  <a:pt x="2317750" y="3124200"/>
                </a:cubicBezTo>
                <a:cubicBezTo>
                  <a:pt x="2180977" y="3124200"/>
                  <a:pt x="2070100" y="3013323"/>
                  <a:pt x="2070100" y="2876550"/>
                </a:cubicBezTo>
                <a:lnTo>
                  <a:pt x="2070100" y="247650"/>
                </a:lnTo>
                <a:cubicBezTo>
                  <a:pt x="2070100" y="110877"/>
                  <a:pt x="2180977" y="0"/>
                  <a:pt x="2317750" y="0"/>
                </a:cubicBezTo>
                <a:close/>
                <a:moveTo>
                  <a:pt x="1606550" y="0"/>
                </a:moveTo>
                <a:cubicBezTo>
                  <a:pt x="1743323" y="0"/>
                  <a:pt x="1854200" y="110877"/>
                  <a:pt x="1854200" y="247650"/>
                </a:cubicBezTo>
                <a:lnTo>
                  <a:pt x="1854200" y="2876550"/>
                </a:lnTo>
                <a:cubicBezTo>
                  <a:pt x="1854200" y="3013323"/>
                  <a:pt x="1743323" y="3124200"/>
                  <a:pt x="1606550" y="3124200"/>
                </a:cubicBezTo>
                <a:cubicBezTo>
                  <a:pt x="1469777" y="3124200"/>
                  <a:pt x="1358900" y="3013323"/>
                  <a:pt x="1358900" y="2876550"/>
                </a:cubicBezTo>
                <a:lnTo>
                  <a:pt x="1358900" y="247650"/>
                </a:lnTo>
                <a:cubicBezTo>
                  <a:pt x="1358900" y="110877"/>
                  <a:pt x="1469777" y="0"/>
                  <a:pt x="1606550" y="0"/>
                </a:cubicBezTo>
                <a:close/>
                <a:moveTo>
                  <a:pt x="958850" y="0"/>
                </a:moveTo>
                <a:cubicBezTo>
                  <a:pt x="1095623" y="0"/>
                  <a:pt x="1206500" y="110877"/>
                  <a:pt x="1206500" y="247650"/>
                </a:cubicBezTo>
                <a:lnTo>
                  <a:pt x="1206500" y="2876550"/>
                </a:lnTo>
                <a:cubicBezTo>
                  <a:pt x="1206500" y="3013323"/>
                  <a:pt x="1095623" y="3124200"/>
                  <a:pt x="958850" y="3124200"/>
                </a:cubicBezTo>
                <a:cubicBezTo>
                  <a:pt x="822077" y="3124200"/>
                  <a:pt x="711200" y="3013323"/>
                  <a:pt x="711200" y="2876550"/>
                </a:cubicBezTo>
                <a:lnTo>
                  <a:pt x="711200" y="247650"/>
                </a:lnTo>
                <a:cubicBezTo>
                  <a:pt x="711200" y="110877"/>
                  <a:pt x="822077" y="0"/>
                  <a:pt x="958850" y="0"/>
                </a:cubicBezTo>
                <a:close/>
                <a:moveTo>
                  <a:pt x="247650" y="0"/>
                </a:moveTo>
                <a:cubicBezTo>
                  <a:pt x="384423" y="0"/>
                  <a:pt x="495300" y="110877"/>
                  <a:pt x="495300" y="247650"/>
                </a:cubicBezTo>
                <a:lnTo>
                  <a:pt x="495300" y="2876550"/>
                </a:lnTo>
                <a:cubicBezTo>
                  <a:pt x="495300" y="3013323"/>
                  <a:pt x="384423" y="3124200"/>
                  <a:pt x="247650" y="3124200"/>
                </a:cubicBezTo>
                <a:cubicBezTo>
                  <a:pt x="110877" y="3124200"/>
                  <a:pt x="0" y="3013323"/>
                  <a:pt x="0" y="2876550"/>
                </a:cubicBezTo>
                <a:lnTo>
                  <a:pt x="0" y="247650"/>
                </a:lnTo>
                <a:cubicBezTo>
                  <a:pt x="0" y="110877"/>
                  <a:pt x="110877" y="0"/>
                  <a:pt x="247650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3954706" y="3801452"/>
            <a:ext cx="4511964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ct val="0"/>
              </a:spcBef>
              <a:buNone/>
              <a:defRPr sz="4200" b="1">
                <a:solidFill>
                  <a:schemeClr val="bg1"/>
                </a:solidFill>
                <a:latin typeface="Lato Hairline"/>
                <a:cs typeface="Lato Hairline"/>
              </a:defRPr>
            </a:lvl1pPr>
          </a:lstStyle>
          <a:p>
            <a:pPr lvl="0"/>
            <a:r>
              <a:rPr lang="es-ES_tradnl"/>
              <a:t>TITLE HERE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3954706" y="4385250"/>
            <a:ext cx="4511964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err="1"/>
              <a:t>Ultimate Powerpoint Template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975167" y="4817825"/>
            <a:ext cx="4488039" cy="153686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44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err="1"/>
              <a:t>Lorem ipsum dolor sit amet, consectetur adipiscing elit. Fusce diam tortor, mattis quis dapibus vitae, euismod non purus. Maecenas ut lacus nec mauris feugiat tristique.</a:t>
            </a:r>
          </a:p>
        </p:txBody>
      </p:sp>
    </p:spTree>
    <p:extLst>
      <p:ext uri="{BB962C8B-B14F-4D97-AF65-F5344CB8AC3E}">
        <p14:creationId xmlns:p14="http://schemas.microsoft.com/office/powerpoint/2010/main" val="20624308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Tm="2000" p14:dur="700">
        <p:fade/>
      </p:transition>
    </mc:Choice>
    <mc:Fallback>
      <p:transition spd="med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4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userDrawn="1">
  <p:cSld name="3_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21" name="组合 20">
            <a:extLst>
              <a:ext uri="{FF2B5EF4-FFF2-40B4-BE49-F238E27FC236}">
                <a16:creationId xmlns:a16="http://schemas.microsoft.com/office/drawing/2014/main" id="{713B376A-25DF-4AD9-9544-46E7C1FA1C2B}"/>
              </a:ext>
            </a:extLst>
          </p:cNvPr>
          <p:cNvGrpSpPr/>
          <p:nvPr userDrawn="1"/>
        </p:nvGrpSpPr>
        <p:grpSpPr>
          <a:xfrm>
            <a:off x="-247995" y="-628791"/>
            <a:ext cx="12923658" cy="8863649"/>
            <a:chOff x="-247995" y="-628791"/>
            <a:chExt cx="12923658" cy="8863649"/>
          </a:xfrm>
          <a:solidFill>
            <a:srgbClr val="FFC000"/>
          </a:solidFill>
        </p:grpSpPr>
        <p:sp>
          <p:nvSpPr>
            <p:cNvPr id="22" name="流程图: 数据 21">
              <a:extLst>
                <a:ext uri="{FF2B5EF4-FFF2-40B4-BE49-F238E27FC236}">
                  <a16:creationId xmlns:a16="http://schemas.microsoft.com/office/drawing/2014/main" id="{BBE7374E-CA9F-4507-AEAD-72B9B1518FA9}"/>
                </a:ext>
              </a:extLst>
            </p:cNvPr>
            <p:cNvSpPr/>
            <p:nvPr/>
          </p:nvSpPr>
          <p:spPr>
            <a:xfrm rot="784239">
              <a:off x="-247995" y="-628791"/>
              <a:ext cx="773867" cy="6279419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24" name="流程图: 数据 23">
              <a:extLst>
                <a:ext uri="{FF2B5EF4-FFF2-40B4-BE49-F238E27FC236}">
                  <a16:creationId xmlns:a16="http://schemas.microsoft.com/office/drawing/2014/main" id="{9822FEE9-B1BD-4A8C-A73E-50F6CAEFB6B0}"/>
                </a:ext>
              </a:extLst>
            </p:cNvPr>
            <p:cNvSpPr/>
            <p:nvPr/>
          </p:nvSpPr>
          <p:spPr>
            <a:xfrm rot="784239">
              <a:off x="966984" y="-395707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25" name="流程图: 数据 24">
              <a:extLst>
                <a:ext uri="{FF2B5EF4-FFF2-40B4-BE49-F238E27FC236}">
                  <a16:creationId xmlns:a16="http://schemas.microsoft.com/office/drawing/2014/main" id="{BD695D5C-AD49-4669-9886-E26D1A79F31C}"/>
                </a:ext>
              </a:extLst>
            </p:cNvPr>
            <p:cNvSpPr/>
            <p:nvPr/>
          </p:nvSpPr>
          <p:spPr>
            <a:xfrm rot="784239">
              <a:off x="2181963" y="-480962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26" name="流程图: 数据 25">
              <a:extLst>
                <a:ext uri="{FF2B5EF4-FFF2-40B4-BE49-F238E27FC236}">
                  <a16:creationId xmlns:a16="http://schemas.microsoft.com/office/drawing/2014/main" id="{B098CF60-FFF4-4283-AD90-5BC5A4E9E438}"/>
                </a:ext>
              </a:extLst>
            </p:cNvPr>
            <p:cNvSpPr/>
            <p:nvPr/>
          </p:nvSpPr>
          <p:spPr>
            <a:xfrm rot="784239">
              <a:off x="3396942" y="-395708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27" name="流程图: 数据 26">
              <a:extLst>
                <a:ext uri="{FF2B5EF4-FFF2-40B4-BE49-F238E27FC236}">
                  <a16:creationId xmlns:a16="http://schemas.microsoft.com/office/drawing/2014/main" id="{ECCF6B78-6507-4638-8E1F-9D0F99D9E306}"/>
                </a:ext>
              </a:extLst>
            </p:cNvPr>
            <p:cNvSpPr/>
            <p:nvPr/>
          </p:nvSpPr>
          <p:spPr>
            <a:xfrm rot="784239">
              <a:off x="4611921" y="-342343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28" name="流程图: 数据 27">
              <a:extLst>
                <a:ext uri="{FF2B5EF4-FFF2-40B4-BE49-F238E27FC236}">
                  <a16:creationId xmlns:a16="http://schemas.microsoft.com/office/drawing/2014/main" id="{8853305E-A3BC-416F-B2BE-9C2D3F63D072}"/>
                </a:ext>
              </a:extLst>
            </p:cNvPr>
            <p:cNvSpPr/>
            <p:nvPr/>
          </p:nvSpPr>
          <p:spPr>
            <a:xfrm rot="784239">
              <a:off x="5826900" y="-480962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29" name="流程图: 数据 28">
              <a:extLst>
                <a:ext uri="{FF2B5EF4-FFF2-40B4-BE49-F238E27FC236}">
                  <a16:creationId xmlns:a16="http://schemas.microsoft.com/office/drawing/2014/main" id="{9431882A-D382-499F-B213-B8B8E9A60EB7}"/>
                </a:ext>
              </a:extLst>
            </p:cNvPr>
            <p:cNvSpPr/>
            <p:nvPr/>
          </p:nvSpPr>
          <p:spPr>
            <a:xfrm rot="784239">
              <a:off x="7041879" y="-480960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30" name="流程图: 数据 29">
              <a:extLst>
                <a:ext uri="{FF2B5EF4-FFF2-40B4-BE49-F238E27FC236}">
                  <a16:creationId xmlns:a16="http://schemas.microsoft.com/office/drawing/2014/main" id="{99F8183A-62F4-4D7F-ADE9-54AB5FFDDA50}"/>
                </a:ext>
              </a:extLst>
            </p:cNvPr>
            <p:cNvSpPr/>
            <p:nvPr/>
          </p:nvSpPr>
          <p:spPr>
            <a:xfrm rot="784239">
              <a:off x="8256858" y="-342342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31" name="流程图: 数据 30">
              <a:extLst>
                <a:ext uri="{FF2B5EF4-FFF2-40B4-BE49-F238E27FC236}">
                  <a16:creationId xmlns:a16="http://schemas.microsoft.com/office/drawing/2014/main" id="{6927C018-1230-4D6F-B3D6-F48D6679F948}"/>
                </a:ext>
              </a:extLst>
            </p:cNvPr>
            <p:cNvSpPr/>
            <p:nvPr/>
          </p:nvSpPr>
          <p:spPr>
            <a:xfrm rot="784239">
              <a:off x="9471837" y="-517982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32" name="流程图: 数据 31">
              <a:extLst>
                <a:ext uri="{FF2B5EF4-FFF2-40B4-BE49-F238E27FC236}">
                  <a16:creationId xmlns:a16="http://schemas.microsoft.com/office/drawing/2014/main" id="{EDB74A2C-9D5A-47F4-8841-770E1F910E9D}"/>
                </a:ext>
              </a:extLst>
            </p:cNvPr>
            <p:cNvSpPr/>
            <p:nvPr/>
          </p:nvSpPr>
          <p:spPr>
            <a:xfrm rot="784239">
              <a:off x="10686816" y="-395707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33" name="流程图: 数据 32">
              <a:extLst>
                <a:ext uri="{FF2B5EF4-FFF2-40B4-BE49-F238E27FC236}">
                  <a16:creationId xmlns:a16="http://schemas.microsoft.com/office/drawing/2014/main" id="{C91551FD-BBC3-4699-A976-6C0243EC347E}"/>
                </a:ext>
              </a:extLst>
            </p:cNvPr>
            <p:cNvSpPr/>
            <p:nvPr/>
          </p:nvSpPr>
          <p:spPr>
            <a:xfrm rot="784239">
              <a:off x="11901796" y="340893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</p:grpSp>
      <p:sp>
        <p:nvSpPr>
          <p:cNvPr id="34" name="PA-矩形: 圆角 15">
            <a:extLst>
              <a:ext uri="{FF2B5EF4-FFF2-40B4-BE49-F238E27FC236}">
                <a16:creationId xmlns:a16="http://schemas.microsoft.com/office/drawing/2014/main" id="{42970E53-B673-4FF5-BE76-B480A633D3A4}"/>
              </a:ext>
            </a:extLst>
          </p:cNvPr>
          <p:cNvSpPr/>
          <p:nvPr userDrawn="1">
            <p:custDataLst>
              <p:tags r:id="rId1"/>
            </p:custDataLst>
          </p:nvPr>
        </p:nvSpPr>
        <p:spPr>
          <a:xfrm>
            <a:off x="177800" y="190501"/>
            <a:ext cx="11823699" cy="6451600"/>
          </a:xfrm>
          <a:custGeom>
            <a:gdLst>
              <a:gd name="connsiteX0" fmla="*/ 0 w 9576707"/>
              <a:gd name="connsiteY0" fmla="*/ 54451 h 4441370"/>
              <a:gd name="connsiteX1" fmla="*/ 54451 w 9576707"/>
              <a:gd name="connsiteY1" fmla="*/ 0 h 4441370"/>
              <a:gd name="connsiteX2" fmla="*/ 835545 w 9576707"/>
              <a:gd name="connsiteY2" fmla="*/ 0 h 4441370"/>
              <a:gd name="connsiteX3" fmla="*/ 1332605 w 9576707"/>
              <a:gd name="connsiteY3" fmla="*/ 0 h 4441370"/>
              <a:gd name="connsiteX4" fmla="*/ 1734986 w 9576707"/>
              <a:gd name="connsiteY4" fmla="*/ 0 h 4441370"/>
              <a:gd name="connsiteX5" fmla="*/ 2421402 w 9576707"/>
              <a:gd name="connsiteY5" fmla="*/ 0 h 4441370"/>
              <a:gd name="connsiteX6" fmla="*/ 2918462 w 9576707"/>
              <a:gd name="connsiteY6" fmla="*/ 0 h 4441370"/>
              <a:gd name="connsiteX7" fmla="*/ 3699556 w 9576707"/>
              <a:gd name="connsiteY7" fmla="*/ 0 h 4441370"/>
              <a:gd name="connsiteX8" fmla="*/ 4101938 w 9576707"/>
              <a:gd name="connsiteY8" fmla="*/ 0 h 4441370"/>
              <a:gd name="connsiteX9" fmla="*/ 4883032 w 9576707"/>
              <a:gd name="connsiteY9" fmla="*/ 0 h 4441370"/>
              <a:gd name="connsiteX10" fmla="*/ 5190735 w 9576707"/>
              <a:gd name="connsiteY10" fmla="*/ 0 h 4441370"/>
              <a:gd name="connsiteX11" fmla="*/ 5782473 w 9576707"/>
              <a:gd name="connsiteY11" fmla="*/ 0 h 4441370"/>
              <a:gd name="connsiteX12" fmla="*/ 6374211 w 9576707"/>
              <a:gd name="connsiteY12" fmla="*/ 0 h 4441370"/>
              <a:gd name="connsiteX13" fmla="*/ 6871271 w 9576707"/>
              <a:gd name="connsiteY13" fmla="*/ 0 h 4441370"/>
              <a:gd name="connsiteX14" fmla="*/ 7652365 w 9576707"/>
              <a:gd name="connsiteY14" fmla="*/ 0 h 4441370"/>
              <a:gd name="connsiteX15" fmla="*/ 8433458 w 9576707"/>
              <a:gd name="connsiteY15" fmla="*/ 0 h 4441370"/>
              <a:gd name="connsiteX16" fmla="*/ 8835840 w 9576707"/>
              <a:gd name="connsiteY16" fmla="*/ 0 h 4441370"/>
              <a:gd name="connsiteX17" fmla="*/ 9522256 w 9576707"/>
              <a:gd name="connsiteY17" fmla="*/ 0 h 4441370"/>
              <a:gd name="connsiteX18" fmla="*/ 9576707 w 9576707"/>
              <a:gd name="connsiteY18" fmla="*/ 54451 h 4441370"/>
              <a:gd name="connsiteX19" fmla="*/ 9576707 w 9576707"/>
              <a:gd name="connsiteY19" fmla="*/ 639334 h 4441370"/>
              <a:gd name="connsiteX20" fmla="*/ 9576707 w 9576707"/>
              <a:gd name="connsiteY20" fmla="*/ 1094243 h 4441370"/>
              <a:gd name="connsiteX21" fmla="*/ 9576707 w 9576707"/>
              <a:gd name="connsiteY21" fmla="*/ 1722451 h 4441370"/>
              <a:gd name="connsiteX22" fmla="*/ 9576707 w 9576707"/>
              <a:gd name="connsiteY22" fmla="*/ 2264010 h 4441370"/>
              <a:gd name="connsiteX23" fmla="*/ 9576707 w 9576707"/>
              <a:gd name="connsiteY23" fmla="*/ 2718919 h 4441370"/>
              <a:gd name="connsiteX24" fmla="*/ 9576707 w 9576707"/>
              <a:gd name="connsiteY24" fmla="*/ 3260477 h 4441370"/>
              <a:gd name="connsiteX25" fmla="*/ 9576707 w 9576707"/>
              <a:gd name="connsiteY25" fmla="*/ 3672062 h 4441370"/>
              <a:gd name="connsiteX26" fmla="*/ 9576707 w 9576707"/>
              <a:gd name="connsiteY26" fmla="*/ 4386919 h 4441370"/>
              <a:gd name="connsiteX27" fmla="*/ 9522256 w 9576707"/>
              <a:gd name="connsiteY27" fmla="*/ 4441370 h 4441370"/>
              <a:gd name="connsiteX28" fmla="*/ 8835840 w 9576707"/>
              <a:gd name="connsiteY28" fmla="*/ 4441370 h 4441370"/>
              <a:gd name="connsiteX29" fmla="*/ 8433458 w 9576707"/>
              <a:gd name="connsiteY29" fmla="*/ 4441370 h 4441370"/>
              <a:gd name="connsiteX30" fmla="*/ 7747043 w 9576707"/>
              <a:gd name="connsiteY30" fmla="*/ 4441370 h 4441370"/>
              <a:gd name="connsiteX31" fmla="*/ 7439339 w 9576707"/>
              <a:gd name="connsiteY31" fmla="*/ 4441370 h 4441370"/>
              <a:gd name="connsiteX32" fmla="*/ 6752923 w 9576707"/>
              <a:gd name="connsiteY32" fmla="*/ 4441370 h 4441370"/>
              <a:gd name="connsiteX33" fmla="*/ 6350541 w 9576707"/>
              <a:gd name="connsiteY33" fmla="*/ 4441370 h 4441370"/>
              <a:gd name="connsiteX34" fmla="*/ 6042838 w 9576707"/>
              <a:gd name="connsiteY34" fmla="*/ 4441370 h 4441370"/>
              <a:gd name="connsiteX35" fmla="*/ 5640456 w 9576707"/>
              <a:gd name="connsiteY35" fmla="*/ 4441370 h 4441370"/>
              <a:gd name="connsiteX36" fmla="*/ 4954040 w 9576707"/>
              <a:gd name="connsiteY36" fmla="*/ 4441370 h 4441370"/>
              <a:gd name="connsiteX37" fmla="*/ 4551658 w 9576707"/>
              <a:gd name="connsiteY37" fmla="*/ 4441370 h 4441370"/>
              <a:gd name="connsiteX38" fmla="*/ 4243955 w 9576707"/>
              <a:gd name="connsiteY38" fmla="*/ 4441370 h 4441370"/>
              <a:gd name="connsiteX39" fmla="*/ 3841573 w 9576707"/>
              <a:gd name="connsiteY39" fmla="*/ 4441370 h 4441370"/>
              <a:gd name="connsiteX40" fmla="*/ 3344513 w 9576707"/>
              <a:gd name="connsiteY40" fmla="*/ 4441370 h 4441370"/>
              <a:gd name="connsiteX41" fmla="*/ 2752775 w 9576707"/>
              <a:gd name="connsiteY41" fmla="*/ 4441370 h 4441370"/>
              <a:gd name="connsiteX42" fmla="*/ 2350394 w 9576707"/>
              <a:gd name="connsiteY42" fmla="*/ 4441370 h 4441370"/>
              <a:gd name="connsiteX43" fmla="*/ 1569300 w 9576707"/>
              <a:gd name="connsiteY43" fmla="*/ 4441370 h 4441370"/>
              <a:gd name="connsiteX44" fmla="*/ 977562 w 9576707"/>
              <a:gd name="connsiteY44" fmla="*/ 4441370 h 4441370"/>
              <a:gd name="connsiteX45" fmla="*/ 54451 w 9576707"/>
              <a:gd name="connsiteY45" fmla="*/ 4441370 h 4441370"/>
              <a:gd name="connsiteX46" fmla="*/ 0 w 9576707"/>
              <a:gd name="connsiteY46" fmla="*/ 4386919 h 4441370"/>
              <a:gd name="connsiteX47" fmla="*/ 0 w 9576707"/>
              <a:gd name="connsiteY47" fmla="*/ 3758711 h 4441370"/>
              <a:gd name="connsiteX48" fmla="*/ 0 w 9576707"/>
              <a:gd name="connsiteY48" fmla="*/ 3303802 h 4441370"/>
              <a:gd name="connsiteX49" fmla="*/ 0 w 9576707"/>
              <a:gd name="connsiteY49" fmla="*/ 2762244 h 4441370"/>
              <a:gd name="connsiteX50" fmla="*/ 0 w 9576707"/>
              <a:gd name="connsiteY50" fmla="*/ 2350659 h 4441370"/>
              <a:gd name="connsiteX51" fmla="*/ 0 w 9576707"/>
              <a:gd name="connsiteY51" fmla="*/ 1722451 h 4441370"/>
              <a:gd name="connsiteX52" fmla="*/ 0 w 9576707"/>
              <a:gd name="connsiteY52" fmla="*/ 1180893 h 4441370"/>
              <a:gd name="connsiteX53" fmla="*/ 0 w 9576707"/>
              <a:gd name="connsiteY53" fmla="*/ 552685 h 4441370"/>
              <a:gd name="connsiteX54" fmla="*/ 0 w 9576707"/>
              <a:gd name="connsiteY54" fmla="*/ 54451 h 4441370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9576707" h="4441370" extrusionOk="0">
                <a:moveTo>
                  <a:pt x="0" y="54451"/>
                </a:moveTo>
                <a:cubicBezTo>
                  <a:pt x="-5723" y="20849"/>
                  <a:pt x="21344" y="1139"/>
                  <a:pt x="54451" y="0"/>
                </a:cubicBezTo>
                <a:cubicBezTo>
                  <a:pt x="400097" y="-59669"/>
                  <a:pt x="593638" y="86715"/>
                  <a:pt x="835545" y="0"/>
                </a:cubicBezTo>
                <a:cubicBezTo>
                  <a:pt x="1077452" y="-86715"/>
                  <a:pt x="1201342" y="48968"/>
                  <a:pt x="1332605" y="0"/>
                </a:cubicBezTo>
                <a:cubicBezTo>
                  <a:pt x="1463868" y="-48968"/>
                  <a:pt x="1600662" y="27761"/>
                  <a:pt x="1734986" y="0"/>
                </a:cubicBezTo>
                <a:cubicBezTo>
                  <a:pt x="1869310" y="-27761"/>
                  <a:pt x="2236067" y="29722"/>
                  <a:pt x="2421402" y="0"/>
                </a:cubicBezTo>
                <a:cubicBezTo>
                  <a:pt x="2606737" y="-29722"/>
                  <a:pt x="2720915" y="41328"/>
                  <a:pt x="2918462" y="0"/>
                </a:cubicBezTo>
                <a:cubicBezTo>
                  <a:pt x="3116009" y="-41328"/>
                  <a:pt x="3376817" y="68852"/>
                  <a:pt x="3699556" y="0"/>
                </a:cubicBezTo>
                <a:cubicBezTo>
                  <a:pt x="4022295" y="-68852"/>
                  <a:pt x="3998573" y="36290"/>
                  <a:pt x="4101938" y="0"/>
                </a:cubicBezTo>
                <a:cubicBezTo>
                  <a:pt x="4205303" y="-36290"/>
                  <a:pt x="4612218" y="37261"/>
                  <a:pt x="4883032" y="0"/>
                </a:cubicBezTo>
                <a:cubicBezTo>
                  <a:pt x="5153846" y="-37261"/>
                  <a:pt x="5064671" y="20823"/>
                  <a:pt x="5190735" y="0"/>
                </a:cubicBezTo>
                <a:cubicBezTo>
                  <a:pt x="5316799" y="-20823"/>
                  <a:pt x="5643619" y="49126"/>
                  <a:pt x="5782473" y="0"/>
                </a:cubicBezTo>
                <a:cubicBezTo>
                  <a:pt x="5921327" y="-49126"/>
                  <a:pt x="6125676" y="66654"/>
                  <a:pt x="6374211" y="0"/>
                </a:cubicBezTo>
                <a:cubicBezTo>
                  <a:pt x="6622746" y="-66654"/>
                  <a:pt x="6743360" y="39740"/>
                  <a:pt x="6871271" y="0"/>
                </a:cubicBezTo>
                <a:cubicBezTo>
                  <a:pt x="6999182" y="-39740"/>
                  <a:pt x="7349718" y="34855"/>
                  <a:pt x="7652365" y="0"/>
                </a:cubicBezTo>
                <a:cubicBezTo>
                  <a:pt x="7955012" y="-34855"/>
                  <a:pt x="8219640" y="56896"/>
                  <a:pt x="8433458" y="0"/>
                </a:cubicBezTo>
                <a:cubicBezTo>
                  <a:pt x="8647276" y="-56896"/>
                  <a:pt x="8754404" y="16816"/>
                  <a:pt x="8835840" y="0"/>
                </a:cubicBezTo>
                <a:cubicBezTo>
                  <a:pt x="8917276" y="-16816"/>
                  <a:pt x="9368140" y="28396"/>
                  <a:pt x="9522256" y="0"/>
                </a:cubicBezTo>
                <a:cubicBezTo>
                  <a:pt x="9551974" y="-722"/>
                  <a:pt x="9577009" y="20295"/>
                  <a:pt x="9576707" y="54451"/>
                </a:cubicBezTo>
                <a:cubicBezTo>
                  <a:pt x="9601128" y="313634"/>
                  <a:pt x="9539783" y="512142"/>
                  <a:pt x="9576707" y="639334"/>
                </a:cubicBezTo>
                <a:cubicBezTo>
                  <a:pt x="9613631" y="766526"/>
                  <a:pt x="9573047" y="897326"/>
                  <a:pt x="9576707" y="1094243"/>
                </a:cubicBezTo>
                <a:cubicBezTo>
                  <a:pt x="9580367" y="1291160"/>
                  <a:pt x="9517134" y="1435150"/>
                  <a:pt x="9576707" y="1722451"/>
                </a:cubicBezTo>
                <a:cubicBezTo>
                  <a:pt x="9636280" y="2009752"/>
                  <a:pt x="9551023" y="2154956"/>
                  <a:pt x="9576707" y="2264010"/>
                </a:cubicBezTo>
                <a:cubicBezTo>
                  <a:pt x="9602391" y="2373064"/>
                  <a:pt x="9573404" y="2620843"/>
                  <a:pt x="9576707" y="2718919"/>
                </a:cubicBezTo>
                <a:cubicBezTo>
                  <a:pt x="9580010" y="2816995"/>
                  <a:pt x="9528272" y="2999236"/>
                  <a:pt x="9576707" y="3260477"/>
                </a:cubicBezTo>
                <a:cubicBezTo>
                  <a:pt x="9625142" y="3521718"/>
                  <a:pt x="9532245" y="3531350"/>
                  <a:pt x="9576707" y="3672062"/>
                </a:cubicBezTo>
                <a:cubicBezTo>
                  <a:pt x="9621169" y="3812774"/>
                  <a:pt x="9505296" y="4208415"/>
                  <a:pt x="9576707" y="4386919"/>
                </a:cubicBezTo>
                <a:cubicBezTo>
                  <a:pt x="9575333" y="4419750"/>
                  <a:pt x="9549633" y="4437794"/>
                  <a:pt x="9522256" y="4441370"/>
                </a:cubicBezTo>
                <a:cubicBezTo>
                  <a:pt x="9347474" y="4476053"/>
                  <a:pt x="9110152" y="4430868"/>
                  <a:pt x="8835840" y="4441370"/>
                </a:cubicBezTo>
                <a:cubicBezTo>
                  <a:pt x="8561528" y="4451872"/>
                  <a:pt x="8573012" y="4413864"/>
                  <a:pt x="8433458" y="4441370"/>
                </a:cubicBezTo>
                <a:cubicBezTo>
                  <a:pt x="8293904" y="4468876"/>
                  <a:pt x="8024503" y="4399619"/>
                  <a:pt x="7747043" y="4441370"/>
                </a:cubicBezTo>
                <a:cubicBezTo>
                  <a:pt x="7469583" y="4483121"/>
                  <a:pt x="7553465" y="4434231"/>
                  <a:pt x="7439339" y="4441370"/>
                </a:cubicBezTo>
                <a:cubicBezTo>
                  <a:pt x="7325213" y="4448509"/>
                  <a:pt x="6999190" y="4432437"/>
                  <a:pt x="6752923" y="4441370"/>
                </a:cubicBezTo>
                <a:cubicBezTo>
                  <a:pt x="6506656" y="4450303"/>
                  <a:pt x="6481806" y="4409667"/>
                  <a:pt x="6350541" y="4441370"/>
                </a:cubicBezTo>
                <a:cubicBezTo>
                  <a:pt x="6219276" y="4473073"/>
                  <a:pt x="6121962" y="4420617"/>
                  <a:pt x="6042838" y="4441370"/>
                </a:cubicBezTo>
                <a:cubicBezTo>
                  <a:pt x="5963714" y="4462123"/>
                  <a:pt x="5796582" y="4437467"/>
                  <a:pt x="5640456" y="4441370"/>
                </a:cubicBezTo>
                <a:cubicBezTo>
                  <a:pt x="5484330" y="4445273"/>
                  <a:pt x="5161470" y="4433121"/>
                  <a:pt x="4954040" y="4441370"/>
                </a:cubicBezTo>
                <a:cubicBezTo>
                  <a:pt x="4746610" y="4449619"/>
                  <a:pt x="4749035" y="4424295"/>
                  <a:pt x="4551658" y="4441370"/>
                </a:cubicBezTo>
                <a:cubicBezTo>
                  <a:pt x="4354281" y="4458445"/>
                  <a:pt x="4350864" y="4421028"/>
                  <a:pt x="4243955" y="4441370"/>
                </a:cubicBezTo>
                <a:cubicBezTo>
                  <a:pt x="4137046" y="4461712"/>
                  <a:pt x="4039577" y="4438749"/>
                  <a:pt x="3841573" y="4441370"/>
                </a:cubicBezTo>
                <a:cubicBezTo>
                  <a:pt x="3643569" y="4443991"/>
                  <a:pt x="3516546" y="4389904"/>
                  <a:pt x="3344513" y="4441370"/>
                </a:cubicBezTo>
                <a:cubicBezTo>
                  <a:pt x="3172480" y="4492836"/>
                  <a:pt x="2960418" y="4425839"/>
                  <a:pt x="2752775" y="4441370"/>
                </a:cubicBezTo>
                <a:cubicBezTo>
                  <a:pt x="2545132" y="4456901"/>
                  <a:pt x="2501517" y="4435299"/>
                  <a:pt x="2350394" y="4441370"/>
                </a:cubicBezTo>
                <a:cubicBezTo>
                  <a:pt x="2199271" y="4447441"/>
                  <a:pt x="1907307" y="4431356"/>
                  <a:pt x="1569300" y="4441370"/>
                </a:cubicBezTo>
                <a:cubicBezTo>
                  <a:pt x="1231293" y="4451384"/>
                  <a:pt x="1245340" y="4436942"/>
                  <a:pt x="977562" y="4441370"/>
                </a:cubicBezTo>
                <a:cubicBezTo>
                  <a:pt x="709784" y="4445798"/>
                  <a:pt x="392966" y="4352604"/>
                  <a:pt x="54451" y="4441370"/>
                </a:cubicBezTo>
                <a:cubicBezTo>
                  <a:pt x="20476" y="4436905"/>
                  <a:pt x="1552" y="4415312"/>
                  <a:pt x="0" y="4386919"/>
                </a:cubicBezTo>
                <a:cubicBezTo>
                  <a:pt x="-11749" y="4160362"/>
                  <a:pt x="29710" y="3939141"/>
                  <a:pt x="0" y="3758711"/>
                </a:cubicBezTo>
                <a:cubicBezTo>
                  <a:pt x="-29710" y="3578281"/>
                  <a:pt x="17216" y="3521749"/>
                  <a:pt x="0" y="3303802"/>
                </a:cubicBezTo>
                <a:cubicBezTo>
                  <a:pt x="-17216" y="3085855"/>
                  <a:pt x="35035" y="3018365"/>
                  <a:pt x="0" y="2762244"/>
                </a:cubicBezTo>
                <a:cubicBezTo>
                  <a:pt x="-35035" y="2506123"/>
                  <a:pt x="47611" y="2504116"/>
                  <a:pt x="0" y="2350659"/>
                </a:cubicBezTo>
                <a:cubicBezTo>
                  <a:pt x="-47611" y="2197203"/>
                  <a:pt x="64939" y="1919451"/>
                  <a:pt x="0" y="1722451"/>
                </a:cubicBezTo>
                <a:cubicBezTo>
                  <a:pt x="-64939" y="1525451"/>
                  <a:pt x="22848" y="1441418"/>
                  <a:pt x="0" y="1180893"/>
                </a:cubicBezTo>
                <a:cubicBezTo>
                  <a:pt x="-22848" y="920368"/>
                  <a:pt x="49450" y="736306"/>
                  <a:pt x="0" y="552685"/>
                </a:cubicBezTo>
                <a:cubicBezTo>
                  <a:pt x="-49450" y="369064"/>
                  <a:pt x="32172" y="263709"/>
                  <a:pt x="0" y="54451"/>
                </a:cubicBezTo>
                <a:close/>
              </a:path>
            </a:pathLst>
          </a:custGeom>
          <a:solidFill>
            <a:schemeClr val="bg1"/>
          </a:solidFill>
          <a:ln w="53975">
            <a:solidFill>
              <a:srgbClr val="FFC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阿里巴巴普惠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37933742"/>
      </p:ext>
    </p:extLst>
  </p:cSld>
  <p:clrMapOvr>
    <a:masterClrMapping/>
  </p:clrMapOvr>
  <p:transition/>
  <p:timing/>
</p:sldLayout>
</file>

<file path=ppt/slideLayouts/slideLayout1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21" name="组合 20">
            <a:extLst>
              <a:ext uri="{FF2B5EF4-FFF2-40B4-BE49-F238E27FC236}">
                <a16:creationId xmlns:a16="http://schemas.microsoft.com/office/drawing/2014/main" id="{CC195538-3BA1-43BC-B3B5-D92493D3C8DA}"/>
              </a:ext>
            </a:extLst>
          </p:cNvPr>
          <p:cNvGrpSpPr/>
          <p:nvPr userDrawn="1"/>
        </p:nvGrpSpPr>
        <p:grpSpPr>
          <a:xfrm>
            <a:off x="-247995" y="-628791"/>
            <a:ext cx="12923658" cy="8863649"/>
            <a:chOff x="-247995" y="-628791"/>
            <a:chExt cx="12923658" cy="8863649"/>
          </a:xfrm>
          <a:solidFill>
            <a:srgbClr val="FFC000"/>
          </a:solidFill>
        </p:grpSpPr>
        <p:sp>
          <p:nvSpPr>
            <p:cNvPr id="22" name="流程图: 数据 21">
              <a:extLst>
                <a:ext uri="{FF2B5EF4-FFF2-40B4-BE49-F238E27FC236}">
                  <a16:creationId xmlns:a16="http://schemas.microsoft.com/office/drawing/2014/main" id="{9C4E158D-3696-4613-923E-FBF8B94AB8E3}"/>
                </a:ext>
              </a:extLst>
            </p:cNvPr>
            <p:cNvSpPr/>
            <p:nvPr/>
          </p:nvSpPr>
          <p:spPr>
            <a:xfrm rot="784239">
              <a:off x="-247995" y="-628791"/>
              <a:ext cx="773867" cy="6279419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24" name="流程图: 数据 23">
              <a:extLst>
                <a:ext uri="{FF2B5EF4-FFF2-40B4-BE49-F238E27FC236}">
                  <a16:creationId xmlns:a16="http://schemas.microsoft.com/office/drawing/2014/main" id="{92402307-6597-4215-9FDA-E541EE88F347}"/>
                </a:ext>
              </a:extLst>
            </p:cNvPr>
            <p:cNvSpPr/>
            <p:nvPr/>
          </p:nvSpPr>
          <p:spPr>
            <a:xfrm rot="784239">
              <a:off x="966984" y="-395707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25" name="流程图: 数据 24">
              <a:extLst>
                <a:ext uri="{FF2B5EF4-FFF2-40B4-BE49-F238E27FC236}">
                  <a16:creationId xmlns:a16="http://schemas.microsoft.com/office/drawing/2014/main" id="{59B17E85-1BC3-4ECC-83B8-0C73801CD761}"/>
                </a:ext>
              </a:extLst>
            </p:cNvPr>
            <p:cNvSpPr/>
            <p:nvPr/>
          </p:nvSpPr>
          <p:spPr>
            <a:xfrm rot="784239">
              <a:off x="2181963" y="-480962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26" name="流程图: 数据 25">
              <a:extLst>
                <a:ext uri="{FF2B5EF4-FFF2-40B4-BE49-F238E27FC236}">
                  <a16:creationId xmlns:a16="http://schemas.microsoft.com/office/drawing/2014/main" id="{B6AF1E46-5B7C-4250-9E61-FFE71F894D8F}"/>
                </a:ext>
              </a:extLst>
            </p:cNvPr>
            <p:cNvSpPr/>
            <p:nvPr/>
          </p:nvSpPr>
          <p:spPr>
            <a:xfrm rot="784239">
              <a:off x="3396942" y="-395708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27" name="流程图: 数据 26">
              <a:extLst>
                <a:ext uri="{FF2B5EF4-FFF2-40B4-BE49-F238E27FC236}">
                  <a16:creationId xmlns:a16="http://schemas.microsoft.com/office/drawing/2014/main" id="{183CEE1F-CDD3-4E49-BF08-E3D5DBC6A765}"/>
                </a:ext>
              </a:extLst>
            </p:cNvPr>
            <p:cNvSpPr/>
            <p:nvPr/>
          </p:nvSpPr>
          <p:spPr>
            <a:xfrm rot="784239">
              <a:off x="4611921" y="-342343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28" name="流程图: 数据 27">
              <a:extLst>
                <a:ext uri="{FF2B5EF4-FFF2-40B4-BE49-F238E27FC236}">
                  <a16:creationId xmlns:a16="http://schemas.microsoft.com/office/drawing/2014/main" id="{AECBDDAD-5F26-421C-9FF4-12C0363D1239}"/>
                </a:ext>
              </a:extLst>
            </p:cNvPr>
            <p:cNvSpPr/>
            <p:nvPr/>
          </p:nvSpPr>
          <p:spPr>
            <a:xfrm rot="784239">
              <a:off x="5826900" y="-480962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29" name="流程图: 数据 28">
              <a:extLst>
                <a:ext uri="{FF2B5EF4-FFF2-40B4-BE49-F238E27FC236}">
                  <a16:creationId xmlns:a16="http://schemas.microsoft.com/office/drawing/2014/main" id="{61A05878-4AF1-4575-A914-0DD9450DF46A}"/>
                </a:ext>
              </a:extLst>
            </p:cNvPr>
            <p:cNvSpPr/>
            <p:nvPr/>
          </p:nvSpPr>
          <p:spPr>
            <a:xfrm rot="784239">
              <a:off x="7041879" y="-480960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30" name="流程图: 数据 29">
              <a:extLst>
                <a:ext uri="{FF2B5EF4-FFF2-40B4-BE49-F238E27FC236}">
                  <a16:creationId xmlns:a16="http://schemas.microsoft.com/office/drawing/2014/main" id="{0EF66567-9DB4-420E-90F2-51177BB1BCFB}"/>
                </a:ext>
              </a:extLst>
            </p:cNvPr>
            <p:cNvSpPr/>
            <p:nvPr/>
          </p:nvSpPr>
          <p:spPr>
            <a:xfrm rot="784239">
              <a:off x="8256858" y="-342342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31" name="流程图: 数据 30">
              <a:extLst>
                <a:ext uri="{FF2B5EF4-FFF2-40B4-BE49-F238E27FC236}">
                  <a16:creationId xmlns:a16="http://schemas.microsoft.com/office/drawing/2014/main" id="{51F0A215-4CE1-4542-BF2D-6C7F6CAF5ED0}"/>
                </a:ext>
              </a:extLst>
            </p:cNvPr>
            <p:cNvSpPr/>
            <p:nvPr/>
          </p:nvSpPr>
          <p:spPr>
            <a:xfrm rot="784239">
              <a:off x="9471837" y="-517982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32" name="流程图: 数据 31">
              <a:extLst>
                <a:ext uri="{FF2B5EF4-FFF2-40B4-BE49-F238E27FC236}">
                  <a16:creationId xmlns:a16="http://schemas.microsoft.com/office/drawing/2014/main" id="{6BC02BDC-71EA-42DA-941A-9BE5F8015C16}"/>
                </a:ext>
              </a:extLst>
            </p:cNvPr>
            <p:cNvSpPr/>
            <p:nvPr/>
          </p:nvSpPr>
          <p:spPr>
            <a:xfrm rot="784239">
              <a:off x="10686816" y="-395707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33" name="流程图: 数据 32">
              <a:extLst>
                <a:ext uri="{FF2B5EF4-FFF2-40B4-BE49-F238E27FC236}">
                  <a16:creationId xmlns:a16="http://schemas.microsoft.com/office/drawing/2014/main" id="{CE93F025-9CC5-4CF5-880D-D13DC50D600B}"/>
                </a:ext>
              </a:extLst>
            </p:cNvPr>
            <p:cNvSpPr/>
            <p:nvPr/>
          </p:nvSpPr>
          <p:spPr>
            <a:xfrm rot="784239">
              <a:off x="11901796" y="340893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</p:grpSp>
      <p:sp>
        <p:nvSpPr>
          <p:cNvPr id="34" name="PA-矩形: 圆角 15">
            <a:extLst>
              <a:ext uri="{FF2B5EF4-FFF2-40B4-BE49-F238E27FC236}">
                <a16:creationId xmlns:a16="http://schemas.microsoft.com/office/drawing/2014/main" id="{0295EEB4-EAFA-44FC-9DA1-B8CAEF16CE45}"/>
              </a:ext>
            </a:extLst>
          </p:cNvPr>
          <p:cNvSpPr/>
          <p:nvPr userDrawn="1">
            <p:custDataLst>
              <p:tags r:id="rId1"/>
            </p:custDataLst>
          </p:nvPr>
        </p:nvSpPr>
        <p:spPr>
          <a:xfrm>
            <a:off x="177800" y="190501"/>
            <a:ext cx="11823699" cy="6451600"/>
          </a:xfrm>
          <a:custGeom>
            <a:gdLst>
              <a:gd name="connsiteX0" fmla="*/ 0 w 9576707"/>
              <a:gd name="connsiteY0" fmla="*/ 54451 h 4441370"/>
              <a:gd name="connsiteX1" fmla="*/ 54451 w 9576707"/>
              <a:gd name="connsiteY1" fmla="*/ 0 h 4441370"/>
              <a:gd name="connsiteX2" fmla="*/ 835545 w 9576707"/>
              <a:gd name="connsiteY2" fmla="*/ 0 h 4441370"/>
              <a:gd name="connsiteX3" fmla="*/ 1332605 w 9576707"/>
              <a:gd name="connsiteY3" fmla="*/ 0 h 4441370"/>
              <a:gd name="connsiteX4" fmla="*/ 1734986 w 9576707"/>
              <a:gd name="connsiteY4" fmla="*/ 0 h 4441370"/>
              <a:gd name="connsiteX5" fmla="*/ 2421402 w 9576707"/>
              <a:gd name="connsiteY5" fmla="*/ 0 h 4441370"/>
              <a:gd name="connsiteX6" fmla="*/ 2918462 w 9576707"/>
              <a:gd name="connsiteY6" fmla="*/ 0 h 4441370"/>
              <a:gd name="connsiteX7" fmla="*/ 3699556 w 9576707"/>
              <a:gd name="connsiteY7" fmla="*/ 0 h 4441370"/>
              <a:gd name="connsiteX8" fmla="*/ 4101938 w 9576707"/>
              <a:gd name="connsiteY8" fmla="*/ 0 h 4441370"/>
              <a:gd name="connsiteX9" fmla="*/ 4883032 w 9576707"/>
              <a:gd name="connsiteY9" fmla="*/ 0 h 4441370"/>
              <a:gd name="connsiteX10" fmla="*/ 5190735 w 9576707"/>
              <a:gd name="connsiteY10" fmla="*/ 0 h 4441370"/>
              <a:gd name="connsiteX11" fmla="*/ 5782473 w 9576707"/>
              <a:gd name="connsiteY11" fmla="*/ 0 h 4441370"/>
              <a:gd name="connsiteX12" fmla="*/ 6374211 w 9576707"/>
              <a:gd name="connsiteY12" fmla="*/ 0 h 4441370"/>
              <a:gd name="connsiteX13" fmla="*/ 6871271 w 9576707"/>
              <a:gd name="connsiteY13" fmla="*/ 0 h 4441370"/>
              <a:gd name="connsiteX14" fmla="*/ 7652365 w 9576707"/>
              <a:gd name="connsiteY14" fmla="*/ 0 h 4441370"/>
              <a:gd name="connsiteX15" fmla="*/ 8433458 w 9576707"/>
              <a:gd name="connsiteY15" fmla="*/ 0 h 4441370"/>
              <a:gd name="connsiteX16" fmla="*/ 8835840 w 9576707"/>
              <a:gd name="connsiteY16" fmla="*/ 0 h 4441370"/>
              <a:gd name="connsiteX17" fmla="*/ 9522256 w 9576707"/>
              <a:gd name="connsiteY17" fmla="*/ 0 h 4441370"/>
              <a:gd name="connsiteX18" fmla="*/ 9576707 w 9576707"/>
              <a:gd name="connsiteY18" fmla="*/ 54451 h 4441370"/>
              <a:gd name="connsiteX19" fmla="*/ 9576707 w 9576707"/>
              <a:gd name="connsiteY19" fmla="*/ 639334 h 4441370"/>
              <a:gd name="connsiteX20" fmla="*/ 9576707 w 9576707"/>
              <a:gd name="connsiteY20" fmla="*/ 1094243 h 4441370"/>
              <a:gd name="connsiteX21" fmla="*/ 9576707 w 9576707"/>
              <a:gd name="connsiteY21" fmla="*/ 1722451 h 4441370"/>
              <a:gd name="connsiteX22" fmla="*/ 9576707 w 9576707"/>
              <a:gd name="connsiteY22" fmla="*/ 2264010 h 4441370"/>
              <a:gd name="connsiteX23" fmla="*/ 9576707 w 9576707"/>
              <a:gd name="connsiteY23" fmla="*/ 2718919 h 4441370"/>
              <a:gd name="connsiteX24" fmla="*/ 9576707 w 9576707"/>
              <a:gd name="connsiteY24" fmla="*/ 3260477 h 4441370"/>
              <a:gd name="connsiteX25" fmla="*/ 9576707 w 9576707"/>
              <a:gd name="connsiteY25" fmla="*/ 3672062 h 4441370"/>
              <a:gd name="connsiteX26" fmla="*/ 9576707 w 9576707"/>
              <a:gd name="connsiteY26" fmla="*/ 4386919 h 4441370"/>
              <a:gd name="connsiteX27" fmla="*/ 9522256 w 9576707"/>
              <a:gd name="connsiteY27" fmla="*/ 4441370 h 4441370"/>
              <a:gd name="connsiteX28" fmla="*/ 8835840 w 9576707"/>
              <a:gd name="connsiteY28" fmla="*/ 4441370 h 4441370"/>
              <a:gd name="connsiteX29" fmla="*/ 8433458 w 9576707"/>
              <a:gd name="connsiteY29" fmla="*/ 4441370 h 4441370"/>
              <a:gd name="connsiteX30" fmla="*/ 7747043 w 9576707"/>
              <a:gd name="connsiteY30" fmla="*/ 4441370 h 4441370"/>
              <a:gd name="connsiteX31" fmla="*/ 7439339 w 9576707"/>
              <a:gd name="connsiteY31" fmla="*/ 4441370 h 4441370"/>
              <a:gd name="connsiteX32" fmla="*/ 6752923 w 9576707"/>
              <a:gd name="connsiteY32" fmla="*/ 4441370 h 4441370"/>
              <a:gd name="connsiteX33" fmla="*/ 6350541 w 9576707"/>
              <a:gd name="connsiteY33" fmla="*/ 4441370 h 4441370"/>
              <a:gd name="connsiteX34" fmla="*/ 6042838 w 9576707"/>
              <a:gd name="connsiteY34" fmla="*/ 4441370 h 4441370"/>
              <a:gd name="connsiteX35" fmla="*/ 5640456 w 9576707"/>
              <a:gd name="connsiteY35" fmla="*/ 4441370 h 4441370"/>
              <a:gd name="connsiteX36" fmla="*/ 4954040 w 9576707"/>
              <a:gd name="connsiteY36" fmla="*/ 4441370 h 4441370"/>
              <a:gd name="connsiteX37" fmla="*/ 4551658 w 9576707"/>
              <a:gd name="connsiteY37" fmla="*/ 4441370 h 4441370"/>
              <a:gd name="connsiteX38" fmla="*/ 4243955 w 9576707"/>
              <a:gd name="connsiteY38" fmla="*/ 4441370 h 4441370"/>
              <a:gd name="connsiteX39" fmla="*/ 3841573 w 9576707"/>
              <a:gd name="connsiteY39" fmla="*/ 4441370 h 4441370"/>
              <a:gd name="connsiteX40" fmla="*/ 3344513 w 9576707"/>
              <a:gd name="connsiteY40" fmla="*/ 4441370 h 4441370"/>
              <a:gd name="connsiteX41" fmla="*/ 2752775 w 9576707"/>
              <a:gd name="connsiteY41" fmla="*/ 4441370 h 4441370"/>
              <a:gd name="connsiteX42" fmla="*/ 2350394 w 9576707"/>
              <a:gd name="connsiteY42" fmla="*/ 4441370 h 4441370"/>
              <a:gd name="connsiteX43" fmla="*/ 1569300 w 9576707"/>
              <a:gd name="connsiteY43" fmla="*/ 4441370 h 4441370"/>
              <a:gd name="connsiteX44" fmla="*/ 977562 w 9576707"/>
              <a:gd name="connsiteY44" fmla="*/ 4441370 h 4441370"/>
              <a:gd name="connsiteX45" fmla="*/ 54451 w 9576707"/>
              <a:gd name="connsiteY45" fmla="*/ 4441370 h 4441370"/>
              <a:gd name="connsiteX46" fmla="*/ 0 w 9576707"/>
              <a:gd name="connsiteY46" fmla="*/ 4386919 h 4441370"/>
              <a:gd name="connsiteX47" fmla="*/ 0 w 9576707"/>
              <a:gd name="connsiteY47" fmla="*/ 3758711 h 4441370"/>
              <a:gd name="connsiteX48" fmla="*/ 0 w 9576707"/>
              <a:gd name="connsiteY48" fmla="*/ 3303802 h 4441370"/>
              <a:gd name="connsiteX49" fmla="*/ 0 w 9576707"/>
              <a:gd name="connsiteY49" fmla="*/ 2762244 h 4441370"/>
              <a:gd name="connsiteX50" fmla="*/ 0 w 9576707"/>
              <a:gd name="connsiteY50" fmla="*/ 2350659 h 4441370"/>
              <a:gd name="connsiteX51" fmla="*/ 0 w 9576707"/>
              <a:gd name="connsiteY51" fmla="*/ 1722451 h 4441370"/>
              <a:gd name="connsiteX52" fmla="*/ 0 w 9576707"/>
              <a:gd name="connsiteY52" fmla="*/ 1180893 h 4441370"/>
              <a:gd name="connsiteX53" fmla="*/ 0 w 9576707"/>
              <a:gd name="connsiteY53" fmla="*/ 552685 h 4441370"/>
              <a:gd name="connsiteX54" fmla="*/ 0 w 9576707"/>
              <a:gd name="connsiteY54" fmla="*/ 54451 h 4441370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9576707" h="4441370" extrusionOk="0">
                <a:moveTo>
                  <a:pt x="0" y="54451"/>
                </a:moveTo>
                <a:cubicBezTo>
                  <a:pt x="-5723" y="20849"/>
                  <a:pt x="21344" y="1139"/>
                  <a:pt x="54451" y="0"/>
                </a:cubicBezTo>
                <a:cubicBezTo>
                  <a:pt x="400097" y="-59669"/>
                  <a:pt x="593638" y="86715"/>
                  <a:pt x="835545" y="0"/>
                </a:cubicBezTo>
                <a:cubicBezTo>
                  <a:pt x="1077452" y="-86715"/>
                  <a:pt x="1201342" y="48968"/>
                  <a:pt x="1332605" y="0"/>
                </a:cubicBezTo>
                <a:cubicBezTo>
                  <a:pt x="1463868" y="-48968"/>
                  <a:pt x="1600662" y="27761"/>
                  <a:pt x="1734986" y="0"/>
                </a:cubicBezTo>
                <a:cubicBezTo>
                  <a:pt x="1869310" y="-27761"/>
                  <a:pt x="2236067" y="29722"/>
                  <a:pt x="2421402" y="0"/>
                </a:cubicBezTo>
                <a:cubicBezTo>
                  <a:pt x="2606737" y="-29722"/>
                  <a:pt x="2720915" y="41328"/>
                  <a:pt x="2918462" y="0"/>
                </a:cubicBezTo>
                <a:cubicBezTo>
                  <a:pt x="3116009" y="-41328"/>
                  <a:pt x="3376817" y="68852"/>
                  <a:pt x="3699556" y="0"/>
                </a:cubicBezTo>
                <a:cubicBezTo>
                  <a:pt x="4022295" y="-68852"/>
                  <a:pt x="3998573" y="36290"/>
                  <a:pt x="4101938" y="0"/>
                </a:cubicBezTo>
                <a:cubicBezTo>
                  <a:pt x="4205303" y="-36290"/>
                  <a:pt x="4612218" y="37261"/>
                  <a:pt x="4883032" y="0"/>
                </a:cubicBezTo>
                <a:cubicBezTo>
                  <a:pt x="5153846" y="-37261"/>
                  <a:pt x="5064671" y="20823"/>
                  <a:pt x="5190735" y="0"/>
                </a:cubicBezTo>
                <a:cubicBezTo>
                  <a:pt x="5316799" y="-20823"/>
                  <a:pt x="5643619" y="49126"/>
                  <a:pt x="5782473" y="0"/>
                </a:cubicBezTo>
                <a:cubicBezTo>
                  <a:pt x="5921327" y="-49126"/>
                  <a:pt x="6125676" y="66654"/>
                  <a:pt x="6374211" y="0"/>
                </a:cubicBezTo>
                <a:cubicBezTo>
                  <a:pt x="6622746" y="-66654"/>
                  <a:pt x="6743360" y="39740"/>
                  <a:pt x="6871271" y="0"/>
                </a:cubicBezTo>
                <a:cubicBezTo>
                  <a:pt x="6999182" y="-39740"/>
                  <a:pt x="7349718" y="34855"/>
                  <a:pt x="7652365" y="0"/>
                </a:cubicBezTo>
                <a:cubicBezTo>
                  <a:pt x="7955012" y="-34855"/>
                  <a:pt x="8219640" y="56896"/>
                  <a:pt x="8433458" y="0"/>
                </a:cubicBezTo>
                <a:cubicBezTo>
                  <a:pt x="8647276" y="-56896"/>
                  <a:pt x="8754404" y="16816"/>
                  <a:pt x="8835840" y="0"/>
                </a:cubicBezTo>
                <a:cubicBezTo>
                  <a:pt x="8917276" y="-16816"/>
                  <a:pt x="9368140" y="28396"/>
                  <a:pt x="9522256" y="0"/>
                </a:cubicBezTo>
                <a:cubicBezTo>
                  <a:pt x="9551974" y="-722"/>
                  <a:pt x="9577009" y="20295"/>
                  <a:pt x="9576707" y="54451"/>
                </a:cubicBezTo>
                <a:cubicBezTo>
                  <a:pt x="9601128" y="313634"/>
                  <a:pt x="9539783" y="512142"/>
                  <a:pt x="9576707" y="639334"/>
                </a:cubicBezTo>
                <a:cubicBezTo>
                  <a:pt x="9613631" y="766526"/>
                  <a:pt x="9573047" y="897326"/>
                  <a:pt x="9576707" y="1094243"/>
                </a:cubicBezTo>
                <a:cubicBezTo>
                  <a:pt x="9580367" y="1291160"/>
                  <a:pt x="9517134" y="1435150"/>
                  <a:pt x="9576707" y="1722451"/>
                </a:cubicBezTo>
                <a:cubicBezTo>
                  <a:pt x="9636280" y="2009752"/>
                  <a:pt x="9551023" y="2154956"/>
                  <a:pt x="9576707" y="2264010"/>
                </a:cubicBezTo>
                <a:cubicBezTo>
                  <a:pt x="9602391" y="2373064"/>
                  <a:pt x="9573404" y="2620843"/>
                  <a:pt x="9576707" y="2718919"/>
                </a:cubicBezTo>
                <a:cubicBezTo>
                  <a:pt x="9580010" y="2816995"/>
                  <a:pt x="9528272" y="2999236"/>
                  <a:pt x="9576707" y="3260477"/>
                </a:cubicBezTo>
                <a:cubicBezTo>
                  <a:pt x="9625142" y="3521718"/>
                  <a:pt x="9532245" y="3531350"/>
                  <a:pt x="9576707" y="3672062"/>
                </a:cubicBezTo>
                <a:cubicBezTo>
                  <a:pt x="9621169" y="3812774"/>
                  <a:pt x="9505296" y="4208415"/>
                  <a:pt x="9576707" y="4386919"/>
                </a:cubicBezTo>
                <a:cubicBezTo>
                  <a:pt x="9575333" y="4419750"/>
                  <a:pt x="9549633" y="4437794"/>
                  <a:pt x="9522256" y="4441370"/>
                </a:cubicBezTo>
                <a:cubicBezTo>
                  <a:pt x="9347474" y="4476053"/>
                  <a:pt x="9110152" y="4430868"/>
                  <a:pt x="8835840" y="4441370"/>
                </a:cubicBezTo>
                <a:cubicBezTo>
                  <a:pt x="8561528" y="4451872"/>
                  <a:pt x="8573012" y="4413864"/>
                  <a:pt x="8433458" y="4441370"/>
                </a:cubicBezTo>
                <a:cubicBezTo>
                  <a:pt x="8293904" y="4468876"/>
                  <a:pt x="8024503" y="4399619"/>
                  <a:pt x="7747043" y="4441370"/>
                </a:cubicBezTo>
                <a:cubicBezTo>
                  <a:pt x="7469583" y="4483121"/>
                  <a:pt x="7553465" y="4434231"/>
                  <a:pt x="7439339" y="4441370"/>
                </a:cubicBezTo>
                <a:cubicBezTo>
                  <a:pt x="7325213" y="4448509"/>
                  <a:pt x="6999190" y="4432437"/>
                  <a:pt x="6752923" y="4441370"/>
                </a:cubicBezTo>
                <a:cubicBezTo>
                  <a:pt x="6506656" y="4450303"/>
                  <a:pt x="6481806" y="4409667"/>
                  <a:pt x="6350541" y="4441370"/>
                </a:cubicBezTo>
                <a:cubicBezTo>
                  <a:pt x="6219276" y="4473073"/>
                  <a:pt x="6121962" y="4420617"/>
                  <a:pt x="6042838" y="4441370"/>
                </a:cubicBezTo>
                <a:cubicBezTo>
                  <a:pt x="5963714" y="4462123"/>
                  <a:pt x="5796582" y="4437467"/>
                  <a:pt x="5640456" y="4441370"/>
                </a:cubicBezTo>
                <a:cubicBezTo>
                  <a:pt x="5484330" y="4445273"/>
                  <a:pt x="5161470" y="4433121"/>
                  <a:pt x="4954040" y="4441370"/>
                </a:cubicBezTo>
                <a:cubicBezTo>
                  <a:pt x="4746610" y="4449619"/>
                  <a:pt x="4749035" y="4424295"/>
                  <a:pt x="4551658" y="4441370"/>
                </a:cubicBezTo>
                <a:cubicBezTo>
                  <a:pt x="4354281" y="4458445"/>
                  <a:pt x="4350864" y="4421028"/>
                  <a:pt x="4243955" y="4441370"/>
                </a:cubicBezTo>
                <a:cubicBezTo>
                  <a:pt x="4137046" y="4461712"/>
                  <a:pt x="4039577" y="4438749"/>
                  <a:pt x="3841573" y="4441370"/>
                </a:cubicBezTo>
                <a:cubicBezTo>
                  <a:pt x="3643569" y="4443991"/>
                  <a:pt x="3516546" y="4389904"/>
                  <a:pt x="3344513" y="4441370"/>
                </a:cubicBezTo>
                <a:cubicBezTo>
                  <a:pt x="3172480" y="4492836"/>
                  <a:pt x="2960418" y="4425839"/>
                  <a:pt x="2752775" y="4441370"/>
                </a:cubicBezTo>
                <a:cubicBezTo>
                  <a:pt x="2545132" y="4456901"/>
                  <a:pt x="2501517" y="4435299"/>
                  <a:pt x="2350394" y="4441370"/>
                </a:cubicBezTo>
                <a:cubicBezTo>
                  <a:pt x="2199271" y="4447441"/>
                  <a:pt x="1907307" y="4431356"/>
                  <a:pt x="1569300" y="4441370"/>
                </a:cubicBezTo>
                <a:cubicBezTo>
                  <a:pt x="1231293" y="4451384"/>
                  <a:pt x="1245340" y="4436942"/>
                  <a:pt x="977562" y="4441370"/>
                </a:cubicBezTo>
                <a:cubicBezTo>
                  <a:pt x="709784" y="4445798"/>
                  <a:pt x="392966" y="4352604"/>
                  <a:pt x="54451" y="4441370"/>
                </a:cubicBezTo>
                <a:cubicBezTo>
                  <a:pt x="20476" y="4436905"/>
                  <a:pt x="1552" y="4415312"/>
                  <a:pt x="0" y="4386919"/>
                </a:cubicBezTo>
                <a:cubicBezTo>
                  <a:pt x="-11749" y="4160362"/>
                  <a:pt x="29710" y="3939141"/>
                  <a:pt x="0" y="3758711"/>
                </a:cubicBezTo>
                <a:cubicBezTo>
                  <a:pt x="-29710" y="3578281"/>
                  <a:pt x="17216" y="3521749"/>
                  <a:pt x="0" y="3303802"/>
                </a:cubicBezTo>
                <a:cubicBezTo>
                  <a:pt x="-17216" y="3085855"/>
                  <a:pt x="35035" y="3018365"/>
                  <a:pt x="0" y="2762244"/>
                </a:cubicBezTo>
                <a:cubicBezTo>
                  <a:pt x="-35035" y="2506123"/>
                  <a:pt x="47611" y="2504116"/>
                  <a:pt x="0" y="2350659"/>
                </a:cubicBezTo>
                <a:cubicBezTo>
                  <a:pt x="-47611" y="2197203"/>
                  <a:pt x="64939" y="1919451"/>
                  <a:pt x="0" y="1722451"/>
                </a:cubicBezTo>
                <a:cubicBezTo>
                  <a:pt x="-64939" y="1525451"/>
                  <a:pt x="22848" y="1441418"/>
                  <a:pt x="0" y="1180893"/>
                </a:cubicBezTo>
                <a:cubicBezTo>
                  <a:pt x="-22848" y="920368"/>
                  <a:pt x="49450" y="736306"/>
                  <a:pt x="0" y="552685"/>
                </a:cubicBezTo>
                <a:cubicBezTo>
                  <a:pt x="-49450" y="369064"/>
                  <a:pt x="32172" y="263709"/>
                  <a:pt x="0" y="54451"/>
                </a:cubicBezTo>
                <a:close/>
              </a:path>
            </a:pathLst>
          </a:custGeom>
          <a:solidFill>
            <a:schemeClr val="bg1"/>
          </a:solidFill>
          <a:ln w="53975">
            <a:solidFill>
              <a:srgbClr val="FFC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阿里巴巴普惠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75615690"/>
      </p:ext>
    </p:extLst>
  </p:cSld>
  <p:clrMapOvr>
    <a:masterClrMapping/>
  </p:clrMapOvr>
  <p:transition/>
  <p:timing/>
</p:sldLayout>
</file>

<file path=ppt/slideLayouts/slideLayout1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userDrawn="1">
  <p:cSld name="5_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21" name="组合 20">
            <a:extLst>
              <a:ext uri="{FF2B5EF4-FFF2-40B4-BE49-F238E27FC236}">
                <a16:creationId xmlns:a16="http://schemas.microsoft.com/office/drawing/2014/main" id="{48084B4C-3E34-4677-A4D1-FBEFD95E80E7}"/>
              </a:ext>
            </a:extLst>
          </p:cNvPr>
          <p:cNvGrpSpPr/>
          <p:nvPr userDrawn="1"/>
        </p:nvGrpSpPr>
        <p:grpSpPr>
          <a:xfrm>
            <a:off x="-247995" y="-628791"/>
            <a:ext cx="12923658" cy="8863649"/>
            <a:chOff x="-247995" y="-628791"/>
            <a:chExt cx="12923658" cy="8863649"/>
          </a:xfrm>
          <a:solidFill>
            <a:srgbClr val="FFC000"/>
          </a:solidFill>
        </p:grpSpPr>
        <p:sp>
          <p:nvSpPr>
            <p:cNvPr id="22" name="流程图: 数据 21">
              <a:extLst>
                <a:ext uri="{FF2B5EF4-FFF2-40B4-BE49-F238E27FC236}">
                  <a16:creationId xmlns:a16="http://schemas.microsoft.com/office/drawing/2014/main" id="{8ADD2797-08DF-4EDA-AD76-09596AE5E094}"/>
                </a:ext>
              </a:extLst>
            </p:cNvPr>
            <p:cNvSpPr/>
            <p:nvPr/>
          </p:nvSpPr>
          <p:spPr>
            <a:xfrm rot="784239">
              <a:off x="-247995" y="-628791"/>
              <a:ext cx="773867" cy="6279419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24" name="流程图: 数据 23">
              <a:extLst>
                <a:ext uri="{FF2B5EF4-FFF2-40B4-BE49-F238E27FC236}">
                  <a16:creationId xmlns:a16="http://schemas.microsoft.com/office/drawing/2014/main" id="{1598F695-2AAC-4B7B-BCDA-47C65DEA44AD}"/>
                </a:ext>
              </a:extLst>
            </p:cNvPr>
            <p:cNvSpPr/>
            <p:nvPr/>
          </p:nvSpPr>
          <p:spPr>
            <a:xfrm rot="784239">
              <a:off x="966984" y="-395707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25" name="流程图: 数据 24">
              <a:extLst>
                <a:ext uri="{FF2B5EF4-FFF2-40B4-BE49-F238E27FC236}">
                  <a16:creationId xmlns:a16="http://schemas.microsoft.com/office/drawing/2014/main" id="{66486317-B994-41A5-B8A7-11CE30F69CB7}"/>
                </a:ext>
              </a:extLst>
            </p:cNvPr>
            <p:cNvSpPr/>
            <p:nvPr/>
          </p:nvSpPr>
          <p:spPr>
            <a:xfrm rot="784239">
              <a:off x="2181963" y="-480962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26" name="流程图: 数据 25">
              <a:extLst>
                <a:ext uri="{FF2B5EF4-FFF2-40B4-BE49-F238E27FC236}">
                  <a16:creationId xmlns:a16="http://schemas.microsoft.com/office/drawing/2014/main" id="{60575A38-55EF-475E-B5BB-31C236457AEC}"/>
                </a:ext>
              </a:extLst>
            </p:cNvPr>
            <p:cNvSpPr/>
            <p:nvPr/>
          </p:nvSpPr>
          <p:spPr>
            <a:xfrm rot="784239">
              <a:off x="3396942" y="-395708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27" name="流程图: 数据 26">
              <a:extLst>
                <a:ext uri="{FF2B5EF4-FFF2-40B4-BE49-F238E27FC236}">
                  <a16:creationId xmlns:a16="http://schemas.microsoft.com/office/drawing/2014/main" id="{37DC62AF-115A-48B3-9AC9-988F97D76D76}"/>
                </a:ext>
              </a:extLst>
            </p:cNvPr>
            <p:cNvSpPr/>
            <p:nvPr/>
          </p:nvSpPr>
          <p:spPr>
            <a:xfrm rot="784239">
              <a:off x="4611921" y="-342343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28" name="流程图: 数据 27">
              <a:extLst>
                <a:ext uri="{FF2B5EF4-FFF2-40B4-BE49-F238E27FC236}">
                  <a16:creationId xmlns:a16="http://schemas.microsoft.com/office/drawing/2014/main" id="{9C92E142-023D-4367-BCBB-AD9200E5B14F}"/>
                </a:ext>
              </a:extLst>
            </p:cNvPr>
            <p:cNvSpPr/>
            <p:nvPr/>
          </p:nvSpPr>
          <p:spPr>
            <a:xfrm rot="784239">
              <a:off x="5826900" y="-480962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29" name="流程图: 数据 28">
              <a:extLst>
                <a:ext uri="{FF2B5EF4-FFF2-40B4-BE49-F238E27FC236}">
                  <a16:creationId xmlns:a16="http://schemas.microsoft.com/office/drawing/2014/main" id="{EBFF1036-9755-4573-8DC7-AD8BD5093B3D}"/>
                </a:ext>
              </a:extLst>
            </p:cNvPr>
            <p:cNvSpPr/>
            <p:nvPr/>
          </p:nvSpPr>
          <p:spPr>
            <a:xfrm rot="784239">
              <a:off x="7041879" y="-480960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30" name="流程图: 数据 29">
              <a:extLst>
                <a:ext uri="{FF2B5EF4-FFF2-40B4-BE49-F238E27FC236}">
                  <a16:creationId xmlns:a16="http://schemas.microsoft.com/office/drawing/2014/main" id="{DF59EEB3-99D9-4A31-8D84-97767408CC9B}"/>
                </a:ext>
              </a:extLst>
            </p:cNvPr>
            <p:cNvSpPr/>
            <p:nvPr/>
          </p:nvSpPr>
          <p:spPr>
            <a:xfrm rot="784239">
              <a:off x="8256858" y="-342342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31" name="流程图: 数据 30">
              <a:extLst>
                <a:ext uri="{FF2B5EF4-FFF2-40B4-BE49-F238E27FC236}">
                  <a16:creationId xmlns:a16="http://schemas.microsoft.com/office/drawing/2014/main" id="{80BFDE91-F17C-4AEE-A860-8387D5A233AC}"/>
                </a:ext>
              </a:extLst>
            </p:cNvPr>
            <p:cNvSpPr/>
            <p:nvPr/>
          </p:nvSpPr>
          <p:spPr>
            <a:xfrm rot="784239">
              <a:off x="9471837" y="-517982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32" name="流程图: 数据 31">
              <a:extLst>
                <a:ext uri="{FF2B5EF4-FFF2-40B4-BE49-F238E27FC236}">
                  <a16:creationId xmlns:a16="http://schemas.microsoft.com/office/drawing/2014/main" id="{22A1B430-8AE0-4059-A172-804DE34231EF}"/>
                </a:ext>
              </a:extLst>
            </p:cNvPr>
            <p:cNvSpPr/>
            <p:nvPr/>
          </p:nvSpPr>
          <p:spPr>
            <a:xfrm rot="784239">
              <a:off x="10686816" y="-395707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33" name="流程图: 数据 32">
              <a:extLst>
                <a:ext uri="{FF2B5EF4-FFF2-40B4-BE49-F238E27FC236}">
                  <a16:creationId xmlns:a16="http://schemas.microsoft.com/office/drawing/2014/main" id="{0AD210F5-7A49-40DA-9706-8E2A07916828}"/>
                </a:ext>
              </a:extLst>
            </p:cNvPr>
            <p:cNvSpPr/>
            <p:nvPr/>
          </p:nvSpPr>
          <p:spPr>
            <a:xfrm rot="784239">
              <a:off x="11901796" y="340893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</p:grpSp>
      <p:sp>
        <p:nvSpPr>
          <p:cNvPr id="34" name="PA-矩形: 圆角 15">
            <a:extLst>
              <a:ext uri="{FF2B5EF4-FFF2-40B4-BE49-F238E27FC236}">
                <a16:creationId xmlns:a16="http://schemas.microsoft.com/office/drawing/2014/main" id="{3C5D3B9A-5BA7-433D-845B-09E53F6FA642}"/>
              </a:ext>
            </a:extLst>
          </p:cNvPr>
          <p:cNvSpPr/>
          <p:nvPr userDrawn="1">
            <p:custDataLst>
              <p:tags r:id="rId1"/>
            </p:custDataLst>
          </p:nvPr>
        </p:nvSpPr>
        <p:spPr>
          <a:xfrm>
            <a:off x="177800" y="190501"/>
            <a:ext cx="11823699" cy="6451600"/>
          </a:xfrm>
          <a:custGeom>
            <a:gdLst>
              <a:gd name="connsiteX0" fmla="*/ 0 w 9576707"/>
              <a:gd name="connsiteY0" fmla="*/ 54451 h 4441370"/>
              <a:gd name="connsiteX1" fmla="*/ 54451 w 9576707"/>
              <a:gd name="connsiteY1" fmla="*/ 0 h 4441370"/>
              <a:gd name="connsiteX2" fmla="*/ 835545 w 9576707"/>
              <a:gd name="connsiteY2" fmla="*/ 0 h 4441370"/>
              <a:gd name="connsiteX3" fmla="*/ 1332605 w 9576707"/>
              <a:gd name="connsiteY3" fmla="*/ 0 h 4441370"/>
              <a:gd name="connsiteX4" fmla="*/ 1734986 w 9576707"/>
              <a:gd name="connsiteY4" fmla="*/ 0 h 4441370"/>
              <a:gd name="connsiteX5" fmla="*/ 2421402 w 9576707"/>
              <a:gd name="connsiteY5" fmla="*/ 0 h 4441370"/>
              <a:gd name="connsiteX6" fmla="*/ 2918462 w 9576707"/>
              <a:gd name="connsiteY6" fmla="*/ 0 h 4441370"/>
              <a:gd name="connsiteX7" fmla="*/ 3699556 w 9576707"/>
              <a:gd name="connsiteY7" fmla="*/ 0 h 4441370"/>
              <a:gd name="connsiteX8" fmla="*/ 4101938 w 9576707"/>
              <a:gd name="connsiteY8" fmla="*/ 0 h 4441370"/>
              <a:gd name="connsiteX9" fmla="*/ 4883032 w 9576707"/>
              <a:gd name="connsiteY9" fmla="*/ 0 h 4441370"/>
              <a:gd name="connsiteX10" fmla="*/ 5190735 w 9576707"/>
              <a:gd name="connsiteY10" fmla="*/ 0 h 4441370"/>
              <a:gd name="connsiteX11" fmla="*/ 5782473 w 9576707"/>
              <a:gd name="connsiteY11" fmla="*/ 0 h 4441370"/>
              <a:gd name="connsiteX12" fmla="*/ 6374211 w 9576707"/>
              <a:gd name="connsiteY12" fmla="*/ 0 h 4441370"/>
              <a:gd name="connsiteX13" fmla="*/ 6871271 w 9576707"/>
              <a:gd name="connsiteY13" fmla="*/ 0 h 4441370"/>
              <a:gd name="connsiteX14" fmla="*/ 7652365 w 9576707"/>
              <a:gd name="connsiteY14" fmla="*/ 0 h 4441370"/>
              <a:gd name="connsiteX15" fmla="*/ 8433458 w 9576707"/>
              <a:gd name="connsiteY15" fmla="*/ 0 h 4441370"/>
              <a:gd name="connsiteX16" fmla="*/ 8835840 w 9576707"/>
              <a:gd name="connsiteY16" fmla="*/ 0 h 4441370"/>
              <a:gd name="connsiteX17" fmla="*/ 9522256 w 9576707"/>
              <a:gd name="connsiteY17" fmla="*/ 0 h 4441370"/>
              <a:gd name="connsiteX18" fmla="*/ 9576707 w 9576707"/>
              <a:gd name="connsiteY18" fmla="*/ 54451 h 4441370"/>
              <a:gd name="connsiteX19" fmla="*/ 9576707 w 9576707"/>
              <a:gd name="connsiteY19" fmla="*/ 639334 h 4441370"/>
              <a:gd name="connsiteX20" fmla="*/ 9576707 w 9576707"/>
              <a:gd name="connsiteY20" fmla="*/ 1094243 h 4441370"/>
              <a:gd name="connsiteX21" fmla="*/ 9576707 w 9576707"/>
              <a:gd name="connsiteY21" fmla="*/ 1722451 h 4441370"/>
              <a:gd name="connsiteX22" fmla="*/ 9576707 w 9576707"/>
              <a:gd name="connsiteY22" fmla="*/ 2264010 h 4441370"/>
              <a:gd name="connsiteX23" fmla="*/ 9576707 w 9576707"/>
              <a:gd name="connsiteY23" fmla="*/ 2718919 h 4441370"/>
              <a:gd name="connsiteX24" fmla="*/ 9576707 w 9576707"/>
              <a:gd name="connsiteY24" fmla="*/ 3260477 h 4441370"/>
              <a:gd name="connsiteX25" fmla="*/ 9576707 w 9576707"/>
              <a:gd name="connsiteY25" fmla="*/ 3672062 h 4441370"/>
              <a:gd name="connsiteX26" fmla="*/ 9576707 w 9576707"/>
              <a:gd name="connsiteY26" fmla="*/ 4386919 h 4441370"/>
              <a:gd name="connsiteX27" fmla="*/ 9522256 w 9576707"/>
              <a:gd name="connsiteY27" fmla="*/ 4441370 h 4441370"/>
              <a:gd name="connsiteX28" fmla="*/ 8835840 w 9576707"/>
              <a:gd name="connsiteY28" fmla="*/ 4441370 h 4441370"/>
              <a:gd name="connsiteX29" fmla="*/ 8433458 w 9576707"/>
              <a:gd name="connsiteY29" fmla="*/ 4441370 h 4441370"/>
              <a:gd name="connsiteX30" fmla="*/ 7747043 w 9576707"/>
              <a:gd name="connsiteY30" fmla="*/ 4441370 h 4441370"/>
              <a:gd name="connsiteX31" fmla="*/ 7439339 w 9576707"/>
              <a:gd name="connsiteY31" fmla="*/ 4441370 h 4441370"/>
              <a:gd name="connsiteX32" fmla="*/ 6752923 w 9576707"/>
              <a:gd name="connsiteY32" fmla="*/ 4441370 h 4441370"/>
              <a:gd name="connsiteX33" fmla="*/ 6350541 w 9576707"/>
              <a:gd name="connsiteY33" fmla="*/ 4441370 h 4441370"/>
              <a:gd name="connsiteX34" fmla="*/ 6042838 w 9576707"/>
              <a:gd name="connsiteY34" fmla="*/ 4441370 h 4441370"/>
              <a:gd name="connsiteX35" fmla="*/ 5640456 w 9576707"/>
              <a:gd name="connsiteY35" fmla="*/ 4441370 h 4441370"/>
              <a:gd name="connsiteX36" fmla="*/ 4954040 w 9576707"/>
              <a:gd name="connsiteY36" fmla="*/ 4441370 h 4441370"/>
              <a:gd name="connsiteX37" fmla="*/ 4551658 w 9576707"/>
              <a:gd name="connsiteY37" fmla="*/ 4441370 h 4441370"/>
              <a:gd name="connsiteX38" fmla="*/ 4243955 w 9576707"/>
              <a:gd name="connsiteY38" fmla="*/ 4441370 h 4441370"/>
              <a:gd name="connsiteX39" fmla="*/ 3841573 w 9576707"/>
              <a:gd name="connsiteY39" fmla="*/ 4441370 h 4441370"/>
              <a:gd name="connsiteX40" fmla="*/ 3344513 w 9576707"/>
              <a:gd name="connsiteY40" fmla="*/ 4441370 h 4441370"/>
              <a:gd name="connsiteX41" fmla="*/ 2752775 w 9576707"/>
              <a:gd name="connsiteY41" fmla="*/ 4441370 h 4441370"/>
              <a:gd name="connsiteX42" fmla="*/ 2350394 w 9576707"/>
              <a:gd name="connsiteY42" fmla="*/ 4441370 h 4441370"/>
              <a:gd name="connsiteX43" fmla="*/ 1569300 w 9576707"/>
              <a:gd name="connsiteY43" fmla="*/ 4441370 h 4441370"/>
              <a:gd name="connsiteX44" fmla="*/ 977562 w 9576707"/>
              <a:gd name="connsiteY44" fmla="*/ 4441370 h 4441370"/>
              <a:gd name="connsiteX45" fmla="*/ 54451 w 9576707"/>
              <a:gd name="connsiteY45" fmla="*/ 4441370 h 4441370"/>
              <a:gd name="connsiteX46" fmla="*/ 0 w 9576707"/>
              <a:gd name="connsiteY46" fmla="*/ 4386919 h 4441370"/>
              <a:gd name="connsiteX47" fmla="*/ 0 w 9576707"/>
              <a:gd name="connsiteY47" fmla="*/ 3758711 h 4441370"/>
              <a:gd name="connsiteX48" fmla="*/ 0 w 9576707"/>
              <a:gd name="connsiteY48" fmla="*/ 3303802 h 4441370"/>
              <a:gd name="connsiteX49" fmla="*/ 0 w 9576707"/>
              <a:gd name="connsiteY49" fmla="*/ 2762244 h 4441370"/>
              <a:gd name="connsiteX50" fmla="*/ 0 w 9576707"/>
              <a:gd name="connsiteY50" fmla="*/ 2350659 h 4441370"/>
              <a:gd name="connsiteX51" fmla="*/ 0 w 9576707"/>
              <a:gd name="connsiteY51" fmla="*/ 1722451 h 4441370"/>
              <a:gd name="connsiteX52" fmla="*/ 0 w 9576707"/>
              <a:gd name="connsiteY52" fmla="*/ 1180893 h 4441370"/>
              <a:gd name="connsiteX53" fmla="*/ 0 w 9576707"/>
              <a:gd name="connsiteY53" fmla="*/ 552685 h 4441370"/>
              <a:gd name="connsiteX54" fmla="*/ 0 w 9576707"/>
              <a:gd name="connsiteY54" fmla="*/ 54451 h 4441370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9576707" h="4441370" extrusionOk="0">
                <a:moveTo>
                  <a:pt x="0" y="54451"/>
                </a:moveTo>
                <a:cubicBezTo>
                  <a:pt x="-5723" y="20849"/>
                  <a:pt x="21344" y="1139"/>
                  <a:pt x="54451" y="0"/>
                </a:cubicBezTo>
                <a:cubicBezTo>
                  <a:pt x="400097" y="-59669"/>
                  <a:pt x="593638" y="86715"/>
                  <a:pt x="835545" y="0"/>
                </a:cubicBezTo>
                <a:cubicBezTo>
                  <a:pt x="1077452" y="-86715"/>
                  <a:pt x="1201342" y="48968"/>
                  <a:pt x="1332605" y="0"/>
                </a:cubicBezTo>
                <a:cubicBezTo>
                  <a:pt x="1463868" y="-48968"/>
                  <a:pt x="1600662" y="27761"/>
                  <a:pt x="1734986" y="0"/>
                </a:cubicBezTo>
                <a:cubicBezTo>
                  <a:pt x="1869310" y="-27761"/>
                  <a:pt x="2236067" y="29722"/>
                  <a:pt x="2421402" y="0"/>
                </a:cubicBezTo>
                <a:cubicBezTo>
                  <a:pt x="2606737" y="-29722"/>
                  <a:pt x="2720915" y="41328"/>
                  <a:pt x="2918462" y="0"/>
                </a:cubicBezTo>
                <a:cubicBezTo>
                  <a:pt x="3116009" y="-41328"/>
                  <a:pt x="3376817" y="68852"/>
                  <a:pt x="3699556" y="0"/>
                </a:cubicBezTo>
                <a:cubicBezTo>
                  <a:pt x="4022295" y="-68852"/>
                  <a:pt x="3998573" y="36290"/>
                  <a:pt x="4101938" y="0"/>
                </a:cubicBezTo>
                <a:cubicBezTo>
                  <a:pt x="4205303" y="-36290"/>
                  <a:pt x="4612218" y="37261"/>
                  <a:pt x="4883032" y="0"/>
                </a:cubicBezTo>
                <a:cubicBezTo>
                  <a:pt x="5153846" y="-37261"/>
                  <a:pt x="5064671" y="20823"/>
                  <a:pt x="5190735" y="0"/>
                </a:cubicBezTo>
                <a:cubicBezTo>
                  <a:pt x="5316799" y="-20823"/>
                  <a:pt x="5643619" y="49126"/>
                  <a:pt x="5782473" y="0"/>
                </a:cubicBezTo>
                <a:cubicBezTo>
                  <a:pt x="5921327" y="-49126"/>
                  <a:pt x="6125676" y="66654"/>
                  <a:pt x="6374211" y="0"/>
                </a:cubicBezTo>
                <a:cubicBezTo>
                  <a:pt x="6622746" y="-66654"/>
                  <a:pt x="6743360" y="39740"/>
                  <a:pt x="6871271" y="0"/>
                </a:cubicBezTo>
                <a:cubicBezTo>
                  <a:pt x="6999182" y="-39740"/>
                  <a:pt x="7349718" y="34855"/>
                  <a:pt x="7652365" y="0"/>
                </a:cubicBezTo>
                <a:cubicBezTo>
                  <a:pt x="7955012" y="-34855"/>
                  <a:pt x="8219640" y="56896"/>
                  <a:pt x="8433458" y="0"/>
                </a:cubicBezTo>
                <a:cubicBezTo>
                  <a:pt x="8647276" y="-56896"/>
                  <a:pt x="8754404" y="16816"/>
                  <a:pt x="8835840" y="0"/>
                </a:cubicBezTo>
                <a:cubicBezTo>
                  <a:pt x="8917276" y="-16816"/>
                  <a:pt x="9368140" y="28396"/>
                  <a:pt x="9522256" y="0"/>
                </a:cubicBezTo>
                <a:cubicBezTo>
                  <a:pt x="9551974" y="-722"/>
                  <a:pt x="9577009" y="20295"/>
                  <a:pt x="9576707" y="54451"/>
                </a:cubicBezTo>
                <a:cubicBezTo>
                  <a:pt x="9601128" y="313634"/>
                  <a:pt x="9539783" y="512142"/>
                  <a:pt x="9576707" y="639334"/>
                </a:cubicBezTo>
                <a:cubicBezTo>
                  <a:pt x="9613631" y="766526"/>
                  <a:pt x="9573047" y="897326"/>
                  <a:pt x="9576707" y="1094243"/>
                </a:cubicBezTo>
                <a:cubicBezTo>
                  <a:pt x="9580367" y="1291160"/>
                  <a:pt x="9517134" y="1435150"/>
                  <a:pt x="9576707" y="1722451"/>
                </a:cubicBezTo>
                <a:cubicBezTo>
                  <a:pt x="9636280" y="2009752"/>
                  <a:pt x="9551023" y="2154956"/>
                  <a:pt x="9576707" y="2264010"/>
                </a:cubicBezTo>
                <a:cubicBezTo>
                  <a:pt x="9602391" y="2373064"/>
                  <a:pt x="9573404" y="2620843"/>
                  <a:pt x="9576707" y="2718919"/>
                </a:cubicBezTo>
                <a:cubicBezTo>
                  <a:pt x="9580010" y="2816995"/>
                  <a:pt x="9528272" y="2999236"/>
                  <a:pt x="9576707" y="3260477"/>
                </a:cubicBezTo>
                <a:cubicBezTo>
                  <a:pt x="9625142" y="3521718"/>
                  <a:pt x="9532245" y="3531350"/>
                  <a:pt x="9576707" y="3672062"/>
                </a:cubicBezTo>
                <a:cubicBezTo>
                  <a:pt x="9621169" y="3812774"/>
                  <a:pt x="9505296" y="4208415"/>
                  <a:pt x="9576707" y="4386919"/>
                </a:cubicBezTo>
                <a:cubicBezTo>
                  <a:pt x="9575333" y="4419750"/>
                  <a:pt x="9549633" y="4437794"/>
                  <a:pt x="9522256" y="4441370"/>
                </a:cubicBezTo>
                <a:cubicBezTo>
                  <a:pt x="9347474" y="4476053"/>
                  <a:pt x="9110152" y="4430868"/>
                  <a:pt x="8835840" y="4441370"/>
                </a:cubicBezTo>
                <a:cubicBezTo>
                  <a:pt x="8561528" y="4451872"/>
                  <a:pt x="8573012" y="4413864"/>
                  <a:pt x="8433458" y="4441370"/>
                </a:cubicBezTo>
                <a:cubicBezTo>
                  <a:pt x="8293904" y="4468876"/>
                  <a:pt x="8024503" y="4399619"/>
                  <a:pt x="7747043" y="4441370"/>
                </a:cubicBezTo>
                <a:cubicBezTo>
                  <a:pt x="7469583" y="4483121"/>
                  <a:pt x="7553465" y="4434231"/>
                  <a:pt x="7439339" y="4441370"/>
                </a:cubicBezTo>
                <a:cubicBezTo>
                  <a:pt x="7325213" y="4448509"/>
                  <a:pt x="6999190" y="4432437"/>
                  <a:pt x="6752923" y="4441370"/>
                </a:cubicBezTo>
                <a:cubicBezTo>
                  <a:pt x="6506656" y="4450303"/>
                  <a:pt x="6481806" y="4409667"/>
                  <a:pt x="6350541" y="4441370"/>
                </a:cubicBezTo>
                <a:cubicBezTo>
                  <a:pt x="6219276" y="4473073"/>
                  <a:pt x="6121962" y="4420617"/>
                  <a:pt x="6042838" y="4441370"/>
                </a:cubicBezTo>
                <a:cubicBezTo>
                  <a:pt x="5963714" y="4462123"/>
                  <a:pt x="5796582" y="4437467"/>
                  <a:pt x="5640456" y="4441370"/>
                </a:cubicBezTo>
                <a:cubicBezTo>
                  <a:pt x="5484330" y="4445273"/>
                  <a:pt x="5161470" y="4433121"/>
                  <a:pt x="4954040" y="4441370"/>
                </a:cubicBezTo>
                <a:cubicBezTo>
                  <a:pt x="4746610" y="4449619"/>
                  <a:pt x="4749035" y="4424295"/>
                  <a:pt x="4551658" y="4441370"/>
                </a:cubicBezTo>
                <a:cubicBezTo>
                  <a:pt x="4354281" y="4458445"/>
                  <a:pt x="4350864" y="4421028"/>
                  <a:pt x="4243955" y="4441370"/>
                </a:cubicBezTo>
                <a:cubicBezTo>
                  <a:pt x="4137046" y="4461712"/>
                  <a:pt x="4039577" y="4438749"/>
                  <a:pt x="3841573" y="4441370"/>
                </a:cubicBezTo>
                <a:cubicBezTo>
                  <a:pt x="3643569" y="4443991"/>
                  <a:pt x="3516546" y="4389904"/>
                  <a:pt x="3344513" y="4441370"/>
                </a:cubicBezTo>
                <a:cubicBezTo>
                  <a:pt x="3172480" y="4492836"/>
                  <a:pt x="2960418" y="4425839"/>
                  <a:pt x="2752775" y="4441370"/>
                </a:cubicBezTo>
                <a:cubicBezTo>
                  <a:pt x="2545132" y="4456901"/>
                  <a:pt x="2501517" y="4435299"/>
                  <a:pt x="2350394" y="4441370"/>
                </a:cubicBezTo>
                <a:cubicBezTo>
                  <a:pt x="2199271" y="4447441"/>
                  <a:pt x="1907307" y="4431356"/>
                  <a:pt x="1569300" y="4441370"/>
                </a:cubicBezTo>
                <a:cubicBezTo>
                  <a:pt x="1231293" y="4451384"/>
                  <a:pt x="1245340" y="4436942"/>
                  <a:pt x="977562" y="4441370"/>
                </a:cubicBezTo>
                <a:cubicBezTo>
                  <a:pt x="709784" y="4445798"/>
                  <a:pt x="392966" y="4352604"/>
                  <a:pt x="54451" y="4441370"/>
                </a:cubicBezTo>
                <a:cubicBezTo>
                  <a:pt x="20476" y="4436905"/>
                  <a:pt x="1552" y="4415312"/>
                  <a:pt x="0" y="4386919"/>
                </a:cubicBezTo>
                <a:cubicBezTo>
                  <a:pt x="-11749" y="4160362"/>
                  <a:pt x="29710" y="3939141"/>
                  <a:pt x="0" y="3758711"/>
                </a:cubicBezTo>
                <a:cubicBezTo>
                  <a:pt x="-29710" y="3578281"/>
                  <a:pt x="17216" y="3521749"/>
                  <a:pt x="0" y="3303802"/>
                </a:cubicBezTo>
                <a:cubicBezTo>
                  <a:pt x="-17216" y="3085855"/>
                  <a:pt x="35035" y="3018365"/>
                  <a:pt x="0" y="2762244"/>
                </a:cubicBezTo>
                <a:cubicBezTo>
                  <a:pt x="-35035" y="2506123"/>
                  <a:pt x="47611" y="2504116"/>
                  <a:pt x="0" y="2350659"/>
                </a:cubicBezTo>
                <a:cubicBezTo>
                  <a:pt x="-47611" y="2197203"/>
                  <a:pt x="64939" y="1919451"/>
                  <a:pt x="0" y="1722451"/>
                </a:cubicBezTo>
                <a:cubicBezTo>
                  <a:pt x="-64939" y="1525451"/>
                  <a:pt x="22848" y="1441418"/>
                  <a:pt x="0" y="1180893"/>
                </a:cubicBezTo>
                <a:cubicBezTo>
                  <a:pt x="-22848" y="920368"/>
                  <a:pt x="49450" y="736306"/>
                  <a:pt x="0" y="552685"/>
                </a:cubicBezTo>
                <a:cubicBezTo>
                  <a:pt x="-49450" y="369064"/>
                  <a:pt x="32172" y="263709"/>
                  <a:pt x="0" y="54451"/>
                </a:cubicBezTo>
                <a:close/>
              </a:path>
            </a:pathLst>
          </a:custGeom>
          <a:solidFill>
            <a:schemeClr val="bg1"/>
          </a:solidFill>
          <a:ln w="53975">
            <a:solidFill>
              <a:srgbClr val="FFC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阿里巴巴普惠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12672320"/>
      </p:ext>
    </p:extLst>
  </p:cSld>
  <p:clrMapOvr>
    <a:masterClrMapping/>
  </p:clrMapOvr>
  <p:transition/>
  <p:timing/>
</p:sldLayout>
</file>

<file path=ppt/slideLayouts/slideLayout1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userDrawn="1">
  <p:cSld name="6_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21" name="组合 20">
            <a:extLst>
              <a:ext uri="{FF2B5EF4-FFF2-40B4-BE49-F238E27FC236}">
                <a16:creationId xmlns:a16="http://schemas.microsoft.com/office/drawing/2014/main" id="{9D31EED8-7E72-4BA9-AE56-9E9F3DC34C0D}"/>
              </a:ext>
            </a:extLst>
          </p:cNvPr>
          <p:cNvGrpSpPr/>
          <p:nvPr userDrawn="1"/>
        </p:nvGrpSpPr>
        <p:grpSpPr>
          <a:xfrm>
            <a:off x="-247995" y="-628791"/>
            <a:ext cx="12923658" cy="8863649"/>
            <a:chOff x="-247995" y="-628791"/>
            <a:chExt cx="12923658" cy="8863649"/>
          </a:xfrm>
          <a:solidFill>
            <a:srgbClr val="FFC000"/>
          </a:solidFill>
        </p:grpSpPr>
        <p:sp>
          <p:nvSpPr>
            <p:cNvPr id="22" name="流程图: 数据 21">
              <a:extLst>
                <a:ext uri="{FF2B5EF4-FFF2-40B4-BE49-F238E27FC236}">
                  <a16:creationId xmlns:a16="http://schemas.microsoft.com/office/drawing/2014/main" id="{9E3BD59C-3683-4348-ABDD-16E45C71FA3B}"/>
                </a:ext>
              </a:extLst>
            </p:cNvPr>
            <p:cNvSpPr/>
            <p:nvPr/>
          </p:nvSpPr>
          <p:spPr>
            <a:xfrm rot="784239">
              <a:off x="-247995" y="-628791"/>
              <a:ext cx="773867" cy="6279419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24" name="流程图: 数据 23">
              <a:extLst>
                <a:ext uri="{FF2B5EF4-FFF2-40B4-BE49-F238E27FC236}">
                  <a16:creationId xmlns:a16="http://schemas.microsoft.com/office/drawing/2014/main" id="{E47D6D5F-01C4-42E3-85BE-8B9BA510536D}"/>
                </a:ext>
              </a:extLst>
            </p:cNvPr>
            <p:cNvSpPr/>
            <p:nvPr/>
          </p:nvSpPr>
          <p:spPr>
            <a:xfrm rot="784239">
              <a:off x="966984" y="-395707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25" name="流程图: 数据 24">
              <a:extLst>
                <a:ext uri="{FF2B5EF4-FFF2-40B4-BE49-F238E27FC236}">
                  <a16:creationId xmlns:a16="http://schemas.microsoft.com/office/drawing/2014/main" id="{DDB5B3E5-FEB9-4B99-ADDA-5F1024E48407}"/>
                </a:ext>
              </a:extLst>
            </p:cNvPr>
            <p:cNvSpPr/>
            <p:nvPr/>
          </p:nvSpPr>
          <p:spPr>
            <a:xfrm rot="784239">
              <a:off x="2181963" y="-480962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26" name="流程图: 数据 25">
              <a:extLst>
                <a:ext uri="{FF2B5EF4-FFF2-40B4-BE49-F238E27FC236}">
                  <a16:creationId xmlns:a16="http://schemas.microsoft.com/office/drawing/2014/main" id="{F4A784C8-EB00-4AA0-ACF9-3F099F4B6308}"/>
                </a:ext>
              </a:extLst>
            </p:cNvPr>
            <p:cNvSpPr/>
            <p:nvPr/>
          </p:nvSpPr>
          <p:spPr>
            <a:xfrm rot="784239">
              <a:off x="3396942" y="-395708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27" name="流程图: 数据 26">
              <a:extLst>
                <a:ext uri="{FF2B5EF4-FFF2-40B4-BE49-F238E27FC236}">
                  <a16:creationId xmlns:a16="http://schemas.microsoft.com/office/drawing/2014/main" id="{F1F181AF-884A-4ED6-830C-488E17A49815}"/>
                </a:ext>
              </a:extLst>
            </p:cNvPr>
            <p:cNvSpPr/>
            <p:nvPr/>
          </p:nvSpPr>
          <p:spPr>
            <a:xfrm rot="784239">
              <a:off x="4611921" y="-342343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28" name="流程图: 数据 27">
              <a:extLst>
                <a:ext uri="{FF2B5EF4-FFF2-40B4-BE49-F238E27FC236}">
                  <a16:creationId xmlns:a16="http://schemas.microsoft.com/office/drawing/2014/main" id="{2C018C06-7335-4DC6-BE11-52D6AEAC635D}"/>
                </a:ext>
              </a:extLst>
            </p:cNvPr>
            <p:cNvSpPr/>
            <p:nvPr/>
          </p:nvSpPr>
          <p:spPr>
            <a:xfrm rot="784239">
              <a:off x="5826900" y="-480962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29" name="流程图: 数据 28">
              <a:extLst>
                <a:ext uri="{FF2B5EF4-FFF2-40B4-BE49-F238E27FC236}">
                  <a16:creationId xmlns:a16="http://schemas.microsoft.com/office/drawing/2014/main" id="{91614619-258C-4A74-9D8B-034266F4417B}"/>
                </a:ext>
              </a:extLst>
            </p:cNvPr>
            <p:cNvSpPr/>
            <p:nvPr/>
          </p:nvSpPr>
          <p:spPr>
            <a:xfrm rot="784239">
              <a:off x="7041879" y="-480960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30" name="流程图: 数据 29">
              <a:extLst>
                <a:ext uri="{FF2B5EF4-FFF2-40B4-BE49-F238E27FC236}">
                  <a16:creationId xmlns:a16="http://schemas.microsoft.com/office/drawing/2014/main" id="{8D6D7EE0-B25B-47D6-8511-300560988B73}"/>
                </a:ext>
              </a:extLst>
            </p:cNvPr>
            <p:cNvSpPr/>
            <p:nvPr/>
          </p:nvSpPr>
          <p:spPr>
            <a:xfrm rot="784239">
              <a:off x="8256858" y="-342342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31" name="流程图: 数据 30">
              <a:extLst>
                <a:ext uri="{FF2B5EF4-FFF2-40B4-BE49-F238E27FC236}">
                  <a16:creationId xmlns:a16="http://schemas.microsoft.com/office/drawing/2014/main" id="{4A321773-636D-4F43-900A-91A0DDCA3BDC}"/>
                </a:ext>
              </a:extLst>
            </p:cNvPr>
            <p:cNvSpPr/>
            <p:nvPr/>
          </p:nvSpPr>
          <p:spPr>
            <a:xfrm rot="784239">
              <a:off x="9471837" y="-517982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32" name="流程图: 数据 31">
              <a:extLst>
                <a:ext uri="{FF2B5EF4-FFF2-40B4-BE49-F238E27FC236}">
                  <a16:creationId xmlns:a16="http://schemas.microsoft.com/office/drawing/2014/main" id="{CD4B3D5B-12CC-4B56-9B25-B9CF093F2AF5}"/>
                </a:ext>
              </a:extLst>
            </p:cNvPr>
            <p:cNvSpPr/>
            <p:nvPr/>
          </p:nvSpPr>
          <p:spPr>
            <a:xfrm rot="784239">
              <a:off x="10686816" y="-395707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33" name="流程图: 数据 32">
              <a:extLst>
                <a:ext uri="{FF2B5EF4-FFF2-40B4-BE49-F238E27FC236}">
                  <a16:creationId xmlns:a16="http://schemas.microsoft.com/office/drawing/2014/main" id="{049A4DF6-8429-4BAB-B01E-B94F905A7464}"/>
                </a:ext>
              </a:extLst>
            </p:cNvPr>
            <p:cNvSpPr/>
            <p:nvPr/>
          </p:nvSpPr>
          <p:spPr>
            <a:xfrm rot="784239">
              <a:off x="11901796" y="340893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</p:grpSp>
      <p:sp>
        <p:nvSpPr>
          <p:cNvPr id="34" name="PA-矩形: 圆角 15">
            <a:extLst>
              <a:ext uri="{FF2B5EF4-FFF2-40B4-BE49-F238E27FC236}">
                <a16:creationId xmlns:a16="http://schemas.microsoft.com/office/drawing/2014/main" id="{29EA712B-F11A-4486-AC88-9AAA2C00A44A}"/>
              </a:ext>
            </a:extLst>
          </p:cNvPr>
          <p:cNvSpPr/>
          <p:nvPr userDrawn="1">
            <p:custDataLst>
              <p:tags r:id="rId1"/>
            </p:custDataLst>
          </p:nvPr>
        </p:nvSpPr>
        <p:spPr>
          <a:xfrm>
            <a:off x="177800" y="190501"/>
            <a:ext cx="11823699" cy="6451600"/>
          </a:xfrm>
          <a:custGeom>
            <a:gdLst>
              <a:gd name="connsiteX0" fmla="*/ 0 w 9576707"/>
              <a:gd name="connsiteY0" fmla="*/ 54451 h 4441370"/>
              <a:gd name="connsiteX1" fmla="*/ 54451 w 9576707"/>
              <a:gd name="connsiteY1" fmla="*/ 0 h 4441370"/>
              <a:gd name="connsiteX2" fmla="*/ 835545 w 9576707"/>
              <a:gd name="connsiteY2" fmla="*/ 0 h 4441370"/>
              <a:gd name="connsiteX3" fmla="*/ 1332605 w 9576707"/>
              <a:gd name="connsiteY3" fmla="*/ 0 h 4441370"/>
              <a:gd name="connsiteX4" fmla="*/ 1734986 w 9576707"/>
              <a:gd name="connsiteY4" fmla="*/ 0 h 4441370"/>
              <a:gd name="connsiteX5" fmla="*/ 2421402 w 9576707"/>
              <a:gd name="connsiteY5" fmla="*/ 0 h 4441370"/>
              <a:gd name="connsiteX6" fmla="*/ 2918462 w 9576707"/>
              <a:gd name="connsiteY6" fmla="*/ 0 h 4441370"/>
              <a:gd name="connsiteX7" fmla="*/ 3699556 w 9576707"/>
              <a:gd name="connsiteY7" fmla="*/ 0 h 4441370"/>
              <a:gd name="connsiteX8" fmla="*/ 4101938 w 9576707"/>
              <a:gd name="connsiteY8" fmla="*/ 0 h 4441370"/>
              <a:gd name="connsiteX9" fmla="*/ 4883032 w 9576707"/>
              <a:gd name="connsiteY9" fmla="*/ 0 h 4441370"/>
              <a:gd name="connsiteX10" fmla="*/ 5190735 w 9576707"/>
              <a:gd name="connsiteY10" fmla="*/ 0 h 4441370"/>
              <a:gd name="connsiteX11" fmla="*/ 5782473 w 9576707"/>
              <a:gd name="connsiteY11" fmla="*/ 0 h 4441370"/>
              <a:gd name="connsiteX12" fmla="*/ 6374211 w 9576707"/>
              <a:gd name="connsiteY12" fmla="*/ 0 h 4441370"/>
              <a:gd name="connsiteX13" fmla="*/ 6871271 w 9576707"/>
              <a:gd name="connsiteY13" fmla="*/ 0 h 4441370"/>
              <a:gd name="connsiteX14" fmla="*/ 7652365 w 9576707"/>
              <a:gd name="connsiteY14" fmla="*/ 0 h 4441370"/>
              <a:gd name="connsiteX15" fmla="*/ 8433458 w 9576707"/>
              <a:gd name="connsiteY15" fmla="*/ 0 h 4441370"/>
              <a:gd name="connsiteX16" fmla="*/ 8835840 w 9576707"/>
              <a:gd name="connsiteY16" fmla="*/ 0 h 4441370"/>
              <a:gd name="connsiteX17" fmla="*/ 9522256 w 9576707"/>
              <a:gd name="connsiteY17" fmla="*/ 0 h 4441370"/>
              <a:gd name="connsiteX18" fmla="*/ 9576707 w 9576707"/>
              <a:gd name="connsiteY18" fmla="*/ 54451 h 4441370"/>
              <a:gd name="connsiteX19" fmla="*/ 9576707 w 9576707"/>
              <a:gd name="connsiteY19" fmla="*/ 639334 h 4441370"/>
              <a:gd name="connsiteX20" fmla="*/ 9576707 w 9576707"/>
              <a:gd name="connsiteY20" fmla="*/ 1094243 h 4441370"/>
              <a:gd name="connsiteX21" fmla="*/ 9576707 w 9576707"/>
              <a:gd name="connsiteY21" fmla="*/ 1722451 h 4441370"/>
              <a:gd name="connsiteX22" fmla="*/ 9576707 w 9576707"/>
              <a:gd name="connsiteY22" fmla="*/ 2264010 h 4441370"/>
              <a:gd name="connsiteX23" fmla="*/ 9576707 w 9576707"/>
              <a:gd name="connsiteY23" fmla="*/ 2718919 h 4441370"/>
              <a:gd name="connsiteX24" fmla="*/ 9576707 w 9576707"/>
              <a:gd name="connsiteY24" fmla="*/ 3260477 h 4441370"/>
              <a:gd name="connsiteX25" fmla="*/ 9576707 w 9576707"/>
              <a:gd name="connsiteY25" fmla="*/ 3672062 h 4441370"/>
              <a:gd name="connsiteX26" fmla="*/ 9576707 w 9576707"/>
              <a:gd name="connsiteY26" fmla="*/ 4386919 h 4441370"/>
              <a:gd name="connsiteX27" fmla="*/ 9522256 w 9576707"/>
              <a:gd name="connsiteY27" fmla="*/ 4441370 h 4441370"/>
              <a:gd name="connsiteX28" fmla="*/ 8835840 w 9576707"/>
              <a:gd name="connsiteY28" fmla="*/ 4441370 h 4441370"/>
              <a:gd name="connsiteX29" fmla="*/ 8433458 w 9576707"/>
              <a:gd name="connsiteY29" fmla="*/ 4441370 h 4441370"/>
              <a:gd name="connsiteX30" fmla="*/ 7747043 w 9576707"/>
              <a:gd name="connsiteY30" fmla="*/ 4441370 h 4441370"/>
              <a:gd name="connsiteX31" fmla="*/ 7439339 w 9576707"/>
              <a:gd name="connsiteY31" fmla="*/ 4441370 h 4441370"/>
              <a:gd name="connsiteX32" fmla="*/ 6752923 w 9576707"/>
              <a:gd name="connsiteY32" fmla="*/ 4441370 h 4441370"/>
              <a:gd name="connsiteX33" fmla="*/ 6350541 w 9576707"/>
              <a:gd name="connsiteY33" fmla="*/ 4441370 h 4441370"/>
              <a:gd name="connsiteX34" fmla="*/ 6042838 w 9576707"/>
              <a:gd name="connsiteY34" fmla="*/ 4441370 h 4441370"/>
              <a:gd name="connsiteX35" fmla="*/ 5640456 w 9576707"/>
              <a:gd name="connsiteY35" fmla="*/ 4441370 h 4441370"/>
              <a:gd name="connsiteX36" fmla="*/ 4954040 w 9576707"/>
              <a:gd name="connsiteY36" fmla="*/ 4441370 h 4441370"/>
              <a:gd name="connsiteX37" fmla="*/ 4551658 w 9576707"/>
              <a:gd name="connsiteY37" fmla="*/ 4441370 h 4441370"/>
              <a:gd name="connsiteX38" fmla="*/ 4243955 w 9576707"/>
              <a:gd name="connsiteY38" fmla="*/ 4441370 h 4441370"/>
              <a:gd name="connsiteX39" fmla="*/ 3841573 w 9576707"/>
              <a:gd name="connsiteY39" fmla="*/ 4441370 h 4441370"/>
              <a:gd name="connsiteX40" fmla="*/ 3344513 w 9576707"/>
              <a:gd name="connsiteY40" fmla="*/ 4441370 h 4441370"/>
              <a:gd name="connsiteX41" fmla="*/ 2752775 w 9576707"/>
              <a:gd name="connsiteY41" fmla="*/ 4441370 h 4441370"/>
              <a:gd name="connsiteX42" fmla="*/ 2350394 w 9576707"/>
              <a:gd name="connsiteY42" fmla="*/ 4441370 h 4441370"/>
              <a:gd name="connsiteX43" fmla="*/ 1569300 w 9576707"/>
              <a:gd name="connsiteY43" fmla="*/ 4441370 h 4441370"/>
              <a:gd name="connsiteX44" fmla="*/ 977562 w 9576707"/>
              <a:gd name="connsiteY44" fmla="*/ 4441370 h 4441370"/>
              <a:gd name="connsiteX45" fmla="*/ 54451 w 9576707"/>
              <a:gd name="connsiteY45" fmla="*/ 4441370 h 4441370"/>
              <a:gd name="connsiteX46" fmla="*/ 0 w 9576707"/>
              <a:gd name="connsiteY46" fmla="*/ 4386919 h 4441370"/>
              <a:gd name="connsiteX47" fmla="*/ 0 w 9576707"/>
              <a:gd name="connsiteY47" fmla="*/ 3758711 h 4441370"/>
              <a:gd name="connsiteX48" fmla="*/ 0 w 9576707"/>
              <a:gd name="connsiteY48" fmla="*/ 3303802 h 4441370"/>
              <a:gd name="connsiteX49" fmla="*/ 0 w 9576707"/>
              <a:gd name="connsiteY49" fmla="*/ 2762244 h 4441370"/>
              <a:gd name="connsiteX50" fmla="*/ 0 w 9576707"/>
              <a:gd name="connsiteY50" fmla="*/ 2350659 h 4441370"/>
              <a:gd name="connsiteX51" fmla="*/ 0 w 9576707"/>
              <a:gd name="connsiteY51" fmla="*/ 1722451 h 4441370"/>
              <a:gd name="connsiteX52" fmla="*/ 0 w 9576707"/>
              <a:gd name="connsiteY52" fmla="*/ 1180893 h 4441370"/>
              <a:gd name="connsiteX53" fmla="*/ 0 w 9576707"/>
              <a:gd name="connsiteY53" fmla="*/ 552685 h 4441370"/>
              <a:gd name="connsiteX54" fmla="*/ 0 w 9576707"/>
              <a:gd name="connsiteY54" fmla="*/ 54451 h 4441370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9576707" h="4441370" extrusionOk="0">
                <a:moveTo>
                  <a:pt x="0" y="54451"/>
                </a:moveTo>
                <a:cubicBezTo>
                  <a:pt x="-5723" y="20849"/>
                  <a:pt x="21344" y="1139"/>
                  <a:pt x="54451" y="0"/>
                </a:cubicBezTo>
                <a:cubicBezTo>
                  <a:pt x="400097" y="-59669"/>
                  <a:pt x="593638" y="86715"/>
                  <a:pt x="835545" y="0"/>
                </a:cubicBezTo>
                <a:cubicBezTo>
                  <a:pt x="1077452" y="-86715"/>
                  <a:pt x="1201342" y="48968"/>
                  <a:pt x="1332605" y="0"/>
                </a:cubicBezTo>
                <a:cubicBezTo>
                  <a:pt x="1463868" y="-48968"/>
                  <a:pt x="1600662" y="27761"/>
                  <a:pt x="1734986" y="0"/>
                </a:cubicBezTo>
                <a:cubicBezTo>
                  <a:pt x="1869310" y="-27761"/>
                  <a:pt x="2236067" y="29722"/>
                  <a:pt x="2421402" y="0"/>
                </a:cubicBezTo>
                <a:cubicBezTo>
                  <a:pt x="2606737" y="-29722"/>
                  <a:pt x="2720915" y="41328"/>
                  <a:pt x="2918462" y="0"/>
                </a:cubicBezTo>
                <a:cubicBezTo>
                  <a:pt x="3116009" y="-41328"/>
                  <a:pt x="3376817" y="68852"/>
                  <a:pt x="3699556" y="0"/>
                </a:cubicBezTo>
                <a:cubicBezTo>
                  <a:pt x="4022295" y="-68852"/>
                  <a:pt x="3998573" y="36290"/>
                  <a:pt x="4101938" y="0"/>
                </a:cubicBezTo>
                <a:cubicBezTo>
                  <a:pt x="4205303" y="-36290"/>
                  <a:pt x="4612218" y="37261"/>
                  <a:pt x="4883032" y="0"/>
                </a:cubicBezTo>
                <a:cubicBezTo>
                  <a:pt x="5153846" y="-37261"/>
                  <a:pt x="5064671" y="20823"/>
                  <a:pt x="5190735" y="0"/>
                </a:cubicBezTo>
                <a:cubicBezTo>
                  <a:pt x="5316799" y="-20823"/>
                  <a:pt x="5643619" y="49126"/>
                  <a:pt x="5782473" y="0"/>
                </a:cubicBezTo>
                <a:cubicBezTo>
                  <a:pt x="5921327" y="-49126"/>
                  <a:pt x="6125676" y="66654"/>
                  <a:pt x="6374211" y="0"/>
                </a:cubicBezTo>
                <a:cubicBezTo>
                  <a:pt x="6622746" y="-66654"/>
                  <a:pt x="6743360" y="39740"/>
                  <a:pt x="6871271" y="0"/>
                </a:cubicBezTo>
                <a:cubicBezTo>
                  <a:pt x="6999182" y="-39740"/>
                  <a:pt x="7349718" y="34855"/>
                  <a:pt x="7652365" y="0"/>
                </a:cubicBezTo>
                <a:cubicBezTo>
                  <a:pt x="7955012" y="-34855"/>
                  <a:pt x="8219640" y="56896"/>
                  <a:pt x="8433458" y="0"/>
                </a:cubicBezTo>
                <a:cubicBezTo>
                  <a:pt x="8647276" y="-56896"/>
                  <a:pt x="8754404" y="16816"/>
                  <a:pt x="8835840" y="0"/>
                </a:cubicBezTo>
                <a:cubicBezTo>
                  <a:pt x="8917276" y="-16816"/>
                  <a:pt x="9368140" y="28396"/>
                  <a:pt x="9522256" y="0"/>
                </a:cubicBezTo>
                <a:cubicBezTo>
                  <a:pt x="9551974" y="-722"/>
                  <a:pt x="9577009" y="20295"/>
                  <a:pt x="9576707" y="54451"/>
                </a:cubicBezTo>
                <a:cubicBezTo>
                  <a:pt x="9601128" y="313634"/>
                  <a:pt x="9539783" y="512142"/>
                  <a:pt x="9576707" y="639334"/>
                </a:cubicBezTo>
                <a:cubicBezTo>
                  <a:pt x="9613631" y="766526"/>
                  <a:pt x="9573047" y="897326"/>
                  <a:pt x="9576707" y="1094243"/>
                </a:cubicBezTo>
                <a:cubicBezTo>
                  <a:pt x="9580367" y="1291160"/>
                  <a:pt x="9517134" y="1435150"/>
                  <a:pt x="9576707" y="1722451"/>
                </a:cubicBezTo>
                <a:cubicBezTo>
                  <a:pt x="9636280" y="2009752"/>
                  <a:pt x="9551023" y="2154956"/>
                  <a:pt x="9576707" y="2264010"/>
                </a:cubicBezTo>
                <a:cubicBezTo>
                  <a:pt x="9602391" y="2373064"/>
                  <a:pt x="9573404" y="2620843"/>
                  <a:pt x="9576707" y="2718919"/>
                </a:cubicBezTo>
                <a:cubicBezTo>
                  <a:pt x="9580010" y="2816995"/>
                  <a:pt x="9528272" y="2999236"/>
                  <a:pt x="9576707" y="3260477"/>
                </a:cubicBezTo>
                <a:cubicBezTo>
                  <a:pt x="9625142" y="3521718"/>
                  <a:pt x="9532245" y="3531350"/>
                  <a:pt x="9576707" y="3672062"/>
                </a:cubicBezTo>
                <a:cubicBezTo>
                  <a:pt x="9621169" y="3812774"/>
                  <a:pt x="9505296" y="4208415"/>
                  <a:pt x="9576707" y="4386919"/>
                </a:cubicBezTo>
                <a:cubicBezTo>
                  <a:pt x="9575333" y="4419750"/>
                  <a:pt x="9549633" y="4437794"/>
                  <a:pt x="9522256" y="4441370"/>
                </a:cubicBezTo>
                <a:cubicBezTo>
                  <a:pt x="9347474" y="4476053"/>
                  <a:pt x="9110152" y="4430868"/>
                  <a:pt x="8835840" y="4441370"/>
                </a:cubicBezTo>
                <a:cubicBezTo>
                  <a:pt x="8561528" y="4451872"/>
                  <a:pt x="8573012" y="4413864"/>
                  <a:pt x="8433458" y="4441370"/>
                </a:cubicBezTo>
                <a:cubicBezTo>
                  <a:pt x="8293904" y="4468876"/>
                  <a:pt x="8024503" y="4399619"/>
                  <a:pt x="7747043" y="4441370"/>
                </a:cubicBezTo>
                <a:cubicBezTo>
                  <a:pt x="7469583" y="4483121"/>
                  <a:pt x="7553465" y="4434231"/>
                  <a:pt x="7439339" y="4441370"/>
                </a:cubicBezTo>
                <a:cubicBezTo>
                  <a:pt x="7325213" y="4448509"/>
                  <a:pt x="6999190" y="4432437"/>
                  <a:pt x="6752923" y="4441370"/>
                </a:cubicBezTo>
                <a:cubicBezTo>
                  <a:pt x="6506656" y="4450303"/>
                  <a:pt x="6481806" y="4409667"/>
                  <a:pt x="6350541" y="4441370"/>
                </a:cubicBezTo>
                <a:cubicBezTo>
                  <a:pt x="6219276" y="4473073"/>
                  <a:pt x="6121962" y="4420617"/>
                  <a:pt x="6042838" y="4441370"/>
                </a:cubicBezTo>
                <a:cubicBezTo>
                  <a:pt x="5963714" y="4462123"/>
                  <a:pt x="5796582" y="4437467"/>
                  <a:pt x="5640456" y="4441370"/>
                </a:cubicBezTo>
                <a:cubicBezTo>
                  <a:pt x="5484330" y="4445273"/>
                  <a:pt x="5161470" y="4433121"/>
                  <a:pt x="4954040" y="4441370"/>
                </a:cubicBezTo>
                <a:cubicBezTo>
                  <a:pt x="4746610" y="4449619"/>
                  <a:pt x="4749035" y="4424295"/>
                  <a:pt x="4551658" y="4441370"/>
                </a:cubicBezTo>
                <a:cubicBezTo>
                  <a:pt x="4354281" y="4458445"/>
                  <a:pt x="4350864" y="4421028"/>
                  <a:pt x="4243955" y="4441370"/>
                </a:cubicBezTo>
                <a:cubicBezTo>
                  <a:pt x="4137046" y="4461712"/>
                  <a:pt x="4039577" y="4438749"/>
                  <a:pt x="3841573" y="4441370"/>
                </a:cubicBezTo>
                <a:cubicBezTo>
                  <a:pt x="3643569" y="4443991"/>
                  <a:pt x="3516546" y="4389904"/>
                  <a:pt x="3344513" y="4441370"/>
                </a:cubicBezTo>
                <a:cubicBezTo>
                  <a:pt x="3172480" y="4492836"/>
                  <a:pt x="2960418" y="4425839"/>
                  <a:pt x="2752775" y="4441370"/>
                </a:cubicBezTo>
                <a:cubicBezTo>
                  <a:pt x="2545132" y="4456901"/>
                  <a:pt x="2501517" y="4435299"/>
                  <a:pt x="2350394" y="4441370"/>
                </a:cubicBezTo>
                <a:cubicBezTo>
                  <a:pt x="2199271" y="4447441"/>
                  <a:pt x="1907307" y="4431356"/>
                  <a:pt x="1569300" y="4441370"/>
                </a:cubicBezTo>
                <a:cubicBezTo>
                  <a:pt x="1231293" y="4451384"/>
                  <a:pt x="1245340" y="4436942"/>
                  <a:pt x="977562" y="4441370"/>
                </a:cubicBezTo>
                <a:cubicBezTo>
                  <a:pt x="709784" y="4445798"/>
                  <a:pt x="392966" y="4352604"/>
                  <a:pt x="54451" y="4441370"/>
                </a:cubicBezTo>
                <a:cubicBezTo>
                  <a:pt x="20476" y="4436905"/>
                  <a:pt x="1552" y="4415312"/>
                  <a:pt x="0" y="4386919"/>
                </a:cubicBezTo>
                <a:cubicBezTo>
                  <a:pt x="-11749" y="4160362"/>
                  <a:pt x="29710" y="3939141"/>
                  <a:pt x="0" y="3758711"/>
                </a:cubicBezTo>
                <a:cubicBezTo>
                  <a:pt x="-29710" y="3578281"/>
                  <a:pt x="17216" y="3521749"/>
                  <a:pt x="0" y="3303802"/>
                </a:cubicBezTo>
                <a:cubicBezTo>
                  <a:pt x="-17216" y="3085855"/>
                  <a:pt x="35035" y="3018365"/>
                  <a:pt x="0" y="2762244"/>
                </a:cubicBezTo>
                <a:cubicBezTo>
                  <a:pt x="-35035" y="2506123"/>
                  <a:pt x="47611" y="2504116"/>
                  <a:pt x="0" y="2350659"/>
                </a:cubicBezTo>
                <a:cubicBezTo>
                  <a:pt x="-47611" y="2197203"/>
                  <a:pt x="64939" y="1919451"/>
                  <a:pt x="0" y="1722451"/>
                </a:cubicBezTo>
                <a:cubicBezTo>
                  <a:pt x="-64939" y="1525451"/>
                  <a:pt x="22848" y="1441418"/>
                  <a:pt x="0" y="1180893"/>
                </a:cubicBezTo>
                <a:cubicBezTo>
                  <a:pt x="-22848" y="920368"/>
                  <a:pt x="49450" y="736306"/>
                  <a:pt x="0" y="552685"/>
                </a:cubicBezTo>
                <a:cubicBezTo>
                  <a:pt x="-49450" y="369064"/>
                  <a:pt x="32172" y="263709"/>
                  <a:pt x="0" y="54451"/>
                </a:cubicBezTo>
                <a:close/>
              </a:path>
            </a:pathLst>
          </a:custGeom>
          <a:solidFill>
            <a:schemeClr val="bg1"/>
          </a:solidFill>
          <a:ln w="53975">
            <a:solidFill>
              <a:srgbClr val="FFC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阿里巴巴普惠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47440766"/>
      </p:ext>
    </p:extLst>
  </p:cSld>
  <p:clrMapOvr>
    <a:masterClrMapping/>
  </p:clrMapOvr>
  <p:transition/>
  <p:timing/>
</p:sldLayout>
</file>

<file path=ppt/slideLayouts/slideLayout1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userDrawn="1">
  <p:cSld name="7_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21" name="组合 20">
            <a:extLst>
              <a:ext uri="{FF2B5EF4-FFF2-40B4-BE49-F238E27FC236}">
                <a16:creationId xmlns:a16="http://schemas.microsoft.com/office/drawing/2014/main" id="{E3DEC5AC-7CB5-4C9A-B280-F1F51FCB8236}"/>
              </a:ext>
            </a:extLst>
          </p:cNvPr>
          <p:cNvGrpSpPr/>
          <p:nvPr userDrawn="1"/>
        </p:nvGrpSpPr>
        <p:grpSpPr>
          <a:xfrm>
            <a:off x="-247995" y="-628791"/>
            <a:ext cx="12923658" cy="8863649"/>
            <a:chOff x="-247995" y="-628791"/>
            <a:chExt cx="12923658" cy="8863649"/>
          </a:xfrm>
          <a:solidFill>
            <a:srgbClr val="FFC000"/>
          </a:solidFill>
        </p:grpSpPr>
        <p:sp>
          <p:nvSpPr>
            <p:cNvPr id="22" name="流程图: 数据 21">
              <a:extLst>
                <a:ext uri="{FF2B5EF4-FFF2-40B4-BE49-F238E27FC236}">
                  <a16:creationId xmlns:a16="http://schemas.microsoft.com/office/drawing/2014/main" id="{46569966-D795-4EFE-8384-FBA3E4C86172}"/>
                </a:ext>
              </a:extLst>
            </p:cNvPr>
            <p:cNvSpPr/>
            <p:nvPr/>
          </p:nvSpPr>
          <p:spPr>
            <a:xfrm rot="784239">
              <a:off x="-247995" y="-628791"/>
              <a:ext cx="773867" cy="6279419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24" name="流程图: 数据 23">
              <a:extLst>
                <a:ext uri="{FF2B5EF4-FFF2-40B4-BE49-F238E27FC236}">
                  <a16:creationId xmlns:a16="http://schemas.microsoft.com/office/drawing/2014/main" id="{E055CC2D-4CC4-4A8E-A361-69483DAEE71B}"/>
                </a:ext>
              </a:extLst>
            </p:cNvPr>
            <p:cNvSpPr/>
            <p:nvPr/>
          </p:nvSpPr>
          <p:spPr>
            <a:xfrm rot="784239">
              <a:off x="966984" y="-395707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25" name="流程图: 数据 24">
              <a:extLst>
                <a:ext uri="{FF2B5EF4-FFF2-40B4-BE49-F238E27FC236}">
                  <a16:creationId xmlns:a16="http://schemas.microsoft.com/office/drawing/2014/main" id="{63CB9A8F-8ECD-4364-A323-FFF44E491502}"/>
                </a:ext>
              </a:extLst>
            </p:cNvPr>
            <p:cNvSpPr/>
            <p:nvPr/>
          </p:nvSpPr>
          <p:spPr>
            <a:xfrm rot="784239">
              <a:off x="2181963" y="-480962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26" name="流程图: 数据 25">
              <a:extLst>
                <a:ext uri="{FF2B5EF4-FFF2-40B4-BE49-F238E27FC236}">
                  <a16:creationId xmlns:a16="http://schemas.microsoft.com/office/drawing/2014/main" id="{AED726E4-4769-4264-A294-53D2EF166205}"/>
                </a:ext>
              </a:extLst>
            </p:cNvPr>
            <p:cNvSpPr/>
            <p:nvPr/>
          </p:nvSpPr>
          <p:spPr>
            <a:xfrm rot="784239">
              <a:off x="3396942" y="-395708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27" name="流程图: 数据 26">
              <a:extLst>
                <a:ext uri="{FF2B5EF4-FFF2-40B4-BE49-F238E27FC236}">
                  <a16:creationId xmlns:a16="http://schemas.microsoft.com/office/drawing/2014/main" id="{1EBEFBD3-BD9E-4F05-9EB9-B531A74AD57C}"/>
                </a:ext>
              </a:extLst>
            </p:cNvPr>
            <p:cNvSpPr/>
            <p:nvPr/>
          </p:nvSpPr>
          <p:spPr>
            <a:xfrm rot="784239">
              <a:off x="4611921" y="-342343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28" name="流程图: 数据 27">
              <a:extLst>
                <a:ext uri="{FF2B5EF4-FFF2-40B4-BE49-F238E27FC236}">
                  <a16:creationId xmlns:a16="http://schemas.microsoft.com/office/drawing/2014/main" id="{011FB9BB-27E7-4534-B0DD-ED03B82C98F7}"/>
                </a:ext>
              </a:extLst>
            </p:cNvPr>
            <p:cNvSpPr/>
            <p:nvPr/>
          </p:nvSpPr>
          <p:spPr>
            <a:xfrm rot="784239">
              <a:off x="5826900" y="-480962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29" name="流程图: 数据 28">
              <a:extLst>
                <a:ext uri="{FF2B5EF4-FFF2-40B4-BE49-F238E27FC236}">
                  <a16:creationId xmlns:a16="http://schemas.microsoft.com/office/drawing/2014/main" id="{91794F4E-3D17-4198-8A30-BA96A14DE0B4}"/>
                </a:ext>
              </a:extLst>
            </p:cNvPr>
            <p:cNvSpPr/>
            <p:nvPr/>
          </p:nvSpPr>
          <p:spPr>
            <a:xfrm rot="784239">
              <a:off x="7041879" y="-480960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30" name="流程图: 数据 29">
              <a:extLst>
                <a:ext uri="{FF2B5EF4-FFF2-40B4-BE49-F238E27FC236}">
                  <a16:creationId xmlns:a16="http://schemas.microsoft.com/office/drawing/2014/main" id="{C561A8F6-5178-43BF-93D0-E84C028B92C4}"/>
                </a:ext>
              </a:extLst>
            </p:cNvPr>
            <p:cNvSpPr/>
            <p:nvPr/>
          </p:nvSpPr>
          <p:spPr>
            <a:xfrm rot="784239">
              <a:off x="8256858" y="-342342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31" name="流程图: 数据 30">
              <a:extLst>
                <a:ext uri="{FF2B5EF4-FFF2-40B4-BE49-F238E27FC236}">
                  <a16:creationId xmlns:a16="http://schemas.microsoft.com/office/drawing/2014/main" id="{DF3DCF05-71A1-4EA4-A55B-8F0425F231AE}"/>
                </a:ext>
              </a:extLst>
            </p:cNvPr>
            <p:cNvSpPr/>
            <p:nvPr/>
          </p:nvSpPr>
          <p:spPr>
            <a:xfrm rot="784239">
              <a:off x="9471837" y="-517982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32" name="流程图: 数据 31">
              <a:extLst>
                <a:ext uri="{FF2B5EF4-FFF2-40B4-BE49-F238E27FC236}">
                  <a16:creationId xmlns:a16="http://schemas.microsoft.com/office/drawing/2014/main" id="{E2E8A3DF-0E10-4F39-8BBF-B4706461CD8A}"/>
                </a:ext>
              </a:extLst>
            </p:cNvPr>
            <p:cNvSpPr/>
            <p:nvPr/>
          </p:nvSpPr>
          <p:spPr>
            <a:xfrm rot="784239">
              <a:off x="10686816" y="-395707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33" name="流程图: 数据 32">
              <a:extLst>
                <a:ext uri="{FF2B5EF4-FFF2-40B4-BE49-F238E27FC236}">
                  <a16:creationId xmlns:a16="http://schemas.microsoft.com/office/drawing/2014/main" id="{D1EC226E-0957-4808-8D03-0A5148A34B8C}"/>
                </a:ext>
              </a:extLst>
            </p:cNvPr>
            <p:cNvSpPr/>
            <p:nvPr/>
          </p:nvSpPr>
          <p:spPr>
            <a:xfrm rot="784239">
              <a:off x="11901796" y="340893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</p:grpSp>
      <p:sp>
        <p:nvSpPr>
          <p:cNvPr id="34" name="PA-矩形: 圆角 15">
            <a:extLst>
              <a:ext uri="{FF2B5EF4-FFF2-40B4-BE49-F238E27FC236}">
                <a16:creationId xmlns:a16="http://schemas.microsoft.com/office/drawing/2014/main" id="{9AA9E924-E622-43D6-AB6B-52CE1451834C}"/>
              </a:ext>
            </a:extLst>
          </p:cNvPr>
          <p:cNvSpPr/>
          <p:nvPr userDrawn="1">
            <p:custDataLst>
              <p:tags r:id="rId1"/>
            </p:custDataLst>
          </p:nvPr>
        </p:nvSpPr>
        <p:spPr>
          <a:xfrm>
            <a:off x="177800" y="190501"/>
            <a:ext cx="11823699" cy="6451600"/>
          </a:xfrm>
          <a:custGeom>
            <a:gdLst>
              <a:gd name="connsiteX0" fmla="*/ 0 w 9576707"/>
              <a:gd name="connsiteY0" fmla="*/ 54451 h 4441370"/>
              <a:gd name="connsiteX1" fmla="*/ 54451 w 9576707"/>
              <a:gd name="connsiteY1" fmla="*/ 0 h 4441370"/>
              <a:gd name="connsiteX2" fmla="*/ 835545 w 9576707"/>
              <a:gd name="connsiteY2" fmla="*/ 0 h 4441370"/>
              <a:gd name="connsiteX3" fmla="*/ 1332605 w 9576707"/>
              <a:gd name="connsiteY3" fmla="*/ 0 h 4441370"/>
              <a:gd name="connsiteX4" fmla="*/ 1734986 w 9576707"/>
              <a:gd name="connsiteY4" fmla="*/ 0 h 4441370"/>
              <a:gd name="connsiteX5" fmla="*/ 2421402 w 9576707"/>
              <a:gd name="connsiteY5" fmla="*/ 0 h 4441370"/>
              <a:gd name="connsiteX6" fmla="*/ 2918462 w 9576707"/>
              <a:gd name="connsiteY6" fmla="*/ 0 h 4441370"/>
              <a:gd name="connsiteX7" fmla="*/ 3699556 w 9576707"/>
              <a:gd name="connsiteY7" fmla="*/ 0 h 4441370"/>
              <a:gd name="connsiteX8" fmla="*/ 4101938 w 9576707"/>
              <a:gd name="connsiteY8" fmla="*/ 0 h 4441370"/>
              <a:gd name="connsiteX9" fmla="*/ 4883032 w 9576707"/>
              <a:gd name="connsiteY9" fmla="*/ 0 h 4441370"/>
              <a:gd name="connsiteX10" fmla="*/ 5190735 w 9576707"/>
              <a:gd name="connsiteY10" fmla="*/ 0 h 4441370"/>
              <a:gd name="connsiteX11" fmla="*/ 5782473 w 9576707"/>
              <a:gd name="connsiteY11" fmla="*/ 0 h 4441370"/>
              <a:gd name="connsiteX12" fmla="*/ 6374211 w 9576707"/>
              <a:gd name="connsiteY12" fmla="*/ 0 h 4441370"/>
              <a:gd name="connsiteX13" fmla="*/ 6871271 w 9576707"/>
              <a:gd name="connsiteY13" fmla="*/ 0 h 4441370"/>
              <a:gd name="connsiteX14" fmla="*/ 7652365 w 9576707"/>
              <a:gd name="connsiteY14" fmla="*/ 0 h 4441370"/>
              <a:gd name="connsiteX15" fmla="*/ 8433458 w 9576707"/>
              <a:gd name="connsiteY15" fmla="*/ 0 h 4441370"/>
              <a:gd name="connsiteX16" fmla="*/ 8835840 w 9576707"/>
              <a:gd name="connsiteY16" fmla="*/ 0 h 4441370"/>
              <a:gd name="connsiteX17" fmla="*/ 9522256 w 9576707"/>
              <a:gd name="connsiteY17" fmla="*/ 0 h 4441370"/>
              <a:gd name="connsiteX18" fmla="*/ 9576707 w 9576707"/>
              <a:gd name="connsiteY18" fmla="*/ 54451 h 4441370"/>
              <a:gd name="connsiteX19" fmla="*/ 9576707 w 9576707"/>
              <a:gd name="connsiteY19" fmla="*/ 639334 h 4441370"/>
              <a:gd name="connsiteX20" fmla="*/ 9576707 w 9576707"/>
              <a:gd name="connsiteY20" fmla="*/ 1094243 h 4441370"/>
              <a:gd name="connsiteX21" fmla="*/ 9576707 w 9576707"/>
              <a:gd name="connsiteY21" fmla="*/ 1722451 h 4441370"/>
              <a:gd name="connsiteX22" fmla="*/ 9576707 w 9576707"/>
              <a:gd name="connsiteY22" fmla="*/ 2264010 h 4441370"/>
              <a:gd name="connsiteX23" fmla="*/ 9576707 w 9576707"/>
              <a:gd name="connsiteY23" fmla="*/ 2718919 h 4441370"/>
              <a:gd name="connsiteX24" fmla="*/ 9576707 w 9576707"/>
              <a:gd name="connsiteY24" fmla="*/ 3260477 h 4441370"/>
              <a:gd name="connsiteX25" fmla="*/ 9576707 w 9576707"/>
              <a:gd name="connsiteY25" fmla="*/ 3672062 h 4441370"/>
              <a:gd name="connsiteX26" fmla="*/ 9576707 w 9576707"/>
              <a:gd name="connsiteY26" fmla="*/ 4386919 h 4441370"/>
              <a:gd name="connsiteX27" fmla="*/ 9522256 w 9576707"/>
              <a:gd name="connsiteY27" fmla="*/ 4441370 h 4441370"/>
              <a:gd name="connsiteX28" fmla="*/ 8835840 w 9576707"/>
              <a:gd name="connsiteY28" fmla="*/ 4441370 h 4441370"/>
              <a:gd name="connsiteX29" fmla="*/ 8433458 w 9576707"/>
              <a:gd name="connsiteY29" fmla="*/ 4441370 h 4441370"/>
              <a:gd name="connsiteX30" fmla="*/ 7747043 w 9576707"/>
              <a:gd name="connsiteY30" fmla="*/ 4441370 h 4441370"/>
              <a:gd name="connsiteX31" fmla="*/ 7439339 w 9576707"/>
              <a:gd name="connsiteY31" fmla="*/ 4441370 h 4441370"/>
              <a:gd name="connsiteX32" fmla="*/ 6752923 w 9576707"/>
              <a:gd name="connsiteY32" fmla="*/ 4441370 h 4441370"/>
              <a:gd name="connsiteX33" fmla="*/ 6350541 w 9576707"/>
              <a:gd name="connsiteY33" fmla="*/ 4441370 h 4441370"/>
              <a:gd name="connsiteX34" fmla="*/ 6042838 w 9576707"/>
              <a:gd name="connsiteY34" fmla="*/ 4441370 h 4441370"/>
              <a:gd name="connsiteX35" fmla="*/ 5640456 w 9576707"/>
              <a:gd name="connsiteY35" fmla="*/ 4441370 h 4441370"/>
              <a:gd name="connsiteX36" fmla="*/ 4954040 w 9576707"/>
              <a:gd name="connsiteY36" fmla="*/ 4441370 h 4441370"/>
              <a:gd name="connsiteX37" fmla="*/ 4551658 w 9576707"/>
              <a:gd name="connsiteY37" fmla="*/ 4441370 h 4441370"/>
              <a:gd name="connsiteX38" fmla="*/ 4243955 w 9576707"/>
              <a:gd name="connsiteY38" fmla="*/ 4441370 h 4441370"/>
              <a:gd name="connsiteX39" fmla="*/ 3841573 w 9576707"/>
              <a:gd name="connsiteY39" fmla="*/ 4441370 h 4441370"/>
              <a:gd name="connsiteX40" fmla="*/ 3344513 w 9576707"/>
              <a:gd name="connsiteY40" fmla="*/ 4441370 h 4441370"/>
              <a:gd name="connsiteX41" fmla="*/ 2752775 w 9576707"/>
              <a:gd name="connsiteY41" fmla="*/ 4441370 h 4441370"/>
              <a:gd name="connsiteX42" fmla="*/ 2350394 w 9576707"/>
              <a:gd name="connsiteY42" fmla="*/ 4441370 h 4441370"/>
              <a:gd name="connsiteX43" fmla="*/ 1569300 w 9576707"/>
              <a:gd name="connsiteY43" fmla="*/ 4441370 h 4441370"/>
              <a:gd name="connsiteX44" fmla="*/ 977562 w 9576707"/>
              <a:gd name="connsiteY44" fmla="*/ 4441370 h 4441370"/>
              <a:gd name="connsiteX45" fmla="*/ 54451 w 9576707"/>
              <a:gd name="connsiteY45" fmla="*/ 4441370 h 4441370"/>
              <a:gd name="connsiteX46" fmla="*/ 0 w 9576707"/>
              <a:gd name="connsiteY46" fmla="*/ 4386919 h 4441370"/>
              <a:gd name="connsiteX47" fmla="*/ 0 w 9576707"/>
              <a:gd name="connsiteY47" fmla="*/ 3758711 h 4441370"/>
              <a:gd name="connsiteX48" fmla="*/ 0 w 9576707"/>
              <a:gd name="connsiteY48" fmla="*/ 3303802 h 4441370"/>
              <a:gd name="connsiteX49" fmla="*/ 0 w 9576707"/>
              <a:gd name="connsiteY49" fmla="*/ 2762244 h 4441370"/>
              <a:gd name="connsiteX50" fmla="*/ 0 w 9576707"/>
              <a:gd name="connsiteY50" fmla="*/ 2350659 h 4441370"/>
              <a:gd name="connsiteX51" fmla="*/ 0 w 9576707"/>
              <a:gd name="connsiteY51" fmla="*/ 1722451 h 4441370"/>
              <a:gd name="connsiteX52" fmla="*/ 0 w 9576707"/>
              <a:gd name="connsiteY52" fmla="*/ 1180893 h 4441370"/>
              <a:gd name="connsiteX53" fmla="*/ 0 w 9576707"/>
              <a:gd name="connsiteY53" fmla="*/ 552685 h 4441370"/>
              <a:gd name="connsiteX54" fmla="*/ 0 w 9576707"/>
              <a:gd name="connsiteY54" fmla="*/ 54451 h 4441370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9576707" h="4441370" extrusionOk="0">
                <a:moveTo>
                  <a:pt x="0" y="54451"/>
                </a:moveTo>
                <a:cubicBezTo>
                  <a:pt x="-5723" y="20849"/>
                  <a:pt x="21344" y="1139"/>
                  <a:pt x="54451" y="0"/>
                </a:cubicBezTo>
                <a:cubicBezTo>
                  <a:pt x="400097" y="-59669"/>
                  <a:pt x="593638" y="86715"/>
                  <a:pt x="835545" y="0"/>
                </a:cubicBezTo>
                <a:cubicBezTo>
                  <a:pt x="1077452" y="-86715"/>
                  <a:pt x="1201342" y="48968"/>
                  <a:pt x="1332605" y="0"/>
                </a:cubicBezTo>
                <a:cubicBezTo>
                  <a:pt x="1463868" y="-48968"/>
                  <a:pt x="1600662" y="27761"/>
                  <a:pt x="1734986" y="0"/>
                </a:cubicBezTo>
                <a:cubicBezTo>
                  <a:pt x="1869310" y="-27761"/>
                  <a:pt x="2236067" y="29722"/>
                  <a:pt x="2421402" y="0"/>
                </a:cubicBezTo>
                <a:cubicBezTo>
                  <a:pt x="2606737" y="-29722"/>
                  <a:pt x="2720915" y="41328"/>
                  <a:pt x="2918462" y="0"/>
                </a:cubicBezTo>
                <a:cubicBezTo>
                  <a:pt x="3116009" y="-41328"/>
                  <a:pt x="3376817" y="68852"/>
                  <a:pt x="3699556" y="0"/>
                </a:cubicBezTo>
                <a:cubicBezTo>
                  <a:pt x="4022295" y="-68852"/>
                  <a:pt x="3998573" y="36290"/>
                  <a:pt x="4101938" y="0"/>
                </a:cubicBezTo>
                <a:cubicBezTo>
                  <a:pt x="4205303" y="-36290"/>
                  <a:pt x="4612218" y="37261"/>
                  <a:pt x="4883032" y="0"/>
                </a:cubicBezTo>
                <a:cubicBezTo>
                  <a:pt x="5153846" y="-37261"/>
                  <a:pt x="5064671" y="20823"/>
                  <a:pt x="5190735" y="0"/>
                </a:cubicBezTo>
                <a:cubicBezTo>
                  <a:pt x="5316799" y="-20823"/>
                  <a:pt x="5643619" y="49126"/>
                  <a:pt x="5782473" y="0"/>
                </a:cubicBezTo>
                <a:cubicBezTo>
                  <a:pt x="5921327" y="-49126"/>
                  <a:pt x="6125676" y="66654"/>
                  <a:pt x="6374211" y="0"/>
                </a:cubicBezTo>
                <a:cubicBezTo>
                  <a:pt x="6622746" y="-66654"/>
                  <a:pt x="6743360" y="39740"/>
                  <a:pt x="6871271" y="0"/>
                </a:cubicBezTo>
                <a:cubicBezTo>
                  <a:pt x="6999182" y="-39740"/>
                  <a:pt x="7349718" y="34855"/>
                  <a:pt x="7652365" y="0"/>
                </a:cubicBezTo>
                <a:cubicBezTo>
                  <a:pt x="7955012" y="-34855"/>
                  <a:pt x="8219640" y="56896"/>
                  <a:pt x="8433458" y="0"/>
                </a:cubicBezTo>
                <a:cubicBezTo>
                  <a:pt x="8647276" y="-56896"/>
                  <a:pt x="8754404" y="16816"/>
                  <a:pt x="8835840" y="0"/>
                </a:cubicBezTo>
                <a:cubicBezTo>
                  <a:pt x="8917276" y="-16816"/>
                  <a:pt x="9368140" y="28396"/>
                  <a:pt x="9522256" y="0"/>
                </a:cubicBezTo>
                <a:cubicBezTo>
                  <a:pt x="9551974" y="-722"/>
                  <a:pt x="9577009" y="20295"/>
                  <a:pt x="9576707" y="54451"/>
                </a:cubicBezTo>
                <a:cubicBezTo>
                  <a:pt x="9601128" y="313634"/>
                  <a:pt x="9539783" y="512142"/>
                  <a:pt x="9576707" y="639334"/>
                </a:cubicBezTo>
                <a:cubicBezTo>
                  <a:pt x="9613631" y="766526"/>
                  <a:pt x="9573047" y="897326"/>
                  <a:pt x="9576707" y="1094243"/>
                </a:cubicBezTo>
                <a:cubicBezTo>
                  <a:pt x="9580367" y="1291160"/>
                  <a:pt x="9517134" y="1435150"/>
                  <a:pt x="9576707" y="1722451"/>
                </a:cubicBezTo>
                <a:cubicBezTo>
                  <a:pt x="9636280" y="2009752"/>
                  <a:pt x="9551023" y="2154956"/>
                  <a:pt x="9576707" y="2264010"/>
                </a:cubicBezTo>
                <a:cubicBezTo>
                  <a:pt x="9602391" y="2373064"/>
                  <a:pt x="9573404" y="2620843"/>
                  <a:pt x="9576707" y="2718919"/>
                </a:cubicBezTo>
                <a:cubicBezTo>
                  <a:pt x="9580010" y="2816995"/>
                  <a:pt x="9528272" y="2999236"/>
                  <a:pt x="9576707" y="3260477"/>
                </a:cubicBezTo>
                <a:cubicBezTo>
                  <a:pt x="9625142" y="3521718"/>
                  <a:pt x="9532245" y="3531350"/>
                  <a:pt x="9576707" y="3672062"/>
                </a:cubicBezTo>
                <a:cubicBezTo>
                  <a:pt x="9621169" y="3812774"/>
                  <a:pt x="9505296" y="4208415"/>
                  <a:pt x="9576707" y="4386919"/>
                </a:cubicBezTo>
                <a:cubicBezTo>
                  <a:pt x="9575333" y="4419750"/>
                  <a:pt x="9549633" y="4437794"/>
                  <a:pt x="9522256" y="4441370"/>
                </a:cubicBezTo>
                <a:cubicBezTo>
                  <a:pt x="9347474" y="4476053"/>
                  <a:pt x="9110152" y="4430868"/>
                  <a:pt x="8835840" y="4441370"/>
                </a:cubicBezTo>
                <a:cubicBezTo>
                  <a:pt x="8561528" y="4451872"/>
                  <a:pt x="8573012" y="4413864"/>
                  <a:pt x="8433458" y="4441370"/>
                </a:cubicBezTo>
                <a:cubicBezTo>
                  <a:pt x="8293904" y="4468876"/>
                  <a:pt x="8024503" y="4399619"/>
                  <a:pt x="7747043" y="4441370"/>
                </a:cubicBezTo>
                <a:cubicBezTo>
                  <a:pt x="7469583" y="4483121"/>
                  <a:pt x="7553465" y="4434231"/>
                  <a:pt x="7439339" y="4441370"/>
                </a:cubicBezTo>
                <a:cubicBezTo>
                  <a:pt x="7325213" y="4448509"/>
                  <a:pt x="6999190" y="4432437"/>
                  <a:pt x="6752923" y="4441370"/>
                </a:cubicBezTo>
                <a:cubicBezTo>
                  <a:pt x="6506656" y="4450303"/>
                  <a:pt x="6481806" y="4409667"/>
                  <a:pt x="6350541" y="4441370"/>
                </a:cubicBezTo>
                <a:cubicBezTo>
                  <a:pt x="6219276" y="4473073"/>
                  <a:pt x="6121962" y="4420617"/>
                  <a:pt x="6042838" y="4441370"/>
                </a:cubicBezTo>
                <a:cubicBezTo>
                  <a:pt x="5963714" y="4462123"/>
                  <a:pt x="5796582" y="4437467"/>
                  <a:pt x="5640456" y="4441370"/>
                </a:cubicBezTo>
                <a:cubicBezTo>
                  <a:pt x="5484330" y="4445273"/>
                  <a:pt x="5161470" y="4433121"/>
                  <a:pt x="4954040" y="4441370"/>
                </a:cubicBezTo>
                <a:cubicBezTo>
                  <a:pt x="4746610" y="4449619"/>
                  <a:pt x="4749035" y="4424295"/>
                  <a:pt x="4551658" y="4441370"/>
                </a:cubicBezTo>
                <a:cubicBezTo>
                  <a:pt x="4354281" y="4458445"/>
                  <a:pt x="4350864" y="4421028"/>
                  <a:pt x="4243955" y="4441370"/>
                </a:cubicBezTo>
                <a:cubicBezTo>
                  <a:pt x="4137046" y="4461712"/>
                  <a:pt x="4039577" y="4438749"/>
                  <a:pt x="3841573" y="4441370"/>
                </a:cubicBezTo>
                <a:cubicBezTo>
                  <a:pt x="3643569" y="4443991"/>
                  <a:pt x="3516546" y="4389904"/>
                  <a:pt x="3344513" y="4441370"/>
                </a:cubicBezTo>
                <a:cubicBezTo>
                  <a:pt x="3172480" y="4492836"/>
                  <a:pt x="2960418" y="4425839"/>
                  <a:pt x="2752775" y="4441370"/>
                </a:cubicBezTo>
                <a:cubicBezTo>
                  <a:pt x="2545132" y="4456901"/>
                  <a:pt x="2501517" y="4435299"/>
                  <a:pt x="2350394" y="4441370"/>
                </a:cubicBezTo>
                <a:cubicBezTo>
                  <a:pt x="2199271" y="4447441"/>
                  <a:pt x="1907307" y="4431356"/>
                  <a:pt x="1569300" y="4441370"/>
                </a:cubicBezTo>
                <a:cubicBezTo>
                  <a:pt x="1231293" y="4451384"/>
                  <a:pt x="1245340" y="4436942"/>
                  <a:pt x="977562" y="4441370"/>
                </a:cubicBezTo>
                <a:cubicBezTo>
                  <a:pt x="709784" y="4445798"/>
                  <a:pt x="392966" y="4352604"/>
                  <a:pt x="54451" y="4441370"/>
                </a:cubicBezTo>
                <a:cubicBezTo>
                  <a:pt x="20476" y="4436905"/>
                  <a:pt x="1552" y="4415312"/>
                  <a:pt x="0" y="4386919"/>
                </a:cubicBezTo>
                <a:cubicBezTo>
                  <a:pt x="-11749" y="4160362"/>
                  <a:pt x="29710" y="3939141"/>
                  <a:pt x="0" y="3758711"/>
                </a:cubicBezTo>
                <a:cubicBezTo>
                  <a:pt x="-29710" y="3578281"/>
                  <a:pt x="17216" y="3521749"/>
                  <a:pt x="0" y="3303802"/>
                </a:cubicBezTo>
                <a:cubicBezTo>
                  <a:pt x="-17216" y="3085855"/>
                  <a:pt x="35035" y="3018365"/>
                  <a:pt x="0" y="2762244"/>
                </a:cubicBezTo>
                <a:cubicBezTo>
                  <a:pt x="-35035" y="2506123"/>
                  <a:pt x="47611" y="2504116"/>
                  <a:pt x="0" y="2350659"/>
                </a:cubicBezTo>
                <a:cubicBezTo>
                  <a:pt x="-47611" y="2197203"/>
                  <a:pt x="64939" y="1919451"/>
                  <a:pt x="0" y="1722451"/>
                </a:cubicBezTo>
                <a:cubicBezTo>
                  <a:pt x="-64939" y="1525451"/>
                  <a:pt x="22848" y="1441418"/>
                  <a:pt x="0" y="1180893"/>
                </a:cubicBezTo>
                <a:cubicBezTo>
                  <a:pt x="-22848" y="920368"/>
                  <a:pt x="49450" y="736306"/>
                  <a:pt x="0" y="552685"/>
                </a:cubicBezTo>
                <a:cubicBezTo>
                  <a:pt x="-49450" y="369064"/>
                  <a:pt x="32172" y="263709"/>
                  <a:pt x="0" y="54451"/>
                </a:cubicBezTo>
                <a:close/>
              </a:path>
            </a:pathLst>
          </a:custGeom>
          <a:solidFill>
            <a:schemeClr val="bg1"/>
          </a:solidFill>
          <a:ln w="53975">
            <a:solidFill>
              <a:srgbClr val="FFC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阿里巴巴普惠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21961779"/>
      </p:ext>
    </p:extLst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9FE15A58-27D7-430C-AB1B-0D7ADADAEB47}"/>
              </a:ext>
            </a:extLst>
          </p:cNvPr>
          <p:cNvGrpSpPr/>
          <p:nvPr userDrawn="1"/>
        </p:nvGrpSpPr>
        <p:grpSpPr>
          <a:xfrm>
            <a:off x="-247995" y="-628791"/>
            <a:ext cx="12923658" cy="8863649"/>
            <a:chOff x="-247995" y="-628791"/>
            <a:chExt cx="12923658" cy="8863649"/>
          </a:xfrm>
          <a:solidFill>
            <a:srgbClr val="FFC000"/>
          </a:solidFill>
        </p:grpSpPr>
        <p:sp>
          <p:nvSpPr>
            <p:cNvPr id="8" name="流程图: 数据 7">
              <a:extLst>
                <a:ext uri="{FF2B5EF4-FFF2-40B4-BE49-F238E27FC236}">
                  <a16:creationId xmlns:a16="http://schemas.microsoft.com/office/drawing/2014/main" xmlns="" id="{EDDD0623-42B7-4024-AA8A-03F7BE63C5A7}"/>
                </a:ext>
              </a:extLst>
            </p:cNvPr>
            <p:cNvSpPr/>
            <p:nvPr/>
          </p:nvSpPr>
          <p:spPr>
            <a:xfrm rot="784239">
              <a:off x="-247995" y="-628791"/>
              <a:ext cx="773867" cy="6279419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9" name="流程图: 数据 8">
              <a:extLst>
                <a:ext uri="{FF2B5EF4-FFF2-40B4-BE49-F238E27FC236}">
                  <a16:creationId xmlns:a16="http://schemas.microsoft.com/office/drawing/2014/main" xmlns="" id="{5DA6C829-BB37-44D1-ADF3-B75977710EE8}"/>
                </a:ext>
              </a:extLst>
            </p:cNvPr>
            <p:cNvSpPr/>
            <p:nvPr/>
          </p:nvSpPr>
          <p:spPr>
            <a:xfrm rot="784239">
              <a:off x="966984" y="-395707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10" name="流程图: 数据 9">
              <a:extLst>
                <a:ext uri="{FF2B5EF4-FFF2-40B4-BE49-F238E27FC236}">
                  <a16:creationId xmlns:a16="http://schemas.microsoft.com/office/drawing/2014/main" xmlns="" id="{13F1309A-59E4-4560-9828-14A1B5EDD2B8}"/>
                </a:ext>
              </a:extLst>
            </p:cNvPr>
            <p:cNvSpPr/>
            <p:nvPr/>
          </p:nvSpPr>
          <p:spPr>
            <a:xfrm rot="784239">
              <a:off x="2181963" y="-480962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11" name="流程图: 数据 10">
              <a:extLst>
                <a:ext uri="{FF2B5EF4-FFF2-40B4-BE49-F238E27FC236}">
                  <a16:creationId xmlns:a16="http://schemas.microsoft.com/office/drawing/2014/main" xmlns="" id="{5620B737-ECE9-4920-B260-1C7D57A17742}"/>
                </a:ext>
              </a:extLst>
            </p:cNvPr>
            <p:cNvSpPr/>
            <p:nvPr/>
          </p:nvSpPr>
          <p:spPr>
            <a:xfrm rot="784239">
              <a:off x="3396942" y="-395708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12" name="流程图: 数据 11">
              <a:extLst>
                <a:ext uri="{FF2B5EF4-FFF2-40B4-BE49-F238E27FC236}">
                  <a16:creationId xmlns:a16="http://schemas.microsoft.com/office/drawing/2014/main" xmlns="" id="{9A198F25-857C-4AC7-B203-68D74E6ECA7A}"/>
                </a:ext>
              </a:extLst>
            </p:cNvPr>
            <p:cNvSpPr/>
            <p:nvPr/>
          </p:nvSpPr>
          <p:spPr>
            <a:xfrm rot="784239">
              <a:off x="4611921" y="-342343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13" name="流程图: 数据 12">
              <a:extLst>
                <a:ext uri="{FF2B5EF4-FFF2-40B4-BE49-F238E27FC236}">
                  <a16:creationId xmlns:a16="http://schemas.microsoft.com/office/drawing/2014/main" xmlns="" id="{AD646D2B-DBF1-4C39-87CA-187D2C52AB77}"/>
                </a:ext>
              </a:extLst>
            </p:cNvPr>
            <p:cNvSpPr/>
            <p:nvPr/>
          </p:nvSpPr>
          <p:spPr>
            <a:xfrm rot="784239">
              <a:off x="5826900" y="-480962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14" name="流程图: 数据 13">
              <a:extLst>
                <a:ext uri="{FF2B5EF4-FFF2-40B4-BE49-F238E27FC236}">
                  <a16:creationId xmlns:a16="http://schemas.microsoft.com/office/drawing/2014/main" xmlns="" id="{35C39C24-B2E7-45E6-B9D0-71E5F8059BD0}"/>
                </a:ext>
              </a:extLst>
            </p:cNvPr>
            <p:cNvSpPr/>
            <p:nvPr/>
          </p:nvSpPr>
          <p:spPr>
            <a:xfrm rot="784239">
              <a:off x="7041879" y="-480960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15" name="流程图: 数据 14">
              <a:extLst>
                <a:ext uri="{FF2B5EF4-FFF2-40B4-BE49-F238E27FC236}">
                  <a16:creationId xmlns:a16="http://schemas.microsoft.com/office/drawing/2014/main" xmlns="" id="{6CB72BB1-F025-4C56-AC28-0E59E577A1A3}"/>
                </a:ext>
              </a:extLst>
            </p:cNvPr>
            <p:cNvSpPr/>
            <p:nvPr/>
          </p:nvSpPr>
          <p:spPr>
            <a:xfrm rot="784239">
              <a:off x="8256858" y="-342342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16" name="流程图: 数据 15">
              <a:extLst>
                <a:ext uri="{FF2B5EF4-FFF2-40B4-BE49-F238E27FC236}">
                  <a16:creationId xmlns:a16="http://schemas.microsoft.com/office/drawing/2014/main" xmlns="" id="{F760F46C-48B9-491A-8CAC-92FD69528572}"/>
                </a:ext>
              </a:extLst>
            </p:cNvPr>
            <p:cNvSpPr/>
            <p:nvPr/>
          </p:nvSpPr>
          <p:spPr>
            <a:xfrm rot="784239">
              <a:off x="9471837" y="-517982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17" name="流程图: 数据 16">
              <a:extLst>
                <a:ext uri="{FF2B5EF4-FFF2-40B4-BE49-F238E27FC236}">
                  <a16:creationId xmlns:a16="http://schemas.microsoft.com/office/drawing/2014/main" xmlns="" id="{28570652-ADF1-4427-A268-E0F984FAF713}"/>
                </a:ext>
              </a:extLst>
            </p:cNvPr>
            <p:cNvSpPr/>
            <p:nvPr/>
          </p:nvSpPr>
          <p:spPr>
            <a:xfrm rot="784239">
              <a:off x="10686816" y="-395707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18" name="流程图: 数据 17">
              <a:extLst>
                <a:ext uri="{FF2B5EF4-FFF2-40B4-BE49-F238E27FC236}">
                  <a16:creationId xmlns:a16="http://schemas.microsoft.com/office/drawing/2014/main" xmlns="" id="{7A2C0D65-0B4C-432B-B1AD-E8E1A4BE389D}"/>
                </a:ext>
              </a:extLst>
            </p:cNvPr>
            <p:cNvSpPr/>
            <p:nvPr/>
          </p:nvSpPr>
          <p:spPr>
            <a:xfrm rot="784239">
              <a:off x="11901796" y="340893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</p:grpSp>
      <p:sp>
        <p:nvSpPr>
          <p:cNvPr id="20" name="PA-矩形: 圆角 15">
            <a:extLst>
              <a:ext uri="{FF2B5EF4-FFF2-40B4-BE49-F238E27FC236}">
                <a16:creationId xmlns:a16="http://schemas.microsoft.com/office/drawing/2014/main" xmlns="" id="{23FC67D8-5F5C-42C2-80A0-3937FDE72A30}"/>
              </a:ext>
            </a:extLst>
          </p:cNvPr>
          <p:cNvSpPr/>
          <p:nvPr userDrawn="1">
            <p:custDataLst>
              <p:tags r:id="rId1"/>
            </p:custDataLst>
          </p:nvPr>
        </p:nvSpPr>
        <p:spPr>
          <a:xfrm>
            <a:off x="177800" y="190501"/>
            <a:ext cx="11823699" cy="6451600"/>
          </a:xfrm>
          <a:custGeom>
            <a:gdLst>
              <a:gd name="connsiteX0" fmla="*/ 0 w 9576707"/>
              <a:gd name="connsiteY0" fmla="*/ 54451 h 4441370"/>
              <a:gd name="connsiteX1" fmla="*/ 54451 w 9576707"/>
              <a:gd name="connsiteY1" fmla="*/ 0 h 4441370"/>
              <a:gd name="connsiteX2" fmla="*/ 835545 w 9576707"/>
              <a:gd name="connsiteY2" fmla="*/ 0 h 4441370"/>
              <a:gd name="connsiteX3" fmla="*/ 1332605 w 9576707"/>
              <a:gd name="connsiteY3" fmla="*/ 0 h 4441370"/>
              <a:gd name="connsiteX4" fmla="*/ 1734986 w 9576707"/>
              <a:gd name="connsiteY4" fmla="*/ 0 h 4441370"/>
              <a:gd name="connsiteX5" fmla="*/ 2421402 w 9576707"/>
              <a:gd name="connsiteY5" fmla="*/ 0 h 4441370"/>
              <a:gd name="connsiteX6" fmla="*/ 2918462 w 9576707"/>
              <a:gd name="connsiteY6" fmla="*/ 0 h 4441370"/>
              <a:gd name="connsiteX7" fmla="*/ 3699556 w 9576707"/>
              <a:gd name="connsiteY7" fmla="*/ 0 h 4441370"/>
              <a:gd name="connsiteX8" fmla="*/ 4101938 w 9576707"/>
              <a:gd name="connsiteY8" fmla="*/ 0 h 4441370"/>
              <a:gd name="connsiteX9" fmla="*/ 4883032 w 9576707"/>
              <a:gd name="connsiteY9" fmla="*/ 0 h 4441370"/>
              <a:gd name="connsiteX10" fmla="*/ 5190735 w 9576707"/>
              <a:gd name="connsiteY10" fmla="*/ 0 h 4441370"/>
              <a:gd name="connsiteX11" fmla="*/ 5782473 w 9576707"/>
              <a:gd name="connsiteY11" fmla="*/ 0 h 4441370"/>
              <a:gd name="connsiteX12" fmla="*/ 6374211 w 9576707"/>
              <a:gd name="connsiteY12" fmla="*/ 0 h 4441370"/>
              <a:gd name="connsiteX13" fmla="*/ 6871271 w 9576707"/>
              <a:gd name="connsiteY13" fmla="*/ 0 h 4441370"/>
              <a:gd name="connsiteX14" fmla="*/ 7652365 w 9576707"/>
              <a:gd name="connsiteY14" fmla="*/ 0 h 4441370"/>
              <a:gd name="connsiteX15" fmla="*/ 8433458 w 9576707"/>
              <a:gd name="connsiteY15" fmla="*/ 0 h 4441370"/>
              <a:gd name="connsiteX16" fmla="*/ 8835840 w 9576707"/>
              <a:gd name="connsiteY16" fmla="*/ 0 h 4441370"/>
              <a:gd name="connsiteX17" fmla="*/ 9522256 w 9576707"/>
              <a:gd name="connsiteY17" fmla="*/ 0 h 4441370"/>
              <a:gd name="connsiteX18" fmla="*/ 9576707 w 9576707"/>
              <a:gd name="connsiteY18" fmla="*/ 54451 h 4441370"/>
              <a:gd name="connsiteX19" fmla="*/ 9576707 w 9576707"/>
              <a:gd name="connsiteY19" fmla="*/ 639334 h 4441370"/>
              <a:gd name="connsiteX20" fmla="*/ 9576707 w 9576707"/>
              <a:gd name="connsiteY20" fmla="*/ 1094243 h 4441370"/>
              <a:gd name="connsiteX21" fmla="*/ 9576707 w 9576707"/>
              <a:gd name="connsiteY21" fmla="*/ 1722451 h 4441370"/>
              <a:gd name="connsiteX22" fmla="*/ 9576707 w 9576707"/>
              <a:gd name="connsiteY22" fmla="*/ 2264010 h 4441370"/>
              <a:gd name="connsiteX23" fmla="*/ 9576707 w 9576707"/>
              <a:gd name="connsiteY23" fmla="*/ 2718919 h 4441370"/>
              <a:gd name="connsiteX24" fmla="*/ 9576707 w 9576707"/>
              <a:gd name="connsiteY24" fmla="*/ 3260477 h 4441370"/>
              <a:gd name="connsiteX25" fmla="*/ 9576707 w 9576707"/>
              <a:gd name="connsiteY25" fmla="*/ 3672062 h 4441370"/>
              <a:gd name="connsiteX26" fmla="*/ 9576707 w 9576707"/>
              <a:gd name="connsiteY26" fmla="*/ 4386919 h 4441370"/>
              <a:gd name="connsiteX27" fmla="*/ 9522256 w 9576707"/>
              <a:gd name="connsiteY27" fmla="*/ 4441370 h 4441370"/>
              <a:gd name="connsiteX28" fmla="*/ 8835840 w 9576707"/>
              <a:gd name="connsiteY28" fmla="*/ 4441370 h 4441370"/>
              <a:gd name="connsiteX29" fmla="*/ 8433458 w 9576707"/>
              <a:gd name="connsiteY29" fmla="*/ 4441370 h 4441370"/>
              <a:gd name="connsiteX30" fmla="*/ 7747043 w 9576707"/>
              <a:gd name="connsiteY30" fmla="*/ 4441370 h 4441370"/>
              <a:gd name="connsiteX31" fmla="*/ 7439339 w 9576707"/>
              <a:gd name="connsiteY31" fmla="*/ 4441370 h 4441370"/>
              <a:gd name="connsiteX32" fmla="*/ 6752923 w 9576707"/>
              <a:gd name="connsiteY32" fmla="*/ 4441370 h 4441370"/>
              <a:gd name="connsiteX33" fmla="*/ 6350541 w 9576707"/>
              <a:gd name="connsiteY33" fmla="*/ 4441370 h 4441370"/>
              <a:gd name="connsiteX34" fmla="*/ 6042838 w 9576707"/>
              <a:gd name="connsiteY34" fmla="*/ 4441370 h 4441370"/>
              <a:gd name="connsiteX35" fmla="*/ 5640456 w 9576707"/>
              <a:gd name="connsiteY35" fmla="*/ 4441370 h 4441370"/>
              <a:gd name="connsiteX36" fmla="*/ 4954040 w 9576707"/>
              <a:gd name="connsiteY36" fmla="*/ 4441370 h 4441370"/>
              <a:gd name="connsiteX37" fmla="*/ 4551658 w 9576707"/>
              <a:gd name="connsiteY37" fmla="*/ 4441370 h 4441370"/>
              <a:gd name="connsiteX38" fmla="*/ 4243955 w 9576707"/>
              <a:gd name="connsiteY38" fmla="*/ 4441370 h 4441370"/>
              <a:gd name="connsiteX39" fmla="*/ 3841573 w 9576707"/>
              <a:gd name="connsiteY39" fmla="*/ 4441370 h 4441370"/>
              <a:gd name="connsiteX40" fmla="*/ 3344513 w 9576707"/>
              <a:gd name="connsiteY40" fmla="*/ 4441370 h 4441370"/>
              <a:gd name="connsiteX41" fmla="*/ 2752775 w 9576707"/>
              <a:gd name="connsiteY41" fmla="*/ 4441370 h 4441370"/>
              <a:gd name="connsiteX42" fmla="*/ 2350394 w 9576707"/>
              <a:gd name="connsiteY42" fmla="*/ 4441370 h 4441370"/>
              <a:gd name="connsiteX43" fmla="*/ 1569300 w 9576707"/>
              <a:gd name="connsiteY43" fmla="*/ 4441370 h 4441370"/>
              <a:gd name="connsiteX44" fmla="*/ 977562 w 9576707"/>
              <a:gd name="connsiteY44" fmla="*/ 4441370 h 4441370"/>
              <a:gd name="connsiteX45" fmla="*/ 54451 w 9576707"/>
              <a:gd name="connsiteY45" fmla="*/ 4441370 h 4441370"/>
              <a:gd name="connsiteX46" fmla="*/ 0 w 9576707"/>
              <a:gd name="connsiteY46" fmla="*/ 4386919 h 4441370"/>
              <a:gd name="connsiteX47" fmla="*/ 0 w 9576707"/>
              <a:gd name="connsiteY47" fmla="*/ 3758711 h 4441370"/>
              <a:gd name="connsiteX48" fmla="*/ 0 w 9576707"/>
              <a:gd name="connsiteY48" fmla="*/ 3303802 h 4441370"/>
              <a:gd name="connsiteX49" fmla="*/ 0 w 9576707"/>
              <a:gd name="connsiteY49" fmla="*/ 2762244 h 4441370"/>
              <a:gd name="connsiteX50" fmla="*/ 0 w 9576707"/>
              <a:gd name="connsiteY50" fmla="*/ 2350659 h 4441370"/>
              <a:gd name="connsiteX51" fmla="*/ 0 w 9576707"/>
              <a:gd name="connsiteY51" fmla="*/ 1722451 h 4441370"/>
              <a:gd name="connsiteX52" fmla="*/ 0 w 9576707"/>
              <a:gd name="connsiteY52" fmla="*/ 1180893 h 4441370"/>
              <a:gd name="connsiteX53" fmla="*/ 0 w 9576707"/>
              <a:gd name="connsiteY53" fmla="*/ 552685 h 4441370"/>
              <a:gd name="connsiteX54" fmla="*/ 0 w 9576707"/>
              <a:gd name="connsiteY54" fmla="*/ 54451 h 4441370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9576707" h="4441370" extrusionOk="0">
                <a:moveTo>
                  <a:pt x="0" y="54451"/>
                </a:moveTo>
                <a:cubicBezTo>
                  <a:pt x="-5723" y="20849"/>
                  <a:pt x="21344" y="1139"/>
                  <a:pt x="54451" y="0"/>
                </a:cubicBezTo>
                <a:cubicBezTo>
                  <a:pt x="400097" y="-59669"/>
                  <a:pt x="593638" y="86715"/>
                  <a:pt x="835545" y="0"/>
                </a:cubicBezTo>
                <a:cubicBezTo>
                  <a:pt x="1077452" y="-86715"/>
                  <a:pt x="1201342" y="48968"/>
                  <a:pt x="1332605" y="0"/>
                </a:cubicBezTo>
                <a:cubicBezTo>
                  <a:pt x="1463868" y="-48968"/>
                  <a:pt x="1600662" y="27761"/>
                  <a:pt x="1734986" y="0"/>
                </a:cubicBezTo>
                <a:cubicBezTo>
                  <a:pt x="1869310" y="-27761"/>
                  <a:pt x="2236067" y="29722"/>
                  <a:pt x="2421402" y="0"/>
                </a:cubicBezTo>
                <a:cubicBezTo>
                  <a:pt x="2606737" y="-29722"/>
                  <a:pt x="2720915" y="41328"/>
                  <a:pt x="2918462" y="0"/>
                </a:cubicBezTo>
                <a:cubicBezTo>
                  <a:pt x="3116009" y="-41328"/>
                  <a:pt x="3376817" y="68852"/>
                  <a:pt x="3699556" y="0"/>
                </a:cubicBezTo>
                <a:cubicBezTo>
                  <a:pt x="4022295" y="-68852"/>
                  <a:pt x="3998573" y="36290"/>
                  <a:pt x="4101938" y="0"/>
                </a:cubicBezTo>
                <a:cubicBezTo>
                  <a:pt x="4205303" y="-36290"/>
                  <a:pt x="4612218" y="37261"/>
                  <a:pt x="4883032" y="0"/>
                </a:cubicBezTo>
                <a:cubicBezTo>
                  <a:pt x="5153846" y="-37261"/>
                  <a:pt x="5064671" y="20823"/>
                  <a:pt x="5190735" y="0"/>
                </a:cubicBezTo>
                <a:cubicBezTo>
                  <a:pt x="5316799" y="-20823"/>
                  <a:pt x="5643619" y="49126"/>
                  <a:pt x="5782473" y="0"/>
                </a:cubicBezTo>
                <a:cubicBezTo>
                  <a:pt x="5921327" y="-49126"/>
                  <a:pt x="6125676" y="66654"/>
                  <a:pt x="6374211" y="0"/>
                </a:cubicBezTo>
                <a:cubicBezTo>
                  <a:pt x="6622746" y="-66654"/>
                  <a:pt x="6743360" y="39740"/>
                  <a:pt x="6871271" y="0"/>
                </a:cubicBezTo>
                <a:cubicBezTo>
                  <a:pt x="6999182" y="-39740"/>
                  <a:pt x="7349718" y="34855"/>
                  <a:pt x="7652365" y="0"/>
                </a:cubicBezTo>
                <a:cubicBezTo>
                  <a:pt x="7955012" y="-34855"/>
                  <a:pt x="8219640" y="56896"/>
                  <a:pt x="8433458" y="0"/>
                </a:cubicBezTo>
                <a:cubicBezTo>
                  <a:pt x="8647276" y="-56896"/>
                  <a:pt x="8754404" y="16816"/>
                  <a:pt x="8835840" y="0"/>
                </a:cubicBezTo>
                <a:cubicBezTo>
                  <a:pt x="8917276" y="-16816"/>
                  <a:pt x="9368140" y="28396"/>
                  <a:pt x="9522256" y="0"/>
                </a:cubicBezTo>
                <a:cubicBezTo>
                  <a:pt x="9551974" y="-722"/>
                  <a:pt x="9577009" y="20295"/>
                  <a:pt x="9576707" y="54451"/>
                </a:cubicBezTo>
                <a:cubicBezTo>
                  <a:pt x="9601128" y="313634"/>
                  <a:pt x="9539783" y="512142"/>
                  <a:pt x="9576707" y="639334"/>
                </a:cubicBezTo>
                <a:cubicBezTo>
                  <a:pt x="9613631" y="766526"/>
                  <a:pt x="9573047" y="897326"/>
                  <a:pt x="9576707" y="1094243"/>
                </a:cubicBezTo>
                <a:cubicBezTo>
                  <a:pt x="9580367" y="1291160"/>
                  <a:pt x="9517134" y="1435150"/>
                  <a:pt x="9576707" y="1722451"/>
                </a:cubicBezTo>
                <a:cubicBezTo>
                  <a:pt x="9636280" y="2009752"/>
                  <a:pt x="9551023" y="2154956"/>
                  <a:pt x="9576707" y="2264010"/>
                </a:cubicBezTo>
                <a:cubicBezTo>
                  <a:pt x="9602391" y="2373064"/>
                  <a:pt x="9573404" y="2620843"/>
                  <a:pt x="9576707" y="2718919"/>
                </a:cubicBezTo>
                <a:cubicBezTo>
                  <a:pt x="9580010" y="2816995"/>
                  <a:pt x="9528272" y="2999236"/>
                  <a:pt x="9576707" y="3260477"/>
                </a:cubicBezTo>
                <a:cubicBezTo>
                  <a:pt x="9625142" y="3521718"/>
                  <a:pt x="9532245" y="3531350"/>
                  <a:pt x="9576707" y="3672062"/>
                </a:cubicBezTo>
                <a:cubicBezTo>
                  <a:pt x="9621169" y="3812774"/>
                  <a:pt x="9505296" y="4208415"/>
                  <a:pt x="9576707" y="4386919"/>
                </a:cubicBezTo>
                <a:cubicBezTo>
                  <a:pt x="9575333" y="4419750"/>
                  <a:pt x="9549633" y="4437794"/>
                  <a:pt x="9522256" y="4441370"/>
                </a:cubicBezTo>
                <a:cubicBezTo>
                  <a:pt x="9347474" y="4476053"/>
                  <a:pt x="9110152" y="4430868"/>
                  <a:pt x="8835840" y="4441370"/>
                </a:cubicBezTo>
                <a:cubicBezTo>
                  <a:pt x="8561528" y="4451872"/>
                  <a:pt x="8573012" y="4413864"/>
                  <a:pt x="8433458" y="4441370"/>
                </a:cubicBezTo>
                <a:cubicBezTo>
                  <a:pt x="8293904" y="4468876"/>
                  <a:pt x="8024503" y="4399619"/>
                  <a:pt x="7747043" y="4441370"/>
                </a:cubicBezTo>
                <a:cubicBezTo>
                  <a:pt x="7469583" y="4483121"/>
                  <a:pt x="7553465" y="4434231"/>
                  <a:pt x="7439339" y="4441370"/>
                </a:cubicBezTo>
                <a:cubicBezTo>
                  <a:pt x="7325213" y="4448509"/>
                  <a:pt x="6999190" y="4432437"/>
                  <a:pt x="6752923" y="4441370"/>
                </a:cubicBezTo>
                <a:cubicBezTo>
                  <a:pt x="6506656" y="4450303"/>
                  <a:pt x="6481806" y="4409667"/>
                  <a:pt x="6350541" y="4441370"/>
                </a:cubicBezTo>
                <a:cubicBezTo>
                  <a:pt x="6219276" y="4473073"/>
                  <a:pt x="6121962" y="4420617"/>
                  <a:pt x="6042838" y="4441370"/>
                </a:cubicBezTo>
                <a:cubicBezTo>
                  <a:pt x="5963714" y="4462123"/>
                  <a:pt x="5796582" y="4437467"/>
                  <a:pt x="5640456" y="4441370"/>
                </a:cubicBezTo>
                <a:cubicBezTo>
                  <a:pt x="5484330" y="4445273"/>
                  <a:pt x="5161470" y="4433121"/>
                  <a:pt x="4954040" y="4441370"/>
                </a:cubicBezTo>
                <a:cubicBezTo>
                  <a:pt x="4746610" y="4449619"/>
                  <a:pt x="4749035" y="4424295"/>
                  <a:pt x="4551658" y="4441370"/>
                </a:cubicBezTo>
                <a:cubicBezTo>
                  <a:pt x="4354281" y="4458445"/>
                  <a:pt x="4350864" y="4421028"/>
                  <a:pt x="4243955" y="4441370"/>
                </a:cubicBezTo>
                <a:cubicBezTo>
                  <a:pt x="4137046" y="4461712"/>
                  <a:pt x="4039577" y="4438749"/>
                  <a:pt x="3841573" y="4441370"/>
                </a:cubicBezTo>
                <a:cubicBezTo>
                  <a:pt x="3643569" y="4443991"/>
                  <a:pt x="3516546" y="4389904"/>
                  <a:pt x="3344513" y="4441370"/>
                </a:cubicBezTo>
                <a:cubicBezTo>
                  <a:pt x="3172480" y="4492836"/>
                  <a:pt x="2960418" y="4425839"/>
                  <a:pt x="2752775" y="4441370"/>
                </a:cubicBezTo>
                <a:cubicBezTo>
                  <a:pt x="2545132" y="4456901"/>
                  <a:pt x="2501517" y="4435299"/>
                  <a:pt x="2350394" y="4441370"/>
                </a:cubicBezTo>
                <a:cubicBezTo>
                  <a:pt x="2199271" y="4447441"/>
                  <a:pt x="1907307" y="4431356"/>
                  <a:pt x="1569300" y="4441370"/>
                </a:cubicBezTo>
                <a:cubicBezTo>
                  <a:pt x="1231293" y="4451384"/>
                  <a:pt x="1245340" y="4436942"/>
                  <a:pt x="977562" y="4441370"/>
                </a:cubicBezTo>
                <a:cubicBezTo>
                  <a:pt x="709784" y="4445798"/>
                  <a:pt x="392966" y="4352604"/>
                  <a:pt x="54451" y="4441370"/>
                </a:cubicBezTo>
                <a:cubicBezTo>
                  <a:pt x="20476" y="4436905"/>
                  <a:pt x="1552" y="4415312"/>
                  <a:pt x="0" y="4386919"/>
                </a:cubicBezTo>
                <a:cubicBezTo>
                  <a:pt x="-11749" y="4160362"/>
                  <a:pt x="29710" y="3939141"/>
                  <a:pt x="0" y="3758711"/>
                </a:cubicBezTo>
                <a:cubicBezTo>
                  <a:pt x="-29710" y="3578281"/>
                  <a:pt x="17216" y="3521749"/>
                  <a:pt x="0" y="3303802"/>
                </a:cubicBezTo>
                <a:cubicBezTo>
                  <a:pt x="-17216" y="3085855"/>
                  <a:pt x="35035" y="3018365"/>
                  <a:pt x="0" y="2762244"/>
                </a:cubicBezTo>
                <a:cubicBezTo>
                  <a:pt x="-35035" y="2506123"/>
                  <a:pt x="47611" y="2504116"/>
                  <a:pt x="0" y="2350659"/>
                </a:cubicBezTo>
                <a:cubicBezTo>
                  <a:pt x="-47611" y="2197203"/>
                  <a:pt x="64939" y="1919451"/>
                  <a:pt x="0" y="1722451"/>
                </a:cubicBezTo>
                <a:cubicBezTo>
                  <a:pt x="-64939" y="1525451"/>
                  <a:pt x="22848" y="1441418"/>
                  <a:pt x="0" y="1180893"/>
                </a:cubicBezTo>
                <a:cubicBezTo>
                  <a:pt x="-22848" y="920368"/>
                  <a:pt x="49450" y="736306"/>
                  <a:pt x="0" y="552685"/>
                </a:cubicBezTo>
                <a:cubicBezTo>
                  <a:pt x="-49450" y="369064"/>
                  <a:pt x="32172" y="263709"/>
                  <a:pt x="0" y="54451"/>
                </a:cubicBezTo>
                <a:close/>
              </a:path>
            </a:pathLst>
          </a:custGeom>
          <a:solidFill>
            <a:schemeClr val="bg1"/>
          </a:solidFill>
          <a:ln w="53975">
            <a:solidFill>
              <a:srgbClr val="FFC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阿里巴巴普惠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6276788"/>
      </p:ext>
    </p:extLst>
  </p:cSld>
  <p:clrMapOvr>
    <a:masterClrMapping/>
  </p:clrMapOvr>
  <p:transition/>
  <p:timing/>
</p:sldLayout>
</file>

<file path=ppt/slideLayouts/slideLayout2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userDrawn="1">
  <p:cSld name="8_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21" name="组合 20">
            <a:extLst>
              <a:ext uri="{FF2B5EF4-FFF2-40B4-BE49-F238E27FC236}">
                <a16:creationId xmlns:a16="http://schemas.microsoft.com/office/drawing/2014/main" id="{4CFBE9E7-49B1-4B74-BBB5-BCA45F0423BD}"/>
              </a:ext>
            </a:extLst>
          </p:cNvPr>
          <p:cNvGrpSpPr/>
          <p:nvPr userDrawn="1"/>
        </p:nvGrpSpPr>
        <p:grpSpPr>
          <a:xfrm>
            <a:off x="-247995" y="-628791"/>
            <a:ext cx="12923658" cy="8863649"/>
            <a:chOff x="-247995" y="-628791"/>
            <a:chExt cx="12923658" cy="8863649"/>
          </a:xfrm>
          <a:solidFill>
            <a:srgbClr val="FFC000"/>
          </a:solidFill>
        </p:grpSpPr>
        <p:sp>
          <p:nvSpPr>
            <p:cNvPr id="22" name="流程图: 数据 21">
              <a:extLst>
                <a:ext uri="{FF2B5EF4-FFF2-40B4-BE49-F238E27FC236}">
                  <a16:creationId xmlns:a16="http://schemas.microsoft.com/office/drawing/2014/main" id="{1D15A6CF-D99A-4AB8-8100-859BCE698B03}"/>
                </a:ext>
              </a:extLst>
            </p:cNvPr>
            <p:cNvSpPr/>
            <p:nvPr/>
          </p:nvSpPr>
          <p:spPr>
            <a:xfrm rot="784239">
              <a:off x="-247995" y="-628791"/>
              <a:ext cx="773867" cy="6279419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24" name="流程图: 数据 23">
              <a:extLst>
                <a:ext uri="{FF2B5EF4-FFF2-40B4-BE49-F238E27FC236}">
                  <a16:creationId xmlns:a16="http://schemas.microsoft.com/office/drawing/2014/main" id="{E719037E-784E-473A-AEED-00BE80F6D951}"/>
                </a:ext>
              </a:extLst>
            </p:cNvPr>
            <p:cNvSpPr/>
            <p:nvPr/>
          </p:nvSpPr>
          <p:spPr>
            <a:xfrm rot="784239">
              <a:off x="966984" y="-395707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25" name="流程图: 数据 24">
              <a:extLst>
                <a:ext uri="{FF2B5EF4-FFF2-40B4-BE49-F238E27FC236}">
                  <a16:creationId xmlns:a16="http://schemas.microsoft.com/office/drawing/2014/main" id="{7C97C709-1FB4-45C9-A18C-C0F6C6F4F22B}"/>
                </a:ext>
              </a:extLst>
            </p:cNvPr>
            <p:cNvSpPr/>
            <p:nvPr/>
          </p:nvSpPr>
          <p:spPr>
            <a:xfrm rot="784239">
              <a:off x="2181963" y="-480962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26" name="流程图: 数据 25">
              <a:extLst>
                <a:ext uri="{FF2B5EF4-FFF2-40B4-BE49-F238E27FC236}">
                  <a16:creationId xmlns:a16="http://schemas.microsoft.com/office/drawing/2014/main" id="{0367E58C-DF48-4727-AE3C-7D5DA0B2F97B}"/>
                </a:ext>
              </a:extLst>
            </p:cNvPr>
            <p:cNvSpPr/>
            <p:nvPr/>
          </p:nvSpPr>
          <p:spPr>
            <a:xfrm rot="784239">
              <a:off x="3396942" y="-395708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27" name="流程图: 数据 26">
              <a:extLst>
                <a:ext uri="{FF2B5EF4-FFF2-40B4-BE49-F238E27FC236}">
                  <a16:creationId xmlns:a16="http://schemas.microsoft.com/office/drawing/2014/main" id="{EF0AD9D0-C7B0-4767-996F-26D7CE2196C4}"/>
                </a:ext>
              </a:extLst>
            </p:cNvPr>
            <p:cNvSpPr/>
            <p:nvPr/>
          </p:nvSpPr>
          <p:spPr>
            <a:xfrm rot="784239">
              <a:off x="4611921" y="-342343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28" name="流程图: 数据 27">
              <a:extLst>
                <a:ext uri="{FF2B5EF4-FFF2-40B4-BE49-F238E27FC236}">
                  <a16:creationId xmlns:a16="http://schemas.microsoft.com/office/drawing/2014/main" id="{1BCD8F97-B5EE-411F-BFB9-685F146DFA2D}"/>
                </a:ext>
              </a:extLst>
            </p:cNvPr>
            <p:cNvSpPr/>
            <p:nvPr/>
          </p:nvSpPr>
          <p:spPr>
            <a:xfrm rot="784239">
              <a:off x="5826900" y="-480962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29" name="流程图: 数据 28">
              <a:extLst>
                <a:ext uri="{FF2B5EF4-FFF2-40B4-BE49-F238E27FC236}">
                  <a16:creationId xmlns:a16="http://schemas.microsoft.com/office/drawing/2014/main" id="{DC894F51-648A-4A92-AC83-C4368471F534}"/>
                </a:ext>
              </a:extLst>
            </p:cNvPr>
            <p:cNvSpPr/>
            <p:nvPr/>
          </p:nvSpPr>
          <p:spPr>
            <a:xfrm rot="784239">
              <a:off x="7041879" y="-480960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30" name="流程图: 数据 29">
              <a:extLst>
                <a:ext uri="{FF2B5EF4-FFF2-40B4-BE49-F238E27FC236}">
                  <a16:creationId xmlns:a16="http://schemas.microsoft.com/office/drawing/2014/main" id="{897965BB-A7B5-45CB-93C3-63508B97FB0F}"/>
                </a:ext>
              </a:extLst>
            </p:cNvPr>
            <p:cNvSpPr/>
            <p:nvPr/>
          </p:nvSpPr>
          <p:spPr>
            <a:xfrm rot="784239">
              <a:off x="8256858" y="-342342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31" name="流程图: 数据 30">
              <a:extLst>
                <a:ext uri="{FF2B5EF4-FFF2-40B4-BE49-F238E27FC236}">
                  <a16:creationId xmlns:a16="http://schemas.microsoft.com/office/drawing/2014/main" id="{6138C7FB-BA2D-4CF1-B2F9-4B8BB2869C4B}"/>
                </a:ext>
              </a:extLst>
            </p:cNvPr>
            <p:cNvSpPr/>
            <p:nvPr/>
          </p:nvSpPr>
          <p:spPr>
            <a:xfrm rot="784239">
              <a:off x="9471837" y="-517982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32" name="流程图: 数据 31">
              <a:extLst>
                <a:ext uri="{FF2B5EF4-FFF2-40B4-BE49-F238E27FC236}">
                  <a16:creationId xmlns:a16="http://schemas.microsoft.com/office/drawing/2014/main" id="{325F953C-4C97-4F32-B053-CD0222249EE3}"/>
                </a:ext>
              </a:extLst>
            </p:cNvPr>
            <p:cNvSpPr/>
            <p:nvPr/>
          </p:nvSpPr>
          <p:spPr>
            <a:xfrm rot="784239">
              <a:off x="10686816" y="-395707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33" name="流程图: 数据 32">
              <a:extLst>
                <a:ext uri="{FF2B5EF4-FFF2-40B4-BE49-F238E27FC236}">
                  <a16:creationId xmlns:a16="http://schemas.microsoft.com/office/drawing/2014/main" id="{C06D3EB6-D609-4C65-B662-B2A6B1CC2590}"/>
                </a:ext>
              </a:extLst>
            </p:cNvPr>
            <p:cNvSpPr/>
            <p:nvPr/>
          </p:nvSpPr>
          <p:spPr>
            <a:xfrm rot="784239">
              <a:off x="11901796" y="340893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</p:grpSp>
      <p:sp>
        <p:nvSpPr>
          <p:cNvPr id="34" name="PA-矩形: 圆角 15">
            <a:extLst>
              <a:ext uri="{FF2B5EF4-FFF2-40B4-BE49-F238E27FC236}">
                <a16:creationId xmlns:a16="http://schemas.microsoft.com/office/drawing/2014/main" id="{38BBDFEA-8149-4366-8BC5-FA15355BEF80}"/>
              </a:ext>
            </a:extLst>
          </p:cNvPr>
          <p:cNvSpPr/>
          <p:nvPr userDrawn="1">
            <p:custDataLst>
              <p:tags r:id="rId1"/>
            </p:custDataLst>
          </p:nvPr>
        </p:nvSpPr>
        <p:spPr>
          <a:xfrm>
            <a:off x="177800" y="190501"/>
            <a:ext cx="11823699" cy="6451600"/>
          </a:xfrm>
          <a:custGeom>
            <a:gdLst>
              <a:gd name="connsiteX0" fmla="*/ 0 w 9576707"/>
              <a:gd name="connsiteY0" fmla="*/ 54451 h 4441370"/>
              <a:gd name="connsiteX1" fmla="*/ 54451 w 9576707"/>
              <a:gd name="connsiteY1" fmla="*/ 0 h 4441370"/>
              <a:gd name="connsiteX2" fmla="*/ 835545 w 9576707"/>
              <a:gd name="connsiteY2" fmla="*/ 0 h 4441370"/>
              <a:gd name="connsiteX3" fmla="*/ 1332605 w 9576707"/>
              <a:gd name="connsiteY3" fmla="*/ 0 h 4441370"/>
              <a:gd name="connsiteX4" fmla="*/ 1734986 w 9576707"/>
              <a:gd name="connsiteY4" fmla="*/ 0 h 4441370"/>
              <a:gd name="connsiteX5" fmla="*/ 2421402 w 9576707"/>
              <a:gd name="connsiteY5" fmla="*/ 0 h 4441370"/>
              <a:gd name="connsiteX6" fmla="*/ 2918462 w 9576707"/>
              <a:gd name="connsiteY6" fmla="*/ 0 h 4441370"/>
              <a:gd name="connsiteX7" fmla="*/ 3699556 w 9576707"/>
              <a:gd name="connsiteY7" fmla="*/ 0 h 4441370"/>
              <a:gd name="connsiteX8" fmla="*/ 4101938 w 9576707"/>
              <a:gd name="connsiteY8" fmla="*/ 0 h 4441370"/>
              <a:gd name="connsiteX9" fmla="*/ 4883032 w 9576707"/>
              <a:gd name="connsiteY9" fmla="*/ 0 h 4441370"/>
              <a:gd name="connsiteX10" fmla="*/ 5190735 w 9576707"/>
              <a:gd name="connsiteY10" fmla="*/ 0 h 4441370"/>
              <a:gd name="connsiteX11" fmla="*/ 5782473 w 9576707"/>
              <a:gd name="connsiteY11" fmla="*/ 0 h 4441370"/>
              <a:gd name="connsiteX12" fmla="*/ 6374211 w 9576707"/>
              <a:gd name="connsiteY12" fmla="*/ 0 h 4441370"/>
              <a:gd name="connsiteX13" fmla="*/ 6871271 w 9576707"/>
              <a:gd name="connsiteY13" fmla="*/ 0 h 4441370"/>
              <a:gd name="connsiteX14" fmla="*/ 7652365 w 9576707"/>
              <a:gd name="connsiteY14" fmla="*/ 0 h 4441370"/>
              <a:gd name="connsiteX15" fmla="*/ 8433458 w 9576707"/>
              <a:gd name="connsiteY15" fmla="*/ 0 h 4441370"/>
              <a:gd name="connsiteX16" fmla="*/ 8835840 w 9576707"/>
              <a:gd name="connsiteY16" fmla="*/ 0 h 4441370"/>
              <a:gd name="connsiteX17" fmla="*/ 9522256 w 9576707"/>
              <a:gd name="connsiteY17" fmla="*/ 0 h 4441370"/>
              <a:gd name="connsiteX18" fmla="*/ 9576707 w 9576707"/>
              <a:gd name="connsiteY18" fmla="*/ 54451 h 4441370"/>
              <a:gd name="connsiteX19" fmla="*/ 9576707 w 9576707"/>
              <a:gd name="connsiteY19" fmla="*/ 639334 h 4441370"/>
              <a:gd name="connsiteX20" fmla="*/ 9576707 w 9576707"/>
              <a:gd name="connsiteY20" fmla="*/ 1094243 h 4441370"/>
              <a:gd name="connsiteX21" fmla="*/ 9576707 w 9576707"/>
              <a:gd name="connsiteY21" fmla="*/ 1722451 h 4441370"/>
              <a:gd name="connsiteX22" fmla="*/ 9576707 w 9576707"/>
              <a:gd name="connsiteY22" fmla="*/ 2264010 h 4441370"/>
              <a:gd name="connsiteX23" fmla="*/ 9576707 w 9576707"/>
              <a:gd name="connsiteY23" fmla="*/ 2718919 h 4441370"/>
              <a:gd name="connsiteX24" fmla="*/ 9576707 w 9576707"/>
              <a:gd name="connsiteY24" fmla="*/ 3260477 h 4441370"/>
              <a:gd name="connsiteX25" fmla="*/ 9576707 w 9576707"/>
              <a:gd name="connsiteY25" fmla="*/ 3672062 h 4441370"/>
              <a:gd name="connsiteX26" fmla="*/ 9576707 w 9576707"/>
              <a:gd name="connsiteY26" fmla="*/ 4386919 h 4441370"/>
              <a:gd name="connsiteX27" fmla="*/ 9522256 w 9576707"/>
              <a:gd name="connsiteY27" fmla="*/ 4441370 h 4441370"/>
              <a:gd name="connsiteX28" fmla="*/ 8835840 w 9576707"/>
              <a:gd name="connsiteY28" fmla="*/ 4441370 h 4441370"/>
              <a:gd name="connsiteX29" fmla="*/ 8433458 w 9576707"/>
              <a:gd name="connsiteY29" fmla="*/ 4441370 h 4441370"/>
              <a:gd name="connsiteX30" fmla="*/ 7747043 w 9576707"/>
              <a:gd name="connsiteY30" fmla="*/ 4441370 h 4441370"/>
              <a:gd name="connsiteX31" fmla="*/ 7439339 w 9576707"/>
              <a:gd name="connsiteY31" fmla="*/ 4441370 h 4441370"/>
              <a:gd name="connsiteX32" fmla="*/ 6752923 w 9576707"/>
              <a:gd name="connsiteY32" fmla="*/ 4441370 h 4441370"/>
              <a:gd name="connsiteX33" fmla="*/ 6350541 w 9576707"/>
              <a:gd name="connsiteY33" fmla="*/ 4441370 h 4441370"/>
              <a:gd name="connsiteX34" fmla="*/ 6042838 w 9576707"/>
              <a:gd name="connsiteY34" fmla="*/ 4441370 h 4441370"/>
              <a:gd name="connsiteX35" fmla="*/ 5640456 w 9576707"/>
              <a:gd name="connsiteY35" fmla="*/ 4441370 h 4441370"/>
              <a:gd name="connsiteX36" fmla="*/ 4954040 w 9576707"/>
              <a:gd name="connsiteY36" fmla="*/ 4441370 h 4441370"/>
              <a:gd name="connsiteX37" fmla="*/ 4551658 w 9576707"/>
              <a:gd name="connsiteY37" fmla="*/ 4441370 h 4441370"/>
              <a:gd name="connsiteX38" fmla="*/ 4243955 w 9576707"/>
              <a:gd name="connsiteY38" fmla="*/ 4441370 h 4441370"/>
              <a:gd name="connsiteX39" fmla="*/ 3841573 w 9576707"/>
              <a:gd name="connsiteY39" fmla="*/ 4441370 h 4441370"/>
              <a:gd name="connsiteX40" fmla="*/ 3344513 w 9576707"/>
              <a:gd name="connsiteY40" fmla="*/ 4441370 h 4441370"/>
              <a:gd name="connsiteX41" fmla="*/ 2752775 w 9576707"/>
              <a:gd name="connsiteY41" fmla="*/ 4441370 h 4441370"/>
              <a:gd name="connsiteX42" fmla="*/ 2350394 w 9576707"/>
              <a:gd name="connsiteY42" fmla="*/ 4441370 h 4441370"/>
              <a:gd name="connsiteX43" fmla="*/ 1569300 w 9576707"/>
              <a:gd name="connsiteY43" fmla="*/ 4441370 h 4441370"/>
              <a:gd name="connsiteX44" fmla="*/ 977562 w 9576707"/>
              <a:gd name="connsiteY44" fmla="*/ 4441370 h 4441370"/>
              <a:gd name="connsiteX45" fmla="*/ 54451 w 9576707"/>
              <a:gd name="connsiteY45" fmla="*/ 4441370 h 4441370"/>
              <a:gd name="connsiteX46" fmla="*/ 0 w 9576707"/>
              <a:gd name="connsiteY46" fmla="*/ 4386919 h 4441370"/>
              <a:gd name="connsiteX47" fmla="*/ 0 w 9576707"/>
              <a:gd name="connsiteY47" fmla="*/ 3758711 h 4441370"/>
              <a:gd name="connsiteX48" fmla="*/ 0 w 9576707"/>
              <a:gd name="connsiteY48" fmla="*/ 3303802 h 4441370"/>
              <a:gd name="connsiteX49" fmla="*/ 0 w 9576707"/>
              <a:gd name="connsiteY49" fmla="*/ 2762244 h 4441370"/>
              <a:gd name="connsiteX50" fmla="*/ 0 w 9576707"/>
              <a:gd name="connsiteY50" fmla="*/ 2350659 h 4441370"/>
              <a:gd name="connsiteX51" fmla="*/ 0 w 9576707"/>
              <a:gd name="connsiteY51" fmla="*/ 1722451 h 4441370"/>
              <a:gd name="connsiteX52" fmla="*/ 0 w 9576707"/>
              <a:gd name="connsiteY52" fmla="*/ 1180893 h 4441370"/>
              <a:gd name="connsiteX53" fmla="*/ 0 w 9576707"/>
              <a:gd name="connsiteY53" fmla="*/ 552685 h 4441370"/>
              <a:gd name="connsiteX54" fmla="*/ 0 w 9576707"/>
              <a:gd name="connsiteY54" fmla="*/ 54451 h 4441370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9576707" h="4441370" extrusionOk="0">
                <a:moveTo>
                  <a:pt x="0" y="54451"/>
                </a:moveTo>
                <a:cubicBezTo>
                  <a:pt x="-5723" y="20849"/>
                  <a:pt x="21344" y="1139"/>
                  <a:pt x="54451" y="0"/>
                </a:cubicBezTo>
                <a:cubicBezTo>
                  <a:pt x="400097" y="-59669"/>
                  <a:pt x="593638" y="86715"/>
                  <a:pt x="835545" y="0"/>
                </a:cubicBezTo>
                <a:cubicBezTo>
                  <a:pt x="1077452" y="-86715"/>
                  <a:pt x="1201342" y="48968"/>
                  <a:pt x="1332605" y="0"/>
                </a:cubicBezTo>
                <a:cubicBezTo>
                  <a:pt x="1463868" y="-48968"/>
                  <a:pt x="1600662" y="27761"/>
                  <a:pt x="1734986" y="0"/>
                </a:cubicBezTo>
                <a:cubicBezTo>
                  <a:pt x="1869310" y="-27761"/>
                  <a:pt x="2236067" y="29722"/>
                  <a:pt x="2421402" y="0"/>
                </a:cubicBezTo>
                <a:cubicBezTo>
                  <a:pt x="2606737" y="-29722"/>
                  <a:pt x="2720915" y="41328"/>
                  <a:pt x="2918462" y="0"/>
                </a:cubicBezTo>
                <a:cubicBezTo>
                  <a:pt x="3116009" y="-41328"/>
                  <a:pt x="3376817" y="68852"/>
                  <a:pt x="3699556" y="0"/>
                </a:cubicBezTo>
                <a:cubicBezTo>
                  <a:pt x="4022295" y="-68852"/>
                  <a:pt x="3998573" y="36290"/>
                  <a:pt x="4101938" y="0"/>
                </a:cubicBezTo>
                <a:cubicBezTo>
                  <a:pt x="4205303" y="-36290"/>
                  <a:pt x="4612218" y="37261"/>
                  <a:pt x="4883032" y="0"/>
                </a:cubicBezTo>
                <a:cubicBezTo>
                  <a:pt x="5153846" y="-37261"/>
                  <a:pt x="5064671" y="20823"/>
                  <a:pt x="5190735" y="0"/>
                </a:cubicBezTo>
                <a:cubicBezTo>
                  <a:pt x="5316799" y="-20823"/>
                  <a:pt x="5643619" y="49126"/>
                  <a:pt x="5782473" y="0"/>
                </a:cubicBezTo>
                <a:cubicBezTo>
                  <a:pt x="5921327" y="-49126"/>
                  <a:pt x="6125676" y="66654"/>
                  <a:pt x="6374211" y="0"/>
                </a:cubicBezTo>
                <a:cubicBezTo>
                  <a:pt x="6622746" y="-66654"/>
                  <a:pt x="6743360" y="39740"/>
                  <a:pt x="6871271" y="0"/>
                </a:cubicBezTo>
                <a:cubicBezTo>
                  <a:pt x="6999182" y="-39740"/>
                  <a:pt x="7349718" y="34855"/>
                  <a:pt x="7652365" y="0"/>
                </a:cubicBezTo>
                <a:cubicBezTo>
                  <a:pt x="7955012" y="-34855"/>
                  <a:pt x="8219640" y="56896"/>
                  <a:pt x="8433458" y="0"/>
                </a:cubicBezTo>
                <a:cubicBezTo>
                  <a:pt x="8647276" y="-56896"/>
                  <a:pt x="8754404" y="16816"/>
                  <a:pt x="8835840" y="0"/>
                </a:cubicBezTo>
                <a:cubicBezTo>
                  <a:pt x="8917276" y="-16816"/>
                  <a:pt x="9368140" y="28396"/>
                  <a:pt x="9522256" y="0"/>
                </a:cubicBezTo>
                <a:cubicBezTo>
                  <a:pt x="9551974" y="-722"/>
                  <a:pt x="9577009" y="20295"/>
                  <a:pt x="9576707" y="54451"/>
                </a:cubicBezTo>
                <a:cubicBezTo>
                  <a:pt x="9601128" y="313634"/>
                  <a:pt x="9539783" y="512142"/>
                  <a:pt x="9576707" y="639334"/>
                </a:cubicBezTo>
                <a:cubicBezTo>
                  <a:pt x="9613631" y="766526"/>
                  <a:pt x="9573047" y="897326"/>
                  <a:pt x="9576707" y="1094243"/>
                </a:cubicBezTo>
                <a:cubicBezTo>
                  <a:pt x="9580367" y="1291160"/>
                  <a:pt x="9517134" y="1435150"/>
                  <a:pt x="9576707" y="1722451"/>
                </a:cubicBezTo>
                <a:cubicBezTo>
                  <a:pt x="9636280" y="2009752"/>
                  <a:pt x="9551023" y="2154956"/>
                  <a:pt x="9576707" y="2264010"/>
                </a:cubicBezTo>
                <a:cubicBezTo>
                  <a:pt x="9602391" y="2373064"/>
                  <a:pt x="9573404" y="2620843"/>
                  <a:pt x="9576707" y="2718919"/>
                </a:cubicBezTo>
                <a:cubicBezTo>
                  <a:pt x="9580010" y="2816995"/>
                  <a:pt x="9528272" y="2999236"/>
                  <a:pt x="9576707" y="3260477"/>
                </a:cubicBezTo>
                <a:cubicBezTo>
                  <a:pt x="9625142" y="3521718"/>
                  <a:pt x="9532245" y="3531350"/>
                  <a:pt x="9576707" y="3672062"/>
                </a:cubicBezTo>
                <a:cubicBezTo>
                  <a:pt x="9621169" y="3812774"/>
                  <a:pt x="9505296" y="4208415"/>
                  <a:pt x="9576707" y="4386919"/>
                </a:cubicBezTo>
                <a:cubicBezTo>
                  <a:pt x="9575333" y="4419750"/>
                  <a:pt x="9549633" y="4437794"/>
                  <a:pt x="9522256" y="4441370"/>
                </a:cubicBezTo>
                <a:cubicBezTo>
                  <a:pt x="9347474" y="4476053"/>
                  <a:pt x="9110152" y="4430868"/>
                  <a:pt x="8835840" y="4441370"/>
                </a:cubicBezTo>
                <a:cubicBezTo>
                  <a:pt x="8561528" y="4451872"/>
                  <a:pt x="8573012" y="4413864"/>
                  <a:pt x="8433458" y="4441370"/>
                </a:cubicBezTo>
                <a:cubicBezTo>
                  <a:pt x="8293904" y="4468876"/>
                  <a:pt x="8024503" y="4399619"/>
                  <a:pt x="7747043" y="4441370"/>
                </a:cubicBezTo>
                <a:cubicBezTo>
                  <a:pt x="7469583" y="4483121"/>
                  <a:pt x="7553465" y="4434231"/>
                  <a:pt x="7439339" y="4441370"/>
                </a:cubicBezTo>
                <a:cubicBezTo>
                  <a:pt x="7325213" y="4448509"/>
                  <a:pt x="6999190" y="4432437"/>
                  <a:pt x="6752923" y="4441370"/>
                </a:cubicBezTo>
                <a:cubicBezTo>
                  <a:pt x="6506656" y="4450303"/>
                  <a:pt x="6481806" y="4409667"/>
                  <a:pt x="6350541" y="4441370"/>
                </a:cubicBezTo>
                <a:cubicBezTo>
                  <a:pt x="6219276" y="4473073"/>
                  <a:pt x="6121962" y="4420617"/>
                  <a:pt x="6042838" y="4441370"/>
                </a:cubicBezTo>
                <a:cubicBezTo>
                  <a:pt x="5963714" y="4462123"/>
                  <a:pt x="5796582" y="4437467"/>
                  <a:pt x="5640456" y="4441370"/>
                </a:cubicBezTo>
                <a:cubicBezTo>
                  <a:pt x="5484330" y="4445273"/>
                  <a:pt x="5161470" y="4433121"/>
                  <a:pt x="4954040" y="4441370"/>
                </a:cubicBezTo>
                <a:cubicBezTo>
                  <a:pt x="4746610" y="4449619"/>
                  <a:pt x="4749035" y="4424295"/>
                  <a:pt x="4551658" y="4441370"/>
                </a:cubicBezTo>
                <a:cubicBezTo>
                  <a:pt x="4354281" y="4458445"/>
                  <a:pt x="4350864" y="4421028"/>
                  <a:pt x="4243955" y="4441370"/>
                </a:cubicBezTo>
                <a:cubicBezTo>
                  <a:pt x="4137046" y="4461712"/>
                  <a:pt x="4039577" y="4438749"/>
                  <a:pt x="3841573" y="4441370"/>
                </a:cubicBezTo>
                <a:cubicBezTo>
                  <a:pt x="3643569" y="4443991"/>
                  <a:pt x="3516546" y="4389904"/>
                  <a:pt x="3344513" y="4441370"/>
                </a:cubicBezTo>
                <a:cubicBezTo>
                  <a:pt x="3172480" y="4492836"/>
                  <a:pt x="2960418" y="4425839"/>
                  <a:pt x="2752775" y="4441370"/>
                </a:cubicBezTo>
                <a:cubicBezTo>
                  <a:pt x="2545132" y="4456901"/>
                  <a:pt x="2501517" y="4435299"/>
                  <a:pt x="2350394" y="4441370"/>
                </a:cubicBezTo>
                <a:cubicBezTo>
                  <a:pt x="2199271" y="4447441"/>
                  <a:pt x="1907307" y="4431356"/>
                  <a:pt x="1569300" y="4441370"/>
                </a:cubicBezTo>
                <a:cubicBezTo>
                  <a:pt x="1231293" y="4451384"/>
                  <a:pt x="1245340" y="4436942"/>
                  <a:pt x="977562" y="4441370"/>
                </a:cubicBezTo>
                <a:cubicBezTo>
                  <a:pt x="709784" y="4445798"/>
                  <a:pt x="392966" y="4352604"/>
                  <a:pt x="54451" y="4441370"/>
                </a:cubicBezTo>
                <a:cubicBezTo>
                  <a:pt x="20476" y="4436905"/>
                  <a:pt x="1552" y="4415312"/>
                  <a:pt x="0" y="4386919"/>
                </a:cubicBezTo>
                <a:cubicBezTo>
                  <a:pt x="-11749" y="4160362"/>
                  <a:pt x="29710" y="3939141"/>
                  <a:pt x="0" y="3758711"/>
                </a:cubicBezTo>
                <a:cubicBezTo>
                  <a:pt x="-29710" y="3578281"/>
                  <a:pt x="17216" y="3521749"/>
                  <a:pt x="0" y="3303802"/>
                </a:cubicBezTo>
                <a:cubicBezTo>
                  <a:pt x="-17216" y="3085855"/>
                  <a:pt x="35035" y="3018365"/>
                  <a:pt x="0" y="2762244"/>
                </a:cubicBezTo>
                <a:cubicBezTo>
                  <a:pt x="-35035" y="2506123"/>
                  <a:pt x="47611" y="2504116"/>
                  <a:pt x="0" y="2350659"/>
                </a:cubicBezTo>
                <a:cubicBezTo>
                  <a:pt x="-47611" y="2197203"/>
                  <a:pt x="64939" y="1919451"/>
                  <a:pt x="0" y="1722451"/>
                </a:cubicBezTo>
                <a:cubicBezTo>
                  <a:pt x="-64939" y="1525451"/>
                  <a:pt x="22848" y="1441418"/>
                  <a:pt x="0" y="1180893"/>
                </a:cubicBezTo>
                <a:cubicBezTo>
                  <a:pt x="-22848" y="920368"/>
                  <a:pt x="49450" y="736306"/>
                  <a:pt x="0" y="552685"/>
                </a:cubicBezTo>
                <a:cubicBezTo>
                  <a:pt x="-49450" y="369064"/>
                  <a:pt x="32172" y="263709"/>
                  <a:pt x="0" y="54451"/>
                </a:cubicBezTo>
                <a:close/>
              </a:path>
            </a:pathLst>
          </a:custGeom>
          <a:solidFill>
            <a:schemeClr val="bg1"/>
          </a:solidFill>
          <a:ln w="53975">
            <a:solidFill>
              <a:srgbClr val="FFC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阿里巴巴普惠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92510342"/>
      </p:ext>
    </p:extLst>
  </p:cSld>
  <p:clrMapOvr>
    <a:masterClrMapping/>
  </p:clrMapOvr>
  <p:transition/>
  <p:timing/>
</p:sldLayout>
</file>

<file path=ppt/slideLayouts/slideLayout2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userDrawn="1">
  <p:cSld name="9_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21" name="组合 20">
            <a:extLst>
              <a:ext uri="{FF2B5EF4-FFF2-40B4-BE49-F238E27FC236}">
                <a16:creationId xmlns:a16="http://schemas.microsoft.com/office/drawing/2014/main" id="{FDD55C9C-12A7-4CA6-97B4-AEBE84119EAE}"/>
              </a:ext>
            </a:extLst>
          </p:cNvPr>
          <p:cNvGrpSpPr/>
          <p:nvPr userDrawn="1"/>
        </p:nvGrpSpPr>
        <p:grpSpPr>
          <a:xfrm>
            <a:off x="-247995" y="-628791"/>
            <a:ext cx="12923658" cy="8863649"/>
            <a:chOff x="-247995" y="-628791"/>
            <a:chExt cx="12923658" cy="8863649"/>
          </a:xfrm>
          <a:solidFill>
            <a:srgbClr val="FFC000"/>
          </a:solidFill>
        </p:grpSpPr>
        <p:sp>
          <p:nvSpPr>
            <p:cNvPr id="22" name="流程图: 数据 21">
              <a:extLst>
                <a:ext uri="{FF2B5EF4-FFF2-40B4-BE49-F238E27FC236}">
                  <a16:creationId xmlns:a16="http://schemas.microsoft.com/office/drawing/2014/main" id="{2D487E0D-3545-404F-980A-A3DD1C4363DF}"/>
                </a:ext>
              </a:extLst>
            </p:cNvPr>
            <p:cNvSpPr/>
            <p:nvPr/>
          </p:nvSpPr>
          <p:spPr>
            <a:xfrm rot="784239">
              <a:off x="-247995" y="-628791"/>
              <a:ext cx="773867" cy="6279419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24" name="流程图: 数据 23">
              <a:extLst>
                <a:ext uri="{FF2B5EF4-FFF2-40B4-BE49-F238E27FC236}">
                  <a16:creationId xmlns:a16="http://schemas.microsoft.com/office/drawing/2014/main" id="{644E5DDA-FA13-44C9-986B-ABB5C0C9F876}"/>
                </a:ext>
              </a:extLst>
            </p:cNvPr>
            <p:cNvSpPr/>
            <p:nvPr/>
          </p:nvSpPr>
          <p:spPr>
            <a:xfrm rot="784239">
              <a:off x="966984" y="-395707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25" name="流程图: 数据 24">
              <a:extLst>
                <a:ext uri="{FF2B5EF4-FFF2-40B4-BE49-F238E27FC236}">
                  <a16:creationId xmlns:a16="http://schemas.microsoft.com/office/drawing/2014/main" id="{4D7D92BE-3576-4087-9684-7BB4E6FC52E1}"/>
                </a:ext>
              </a:extLst>
            </p:cNvPr>
            <p:cNvSpPr/>
            <p:nvPr/>
          </p:nvSpPr>
          <p:spPr>
            <a:xfrm rot="784239">
              <a:off x="2181963" y="-480962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26" name="流程图: 数据 25">
              <a:extLst>
                <a:ext uri="{FF2B5EF4-FFF2-40B4-BE49-F238E27FC236}">
                  <a16:creationId xmlns:a16="http://schemas.microsoft.com/office/drawing/2014/main" id="{F3176C25-2E2D-4930-915D-1F9D154E6D47}"/>
                </a:ext>
              </a:extLst>
            </p:cNvPr>
            <p:cNvSpPr/>
            <p:nvPr/>
          </p:nvSpPr>
          <p:spPr>
            <a:xfrm rot="784239">
              <a:off x="3396942" y="-395708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27" name="流程图: 数据 26">
              <a:extLst>
                <a:ext uri="{FF2B5EF4-FFF2-40B4-BE49-F238E27FC236}">
                  <a16:creationId xmlns:a16="http://schemas.microsoft.com/office/drawing/2014/main" id="{A095F209-70B5-465B-899D-BAE9B895D367}"/>
                </a:ext>
              </a:extLst>
            </p:cNvPr>
            <p:cNvSpPr/>
            <p:nvPr/>
          </p:nvSpPr>
          <p:spPr>
            <a:xfrm rot="784239">
              <a:off x="4611921" y="-342343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28" name="流程图: 数据 27">
              <a:extLst>
                <a:ext uri="{FF2B5EF4-FFF2-40B4-BE49-F238E27FC236}">
                  <a16:creationId xmlns:a16="http://schemas.microsoft.com/office/drawing/2014/main" id="{1C01A0DC-D320-46B7-9DCD-1A4680D565EA}"/>
                </a:ext>
              </a:extLst>
            </p:cNvPr>
            <p:cNvSpPr/>
            <p:nvPr/>
          </p:nvSpPr>
          <p:spPr>
            <a:xfrm rot="784239">
              <a:off x="5826900" y="-480962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29" name="流程图: 数据 28">
              <a:extLst>
                <a:ext uri="{FF2B5EF4-FFF2-40B4-BE49-F238E27FC236}">
                  <a16:creationId xmlns:a16="http://schemas.microsoft.com/office/drawing/2014/main" id="{B7CAB11F-2D63-441A-82C8-ADABC3328A68}"/>
                </a:ext>
              </a:extLst>
            </p:cNvPr>
            <p:cNvSpPr/>
            <p:nvPr/>
          </p:nvSpPr>
          <p:spPr>
            <a:xfrm rot="784239">
              <a:off x="7041879" y="-480960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30" name="流程图: 数据 29">
              <a:extLst>
                <a:ext uri="{FF2B5EF4-FFF2-40B4-BE49-F238E27FC236}">
                  <a16:creationId xmlns:a16="http://schemas.microsoft.com/office/drawing/2014/main" id="{CA8EF961-A783-449C-9219-DBF86DC5216F}"/>
                </a:ext>
              </a:extLst>
            </p:cNvPr>
            <p:cNvSpPr/>
            <p:nvPr/>
          </p:nvSpPr>
          <p:spPr>
            <a:xfrm rot="784239">
              <a:off x="8256858" y="-342342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31" name="流程图: 数据 30">
              <a:extLst>
                <a:ext uri="{FF2B5EF4-FFF2-40B4-BE49-F238E27FC236}">
                  <a16:creationId xmlns:a16="http://schemas.microsoft.com/office/drawing/2014/main" id="{0906AD7D-4F75-4AF0-BAD5-A5C6F2975DF3}"/>
                </a:ext>
              </a:extLst>
            </p:cNvPr>
            <p:cNvSpPr/>
            <p:nvPr/>
          </p:nvSpPr>
          <p:spPr>
            <a:xfrm rot="784239">
              <a:off x="9471837" y="-517982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32" name="流程图: 数据 31">
              <a:extLst>
                <a:ext uri="{FF2B5EF4-FFF2-40B4-BE49-F238E27FC236}">
                  <a16:creationId xmlns:a16="http://schemas.microsoft.com/office/drawing/2014/main" id="{D0D0E446-19E6-40E3-BA25-ABE9368EB35C}"/>
                </a:ext>
              </a:extLst>
            </p:cNvPr>
            <p:cNvSpPr/>
            <p:nvPr/>
          </p:nvSpPr>
          <p:spPr>
            <a:xfrm rot="784239">
              <a:off x="10686816" y="-395707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33" name="流程图: 数据 32">
              <a:extLst>
                <a:ext uri="{FF2B5EF4-FFF2-40B4-BE49-F238E27FC236}">
                  <a16:creationId xmlns:a16="http://schemas.microsoft.com/office/drawing/2014/main" id="{5BF3DFDD-D47F-440F-B7C6-C3243B0CA0E5}"/>
                </a:ext>
              </a:extLst>
            </p:cNvPr>
            <p:cNvSpPr/>
            <p:nvPr/>
          </p:nvSpPr>
          <p:spPr>
            <a:xfrm rot="784239">
              <a:off x="11901796" y="340893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</p:grpSp>
      <p:sp>
        <p:nvSpPr>
          <p:cNvPr id="34" name="PA-矩形: 圆角 15">
            <a:extLst>
              <a:ext uri="{FF2B5EF4-FFF2-40B4-BE49-F238E27FC236}">
                <a16:creationId xmlns:a16="http://schemas.microsoft.com/office/drawing/2014/main" id="{8FF8DFE0-828F-4A50-AEB0-5BB12A498EFB}"/>
              </a:ext>
            </a:extLst>
          </p:cNvPr>
          <p:cNvSpPr/>
          <p:nvPr userDrawn="1">
            <p:custDataLst>
              <p:tags r:id="rId1"/>
            </p:custDataLst>
          </p:nvPr>
        </p:nvSpPr>
        <p:spPr>
          <a:xfrm>
            <a:off x="177800" y="190501"/>
            <a:ext cx="11823699" cy="6451600"/>
          </a:xfrm>
          <a:custGeom>
            <a:gdLst>
              <a:gd name="connsiteX0" fmla="*/ 0 w 9576707"/>
              <a:gd name="connsiteY0" fmla="*/ 54451 h 4441370"/>
              <a:gd name="connsiteX1" fmla="*/ 54451 w 9576707"/>
              <a:gd name="connsiteY1" fmla="*/ 0 h 4441370"/>
              <a:gd name="connsiteX2" fmla="*/ 835545 w 9576707"/>
              <a:gd name="connsiteY2" fmla="*/ 0 h 4441370"/>
              <a:gd name="connsiteX3" fmla="*/ 1332605 w 9576707"/>
              <a:gd name="connsiteY3" fmla="*/ 0 h 4441370"/>
              <a:gd name="connsiteX4" fmla="*/ 1734986 w 9576707"/>
              <a:gd name="connsiteY4" fmla="*/ 0 h 4441370"/>
              <a:gd name="connsiteX5" fmla="*/ 2421402 w 9576707"/>
              <a:gd name="connsiteY5" fmla="*/ 0 h 4441370"/>
              <a:gd name="connsiteX6" fmla="*/ 2918462 w 9576707"/>
              <a:gd name="connsiteY6" fmla="*/ 0 h 4441370"/>
              <a:gd name="connsiteX7" fmla="*/ 3699556 w 9576707"/>
              <a:gd name="connsiteY7" fmla="*/ 0 h 4441370"/>
              <a:gd name="connsiteX8" fmla="*/ 4101938 w 9576707"/>
              <a:gd name="connsiteY8" fmla="*/ 0 h 4441370"/>
              <a:gd name="connsiteX9" fmla="*/ 4883032 w 9576707"/>
              <a:gd name="connsiteY9" fmla="*/ 0 h 4441370"/>
              <a:gd name="connsiteX10" fmla="*/ 5190735 w 9576707"/>
              <a:gd name="connsiteY10" fmla="*/ 0 h 4441370"/>
              <a:gd name="connsiteX11" fmla="*/ 5782473 w 9576707"/>
              <a:gd name="connsiteY11" fmla="*/ 0 h 4441370"/>
              <a:gd name="connsiteX12" fmla="*/ 6374211 w 9576707"/>
              <a:gd name="connsiteY12" fmla="*/ 0 h 4441370"/>
              <a:gd name="connsiteX13" fmla="*/ 6871271 w 9576707"/>
              <a:gd name="connsiteY13" fmla="*/ 0 h 4441370"/>
              <a:gd name="connsiteX14" fmla="*/ 7652365 w 9576707"/>
              <a:gd name="connsiteY14" fmla="*/ 0 h 4441370"/>
              <a:gd name="connsiteX15" fmla="*/ 8433458 w 9576707"/>
              <a:gd name="connsiteY15" fmla="*/ 0 h 4441370"/>
              <a:gd name="connsiteX16" fmla="*/ 8835840 w 9576707"/>
              <a:gd name="connsiteY16" fmla="*/ 0 h 4441370"/>
              <a:gd name="connsiteX17" fmla="*/ 9522256 w 9576707"/>
              <a:gd name="connsiteY17" fmla="*/ 0 h 4441370"/>
              <a:gd name="connsiteX18" fmla="*/ 9576707 w 9576707"/>
              <a:gd name="connsiteY18" fmla="*/ 54451 h 4441370"/>
              <a:gd name="connsiteX19" fmla="*/ 9576707 w 9576707"/>
              <a:gd name="connsiteY19" fmla="*/ 639334 h 4441370"/>
              <a:gd name="connsiteX20" fmla="*/ 9576707 w 9576707"/>
              <a:gd name="connsiteY20" fmla="*/ 1094243 h 4441370"/>
              <a:gd name="connsiteX21" fmla="*/ 9576707 w 9576707"/>
              <a:gd name="connsiteY21" fmla="*/ 1722451 h 4441370"/>
              <a:gd name="connsiteX22" fmla="*/ 9576707 w 9576707"/>
              <a:gd name="connsiteY22" fmla="*/ 2264010 h 4441370"/>
              <a:gd name="connsiteX23" fmla="*/ 9576707 w 9576707"/>
              <a:gd name="connsiteY23" fmla="*/ 2718919 h 4441370"/>
              <a:gd name="connsiteX24" fmla="*/ 9576707 w 9576707"/>
              <a:gd name="connsiteY24" fmla="*/ 3260477 h 4441370"/>
              <a:gd name="connsiteX25" fmla="*/ 9576707 w 9576707"/>
              <a:gd name="connsiteY25" fmla="*/ 3672062 h 4441370"/>
              <a:gd name="connsiteX26" fmla="*/ 9576707 w 9576707"/>
              <a:gd name="connsiteY26" fmla="*/ 4386919 h 4441370"/>
              <a:gd name="connsiteX27" fmla="*/ 9522256 w 9576707"/>
              <a:gd name="connsiteY27" fmla="*/ 4441370 h 4441370"/>
              <a:gd name="connsiteX28" fmla="*/ 8835840 w 9576707"/>
              <a:gd name="connsiteY28" fmla="*/ 4441370 h 4441370"/>
              <a:gd name="connsiteX29" fmla="*/ 8433458 w 9576707"/>
              <a:gd name="connsiteY29" fmla="*/ 4441370 h 4441370"/>
              <a:gd name="connsiteX30" fmla="*/ 7747043 w 9576707"/>
              <a:gd name="connsiteY30" fmla="*/ 4441370 h 4441370"/>
              <a:gd name="connsiteX31" fmla="*/ 7439339 w 9576707"/>
              <a:gd name="connsiteY31" fmla="*/ 4441370 h 4441370"/>
              <a:gd name="connsiteX32" fmla="*/ 6752923 w 9576707"/>
              <a:gd name="connsiteY32" fmla="*/ 4441370 h 4441370"/>
              <a:gd name="connsiteX33" fmla="*/ 6350541 w 9576707"/>
              <a:gd name="connsiteY33" fmla="*/ 4441370 h 4441370"/>
              <a:gd name="connsiteX34" fmla="*/ 6042838 w 9576707"/>
              <a:gd name="connsiteY34" fmla="*/ 4441370 h 4441370"/>
              <a:gd name="connsiteX35" fmla="*/ 5640456 w 9576707"/>
              <a:gd name="connsiteY35" fmla="*/ 4441370 h 4441370"/>
              <a:gd name="connsiteX36" fmla="*/ 4954040 w 9576707"/>
              <a:gd name="connsiteY36" fmla="*/ 4441370 h 4441370"/>
              <a:gd name="connsiteX37" fmla="*/ 4551658 w 9576707"/>
              <a:gd name="connsiteY37" fmla="*/ 4441370 h 4441370"/>
              <a:gd name="connsiteX38" fmla="*/ 4243955 w 9576707"/>
              <a:gd name="connsiteY38" fmla="*/ 4441370 h 4441370"/>
              <a:gd name="connsiteX39" fmla="*/ 3841573 w 9576707"/>
              <a:gd name="connsiteY39" fmla="*/ 4441370 h 4441370"/>
              <a:gd name="connsiteX40" fmla="*/ 3344513 w 9576707"/>
              <a:gd name="connsiteY40" fmla="*/ 4441370 h 4441370"/>
              <a:gd name="connsiteX41" fmla="*/ 2752775 w 9576707"/>
              <a:gd name="connsiteY41" fmla="*/ 4441370 h 4441370"/>
              <a:gd name="connsiteX42" fmla="*/ 2350394 w 9576707"/>
              <a:gd name="connsiteY42" fmla="*/ 4441370 h 4441370"/>
              <a:gd name="connsiteX43" fmla="*/ 1569300 w 9576707"/>
              <a:gd name="connsiteY43" fmla="*/ 4441370 h 4441370"/>
              <a:gd name="connsiteX44" fmla="*/ 977562 w 9576707"/>
              <a:gd name="connsiteY44" fmla="*/ 4441370 h 4441370"/>
              <a:gd name="connsiteX45" fmla="*/ 54451 w 9576707"/>
              <a:gd name="connsiteY45" fmla="*/ 4441370 h 4441370"/>
              <a:gd name="connsiteX46" fmla="*/ 0 w 9576707"/>
              <a:gd name="connsiteY46" fmla="*/ 4386919 h 4441370"/>
              <a:gd name="connsiteX47" fmla="*/ 0 w 9576707"/>
              <a:gd name="connsiteY47" fmla="*/ 3758711 h 4441370"/>
              <a:gd name="connsiteX48" fmla="*/ 0 w 9576707"/>
              <a:gd name="connsiteY48" fmla="*/ 3303802 h 4441370"/>
              <a:gd name="connsiteX49" fmla="*/ 0 w 9576707"/>
              <a:gd name="connsiteY49" fmla="*/ 2762244 h 4441370"/>
              <a:gd name="connsiteX50" fmla="*/ 0 w 9576707"/>
              <a:gd name="connsiteY50" fmla="*/ 2350659 h 4441370"/>
              <a:gd name="connsiteX51" fmla="*/ 0 w 9576707"/>
              <a:gd name="connsiteY51" fmla="*/ 1722451 h 4441370"/>
              <a:gd name="connsiteX52" fmla="*/ 0 w 9576707"/>
              <a:gd name="connsiteY52" fmla="*/ 1180893 h 4441370"/>
              <a:gd name="connsiteX53" fmla="*/ 0 w 9576707"/>
              <a:gd name="connsiteY53" fmla="*/ 552685 h 4441370"/>
              <a:gd name="connsiteX54" fmla="*/ 0 w 9576707"/>
              <a:gd name="connsiteY54" fmla="*/ 54451 h 4441370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9576707" h="4441370" extrusionOk="0">
                <a:moveTo>
                  <a:pt x="0" y="54451"/>
                </a:moveTo>
                <a:cubicBezTo>
                  <a:pt x="-5723" y="20849"/>
                  <a:pt x="21344" y="1139"/>
                  <a:pt x="54451" y="0"/>
                </a:cubicBezTo>
                <a:cubicBezTo>
                  <a:pt x="400097" y="-59669"/>
                  <a:pt x="593638" y="86715"/>
                  <a:pt x="835545" y="0"/>
                </a:cubicBezTo>
                <a:cubicBezTo>
                  <a:pt x="1077452" y="-86715"/>
                  <a:pt x="1201342" y="48968"/>
                  <a:pt x="1332605" y="0"/>
                </a:cubicBezTo>
                <a:cubicBezTo>
                  <a:pt x="1463868" y="-48968"/>
                  <a:pt x="1600662" y="27761"/>
                  <a:pt x="1734986" y="0"/>
                </a:cubicBezTo>
                <a:cubicBezTo>
                  <a:pt x="1869310" y="-27761"/>
                  <a:pt x="2236067" y="29722"/>
                  <a:pt x="2421402" y="0"/>
                </a:cubicBezTo>
                <a:cubicBezTo>
                  <a:pt x="2606737" y="-29722"/>
                  <a:pt x="2720915" y="41328"/>
                  <a:pt x="2918462" y="0"/>
                </a:cubicBezTo>
                <a:cubicBezTo>
                  <a:pt x="3116009" y="-41328"/>
                  <a:pt x="3376817" y="68852"/>
                  <a:pt x="3699556" y="0"/>
                </a:cubicBezTo>
                <a:cubicBezTo>
                  <a:pt x="4022295" y="-68852"/>
                  <a:pt x="3998573" y="36290"/>
                  <a:pt x="4101938" y="0"/>
                </a:cubicBezTo>
                <a:cubicBezTo>
                  <a:pt x="4205303" y="-36290"/>
                  <a:pt x="4612218" y="37261"/>
                  <a:pt x="4883032" y="0"/>
                </a:cubicBezTo>
                <a:cubicBezTo>
                  <a:pt x="5153846" y="-37261"/>
                  <a:pt x="5064671" y="20823"/>
                  <a:pt x="5190735" y="0"/>
                </a:cubicBezTo>
                <a:cubicBezTo>
                  <a:pt x="5316799" y="-20823"/>
                  <a:pt x="5643619" y="49126"/>
                  <a:pt x="5782473" y="0"/>
                </a:cubicBezTo>
                <a:cubicBezTo>
                  <a:pt x="5921327" y="-49126"/>
                  <a:pt x="6125676" y="66654"/>
                  <a:pt x="6374211" y="0"/>
                </a:cubicBezTo>
                <a:cubicBezTo>
                  <a:pt x="6622746" y="-66654"/>
                  <a:pt x="6743360" y="39740"/>
                  <a:pt x="6871271" y="0"/>
                </a:cubicBezTo>
                <a:cubicBezTo>
                  <a:pt x="6999182" y="-39740"/>
                  <a:pt x="7349718" y="34855"/>
                  <a:pt x="7652365" y="0"/>
                </a:cubicBezTo>
                <a:cubicBezTo>
                  <a:pt x="7955012" y="-34855"/>
                  <a:pt x="8219640" y="56896"/>
                  <a:pt x="8433458" y="0"/>
                </a:cubicBezTo>
                <a:cubicBezTo>
                  <a:pt x="8647276" y="-56896"/>
                  <a:pt x="8754404" y="16816"/>
                  <a:pt x="8835840" y="0"/>
                </a:cubicBezTo>
                <a:cubicBezTo>
                  <a:pt x="8917276" y="-16816"/>
                  <a:pt x="9368140" y="28396"/>
                  <a:pt x="9522256" y="0"/>
                </a:cubicBezTo>
                <a:cubicBezTo>
                  <a:pt x="9551974" y="-722"/>
                  <a:pt x="9577009" y="20295"/>
                  <a:pt x="9576707" y="54451"/>
                </a:cubicBezTo>
                <a:cubicBezTo>
                  <a:pt x="9601128" y="313634"/>
                  <a:pt x="9539783" y="512142"/>
                  <a:pt x="9576707" y="639334"/>
                </a:cubicBezTo>
                <a:cubicBezTo>
                  <a:pt x="9613631" y="766526"/>
                  <a:pt x="9573047" y="897326"/>
                  <a:pt x="9576707" y="1094243"/>
                </a:cubicBezTo>
                <a:cubicBezTo>
                  <a:pt x="9580367" y="1291160"/>
                  <a:pt x="9517134" y="1435150"/>
                  <a:pt x="9576707" y="1722451"/>
                </a:cubicBezTo>
                <a:cubicBezTo>
                  <a:pt x="9636280" y="2009752"/>
                  <a:pt x="9551023" y="2154956"/>
                  <a:pt x="9576707" y="2264010"/>
                </a:cubicBezTo>
                <a:cubicBezTo>
                  <a:pt x="9602391" y="2373064"/>
                  <a:pt x="9573404" y="2620843"/>
                  <a:pt x="9576707" y="2718919"/>
                </a:cubicBezTo>
                <a:cubicBezTo>
                  <a:pt x="9580010" y="2816995"/>
                  <a:pt x="9528272" y="2999236"/>
                  <a:pt x="9576707" y="3260477"/>
                </a:cubicBezTo>
                <a:cubicBezTo>
                  <a:pt x="9625142" y="3521718"/>
                  <a:pt x="9532245" y="3531350"/>
                  <a:pt x="9576707" y="3672062"/>
                </a:cubicBezTo>
                <a:cubicBezTo>
                  <a:pt x="9621169" y="3812774"/>
                  <a:pt x="9505296" y="4208415"/>
                  <a:pt x="9576707" y="4386919"/>
                </a:cubicBezTo>
                <a:cubicBezTo>
                  <a:pt x="9575333" y="4419750"/>
                  <a:pt x="9549633" y="4437794"/>
                  <a:pt x="9522256" y="4441370"/>
                </a:cubicBezTo>
                <a:cubicBezTo>
                  <a:pt x="9347474" y="4476053"/>
                  <a:pt x="9110152" y="4430868"/>
                  <a:pt x="8835840" y="4441370"/>
                </a:cubicBezTo>
                <a:cubicBezTo>
                  <a:pt x="8561528" y="4451872"/>
                  <a:pt x="8573012" y="4413864"/>
                  <a:pt x="8433458" y="4441370"/>
                </a:cubicBezTo>
                <a:cubicBezTo>
                  <a:pt x="8293904" y="4468876"/>
                  <a:pt x="8024503" y="4399619"/>
                  <a:pt x="7747043" y="4441370"/>
                </a:cubicBezTo>
                <a:cubicBezTo>
                  <a:pt x="7469583" y="4483121"/>
                  <a:pt x="7553465" y="4434231"/>
                  <a:pt x="7439339" y="4441370"/>
                </a:cubicBezTo>
                <a:cubicBezTo>
                  <a:pt x="7325213" y="4448509"/>
                  <a:pt x="6999190" y="4432437"/>
                  <a:pt x="6752923" y="4441370"/>
                </a:cubicBezTo>
                <a:cubicBezTo>
                  <a:pt x="6506656" y="4450303"/>
                  <a:pt x="6481806" y="4409667"/>
                  <a:pt x="6350541" y="4441370"/>
                </a:cubicBezTo>
                <a:cubicBezTo>
                  <a:pt x="6219276" y="4473073"/>
                  <a:pt x="6121962" y="4420617"/>
                  <a:pt x="6042838" y="4441370"/>
                </a:cubicBezTo>
                <a:cubicBezTo>
                  <a:pt x="5963714" y="4462123"/>
                  <a:pt x="5796582" y="4437467"/>
                  <a:pt x="5640456" y="4441370"/>
                </a:cubicBezTo>
                <a:cubicBezTo>
                  <a:pt x="5484330" y="4445273"/>
                  <a:pt x="5161470" y="4433121"/>
                  <a:pt x="4954040" y="4441370"/>
                </a:cubicBezTo>
                <a:cubicBezTo>
                  <a:pt x="4746610" y="4449619"/>
                  <a:pt x="4749035" y="4424295"/>
                  <a:pt x="4551658" y="4441370"/>
                </a:cubicBezTo>
                <a:cubicBezTo>
                  <a:pt x="4354281" y="4458445"/>
                  <a:pt x="4350864" y="4421028"/>
                  <a:pt x="4243955" y="4441370"/>
                </a:cubicBezTo>
                <a:cubicBezTo>
                  <a:pt x="4137046" y="4461712"/>
                  <a:pt x="4039577" y="4438749"/>
                  <a:pt x="3841573" y="4441370"/>
                </a:cubicBezTo>
                <a:cubicBezTo>
                  <a:pt x="3643569" y="4443991"/>
                  <a:pt x="3516546" y="4389904"/>
                  <a:pt x="3344513" y="4441370"/>
                </a:cubicBezTo>
                <a:cubicBezTo>
                  <a:pt x="3172480" y="4492836"/>
                  <a:pt x="2960418" y="4425839"/>
                  <a:pt x="2752775" y="4441370"/>
                </a:cubicBezTo>
                <a:cubicBezTo>
                  <a:pt x="2545132" y="4456901"/>
                  <a:pt x="2501517" y="4435299"/>
                  <a:pt x="2350394" y="4441370"/>
                </a:cubicBezTo>
                <a:cubicBezTo>
                  <a:pt x="2199271" y="4447441"/>
                  <a:pt x="1907307" y="4431356"/>
                  <a:pt x="1569300" y="4441370"/>
                </a:cubicBezTo>
                <a:cubicBezTo>
                  <a:pt x="1231293" y="4451384"/>
                  <a:pt x="1245340" y="4436942"/>
                  <a:pt x="977562" y="4441370"/>
                </a:cubicBezTo>
                <a:cubicBezTo>
                  <a:pt x="709784" y="4445798"/>
                  <a:pt x="392966" y="4352604"/>
                  <a:pt x="54451" y="4441370"/>
                </a:cubicBezTo>
                <a:cubicBezTo>
                  <a:pt x="20476" y="4436905"/>
                  <a:pt x="1552" y="4415312"/>
                  <a:pt x="0" y="4386919"/>
                </a:cubicBezTo>
                <a:cubicBezTo>
                  <a:pt x="-11749" y="4160362"/>
                  <a:pt x="29710" y="3939141"/>
                  <a:pt x="0" y="3758711"/>
                </a:cubicBezTo>
                <a:cubicBezTo>
                  <a:pt x="-29710" y="3578281"/>
                  <a:pt x="17216" y="3521749"/>
                  <a:pt x="0" y="3303802"/>
                </a:cubicBezTo>
                <a:cubicBezTo>
                  <a:pt x="-17216" y="3085855"/>
                  <a:pt x="35035" y="3018365"/>
                  <a:pt x="0" y="2762244"/>
                </a:cubicBezTo>
                <a:cubicBezTo>
                  <a:pt x="-35035" y="2506123"/>
                  <a:pt x="47611" y="2504116"/>
                  <a:pt x="0" y="2350659"/>
                </a:cubicBezTo>
                <a:cubicBezTo>
                  <a:pt x="-47611" y="2197203"/>
                  <a:pt x="64939" y="1919451"/>
                  <a:pt x="0" y="1722451"/>
                </a:cubicBezTo>
                <a:cubicBezTo>
                  <a:pt x="-64939" y="1525451"/>
                  <a:pt x="22848" y="1441418"/>
                  <a:pt x="0" y="1180893"/>
                </a:cubicBezTo>
                <a:cubicBezTo>
                  <a:pt x="-22848" y="920368"/>
                  <a:pt x="49450" y="736306"/>
                  <a:pt x="0" y="552685"/>
                </a:cubicBezTo>
                <a:cubicBezTo>
                  <a:pt x="-49450" y="369064"/>
                  <a:pt x="32172" y="263709"/>
                  <a:pt x="0" y="54451"/>
                </a:cubicBezTo>
                <a:close/>
              </a:path>
            </a:pathLst>
          </a:custGeom>
          <a:solidFill>
            <a:schemeClr val="bg1"/>
          </a:solidFill>
          <a:ln w="53975">
            <a:solidFill>
              <a:srgbClr val="FFC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阿里巴巴普惠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42497367"/>
      </p:ext>
    </p:extLst>
  </p:cSld>
  <p:clrMapOvr>
    <a:masterClrMapping/>
  </p:clrMapOvr>
  <p:transition/>
  <p:timing/>
</p:sldLayout>
</file>

<file path=ppt/slideLayouts/slideLayout2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userDrawn="1">
  <p:cSld name="10_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21" name="组合 20">
            <a:extLst>
              <a:ext uri="{FF2B5EF4-FFF2-40B4-BE49-F238E27FC236}">
                <a16:creationId xmlns:a16="http://schemas.microsoft.com/office/drawing/2014/main" id="{9531A01D-41FE-4408-9D02-7B9E87BE0B4A}"/>
              </a:ext>
            </a:extLst>
          </p:cNvPr>
          <p:cNvGrpSpPr/>
          <p:nvPr userDrawn="1"/>
        </p:nvGrpSpPr>
        <p:grpSpPr>
          <a:xfrm>
            <a:off x="-247995" y="-628791"/>
            <a:ext cx="12923658" cy="8863649"/>
            <a:chOff x="-247995" y="-628791"/>
            <a:chExt cx="12923658" cy="8863649"/>
          </a:xfrm>
          <a:solidFill>
            <a:srgbClr val="FFC000"/>
          </a:solidFill>
        </p:grpSpPr>
        <p:sp>
          <p:nvSpPr>
            <p:cNvPr id="22" name="流程图: 数据 21">
              <a:extLst>
                <a:ext uri="{FF2B5EF4-FFF2-40B4-BE49-F238E27FC236}">
                  <a16:creationId xmlns:a16="http://schemas.microsoft.com/office/drawing/2014/main" id="{5A26484D-08A0-46B7-A16D-37E9D1D8F569}"/>
                </a:ext>
              </a:extLst>
            </p:cNvPr>
            <p:cNvSpPr/>
            <p:nvPr/>
          </p:nvSpPr>
          <p:spPr>
            <a:xfrm rot="784239">
              <a:off x="-247995" y="-628791"/>
              <a:ext cx="773867" cy="6279419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24" name="流程图: 数据 23">
              <a:extLst>
                <a:ext uri="{FF2B5EF4-FFF2-40B4-BE49-F238E27FC236}">
                  <a16:creationId xmlns:a16="http://schemas.microsoft.com/office/drawing/2014/main" id="{F87A6142-416E-458C-BEFA-DA33990E0F91}"/>
                </a:ext>
              </a:extLst>
            </p:cNvPr>
            <p:cNvSpPr/>
            <p:nvPr/>
          </p:nvSpPr>
          <p:spPr>
            <a:xfrm rot="784239">
              <a:off x="966984" y="-395707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25" name="流程图: 数据 24">
              <a:extLst>
                <a:ext uri="{FF2B5EF4-FFF2-40B4-BE49-F238E27FC236}">
                  <a16:creationId xmlns:a16="http://schemas.microsoft.com/office/drawing/2014/main" id="{D4DA8E5A-8BEA-4354-848C-1A6FB04964D0}"/>
                </a:ext>
              </a:extLst>
            </p:cNvPr>
            <p:cNvSpPr/>
            <p:nvPr/>
          </p:nvSpPr>
          <p:spPr>
            <a:xfrm rot="784239">
              <a:off x="2181963" y="-480962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26" name="流程图: 数据 25">
              <a:extLst>
                <a:ext uri="{FF2B5EF4-FFF2-40B4-BE49-F238E27FC236}">
                  <a16:creationId xmlns:a16="http://schemas.microsoft.com/office/drawing/2014/main" id="{98048E4A-AE09-4671-97E7-0C8F7B176712}"/>
                </a:ext>
              </a:extLst>
            </p:cNvPr>
            <p:cNvSpPr/>
            <p:nvPr/>
          </p:nvSpPr>
          <p:spPr>
            <a:xfrm rot="784239">
              <a:off x="3396942" y="-395708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27" name="流程图: 数据 26">
              <a:extLst>
                <a:ext uri="{FF2B5EF4-FFF2-40B4-BE49-F238E27FC236}">
                  <a16:creationId xmlns:a16="http://schemas.microsoft.com/office/drawing/2014/main" id="{FE325DA2-FA17-4B9A-9827-2513A9B6697A}"/>
                </a:ext>
              </a:extLst>
            </p:cNvPr>
            <p:cNvSpPr/>
            <p:nvPr/>
          </p:nvSpPr>
          <p:spPr>
            <a:xfrm rot="784239">
              <a:off x="4611921" y="-342343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28" name="流程图: 数据 27">
              <a:extLst>
                <a:ext uri="{FF2B5EF4-FFF2-40B4-BE49-F238E27FC236}">
                  <a16:creationId xmlns:a16="http://schemas.microsoft.com/office/drawing/2014/main" id="{80E6D472-48B0-4C27-BFC0-138EE4695E42}"/>
                </a:ext>
              </a:extLst>
            </p:cNvPr>
            <p:cNvSpPr/>
            <p:nvPr/>
          </p:nvSpPr>
          <p:spPr>
            <a:xfrm rot="784239">
              <a:off x="5826900" y="-480962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29" name="流程图: 数据 28">
              <a:extLst>
                <a:ext uri="{FF2B5EF4-FFF2-40B4-BE49-F238E27FC236}">
                  <a16:creationId xmlns:a16="http://schemas.microsoft.com/office/drawing/2014/main" id="{F7B3CBD7-D3DB-4D4A-BCCE-6E1437C89EC2}"/>
                </a:ext>
              </a:extLst>
            </p:cNvPr>
            <p:cNvSpPr/>
            <p:nvPr/>
          </p:nvSpPr>
          <p:spPr>
            <a:xfrm rot="784239">
              <a:off x="7041879" y="-480960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30" name="流程图: 数据 29">
              <a:extLst>
                <a:ext uri="{FF2B5EF4-FFF2-40B4-BE49-F238E27FC236}">
                  <a16:creationId xmlns:a16="http://schemas.microsoft.com/office/drawing/2014/main" id="{672292D6-FB17-4816-9EC6-531F1757229F}"/>
                </a:ext>
              </a:extLst>
            </p:cNvPr>
            <p:cNvSpPr/>
            <p:nvPr/>
          </p:nvSpPr>
          <p:spPr>
            <a:xfrm rot="784239">
              <a:off x="8256858" y="-342342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31" name="流程图: 数据 30">
              <a:extLst>
                <a:ext uri="{FF2B5EF4-FFF2-40B4-BE49-F238E27FC236}">
                  <a16:creationId xmlns:a16="http://schemas.microsoft.com/office/drawing/2014/main" id="{1623FB13-826A-4C9D-A1BC-FAAE7EF7A619}"/>
                </a:ext>
              </a:extLst>
            </p:cNvPr>
            <p:cNvSpPr/>
            <p:nvPr/>
          </p:nvSpPr>
          <p:spPr>
            <a:xfrm rot="784239">
              <a:off x="9471837" y="-517982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32" name="流程图: 数据 31">
              <a:extLst>
                <a:ext uri="{FF2B5EF4-FFF2-40B4-BE49-F238E27FC236}">
                  <a16:creationId xmlns:a16="http://schemas.microsoft.com/office/drawing/2014/main" id="{B7CBB0F9-0A6A-4F58-AA93-3E5F27EB7BB9}"/>
                </a:ext>
              </a:extLst>
            </p:cNvPr>
            <p:cNvSpPr/>
            <p:nvPr/>
          </p:nvSpPr>
          <p:spPr>
            <a:xfrm rot="784239">
              <a:off x="10686816" y="-395707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33" name="流程图: 数据 32">
              <a:extLst>
                <a:ext uri="{FF2B5EF4-FFF2-40B4-BE49-F238E27FC236}">
                  <a16:creationId xmlns:a16="http://schemas.microsoft.com/office/drawing/2014/main" id="{C1B39BE7-CDDF-4EAD-90EE-25EA79E9F265}"/>
                </a:ext>
              </a:extLst>
            </p:cNvPr>
            <p:cNvSpPr/>
            <p:nvPr/>
          </p:nvSpPr>
          <p:spPr>
            <a:xfrm rot="784239">
              <a:off x="11901796" y="340893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</p:grpSp>
      <p:sp>
        <p:nvSpPr>
          <p:cNvPr id="34" name="PA-矩形: 圆角 15">
            <a:extLst>
              <a:ext uri="{FF2B5EF4-FFF2-40B4-BE49-F238E27FC236}">
                <a16:creationId xmlns:a16="http://schemas.microsoft.com/office/drawing/2014/main" id="{C527DC89-5A00-40B0-BB2B-815B3F64F890}"/>
              </a:ext>
            </a:extLst>
          </p:cNvPr>
          <p:cNvSpPr/>
          <p:nvPr userDrawn="1">
            <p:custDataLst>
              <p:tags r:id="rId1"/>
            </p:custDataLst>
          </p:nvPr>
        </p:nvSpPr>
        <p:spPr>
          <a:xfrm>
            <a:off x="177800" y="190501"/>
            <a:ext cx="11823699" cy="6451600"/>
          </a:xfrm>
          <a:custGeom>
            <a:gdLst>
              <a:gd name="connsiteX0" fmla="*/ 0 w 9576707"/>
              <a:gd name="connsiteY0" fmla="*/ 54451 h 4441370"/>
              <a:gd name="connsiteX1" fmla="*/ 54451 w 9576707"/>
              <a:gd name="connsiteY1" fmla="*/ 0 h 4441370"/>
              <a:gd name="connsiteX2" fmla="*/ 835545 w 9576707"/>
              <a:gd name="connsiteY2" fmla="*/ 0 h 4441370"/>
              <a:gd name="connsiteX3" fmla="*/ 1332605 w 9576707"/>
              <a:gd name="connsiteY3" fmla="*/ 0 h 4441370"/>
              <a:gd name="connsiteX4" fmla="*/ 1734986 w 9576707"/>
              <a:gd name="connsiteY4" fmla="*/ 0 h 4441370"/>
              <a:gd name="connsiteX5" fmla="*/ 2421402 w 9576707"/>
              <a:gd name="connsiteY5" fmla="*/ 0 h 4441370"/>
              <a:gd name="connsiteX6" fmla="*/ 2918462 w 9576707"/>
              <a:gd name="connsiteY6" fmla="*/ 0 h 4441370"/>
              <a:gd name="connsiteX7" fmla="*/ 3699556 w 9576707"/>
              <a:gd name="connsiteY7" fmla="*/ 0 h 4441370"/>
              <a:gd name="connsiteX8" fmla="*/ 4101938 w 9576707"/>
              <a:gd name="connsiteY8" fmla="*/ 0 h 4441370"/>
              <a:gd name="connsiteX9" fmla="*/ 4883032 w 9576707"/>
              <a:gd name="connsiteY9" fmla="*/ 0 h 4441370"/>
              <a:gd name="connsiteX10" fmla="*/ 5190735 w 9576707"/>
              <a:gd name="connsiteY10" fmla="*/ 0 h 4441370"/>
              <a:gd name="connsiteX11" fmla="*/ 5782473 w 9576707"/>
              <a:gd name="connsiteY11" fmla="*/ 0 h 4441370"/>
              <a:gd name="connsiteX12" fmla="*/ 6374211 w 9576707"/>
              <a:gd name="connsiteY12" fmla="*/ 0 h 4441370"/>
              <a:gd name="connsiteX13" fmla="*/ 6871271 w 9576707"/>
              <a:gd name="connsiteY13" fmla="*/ 0 h 4441370"/>
              <a:gd name="connsiteX14" fmla="*/ 7652365 w 9576707"/>
              <a:gd name="connsiteY14" fmla="*/ 0 h 4441370"/>
              <a:gd name="connsiteX15" fmla="*/ 8433458 w 9576707"/>
              <a:gd name="connsiteY15" fmla="*/ 0 h 4441370"/>
              <a:gd name="connsiteX16" fmla="*/ 8835840 w 9576707"/>
              <a:gd name="connsiteY16" fmla="*/ 0 h 4441370"/>
              <a:gd name="connsiteX17" fmla="*/ 9522256 w 9576707"/>
              <a:gd name="connsiteY17" fmla="*/ 0 h 4441370"/>
              <a:gd name="connsiteX18" fmla="*/ 9576707 w 9576707"/>
              <a:gd name="connsiteY18" fmla="*/ 54451 h 4441370"/>
              <a:gd name="connsiteX19" fmla="*/ 9576707 w 9576707"/>
              <a:gd name="connsiteY19" fmla="*/ 639334 h 4441370"/>
              <a:gd name="connsiteX20" fmla="*/ 9576707 w 9576707"/>
              <a:gd name="connsiteY20" fmla="*/ 1094243 h 4441370"/>
              <a:gd name="connsiteX21" fmla="*/ 9576707 w 9576707"/>
              <a:gd name="connsiteY21" fmla="*/ 1722451 h 4441370"/>
              <a:gd name="connsiteX22" fmla="*/ 9576707 w 9576707"/>
              <a:gd name="connsiteY22" fmla="*/ 2264010 h 4441370"/>
              <a:gd name="connsiteX23" fmla="*/ 9576707 w 9576707"/>
              <a:gd name="connsiteY23" fmla="*/ 2718919 h 4441370"/>
              <a:gd name="connsiteX24" fmla="*/ 9576707 w 9576707"/>
              <a:gd name="connsiteY24" fmla="*/ 3260477 h 4441370"/>
              <a:gd name="connsiteX25" fmla="*/ 9576707 w 9576707"/>
              <a:gd name="connsiteY25" fmla="*/ 3672062 h 4441370"/>
              <a:gd name="connsiteX26" fmla="*/ 9576707 w 9576707"/>
              <a:gd name="connsiteY26" fmla="*/ 4386919 h 4441370"/>
              <a:gd name="connsiteX27" fmla="*/ 9522256 w 9576707"/>
              <a:gd name="connsiteY27" fmla="*/ 4441370 h 4441370"/>
              <a:gd name="connsiteX28" fmla="*/ 8835840 w 9576707"/>
              <a:gd name="connsiteY28" fmla="*/ 4441370 h 4441370"/>
              <a:gd name="connsiteX29" fmla="*/ 8433458 w 9576707"/>
              <a:gd name="connsiteY29" fmla="*/ 4441370 h 4441370"/>
              <a:gd name="connsiteX30" fmla="*/ 7747043 w 9576707"/>
              <a:gd name="connsiteY30" fmla="*/ 4441370 h 4441370"/>
              <a:gd name="connsiteX31" fmla="*/ 7439339 w 9576707"/>
              <a:gd name="connsiteY31" fmla="*/ 4441370 h 4441370"/>
              <a:gd name="connsiteX32" fmla="*/ 6752923 w 9576707"/>
              <a:gd name="connsiteY32" fmla="*/ 4441370 h 4441370"/>
              <a:gd name="connsiteX33" fmla="*/ 6350541 w 9576707"/>
              <a:gd name="connsiteY33" fmla="*/ 4441370 h 4441370"/>
              <a:gd name="connsiteX34" fmla="*/ 6042838 w 9576707"/>
              <a:gd name="connsiteY34" fmla="*/ 4441370 h 4441370"/>
              <a:gd name="connsiteX35" fmla="*/ 5640456 w 9576707"/>
              <a:gd name="connsiteY35" fmla="*/ 4441370 h 4441370"/>
              <a:gd name="connsiteX36" fmla="*/ 4954040 w 9576707"/>
              <a:gd name="connsiteY36" fmla="*/ 4441370 h 4441370"/>
              <a:gd name="connsiteX37" fmla="*/ 4551658 w 9576707"/>
              <a:gd name="connsiteY37" fmla="*/ 4441370 h 4441370"/>
              <a:gd name="connsiteX38" fmla="*/ 4243955 w 9576707"/>
              <a:gd name="connsiteY38" fmla="*/ 4441370 h 4441370"/>
              <a:gd name="connsiteX39" fmla="*/ 3841573 w 9576707"/>
              <a:gd name="connsiteY39" fmla="*/ 4441370 h 4441370"/>
              <a:gd name="connsiteX40" fmla="*/ 3344513 w 9576707"/>
              <a:gd name="connsiteY40" fmla="*/ 4441370 h 4441370"/>
              <a:gd name="connsiteX41" fmla="*/ 2752775 w 9576707"/>
              <a:gd name="connsiteY41" fmla="*/ 4441370 h 4441370"/>
              <a:gd name="connsiteX42" fmla="*/ 2350394 w 9576707"/>
              <a:gd name="connsiteY42" fmla="*/ 4441370 h 4441370"/>
              <a:gd name="connsiteX43" fmla="*/ 1569300 w 9576707"/>
              <a:gd name="connsiteY43" fmla="*/ 4441370 h 4441370"/>
              <a:gd name="connsiteX44" fmla="*/ 977562 w 9576707"/>
              <a:gd name="connsiteY44" fmla="*/ 4441370 h 4441370"/>
              <a:gd name="connsiteX45" fmla="*/ 54451 w 9576707"/>
              <a:gd name="connsiteY45" fmla="*/ 4441370 h 4441370"/>
              <a:gd name="connsiteX46" fmla="*/ 0 w 9576707"/>
              <a:gd name="connsiteY46" fmla="*/ 4386919 h 4441370"/>
              <a:gd name="connsiteX47" fmla="*/ 0 w 9576707"/>
              <a:gd name="connsiteY47" fmla="*/ 3758711 h 4441370"/>
              <a:gd name="connsiteX48" fmla="*/ 0 w 9576707"/>
              <a:gd name="connsiteY48" fmla="*/ 3303802 h 4441370"/>
              <a:gd name="connsiteX49" fmla="*/ 0 w 9576707"/>
              <a:gd name="connsiteY49" fmla="*/ 2762244 h 4441370"/>
              <a:gd name="connsiteX50" fmla="*/ 0 w 9576707"/>
              <a:gd name="connsiteY50" fmla="*/ 2350659 h 4441370"/>
              <a:gd name="connsiteX51" fmla="*/ 0 w 9576707"/>
              <a:gd name="connsiteY51" fmla="*/ 1722451 h 4441370"/>
              <a:gd name="connsiteX52" fmla="*/ 0 w 9576707"/>
              <a:gd name="connsiteY52" fmla="*/ 1180893 h 4441370"/>
              <a:gd name="connsiteX53" fmla="*/ 0 w 9576707"/>
              <a:gd name="connsiteY53" fmla="*/ 552685 h 4441370"/>
              <a:gd name="connsiteX54" fmla="*/ 0 w 9576707"/>
              <a:gd name="connsiteY54" fmla="*/ 54451 h 4441370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9576707" h="4441370" extrusionOk="0">
                <a:moveTo>
                  <a:pt x="0" y="54451"/>
                </a:moveTo>
                <a:cubicBezTo>
                  <a:pt x="-5723" y="20849"/>
                  <a:pt x="21344" y="1139"/>
                  <a:pt x="54451" y="0"/>
                </a:cubicBezTo>
                <a:cubicBezTo>
                  <a:pt x="400097" y="-59669"/>
                  <a:pt x="593638" y="86715"/>
                  <a:pt x="835545" y="0"/>
                </a:cubicBezTo>
                <a:cubicBezTo>
                  <a:pt x="1077452" y="-86715"/>
                  <a:pt x="1201342" y="48968"/>
                  <a:pt x="1332605" y="0"/>
                </a:cubicBezTo>
                <a:cubicBezTo>
                  <a:pt x="1463868" y="-48968"/>
                  <a:pt x="1600662" y="27761"/>
                  <a:pt x="1734986" y="0"/>
                </a:cubicBezTo>
                <a:cubicBezTo>
                  <a:pt x="1869310" y="-27761"/>
                  <a:pt x="2236067" y="29722"/>
                  <a:pt x="2421402" y="0"/>
                </a:cubicBezTo>
                <a:cubicBezTo>
                  <a:pt x="2606737" y="-29722"/>
                  <a:pt x="2720915" y="41328"/>
                  <a:pt x="2918462" y="0"/>
                </a:cubicBezTo>
                <a:cubicBezTo>
                  <a:pt x="3116009" y="-41328"/>
                  <a:pt x="3376817" y="68852"/>
                  <a:pt x="3699556" y="0"/>
                </a:cubicBezTo>
                <a:cubicBezTo>
                  <a:pt x="4022295" y="-68852"/>
                  <a:pt x="3998573" y="36290"/>
                  <a:pt x="4101938" y="0"/>
                </a:cubicBezTo>
                <a:cubicBezTo>
                  <a:pt x="4205303" y="-36290"/>
                  <a:pt x="4612218" y="37261"/>
                  <a:pt x="4883032" y="0"/>
                </a:cubicBezTo>
                <a:cubicBezTo>
                  <a:pt x="5153846" y="-37261"/>
                  <a:pt x="5064671" y="20823"/>
                  <a:pt x="5190735" y="0"/>
                </a:cubicBezTo>
                <a:cubicBezTo>
                  <a:pt x="5316799" y="-20823"/>
                  <a:pt x="5643619" y="49126"/>
                  <a:pt x="5782473" y="0"/>
                </a:cubicBezTo>
                <a:cubicBezTo>
                  <a:pt x="5921327" y="-49126"/>
                  <a:pt x="6125676" y="66654"/>
                  <a:pt x="6374211" y="0"/>
                </a:cubicBezTo>
                <a:cubicBezTo>
                  <a:pt x="6622746" y="-66654"/>
                  <a:pt x="6743360" y="39740"/>
                  <a:pt x="6871271" y="0"/>
                </a:cubicBezTo>
                <a:cubicBezTo>
                  <a:pt x="6999182" y="-39740"/>
                  <a:pt x="7349718" y="34855"/>
                  <a:pt x="7652365" y="0"/>
                </a:cubicBezTo>
                <a:cubicBezTo>
                  <a:pt x="7955012" y="-34855"/>
                  <a:pt x="8219640" y="56896"/>
                  <a:pt x="8433458" y="0"/>
                </a:cubicBezTo>
                <a:cubicBezTo>
                  <a:pt x="8647276" y="-56896"/>
                  <a:pt x="8754404" y="16816"/>
                  <a:pt x="8835840" y="0"/>
                </a:cubicBezTo>
                <a:cubicBezTo>
                  <a:pt x="8917276" y="-16816"/>
                  <a:pt x="9368140" y="28396"/>
                  <a:pt x="9522256" y="0"/>
                </a:cubicBezTo>
                <a:cubicBezTo>
                  <a:pt x="9551974" y="-722"/>
                  <a:pt x="9577009" y="20295"/>
                  <a:pt x="9576707" y="54451"/>
                </a:cubicBezTo>
                <a:cubicBezTo>
                  <a:pt x="9601128" y="313634"/>
                  <a:pt x="9539783" y="512142"/>
                  <a:pt x="9576707" y="639334"/>
                </a:cubicBezTo>
                <a:cubicBezTo>
                  <a:pt x="9613631" y="766526"/>
                  <a:pt x="9573047" y="897326"/>
                  <a:pt x="9576707" y="1094243"/>
                </a:cubicBezTo>
                <a:cubicBezTo>
                  <a:pt x="9580367" y="1291160"/>
                  <a:pt x="9517134" y="1435150"/>
                  <a:pt x="9576707" y="1722451"/>
                </a:cubicBezTo>
                <a:cubicBezTo>
                  <a:pt x="9636280" y="2009752"/>
                  <a:pt x="9551023" y="2154956"/>
                  <a:pt x="9576707" y="2264010"/>
                </a:cubicBezTo>
                <a:cubicBezTo>
                  <a:pt x="9602391" y="2373064"/>
                  <a:pt x="9573404" y="2620843"/>
                  <a:pt x="9576707" y="2718919"/>
                </a:cubicBezTo>
                <a:cubicBezTo>
                  <a:pt x="9580010" y="2816995"/>
                  <a:pt x="9528272" y="2999236"/>
                  <a:pt x="9576707" y="3260477"/>
                </a:cubicBezTo>
                <a:cubicBezTo>
                  <a:pt x="9625142" y="3521718"/>
                  <a:pt x="9532245" y="3531350"/>
                  <a:pt x="9576707" y="3672062"/>
                </a:cubicBezTo>
                <a:cubicBezTo>
                  <a:pt x="9621169" y="3812774"/>
                  <a:pt x="9505296" y="4208415"/>
                  <a:pt x="9576707" y="4386919"/>
                </a:cubicBezTo>
                <a:cubicBezTo>
                  <a:pt x="9575333" y="4419750"/>
                  <a:pt x="9549633" y="4437794"/>
                  <a:pt x="9522256" y="4441370"/>
                </a:cubicBezTo>
                <a:cubicBezTo>
                  <a:pt x="9347474" y="4476053"/>
                  <a:pt x="9110152" y="4430868"/>
                  <a:pt x="8835840" y="4441370"/>
                </a:cubicBezTo>
                <a:cubicBezTo>
                  <a:pt x="8561528" y="4451872"/>
                  <a:pt x="8573012" y="4413864"/>
                  <a:pt x="8433458" y="4441370"/>
                </a:cubicBezTo>
                <a:cubicBezTo>
                  <a:pt x="8293904" y="4468876"/>
                  <a:pt x="8024503" y="4399619"/>
                  <a:pt x="7747043" y="4441370"/>
                </a:cubicBezTo>
                <a:cubicBezTo>
                  <a:pt x="7469583" y="4483121"/>
                  <a:pt x="7553465" y="4434231"/>
                  <a:pt x="7439339" y="4441370"/>
                </a:cubicBezTo>
                <a:cubicBezTo>
                  <a:pt x="7325213" y="4448509"/>
                  <a:pt x="6999190" y="4432437"/>
                  <a:pt x="6752923" y="4441370"/>
                </a:cubicBezTo>
                <a:cubicBezTo>
                  <a:pt x="6506656" y="4450303"/>
                  <a:pt x="6481806" y="4409667"/>
                  <a:pt x="6350541" y="4441370"/>
                </a:cubicBezTo>
                <a:cubicBezTo>
                  <a:pt x="6219276" y="4473073"/>
                  <a:pt x="6121962" y="4420617"/>
                  <a:pt x="6042838" y="4441370"/>
                </a:cubicBezTo>
                <a:cubicBezTo>
                  <a:pt x="5963714" y="4462123"/>
                  <a:pt x="5796582" y="4437467"/>
                  <a:pt x="5640456" y="4441370"/>
                </a:cubicBezTo>
                <a:cubicBezTo>
                  <a:pt x="5484330" y="4445273"/>
                  <a:pt x="5161470" y="4433121"/>
                  <a:pt x="4954040" y="4441370"/>
                </a:cubicBezTo>
                <a:cubicBezTo>
                  <a:pt x="4746610" y="4449619"/>
                  <a:pt x="4749035" y="4424295"/>
                  <a:pt x="4551658" y="4441370"/>
                </a:cubicBezTo>
                <a:cubicBezTo>
                  <a:pt x="4354281" y="4458445"/>
                  <a:pt x="4350864" y="4421028"/>
                  <a:pt x="4243955" y="4441370"/>
                </a:cubicBezTo>
                <a:cubicBezTo>
                  <a:pt x="4137046" y="4461712"/>
                  <a:pt x="4039577" y="4438749"/>
                  <a:pt x="3841573" y="4441370"/>
                </a:cubicBezTo>
                <a:cubicBezTo>
                  <a:pt x="3643569" y="4443991"/>
                  <a:pt x="3516546" y="4389904"/>
                  <a:pt x="3344513" y="4441370"/>
                </a:cubicBezTo>
                <a:cubicBezTo>
                  <a:pt x="3172480" y="4492836"/>
                  <a:pt x="2960418" y="4425839"/>
                  <a:pt x="2752775" y="4441370"/>
                </a:cubicBezTo>
                <a:cubicBezTo>
                  <a:pt x="2545132" y="4456901"/>
                  <a:pt x="2501517" y="4435299"/>
                  <a:pt x="2350394" y="4441370"/>
                </a:cubicBezTo>
                <a:cubicBezTo>
                  <a:pt x="2199271" y="4447441"/>
                  <a:pt x="1907307" y="4431356"/>
                  <a:pt x="1569300" y="4441370"/>
                </a:cubicBezTo>
                <a:cubicBezTo>
                  <a:pt x="1231293" y="4451384"/>
                  <a:pt x="1245340" y="4436942"/>
                  <a:pt x="977562" y="4441370"/>
                </a:cubicBezTo>
                <a:cubicBezTo>
                  <a:pt x="709784" y="4445798"/>
                  <a:pt x="392966" y="4352604"/>
                  <a:pt x="54451" y="4441370"/>
                </a:cubicBezTo>
                <a:cubicBezTo>
                  <a:pt x="20476" y="4436905"/>
                  <a:pt x="1552" y="4415312"/>
                  <a:pt x="0" y="4386919"/>
                </a:cubicBezTo>
                <a:cubicBezTo>
                  <a:pt x="-11749" y="4160362"/>
                  <a:pt x="29710" y="3939141"/>
                  <a:pt x="0" y="3758711"/>
                </a:cubicBezTo>
                <a:cubicBezTo>
                  <a:pt x="-29710" y="3578281"/>
                  <a:pt x="17216" y="3521749"/>
                  <a:pt x="0" y="3303802"/>
                </a:cubicBezTo>
                <a:cubicBezTo>
                  <a:pt x="-17216" y="3085855"/>
                  <a:pt x="35035" y="3018365"/>
                  <a:pt x="0" y="2762244"/>
                </a:cubicBezTo>
                <a:cubicBezTo>
                  <a:pt x="-35035" y="2506123"/>
                  <a:pt x="47611" y="2504116"/>
                  <a:pt x="0" y="2350659"/>
                </a:cubicBezTo>
                <a:cubicBezTo>
                  <a:pt x="-47611" y="2197203"/>
                  <a:pt x="64939" y="1919451"/>
                  <a:pt x="0" y="1722451"/>
                </a:cubicBezTo>
                <a:cubicBezTo>
                  <a:pt x="-64939" y="1525451"/>
                  <a:pt x="22848" y="1441418"/>
                  <a:pt x="0" y="1180893"/>
                </a:cubicBezTo>
                <a:cubicBezTo>
                  <a:pt x="-22848" y="920368"/>
                  <a:pt x="49450" y="736306"/>
                  <a:pt x="0" y="552685"/>
                </a:cubicBezTo>
                <a:cubicBezTo>
                  <a:pt x="-49450" y="369064"/>
                  <a:pt x="32172" y="263709"/>
                  <a:pt x="0" y="54451"/>
                </a:cubicBezTo>
                <a:close/>
              </a:path>
            </a:pathLst>
          </a:custGeom>
          <a:solidFill>
            <a:schemeClr val="bg1"/>
          </a:solidFill>
          <a:ln w="53975">
            <a:solidFill>
              <a:srgbClr val="FFC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阿里巴巴普惠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82911017"/>
      </p:ext>
    </p:extLst>
  </p:cSld>
  <p:clrMapOvr>
    <a:masterClrMapping/>
  </p:clrMapOvr>
  <p:transition/>
  <p:timing/>
</p:sldLayout>
</file>

<file path=ppt/slideLayouts/slideLayout2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userDrawn="1">
  <p:cSld name="11_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21" name="组合 20">
            <a:extLst>
              <a:ext uri="{FF2B5EF4-FFF2-40B4-BE49-F238E27FC236}">
                <a16:creationId xmlns:a16="http://schemas.microsoft.com/office/drawing/2014/main" id="{3EC32788-9230-43C1-B959-866C67B8ADB9}"/>
              </a:ext>
            </a:extLst>
          </p:cNvPr>
          <p:cNvGrpSpPr/>
          <p:nvPr userDrawn="1"/>
        </p:nvGrpSpPr>
        <p:grpSpPr>
          <a:xfrm>
            <a:off x="-247995" y="-628791"/>
            <a:ext cx="12923658" cy="8863649"/>
            <a:chOff x="-247995" y="-628791"/>
            <a:chExt cx="12923658" cy="8863649"/>
          </a:xfrm>
          <a:solidFill>
            <a:srgbClr val="FFC000"/>
          </a:solidFill>
        </p:grpSpPr>
        <p:sp>
          <p:nvSpPr>
            <p:cNvPr id="22" name="流程图: 数据 21">
              <a:extLst>
                <a:ext uri="{FF2B5EF4-FFF2-40B4-BE49-F238E27FC236}">
                  <a16:creationId xmlns:a16="http://schemas.microsoft.com/office/drawing/2014/main" id="{4478C628-39C0-40C7-994B-9E3C0021D7D0}"/>
                </a:ext>
              </a:extLst>
            </p:cNvPr>
            <p:cNvSpPr/>
            <p:nvPr/>
          </p:nvSpPr>
          <p:spPr>
            <a:xfrm rot="784239">
              <a:off x="-247995" y="-628791"/>
              <a:ext cx="773867" cy="6279419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24" name="流程图: 数据 23">
              <a:extLst>
                <a:ext uri="{FF2B5EF4-FFF2-40B4-BE49-F238E27FC236}">
                  <a16:creationId xmlns:a16="http://schemas.microsoft.com/office/drawing/2014/main" id="{93092855-797C-450D-B26B-710D1EF09FAE}"/>
                </a:ext>
              </a:extLst>
            </p:cNvPr>
            <p:cNvSpPr/>
            <p:nvPr/>
          </p:nvSpPr>
          <p:spPr>
            <a:xfrm rot="784239">
              <a:off x="966984" y="-395707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25" name="流程图: 数据 24">
              <a:extLst>
                <a:ext uri="{FF2B5EF4-FFF2-40B4-BE49-F238E27FC236}">
                  <a16:creationId xmlns:a16="http://schemas.microsoft.com/office/drawing/2014/main" id="{735D540F-D76B-4A3A-8AEB-024F53362477}"/>
                </a:ext>
              </a:extLst>
            </p:cNvPr>
            <p:cNvSpPr/>
            <p:nvPr/>
          </p:nvSpPr>
          <p:spPr>
            <a:xfrm rot="784239">
              <a:off x="2181963" y="-480962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26" name="流程图: 数据 25">
              <a:extLst>
                <a:ext uri="{FF2B5EF4-FFF2-40B4-BE49-F238E27FC236}">
                  <a16:creationId xmlns:a16="http://schemas.microsoft.com/office/drawing/2014/main" id="{29549890-C717-427A-8109-5D624124366B}"/>
                </a:ext>
              </a:extLst>
            </p:cNvPr>
            <p:cNvSpPr/>
            <p:nvPr/>
          </p:nvSpPr>
          <p:spPr>
            <a:xfrm rot="784239">
              <a:off x="3396942" y="-395708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27" name="流程图: 数据 26">
              <a:extLst>
                <a:ext uri="{FF2B5EF4-FFF2-40B4-BE49-F238E27FC236}">
                  <a16:creationId xmlns:a16="http://schemas.microsoft.com/office/drawing/2014/main" id="{8D508B69-1E88-4C39-BD12-C48ED3072F6F}"/>
                </a:ext>
              </a:extLst>
            </p:cNvPr>
            <p:cNvSpPr/>
            <p:nvPr/>
          </p:nvSpPr>
          <p:spPr>
            <a:xfrm rot="784239">
              <a:off x="4611921" y="-342343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28" name="流程图: 数据 27">
              <a:extLst>
                <a:ext uri="{FF2B5EF4-FFF2-40B4-BE49-F238E27FC236}">
                  <a16:creationId xmlns:a16="http://schemas.microsoft.com/office/drawing/2014/main" id="{E8DBF3EC-6292-4129-9121-E0F30E9B2555}"/>
                </a:ext>
              </a:extLst>
            </p:cNvPr>
            <p:cNvSpPr/>
            <p:nvPr/>
          </p:nvSpPr>
          <p:spPr>
            <a:xfrm rot="784239">
              <a:off x="5826900" y="-480962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29" name="流程图: 数据 28">
              <a:extLst>
                <a:ext uri="{FF2B5EF4-FFF2-40B4-BE49-F238E27FC236}">
                  <a16:creationId xmlns:a16="http://schemas.microsoft.com/office/drawing/2014/main" id="{9115F76F-8290-430E-B657-3C5C1C121FEF}"/>
                </a:ext>
              </a:extLst>
            </p:cNvPr>
            <p:cNvSpPr/>
            <p:nvPr/>
          </p:nvSpPr>
          <p:spPr>
            <a:xfrm rot="784239">
              <a:off x="7041879" y="-480960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30" name="流程图: 数据 29">
              <a:extLst>
                <a:ext uri="{FF2B5EF4-FFF2-40B4-BE49-F238E27FC236}">
                  <a16:creationId xmlns:a16="http://schemas.microsoft.com/office/drawing/2014/main" id="{EC1562E7-D761-4788-A323-9F85950EEFF3}"/>
                </a:ext>
              </a:extLst>
            </p:cNvPr>
            <p:cNvSpPr/>
            <p:nvPr/>
          </p:nvSpPr>
          <p:spPr>
            <a:xfrm rot="784239">
              <a:off x="8256858" y="-342342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31" name="流程图: 数据 30">
              <a:extLst>
                <a:ext uri="{FF2B5EF4-FFF2-40B4-BE49-F238E27FC236}">
                  <a16:creationId xmlns:a16="http://schemas.microsoft.com/office/drawing/2014/main" id="{EA6CE7A1-25BB-488A-AF59-D5B1C69033E1}"/>
                </a:ext>
              </a:extLst>
            </p:cNvPr>
            <p:cNvSpPr/>
            <p:nvPr/>
          </p:nvSpPr>
          <p:spPr>
            <a:xfrm rot="784239">
              <a:off x="9471837" y="-517982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32" name="流程图: 数据 31">
              <a:extLst>
                <a:ext uri="{FF2B5EF4-FFF2-40B4-BE49-F238E27FC236}">
                  <a16:creationId xmlns:a16="http://schemas.microsoft.com/office/drawing/2014/main" id="{29645670-BBD5-4DA2-9898-FF20637F75E0}"/>
                </a:ext>
              </a:extLst>
            </p:cNvPr>
            <p:cNvSpPr/>
            <p:nvPr/>
          </p:nvSpPr>
          <p:spPr>
            <a:xfrm rot="784239">
              <a:off x="10686816" y="-395707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33" name="流程图: 数据 32">
              <a:extLst>
                <a:ext uri="{FF2B5EF4-FFF2-40B4-BE49-F238E27FC236}">
                  <a16:creationId xmlns:a16="http://schemas.microsoft.com/office/drawing/2014/main" id="{59C9BD3F-FC78-4BA7-8057-7C7DD3A496D1}"/>
                </a:ext>
              </a:extLst>
            </p:cNvPr>
            <p:cNvSpPr/>
            <p:nvPr/>
          </p:nvSpPr>
          <p:spPr>
            <a:xfrm rot="784239">
              <a:off x="11901796" y="340893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</p:grpSp>
      <p:sp>
        <p:nvSpPr>
          <p:cNvPr id="34" name="PA-矩形: 圆角 15">
            <a:extLst>
              <a:ext uri="{FF2B5EF4-FFF2-40B4-BE49-F238E27FC236}">
                <a16:creationId xmlns:a16="http://schemas.microsoft.com/office/drawing/2014/main" id="{8DA65F8F-2492-4C2E-8333-B17F64ED7E4F}"/>
              </a:ext>
            </a:extLst>
          </p:cNvPr>
          <p:cNvSpPr/>
          <p:nvPr userDrawn="1">
            <p:custDataLst>
              <p:tags r:id="rId1"/>
            </p:custDataLst>
          </p:nvPr>
        </p:nvSpPr>
        <p:spPr>
          <a:xfrm>
            <a:off x="177800" y="190501"/>
            <a:ext cx="11823699" cy="6451600"/>
          </a:xfrm>
          <a:custGeom>
            <a:gdLst>
              <a:gd name="connsiteX0" fmla="*/ 0 w 9576707"/>
              <a:gd name="connsiteY0" fmla="*/ 54451 h 4441370"/>
              <a:gd name="connsiteX1" fmla="*/ 54451 w 9576707"/>
              <a:gd name="connsiteY1" fmla="*/ 0 h 4441370"/>
              <a:gd name="connsiteX2" fmla="*/ 835545 w 9576707"/>
              <a:gd name="connsiteY2" fmla="*/ 0 h 4441370"/>
              <a:gd name="connsiteX3" fmla="*/ 1332605 w 9576707"/>
              <a:gd name="connsiteY3" fmla="*/ 0 h 4441370"/>
              <a:gd name="connsiteX4" fmla="*/ 1734986 w 9576707"/>
              <a:gd name="connsiteY4" fmla="*/ 0 h 4441370"/>
              <a:gd name="connsiteX5" fmla="*/ 2421402 w 9576707"/>
              <a:gd name="connsiteY5" fmla="*/ 0 h 4441370"/>
              <a:gd name="connsiteX6" fmla="*/ 2918462 w 9576707"/>
              <a:gd name="connsiteY6" fmla="*/ 0 h 4441370"/>
              <a:gd name="connsiteX7" fmla="*/ 3699556 w 9576707"/>
              <a:gd name="connsiteY7" fmla="*/ 0 h 4441370"/>
              <a:gd name="connsiteX8" fmla="*/ 4101938 w 9576707"/>
              <a:gd name="connsiteY8" fmla="*/ 0 h 4441370"/>
              <a:gd name="connsiteX9" fmla="*/ 4883032 w 9576707"/>
              <a:gd name="connsiteY9" fmla="*/ 0 h 4441370"/>
              <a:gd name="connsiteX10" fmla="*/ 5190735 w 9576707"/>
              <a:gd name="connsiteY10" fmla="*/ 0 h 4441370"/>
              <a:gd name="connsiteX11" fmla="*/ 5782473 w 9576707"/>
              <a:gd name="connsiteY11" fmla="*/ 0 h 4441370"/>
              <a:gd name="connsiteX12" fmla="*/ 6374211 w 9576707"/>
              <a:gd name="connsiteY12" fmla="*/ 0 h 4441370"/>
              <a:gd name="connsiteX13" fmla="*/ 6871271 w 9576707"/>
              <a:gd name="connsiteY13" fmla="*/ 0 h 4441370"/>
              <a:gd name="connsiteX14" fmla="*/ 7652365 w 9576707"/>
              <a:gd name="connsiteY14" fmla="*/ 0 h 4441370"/>
              <a:gd name="connsiteX15" fmla="*/ 8433458 w 9576707"/>
              <a:gd name="connsiteY15" fmla="*/ 0 h 4441370"/>
              <a:gd name="connsiteX16" fmla="*/ 8835840 w 9576707"/>
              <a:gd name="connsiteY16" fmla="*/ 0 h 4441370"/>
              <a:gd name="connsiteX17" fmla="*/ 9522256 w 9576707"/>
              <a:gd name="connsiteY17" fmla="*/ 0 h 4441370"/>
              <a:gd name="connsiteX18" fmla="*/ 9576707 w 9576707"/>
              <a:gd name="connsiteY18" fmla="*/ 54451 h 4441370"/>
              <a:gd name="connsiteX19" fmla="*/ 9576707 w 9576707"/>
              <a:gd name="connsiteY19" fmla="*/ 639334 h 4441370"/>
              <a:gd name="connsiteX20" fmla="*/ 9576707 w 9576707"/>
              <a:gd name="connsiteY20" fmla="*/ 1094243 h 4441370"/>
              <a:gd name="connsiteX21" fmla="*/ 9576707 w 9576707"/>
              <a:gd name="connsiteY21" fmla="*/ 1722451 h 4441370"/>
              <a:gd name="connsiteX22" fmla="*/ 9576707 w 9576707"/>
              <a:gd name="connsiteY22" fmla="*/ 2264010 h 4441370"/>
              <a:gd name="connsiteX23" fmla="*/ 9576707 w 9576707"/>
              <a:gd name="connsiteY23" fmla="*/ 2718919 h 4441370"/>
              <a:gd name="connsiteX24" fmla="*/ 9576707 w 9576707"/>
              <a:gd name="connsiteY24" fmla="*/ 3260477 h 4441370"/>
              <a:gd name="connsiteX25" fmla="*/ 9576707 w 9576707"/>
              <a:gd name="connsiteY25" fmla="*/ 3672062 h 4441370"/>
              <a:gd name="connsiteX26" fmla="*/ 9576707 w 9576707"/>
              <a:gd name="connsiteY26" fmla="*/ 4386919 h 4441370"/>
              <a:gd name="connsiteX27" fmla="*/ 9522256 w 9576707"/>
              <a:gd name="connsiteY27" fmla="*/ 4441370 h 4441370"/>
              <a:gd name="connsiteX28" fmla="*/ 8835840 w 9576707"/>
              <a:gd name="connsiteY28" fmla="*/ 4441370 h 4441370"/>
              <a:gd name="connsiteX29" fmla="*/ 8433458 w 9576707"/>
              <a:gd name="connsiteY29" fmla="*/ 4441370 h 4441370"/>
              <a:gd name="connsiteX30" fmla="*/ 7747043 w 9576707"/>
              <a:gd name="connsiteY30" fmla="*/ 4441370 h 4441370"/>
              <a:gd name="connsiteX31" fmla="*/ 7439339 w 9576707"/>
              <a:gd name="connsiteY31" fmla="*/ 4441370 h 4441370"/>
              <a:gd name="connsiteX32" fmla="*/ 6752923 w 9576707"/>
              <a:gd name="connsiteY32" fmla="*/ 4441370 h 4441370"/>
              <a:gd name="connsiteX33" fmla="*/ 6350541 w 9576707"/>
              <a:gd name="connsiteY33" fmla="*/ 4441370 h 4441370"/>
              <a:gd name="connsiteX34" fmla="*/ 6042838 w 9576707"/>
              <a:gd name="connsiteY34" fmla="*/ 4441370 h 4441370"/>
              <a:gd name="connsiteX35" fmla="*/ 5640456 w 9576707"/>
              <a:gd name="connsiteY35" fmla="*/ 4441370 h 4441370"/>
              <a:gd name="connsiteX36" fmla="*/ 4954040 w 9576707"/>
              <a:gd name="connsiteY36" fmla="*/ 4441370 h 4441370"/>
              <a:gd name="connsiteX37" fmla="*/ 4551658 w 9576707"/>
              <a:gd name="connsiteY37" fmla="*/ 4441370 h 4441370"/>
              <a:gd name="connsiteX38" fmla="*/ 4243955 w 9576707"/>
              <a:gd name="connsiteY38" fmla="*/ 4441370 h 4441370"/>
              <a:gd name="connsiteX39" fmla="*/ 3841573 w 9576707"/>
              <a:gd name="connsiteY39" fmla="*/ 4441370 h 4441370"/>
              <a:gd name="connsiteX40" fmla="*/ 3344513 w 9576707"/>
              <a:gd name="connsiteY40" fmla="*/ 4441370 h 4441370"/>
              <a:gd name="connsiteX41" fmla="*/ 2752775 w 9576707"/>
              <a:gd name="connsiteY41" fmla="*/ 4441370 h 4441370"/>
              <a:gd name="connsiteX42" fmla="*/ 2350394 w 9576707"/>
              <a:gd name="connsiteY42" fmla="*/ 4441370 h 4441370"/>
              <a:gd name="connsiteX43" fmla="*/ 1569300 w 9576707"/>
              <a:gd name="connsiteY43" fmla="*/ 4441370 h 4441370"/>
              <a:gd name="connsiteX44" fmla="*/ 977562 w 9576707"/>
              <a:gd name="connsiteY44" fmla="*/ 4441370 h 4441370"/>
              <a:gd name="connsiteX45" fmla="*/ 54451 w 9576707"/>
              <a:gd name="connsiteY45" fmla="*/ 4441370 h 4441370"/>
              <a:gd name="connsiteX46" fmla="*/ 0 w 9576707"/>
              <a:gd name="connsiteY46" fmla="*/ 4386919 h 4441370"/>
              <a:gd name="connsiteX47" fmla="*/ 0 w 9576707"/>
              <a:gd name="connsiteY47" fmla="*/ 3758711 h 4441370"/>
              <a:gd name="connsiteX48" fmla="*/ 0 w 9576707"/>
              <a:gd name="connsiteY48" fmla="*/ 3303802 h 4441370"/>
              <a:gd name="connsiteX49" fmla="*/ 0 w 9576707"/>
              <a:gd name="connsiteY49" fmla="*/ 2762244 h 4441370"/>
              <a:gd name="connsiteX50" fmla="*/ 0 w 9576707"/>
              <a:gd name="connsiteY50" fmla="*/ 2350659 h 4441370"/>
              <a:gd name="connsiteX51" fmla="*/ 0 w 9576707"/>
              <a:gd name="connsiteY51" fmla="*/ 1722451 h 4441370"/>
              <a:gd name="connsiteX52" fmla="*/ 0 w 9576707"/>
              <a:gd name="connsiteY52" fmla="*/ 1180893 h 4441370"/>
              <a:gd name="connsiteX53" fmla="*/ 0 w 9576707"/>
              <a:gd name="connsiteY53" fmla="*/ 552685 h 4441370"/>
              <a:gd name="connsiteX54" fmla="*/ 0 w 9576707"/>
              <a:gd name="connsiteY54" fmla="*/ 54451 h 4441370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9576707" h="4441370" extrusionOk="0">
                <a:moveTo>
                  <a:pt x="0" y="54451"/>
                </a:moveTo>
                <a:cubicBezTo>
                  <a:pt x="-5723" y="20849"/>
                  <a:pt x="21344" y="1139"/>
                  <a:pt x="54451" y="0"/>
                </a:cubicBezTo>
                <a:cubicBezTo>
                  <a:pt x="400097" y="-59669"/>
                  <a:pt x="593638" y="86715"/>
                  <a:pt x="835545" y="0"/>
                </a:cubicBezTo>
                <a:cubicBezTo>
                  <a:pt x="1077452" y="-86715"/>
                  <a:pt x="1201342" y="48968"/>
                  <a:pt x="1332605" y="0"/>
                </a:cubicBezTo>
                <a:cubicBezTo>
                  <a:pt x="1463868" y="-48968"/>
                  <a:pt x="1600662" y="27761"/>
                  <a:pt x="1734986" y="0"/>
                </a:cubicBezTo>
                <a:cubicBezTo>
                  <a:pt x="1869310" y="-27761"/>
                  <a:pt x="2236067" y="29722"/>
                  <a:pt x="2421402" y="0"/>
                </a:cubicBezTo>
                <a:cubicBezTo>
                  <a:pt x="2606737" y="-29722"/>
                  <a:pt x="2720915" y="41328"/>
                  <a:pt x="2918462" y="0"/>
                </a:cubicBezTo>
                <a:cubicBezTo>
                  <a:pt x="3116009" y="-41328"/>
                  <a:pt x="3376817" y="68852"/>
                  <a:pt x="3699556" y="0"/>
                </a:cubicBezTo>
                <a:cubicBezTo>
                  <a:pt x="4022295" y="-68852"/>
                  <a:pt x="3998573" y="36290"/>
                  <a:pt x="4101938" y="0"/>
                </a:cubicBezTo>
                <a:cubicBezTo>
                  <a:pt x="4205303" y="-36290"/>
                  <a:pt x="4612218" y="37261"/>
                  <a:pt x="4883032" y="0"/>
                </a:cubicBezTo>
                <a:cubicBezTo>
                  <a:pt x="5153846" y="-37261"/>
                  <a:pt x="5064671" y="20823"/>
                  <a:pt x="5190735" y="0"/>
                </a:cubicBezTo>
                <a:cubicBezTo>
                  <a:pt x="5316799" y="-20823"/>
                  <a:pt x="5643619" y="49126"/>
                  <a:pt x="5782473" y="0"/>
                </a:cubicBezTo>
                <a:cubicBezTo>
                  <a:pt x="5921327" y="-49126"/>
                  <a:pt x="6125676" y="66654"/>
                  <a:pt x="6374211" y="0"/>
                </a:cubicBezTo>
                <a:cubicBezTo>
                  <a:pt x="6622746" y="-66654"/>
                  <a:pt x="6743360" y="39740"/>
                  <a:pt x="6871271" y="0"/>
                </a:cubicBezTo>
                <a:cubicBezTo>
                  <a:pt x="6999182" y="-39740"/>
                  <a:pt x="7349718" y="34855"/>
                  <a:pt x="7652365" y="0"/>
                </a:cubicBezTo>
                <a:cubicBezTo>
                  <a:pt x="7955012" y="-34855"/>
                  <a:pt x="8219640" y="56896"/>
                  <a:pt x="8433458" y="0"/>
                </a:cubicBezTo>
                <a:cubicBezTo>
                  <a:pt x="8647276" y="-56896"/>
                  <a:pt x="8754404" y="16816"/>
                  <a:pt x="8835840" y="0"/>
                </a:cubicBezTo>
                <a:cubicBezTo>
                  <a:pt x="8917276" y="-16816"/>
                  <a:pt x="9368140" y="28396"/>
                  <a:pt x="9522256" y="0"/>
                </a:cubicBezTo>
                <a:cubicBezTo>
                  <a:pt x="9551974" y="-722"/>
                  <a:pt x="9577009" y="20295"/>
                  <a:pt x="9576707" y="54451"/>
                </a:cubicBezTo>
                <a:cubicBezTo>
                  <a:pt x="9601128" y="313634"/>
                  <a:pt x="9539783" y="512142"/>
                  <a:pt x="9576707" y="639334"/>
                </a:cubicBezTo>
                <a:cubicBezTo>
                  <a:pt x="9613631" y="766526"/>
                  <a:pt x="9573047" y="897326"/>
                  <a:pt x="9576707" y="1094243"/>
                </a:cubicBezTo>
                <a:cubicBezTo>
                  <a:pt x="9580367" y="1291160"/>
                  <a:pt x="9517134" y="1435150"/>
                  <a:pt x="9576707" y="1722451"/>
                </a:cubicBezTo>
                <a:cubicBezTo>
                  <a:pt x="9636280" y="2009752"/>
                  <a:pt x="9551023" y="2154956"/>
                  <a:pt x="9576707" y="2264010"/>
                </a:cubicBezTo>
                <a:cubicBezTo>
                  <a:pt x="9602391" y="2373064"/>
                  <a:pt x="9573404" y="2620843"/>
                  <a:pt x="9576707" y="2718919"/>
                </a:cubicBezTo>
                <a:cubicBezTo>
                  <a:pt x="9580010" y="2816995"/>
                  <a:pt x="9528272" y="2999236"/>
                  <a:pt x="9576707" y="3260477"/>
                </a:cubicBezTo>
                <a:cubicBezTo>
                  <a:pt x="9625142" y="3521718"/>
                  <a:pt x="9532245" y="3531350"/>
                  <a:pt x="9576707" y="3672062"/>
                </a:cubicBezTo>
                <a:cubicBezTo>
                  <a:pt x="9621169" y="3812774"/>
                  <a:pt x="9505296" y="4208415"/>
                  <a:pt x="9576707" y="4386919"/>
                </a:cubicBezTo>
                <a:cubicBezTo>
                  <a:pt x="9575333" y="4419750"/>
                  <a:pt x="9549633" y="4437794"/>
                  <a:pt x="9522256" y="4441370"/>
                </a:cubicBezTo>
                <a:cubicBezTo>
                  <a:pt x="9347474" y="4476053"/>
                  <a:pt x="9110152" y="4430868"/>
                  <a:pt x="8835840" y="4441370"/>
                </a:cubicBezTo>
                <a:cubicBezTo>
                  <a:pt x="8561528" y="4451872"/>
                  <a:pt x="8573012" y="4413864"/>
                  <a:pt x="8433458" y="4441370"/>
                </a:cubicBezTo>
                <a:cubicBezTo>
                  <a:pt x="8293904" y="4468876"/>
                  <a:pt x="8024503" y="4399619"/>
                  <a:pt x="7747043" y="4441370"/>
                </a:cubicBezTo>
                <a:cubicBezTo>
                  <a:pt x="7469583" y="4483121"/>
                  <a:pt x="7553465" y="4434231"/>
                  <a:pt x="7439339" y="4441370"/>
                </a:cubicBezTo>
                <a:cubicBezTo>
                  <a:pt x="7325213" y="4448509"/>
                  <a:pt x="6999190" y="4432437"/>
                  <a:pt x="6752923" y="4441370"/>
                </a:cubicBezTo>
                <a:cubicBezTo>
                  <a:pt x="6506656" y="4450303"/>
                  <a:pt x="6481806" y="4409667"/>
                  <a:pt x="6350541" y="4441370"/>
                </a:cubicBezTo>
                <a:cubicBezTo>
                  <a:pt x="6219276" y="4473073"/>
                  <a:pt x="6121962" y="4420617"/>
                  <a:pt x="6042838" y="4441370"/>
                </a:cubicBezTo>
                <a:cubicBezTo>
                  <a:pt x="5963714" y="4462123"/>
                  <a:pt x="5796582" y="4437467"/>
                  <a:pt x="5640456" y="4441370"/>
                </a:cubicBezTo>
                <a:cubicBezTo>
                  <a:pt x="5484330" y="4445273"/>
                  <a:pt x="5161470" y="4433121"/>
                  <a:pt x="4954040" y="4441370"/>
                </a:cubicBezTo>
                <a:cubicBezTo>
                  <a:pt x="4746610" y="4449619"/>
                  <a:pt x="4749035" y="4424295"/>
                  <a:pt x="4551658" y="4441370"/>
                </a:cubicBezTo>
                <a:cubicBezTo>
                  <a:pt x="4354281" y="4458445"/>
                  <a:pt x="4350864" y="4421028"/>
                  <a:pt x="4243955" y="4441370"/>
                </a:cubicBezTo>
                <a:cubicBezTo>
                  <a:pt x="4137046" y="4461712"/>
                  <a:pt x="4039577" y="4438749"/>
                  <a:pt x="3841573" y="4441370"/>
                </a:cubicBezTo>
                <a:cubicBezTo>
                  <a:pt x="3643569" y="4443991"/>
                  <a:pt x="3516546" y="4389904"/>
                  <a:pt x="3344513" y="4441370"/>
                </a:cubicBezTo>
                <a:cubicBezTo>
                  <a:pt x="3172480" y="4492836"/>
                  <a:pt x="2960418" y="4425839"/>
                  <a:pt x="2752775" y="4441370"/>
                </a:cubicBezTo>
                <a:cubicBezTo>
                  <a:pt x="2545132" y="4456901"/>
                  <a:pt x="2501517" y="4435299"/>
                  <a:pt x="2350394" y="4441370"/>
                </a:cubicBezTo>
                <a:cubicBezTo>
                  <a:pt x="2199271" y="4447441"/>
                  <a:pt x="1907307" y="4431356"/>
                  <a:pt x="1569300" y="4441370"/>
                </a:cubicBezTo>
                <a:cubicBezTo>
                  <a:pt x="1231293" y="4451384"/>
                  <a:pt x="1245340" y="4436942"/>
                  <a:pt x="977562" y="4441370"/>
                </a:cubicBezTo>
                <a:cubicBezTo>
                  <a:pt x="709784" y="4445798"/>
                  <a:pt x="392966" y="4352604"/>
                  <a:pt x="54451" y="4441370"/>
                </a:cubicBezTo>
                <a:cubicBezTo>
                  <a:pt x="20476" y="4436905"/>
                  <a:pt x="1552" y="4415312"/>
                  <a:pt x="0" y="4386919"/>
                </a:cubicBezTo>
                <a:cubicBezTo>
                  <a:pt x="-11749" y="4160362"/>
                  <a:pt x="29710" y="3939141"/>
                  <a:pt x="0" y="3758711"/>
                </a:cubicBezTo>
                <a:cubicBezTo>
                  <a:pt x="-29710" y="3578281"/>
                  <a:pt x="17216" y="3521749"/>
                  <a:pt x="0" y="3303802"/>
                </a:cubicBezTo>
                <a:cubicBezTo>
                  <a:pt x="-17216" y="3085855"/>
                  <a:pt x="35035" y="3018365"/>
                  <a:pt x="0" y="2762244"/>
                </a:cubicBezTo>
                <a:cubicBezTo>
                  <a:pt x="-35035" y="2506123"/>
                  <a:pt x="47611" y="2504116"/>
                  <a:pt x="0" y="2350659"/>
                </a:cubicBezTo>
                <a:cubicBezTo>
                  <a:pt x="-47611" y="2197203"/>
                  <a:pt x="64939" y="1919451"/>
                  <a:pt x="0" y="1722451"/>
                </a:cubicBezTo>
                <a:cubicBezTo>
                  <a:pt x="-64939" y="1525451"/>
                  <a:pt x="22848" y="1441418"/>
                  <a:pt x="0" y="1180893"/>
                </a:cubicBezTo>
                <a:cubicBezTo>
                  <a:pt x="-22848" y="920368"/>
                  <a:pt x="49450" y="736306"/>
                  <a:pt x="0" y="552685"/>
                </a:cubicBezTo>
                <a:cubicBezTo>
                  <a:pt x="-49450" y="369064"/>
                  <a:pt x="32172" y="263709"/>
                  <a:pt x="0" y="54451"/>
                </a:cubicBezTo>
                <a:close/>
              </a:path>
            </a:pathLst>
          </a:custGeom>
          <a:solidFill>
            <a:schemeClr val="bg1"/>
          </a:solidFill>
          <a:ln w="53975">
            <a:solidFill>
              <a:srgbClr val="FFC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阿里巴巴普惠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17471411"/>
      </p:ext>
    </p:extLst>
  </p:cSld>
  <p:clrMapOvr>
    <a:masterClrMapping/>
  </p:clrMapOvr>
  <p:transition/>
  <p:timing/>
</p:sldLayout>
</file>

<file path=ppt/slideLayouts/slideLayout2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userDrawn="1">
  <p:cSld name="12_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21" name="组合 20">
            <a:extLst>
              <a:ext uri="{FF2B5EF4-FFF2-40B4-BE49-F238E27FC236}">
                <a16:creationId xmlns:a16="http://schemas.microsoft.com/office/drawing/2014/main" id="{C448215E-814D-452F-BE16-D0C14089FA93}"/>
              </a:ext>
            </a:extLst>
          </p:cNvPr>
          <p:cNvGrpSpPr/>
          <p:nvPr userDrawn="1"/>
        </p:nvGrpSpPr>
        <p:grpSpPr>
          <a:xfrm>
            <a:off x="-247995" y="-628791"/>
            <a:ext cx="12923658" cy="8863649"/>
            <a:chOff x="-247995" y="-628791"/>
            <a:chExt cx="12923658" cy="8863649"/>
          </a:xfrm>
          <a:solidFill>
            <a:srgbClr val="FFC000"/>
          </a:solidFill>
        </p:grpSpPr>
        <p:sp>
          <p:nvSpPr>
            <p:cNvPr id="22" name="流程图: 数据 21">
              <a:extLst>
                <a:ext uri="{FF2B5EF4-FFF2-40B4-BE49-F238E27FC236}">
                  <a16:creationId xmlns:a16="http://schemas.microsoft.com/office/drawing/2014/main" id="{5FB341BF-C112-4196-BF13-25EECC8C0E33}"/>
                </a:ext>
              </a:extLst>
            </p:cNvPr>
            <p:cNvSpPr/>
            <p:nvPr/>
          </p:nvSpPr>
          <p:spPr>
            <a:xfrm rot="784239">
              <a:off x="-247995" y="-628791"/>
              <a:ext cx="773867" cy="6279419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24" name="流程图: 数据 23">
              <a:extLst>
                <a:ext uri="{FF2B5EF4-FFF2-40B4-BE49-F238E27FC236}">
                  <a16:creationId xmlns:a16="http://schemas.microsoft.com/office/drawing/2014/main" id="{B0AEF9B8-DAA1-44F4-9F3D-D7E6A58824BB}"/>
                </a:ext>
              </a:extLst>
            </p:cNvPr>
            <p:cNvSpPr/>
            <p:nvPr/>
          </p:nvSpPr>
          <p:spPr>
            <a:xfrm rot="784239">
              <a:off x="966984" y="-395707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25" name="流程图: 数据 24">
              <a:extLst>
                <a:ext uri="{FF2B5EF4-FFF2-40B4-BE49-F238E27FC236}">
                  <a16:creationId xmlns:a16="http://schemas.microsoft.com/office/drawing/2014/main" id="{470E906D-BA39-4BC3-8DE4-5985C2768970}"/>
                </a:ext>
              </a:extLst>
            </p:cNvPr>
            <p:cNvSpPr/>
            <p:nvPr/>
          </p:nvSpPr>
          <p:spPr>
            <a:xfrm rot="784239">
              <a:off x="2181963" y="-480962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26" name="流程图: 数据 25">
              <a:extLst>
                <a:ext uri="{FF2B5EF4-FFF2-40B4-BE49-F238E27FC236}">
                  <a16:creationId xmlns:a16="http://schemas.microsoft.com/office/drawing/2014/main" id="{FDD90E45-331A-4916-9734-4608A75383CF}"/>
                </a:ext>
              </a:extLst>
            </p:cNvPr>
            <p:cNvSpPr/>
            <p:nvPr/>
          </p:nvSpPr>
          <p:spPr>
            <a:xfrm rot="784239">
              <a:off x="3396942" y="-395708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27" name="流程图: 数据 26">
              <a:extLst>
                <a:ext uri="{FF2B5EF4-FFF2-40B4-BE49-F238E27FC236}">
                  <a16:creationId xmlns:a16="http://schemas.microsoft.com/office/drawing/2014/main" id="{667D34C4-19E9-4E90-B19A-41AF19428A4A}"/>
                </a:ext>
              </a:extLst>
            </p:cNvPr>
            <p:cNvSpPr/>
            <p:nvPr/>
          </p:nvSpPr>
          <p:spPr>
            <a:xfrm rot="784239">
              <a:off x="4611921" y="-342343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28" name="流程图: 数据 27">
              <a:extLst>
                <a:ext uri="{FF2B5EF4-FFF2-40B4-BE49-F238E27FC236}">
                  <a16:creationId xmlns:a16="http://schemas.microsoft.com/office/drawing/2014/main" id="{9CA54B24-0E90-4D93-8DEE-F99C66D01CD4}"/>
                </a:ext>
              </a:extLst>
            </p:cNvPr>
            <p:cNvSpPr/>
            <p:nvPr/>
          </p:nvSpPr>
          <p:spPr>
            <a:xfrm rot="784239">
              <a:off x="5826900" y="-480962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29" name="流程图: 数据 28">
              <a:extLst>
                <a:ext uri="{FF2B5EF4-FFF2-40B4-BE49-F238E27FC236}">
                  <a16:creationId xmlns:a16="http://schemas.microsoft.com/office/drawing/2014/main" id="{4C31C537-433B-4F4E-A510-B419B8FB8136}"/>
                </a:ext>
              </a:extLst>
            </p:cNvPr>
            <p:cNvSpPr/>
            <p:nvPr/>
          </p:nvSpPr>
          <p:spPr>
            <a:xfrm rot="784239">
              <a:off x="7041879" y="-480960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30" name="流程图: 数据 29">
              <a:extLst>
                <a:ext uri="{FF2B5EF4-FFF2-40B4-BE49-F238E27FC236}">
                  <a16:creationId xmlns:a16="http://schemas.microsoft.com/office/drawing/2014/main" id="{101EF841-2DBE-42F9-9C3D-D89F99509415}"/>
                </a:ext>
              </a:extLst>
            </p:cNvPr>
            <p:cNvSpPr/>
            <p:nvPr/>
          </p:nvSpPr>
          <p:spPr>
            <a:xfrm rot="784239">
              <a:off x="8256858" y="-342342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31" name="流程图: 数据 30">
              <a:extLst>
                <a:ext uri="{FF2B5EF4-FFF2-40B4-BE49-F238E27FC236}">
                  <a16:creationId xmlns:a16="http://schemas.microsoft.com/office/drawing/2014/main" id="{9A8BEDCD-711E-4081-987A-C25327E23A29}"/>
                </a:ext>
              </a:extLst>
            </p:cNvPr>
            <p:cNvSpPr/>
            <p:nvPr/>
          </p:nvSpPr>
          <p:spPr>
            <a:xfrm rot="784239">
              <a:off x="9471837" y="-517982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32" name="流程图: 数据 31">
              <a:extLst>
                <a:ext uri="{FF2B5EF4-FFF2-40B4-BE49-F238E27FC236}">
                  <a16:creationId xmlns:a16="http://schemas.microsoft.com/office/drawing/2014/main" id="{14737F49-B3BC-40EA-A798-9A0F794CEF1E}"/>
                </a:ext>
              </a:extLst>
            </p:cNvPr>
            <p:cNvSpPr/>
            <p:nvPr/>
          </p:nvSpPr>
          <p:spPr>
            <a:xfrm rot="784239">
              <a:off x="10686816" y="-395707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33" name="流程图: 数据 32">
              <a:extLst>
                <a:ext uri="{FF2B5EF4-FFF2-40B4-BE49-F238E27FC236}">
                  <a16:creationId xmlns:a16="http://schemas.microsoft.com/office/drawing/2014/main" id="{4C9B5CD4-84AA-40F4-B7BF-D4C7768EFE39}"/>
                </a:ext>
              </a:extLst>
            </p:cNvPr>
            <p:cNvSpPr/>
            <p:nvPr/>
          </p:nvSpPr>
          <p:spPr>
            <a:xfrm rot="784239">
              <a:off x="11901796" y="340893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</p:grpSp>
      <p:sp>
        <p:nvSpPr>
          <p:cNvPr id="34" name="PA-矩形: 圆角 15">
            <a:extLst>
              <a:ext uri="{FF2B5EF4-FFF2-40B4-BE49-F238E27FC236}">
                <a16:creationId xmlns:a16="http://schemas.microsoft.com/office/drawing/2014/main" id="{A0E147C1-9C09-4F53-AF6E-E113ABB000E1}"/>
              </a:ext>
            </a:extLst>
          </p:cNvPr>
          <p:cNvSpPr/>
          <p:nvPr userDrawn="1">
            <p:custDataLst>
              <p:tags r:id="rId1"/>
            </p:custDataLst>
          </p:nvPr>
        </p:nvSpPr>
        <p:spPr>
          <a:xfrm>
            <a:off x="177800" y="190501"/>
            <a:ext cx="11823699" cy="6451600"/>
          </a:xfrm>
          <a:custGeom>
            <a:gdLst>
              <a:gd name="connsiteX0" fmla="*/ 0 w 9576707"/>
              <a:gd name="connsiteY0" fmla="*/ 54451 h 4441370"/>
              <a:gd name="connsiteX1" fmla="*/ 54451 w 9576707"/>
              <a:gd name="connsiteY1" fmla="*/ 0 h 4441370"/>
              <a:gd name="connsiteX2" fmla="*/ 835545 w 9576707"/>
              <a:gd name="connsiteY2" fmla="*/ 0 h 4441370"/>
              <a:gd name="connsiteX3" fmla="*/ 1332605 w 9576707"/>
              <a:gd name="connsiteY3" fmla="*/ 0 h 4441370"/>
              <a:gd name="connsiteX4" fmla="*/ 1734986 w 9576707"/>
              <a:gd name="connsiteY4" fmla="*/ 0 h 4441370"/>
              <a:gd name="connsiteX5" fmla="*/ 2421402 w 9576707"/>
              <a:gd name="connsiteY5" fmla="*/ 0 h 4441370"/>
              <a:gd name="connsiteX6" fmla="*/ 2918462 w 9576707"/>
              <a:gd name="connsiteY6" fmla="*/ 0 h 4441370"/>
              <a:gd name="connsiteX7" fmla="*/ 3699556 w 9576707"/>
              <a:gd name="connsiteY7" fmla="*/ 0 h 4441370"/>
              <a:gd name="connsiteX8" fmla="*/ 4101938 w 9576707"/>
              <a:gd name="connsiteY8" fmla="*/ 0 h 4441370"/>
              <a:gd name="connsiteX9" fmla="*/ 4883032 w 9576707"/>
              <a:gd name="connsiteY9" fmla="*/ 0 h 4441370"/>
              <a:gd name="connsiteX10" fmla="*/ 5190735 w 9576707"/>
              <a:gd name="connsiteY10" fmla="*/ 0 h 4441370"/>
              <a:gd name="connsiteX11" fmla="*/ 5782473 w 9576707"/>
              <a:gd name="connsiteY11" fmla="*/ 0 h 4441370"/>
              <a:gd name="connsiteX12" fmla="*/ 6374211 w 9576707"/>
              <a:gd name="connsiteY12" fmla="*/ 0 h 4441370"/>
              <a:gd name="connsiteX13" fmla="*/ 6871271 w 9576707"/>
              <a:gd name="connsiteY13" fmla="*/ 0 h 4441370"/>
              <a:gd name="connsiteX14" fmla="*/ 7652365 w 9576707"/>
              <a:gd name="connsiteY14" fmla="*/ 0 h 4441370"/>
              <a:gd name="connsiteX15" fmla="*/ 8433458 w 9576707"/>
              <a:gd name="connsiteY15" fmla="*/ 0 h 4441370"/>
              <a:gd name="connsiteX16" fmla="*/ 8835840 w 9576707"/>
              <a:gd name="connsiteY16" fmla="*/ 0 h 4441370"/>
              <a:gd name="connsiteX17" fmla="*/ 9522256 w 9576707"/>
              <a:gd name="connsiteY17" fmla="*/ 0 h 4441370"/>
              <a:gd name="connsiteX18" fmla="*/ 9576707 w 9576707"/>
              <a:gd name="connsiteY18" fmla="*/ 54451 h 4441370"/>
              <a:gd name="connsiteX19" fmla="*/ 9576707 w 9576707"/>
              <a:gd name="connsiteY19" fmla="*/ 639334 h 4441370"/>
              <a:gd name="connsiteX20" fmla="*/ 9576707 w 9576707"/>
              <a:gd name="connsiteY20" fmla="*/ 1094243 h 4441370"/>
              <a:gd name="connsiteX21" fmla="*/ 9576707 w 9576707"/>
              <a:gd name="connsiteY21" fmla="*/ 1722451 h 4441370"/>
              <a:gd name="connsiteX22" fmla="*/ 9576707 w 9576707"/>
              <a:gd name="connsiteY22" fmla="*/ 2264010 h 4441370"/>
              <a:gd name="connsiteX23" fmla="*/ 9576707 w 9576707"/>
              <a:gd name="connsiteY23" fmla="*/ 2718919 h 4441370"/>
              <a:gd name="connsiteX24" fmla="*/ 9576707 w 9576707"/>
              <a:gd name="connsiteY24" fmla="*/ 3260477 h 4441370"/>
              <a:gd name="connsiteX25" fmla="*/ 9576707 w 9576707"/>
              <a:gd name="connsiteY25" fmla="*/ 3672062 h 4441370"/>
              <a:gd name="connsiteX26" fmla="*/ 9576707 w 9576707"/>
              <a:gd name="connsiteY26" fmla="*/ 4386919 h 4441370"/>
              <a:gd name="connsiteX27" fmla="*/ 9522256 w 9576707"/>
              <a:gd name="connsiteY27" fmla="*/ 4441370 h 4441370"/>
              <a:gd name="connsiteX28" fmla="*/ 8835840 w 9576707"/>
              <a:gd name="connsiteY28" fmla="*/ 4441370 h 4441370"/>
              <a:gd name="connsiteX29" fmla="*/ 8433458 w 9576707"/>
              <a:gd name="connsiteY29" fmla="*/ 4441370 h 4441370"/>
              <a:gd name="connsiteX30" fmla="*/ 7747043 w 9576707"/>
              <a:gd name="connsiteY30" fmla="*/ 4441370 h 4441370"/>
              <a:gd name="connsiteX31" fmla="*/ 7439339 w 9576707"/>
              <a:gd name="connsiteY31" fmla="*/ 4441370 h 4441370"/>
              <a:gd name="connsiteX32" fmla="*/ 6752923 w 9576707"/>
              <a:gd name="connsiteY32" fmla="*/ 4441370 h 4441370"/>
              <a:gd name="connsiteX33" fmla="*/ 6350541 w 9576707"/>
              <a:gd name="connsiteY33" fmla="*/ 4441370 h 4441370"/>
              <a:gd name="connsiteX34" fmla="*/ 6042838 w 9576707"/>
              <a:gd name="connsiteY34" fmla="*/ 4441370 h 4441370"/>
              <a:gd name="connsiteX35" fmla="*/ 5640456 w 9576707"/>
              <a:gd name="connsiteY35" fmla="*/ 4441370 h 4441370"/>
              <a:gd name="connsiteX36" fmla="*/ 4954040 w 9576707"/>
              <a:gd name="connsiteY36" fmla="*/ 4441370 h 4441370"/>
              <a:gd name="connsiteX37" fmla="*/ 4551658 w 9576707"/>
              <a:gd name="connsiteY37" fmla="*/ 4441370 h 4441370"/>
              <a:gd name="connsiteX38" fmla="*/ 4243955 w 9576707"/>
              <a:gd name="connsiteY38" fmla="*/ 4441370 h 4441370"/>
              <a:gd name="connsiteX39" fmla="*/ 3841573 w 9576707"/>
              <a:gd name="connsiteY39" fmla="*/ 4441370 h 4441370"/>
              <a:gd name="connsiteX40" fmla="*/ 3344513 w 9576707"/>
              <a:gd name="connsiteY40" fmla="*/ 4441370 h 4441370"/>
              <a:gd name="connsiteX41" fmla="*/ 2752775 w 9576707"/>
              <a:gd name="connsiteY41" fmla="*/ 4441370 h 4441370"/>
              <a:gd name="connsiteX42" fmla="*/ 2350394 w 9576707"/>
              <a:gd name="connsiteY42" fmla="*/ 4441370 h 4441370"/>
              <a:gd name="connsiteX43" fmla="*/ 1569300 w 9576707"/>
              <a:gd name="connsiteY43" fmla="*/ 4441370 h 4441370"/>
              <a:gd name="connsiteX44" fmla="*/ 977562 w 9576707"/>
              <a:gd name="connsiteY44" fmla="*/ 4441370 h 4441370"/>
              <a:gd name="connsiteX45" fmla="*/ 54451 w 9576707"/>
              <a:gd name="connsiteY45" fmla="*/ 4441370 h 4441370"/>
              <a:gd name="connsiteX46" fmla="*/ 0 w 9576707"/>
              <a:gd name="connsiteY46" fmla="*/ 4386919 h 4441370"/>
              <a:gd name="connsiteX47" fmla="*/ 0 w 9576707"/>
              <a:gd name="connsiteY47" fmla="*/ 3758711 h 4441370"/>
              <a:gd name="connsiteX48" fmla="*/ 0 w 9576707"/>
              <a:gd name="connsiteY48" fmla="*/ 3303802 h 4441370"/>
              <a:gd name="connsiteX49" fmla="*/ 0 w 9576707"/>
              <a:gd name="connsiteY49" fmla="*/ 2762244 h 4441370"/>
              <a:gd name="connsiteX50" fmla="*/ 0 w 9576707"/>
              <a:gd name="connsiteY50" fmla="*/ 2350659 h 4441370"/>
              <a:gd name="connsiteX51" fmla="*/ 0 w 9576707"/>
              <a:gd name="connsiteY51" fmla="*/ 1722451 h 4441370"/>
              <a:gd name="connsiteX52" fmla="*/ 0 w 9576707"/>
              <a:gd name="connsiteY52" fmla="*/ 1180893 h 4441370"/>
              <a:gd name="connsiteX53" fmla="*/ 0 w 9576707"/>
              <a:gd name="connsiteY53" fmla="*/ 552685 h 4441370"/>
              <a:gd name="connsiteX54" fmla="*/ 0 w 9576707"/>
              <a:gd name="connsiteY54" fmla="*/ 54451 h 4441370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9576707" h="4441370" extrusionOk="0">
                <a:moveTo>
                  <a:pt x="0" y="54451"/>
                </a:moveTo>
                <a:cubicBezTo>
                  <a:pt x="-5723" y="20849"/>
                  <a:pt x="21344" y="1139"/>
                  <a:pt x="54451" y="0"/>
                </a:cubicBezTo>
                <a:cubicBezTo>
                  <a:pt x="400097" y="-59669"/>
                  <a:pt x="593638" y="86715"/>
                  <a:pt x="835545" y="0"/>
                </a:cubicBezTo>
                <a:cubicBezTo>
                  <a:pt x="1077452" y="-86715"/>
                  <a:pt x="1201342" y="48968"/>
                  <a:pt x="1332605" y="0"/>
                </a:cubicBezTo>
                <a:cubicBezTo>
                  <a:pt x="1463868" y="-48968"/>
                  <a:pt x="1600662" y="27761"/>
                  <a:pt x="1734986" y="0"/>
                </a:cubicBezTo>
                <a:cubicBezTo>
                  <a:pt x="1869310" y="-27761"/>
                  <a:pt x="2236067" y="29722"/>
                  <a:pt x="2421402" y="0"/>
                </a:cubicBezTo>
                <a:cubicBezTo>
                  <a:pt x="2606737" y="-29722"/>
                  <a:pt x="2720915" y="41328"/>
                  <a:pt x="2918462" y="0"/>
                </a:cubicBezTo>
                <a:cubicBezTo>
                  <a:pt x="3116009" y="-41328"/>
                  <a:pt x="3376817" y="68852"/>
                  <a:pt x="3699556" y="0"/>
                </a:cubicBezTo>
                <a:cubicBezTo>
                  <a:pt x="4022295" y="-68852"/>
                  <a:pt x="3998573" y="36290"/>
                  <a:pt x="4101938" y="0"/>
                </a:cubicBezTo>
                <a:cubicBezTo>
                  <a:pt x="4205303" y="-36290"/>
                  <a:pt x="4612218" y="37261"/>
                  <a:pt x="4883032" y="0"/>
                </a:cubicBezTo>
                <a:cubicBezTo>
                  <a:pt x="5153846" y="-37261"/>
                  <a:pt x="5064671" y="20823"/>
                  <a:pt x="5190735" y="0"/>
                </a:cubicBezTo>
                <a:cubicBezTo>
                  <a:pt x="5316799" y="-20823"/>
                  <a:pt x="5643619" y="49126"/>
                  <a:pt x="5782473" y="0"/>
                </a:cubicBezTo>
                <a:cubicBezTo>
                  <a:pt x="5921327" y="-49126"/>
                  <a:pt x="6125676" y="66654"/>
                  <a:pt x="6374211" y="0"/>
                </a:cubicBezTo>
                <a:cubicBezTo>
                  <a:pt x="6622746" y="-66654"/>
                  <a:pt x="6743360" y="39740"/>
                  <a:pt x="6871271" y="0"/>
                </a:cubicBezTo>
                <a:cubicBezTo>
                  <a:pt x="6999182" y="-39740"/>
                  <a:pt x="7349718" y="34855"/>
                  <a:pt x="7652365" y="0"/>
                </a:cubicBezTo>
                <a:cubicBezTo>
                  <a:pt x="7955012" y="-34855"/>
                  <a:pt x="8219640" y="56896"/>
                  <a:pt x="8433458" y="0"/>
                </a:cubicBezTo>
                <a:cubicBezTo>
                  <a:pt x="8647276" y="-56896"/>
                  <a:pt x="8754404" y="16816"/>
                  <a:pt x="8835840" y="0"/>
                </a:cubicBezTo>
                <a:cubicBezTo>
                  <a:pt x="8917276" y="-16816"/>
                  <a:pt x="9368140" y="28396"/>
                  <a:pt x="9522256" y="0"/>
                </a:cubicBezTo>
                <a:cubicBezTo>
                  <a:pt x="9551974" y="-722"/>
                  <a:pt x="9577009" y="20295"/>
                  <a:pt x="9576707" y="54451"/>
                </a:cubicBezTo>
                <a:cubicBezTo>
                  <a:pt x="9601128" y="313634"/>
                  <a:pt x="9539783" y="512142"/>
                  <a:pt x="9576707" y="639334"/>
                </a:cubicBezTo>
                <a:cubicBezTo>
                  <a:pt x="9613631" y="766526"/>
                  <a:pt x="9573047" y="897326"/>
                  <a:pt x="9576707" y="1094243"/>
                </a:cubicBezTo>
                <a:cubicBezTo>
                  <a:pt x="9580367" y="1291160"/>
                  <a:pt x="9517134" y="1435150"/>
                  <a:pt x="9576707" y="1722451"/>
                </a:cubicBezTo>
                <a:cubicBezTo>
                  <a:pt x="9636280" y="2009752"/>
                  <a:pt x="9551023" y="2154956"/>
                  <a:pt x="9576707" y="2264010"/>
                </a:cubicBezTo>
                <a:cubicBezTo>
                  <a:pt x="9602391" y="2373064"/>
                  <a:pt x="9573404" y="2620843"/>
                  <a:pt x="9576707" y="2718919"/>
                </a:cubicBezTo>
                <a:cubicBezTo>
                  <a:pt x="9580010" y="2816995"/>
                  <a:pt x="9528272" y="2999236"/>
                  <a:pt x="9576707" y="3260477"/>
                </a:cubicBezTo>
                <a:cubicBezTo>
                  <a:pt x="9625142" y="3521718"/>
                  <a:pt x="9532245" y="3531350"/>
                  <a:pt x="9576707" y="3672062"/>
                </a:cubicBezTo>
                <a:cubicBezTo>
                  <a:pt x="9621169" y="3812774"/>
                  <a:pt x="9505296" y="4208415"/>
                  <a:pt x="9576707" y="4386919"/>
                </a:cubicBezTo>
                <a:cubicBezTo>
                  <a:pt x="9575333" y="4419750"/>
                  <a:pt x="9549633" y="4437794"/>
                  <a:pt x="9522256" y="4441370"/>
                </a:cubicBezTo>
                <a:cubicBezTo>
                  <a:pt x="9347474" y="4476053"/>
                  <a:pt x="9110152" y="4430868"/>
                  <a:pt x="8835840" y="4441370"/>
                </a:cubicBezTo>
                <a:cubicBezTo>
                  <a:pt x="8561528" y="4451872"/>
                  <a:pt x="8573012" y="4413864"/>
                  <a:pt x="8433458" y="4441370"/>
                </a:cubicBezTo>
                <a:cubicBezTo>
                  <a:pt x="8293904" y="4468876"/>
                  <a:pt x="8024503" y="4399619"/>
                  <a:pt x="7747043" y="4441370"/>
                </a:cubicBezTo>
                <a:cubicBezTo>
                  <a:pt x="7469583" y="4483121"/>
                  <a:pt x="7553465" y="4434231"/>
                  <a:pt x="7439339" y="4441370"/>
                </a:cubicBezTo>
                <a:cubicBezTo>
                  <a:pt x="7325213" y="4448509"/>
                  <a:pt x="6999190" y="4432437"/>
                  <a:pt x="6752923" y="4441370"/>
                </a:cubicBezTo>
                <a:cubicBezTo>
                  <a:pt x="6506656" y="4450303"/>
                  <a:pt x="6481806" y="4409667"/>
                  <a:pt x="6350541" y="4441370"/>
                </a:cubicBezTo>
                <a:cubicBezTo>
                  <a:pt x="6219276" y="4473073"/>
                  <a:pt x="6121962" y="4420617"/>
                  <a:pt x="6042838" y="4441370"/>
                </a:cubicBezTo>
                <a:cubicBezTo>
                  <a:pt x="5963714" y="4462123"/>
                  <a:pt x="5796582" y="4437467"/>
                  <a:pt x="5640456" y="4441370"/>
                </a:cubicBezTo>
                <a:cubicBezTo>
                  <a:pt x="5484330" y="4445273"/>
                  <a:pt x="5161470" y="4433121"/>
                  <a:pt x="4954040" y="4441370"/>
                </a:cubicBezTo>
                <a:cubicBezTo>
                  <a:pt x="4746610" y="4449619"/>
                  <a:pt x="4749035" y="4424295"/>
                  <a:pt x="4551658" y="4441370"/>
                </a:cubicBezTo>
                <a:cubicBezTo>
                  <a:pt x="4354281" y="4458445"/>
                  <a:pt x="4350864" y="4421028"/>
                  <a:pt x="4243955" y="4441370"/>
                </a:cubicBezTo>
                <a:cubicBezTo>
                  <a:pt x="4137046" y="4461712"/>
                  <a:pt x="4039577" y="4438749"/>
                  <a:pt x="3841573" y="4441370"/>
                </a:cubicBezTo>
                <a:cubicBezTo>
                  <a:pt x="3643569" y="4443991"/>
                  <a:pt x="3516546" y="4389904"/>
                  <a:pt x="3344513" y="4441370"/>
                </a:cubicBezTo>
                <a:cubicBezTo>
                  <a:pt x="3172480" y="4492836"/>
                  <a:pt x="2960418" y="4425839"/>
                  <a:pt x="2752775" y="4441370"/>
                </a:cubicBezTo>
                <a:cubicBezTo>
                  <a:pt x="2545132" y="4456901"/>
                  <a:pt x="2501517" y="4435299"/>
                  <a:pt x="2350394" y="4441370"/>
                </a:cubicBezTo>
                <a:cubicBezTo>
                  <a:pt x="2199271" y="4447441"/>
                  <a:pt x="1907307" y="4431356"/>
                  <a:pt x="1569300" y="4441370"/>
                </a:cubicBezTo>
                <a:cubicBezTo>
                  <a:pt x="1231293" y="4451384"/>
                  <a:pt x="1245340" y="4436942"/>
                  <a:pt x="977562" y="4441370"/>
                </a:cubicBezTo>
                <a:cubicBezTo>
                  <a:pt x="709784" y="4445798"/>
                  <a:pt x="392966" y="4352604"/>
                  <a:pt x="54451" y="4441370"/>
                </a:cubicBezTo>
                <a:cubicBezTo>
                  <a:pt x="20476" y="4436905"/>
                  <a:pt x="1552" y="4415312"/>
                  <a:pt x="0" y="4386919"/>
                </a:cubicBezTo>
                <a:cubicBezTo>
                  <a:pt x="-11749" y="4160362"/>
                  <a:pt x="29710" y="3939141"/>
                  <a:pt x="0" y="3758711"/>
                </a:cubicBezTo>
                <a:cubicBezTo>
                  <a:pt x="-29710" y="3578281"/>
                  <a:pt x="17216" y="3521749"/>
                  <a:pt x="0" y="3303802"/>
                </a:cubicBezTo>
                <a:cubicBezTo>
                  <a:pt x="-17216" y="3085855"/>
                  <a:pt x="35035" y="3018365"/>
                  <a:pt x="0" y="2762244"/>
                </a:cubicBezTo>
                <a:cubicBezTo>
                  <a:pt x="-35035" y="2506123"/>
                  <a:pt x="47611" y="2504116"/>
                  <a:pt x="0" y="2350659"/>
                </a:cubicBezTo>
                <a:cubicBezTo>
                  <a:pt x="-47611" y="2197203"/>
                  <a:pt x="64939" y="1919451"/>
                  <a:pt x="0" y="1722451"/>
                </a:cubicBezTo>
                <a:cubicBezTo>
                  <a:pt x="-64939" y="1525451"/>
                  <a:pt x="22848" y="1441418"/>
                  <a:pt x="0" y="1180893"/>
                </a:cubicBezTo>
                <a:cubicBezTo>
                  <a:pt x="-22848" y="920368"/>
                  <a:pt x="49450" y="736306"/>
                  <a:pt x="0" y="552685"/>
                </a:cubicBezTo>
                <a:cubicBezTo>
                  <a:pt x="-49450" y="369064"/>
                  <a:pt x="32172" y="263709"/>
                  <a:pt x="0" y="54451"/>
                </a:cubicBezTo>
                <a:close/>
              </a:path>
            </a:pathLst>
          </a:custGeom>
          <a:solidFill>
            <a:schemeClr val="bg1"/>
          </a:solidFill>
          <a:ln w="53975">
            <a:solidFill>
              <a:srgbClr val="FFC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阿里巴巴普惠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24374498"/>
      </p:ext>
    </p:extLst>
  </p:cSld>
  <p:clrMapOvr>
    <a:masterClrMapping/>
  </p:clrMapOvr>
  <p:transition/>
  <p:timing/>
</p:sldLayout>
</file>

<file path=ppt/slideLayouts/slideLayout2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userDrawn="1">
  <p:cSld name="13_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21" name="组合 20">
            <a:extLst>
              <a:ext uri="{FF2B5EF4-FFF2-40B4-BE49-F238E27FC236}">
                <a16:creationId xmlns:a16="http://schemas.microsoft.com/office/drawing/2014/main" id="{6234FABF-D351-4DD9-B0FE-82651950B875}"/>
              </a:ext>
            </a:extLst>
          </p:cNvPr>
          <p:cNvGrpSpPr/>
          <p:nvPr userDrawn="1"/>
        </p:nvGrpSpPr>
        <p:grpSpPr>
          <a:xfrm>
            <a:off x="-247995" y="-628791"/>
            <a:ext cx="12923658" cy="8863649"/>
            <a:chOff x="-247995" y="-628791"/>
            <a:chExt cx="12923658" cy="8863649"/>
          </a:xfrm>
          <a:solidFill>
            <a:srgbClr val="FFC000"/>
          </a:solidFill>
        </p:grpSpPr>
        <p:sp>
          <p:nvSpPr>
            <p:cNvPr id="22" name="流程图: 数据 21">
              <a:extLst>
                <a:ext uri="{FF2B5EF4-FFF2-40B4-BE49-F238E27FC236}">
                  <a16:creationId xmlns:a16="http://schemas.microsoft.com/office/drawing/2014/main" id="{5F4B645A-C446-49B2-B3B3-39C915F603EF}"/>
                </a:ext>
              </a:extLst>
            </p:cNvPr>
            <p:cNvSpPr/>
            <p:nvPr/>
          </p:nvSpPr>
          <p:spPr>
            <a:xfrm rot="784239">
              <a:off x="-247995" y="-628791"/>
              <a:ext cx="773867" cy="6279419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24" name="流程图: 数据 23">
              <a:extLst>
                <a:ext uri="{FF2B5EF4-FFF2-40B4-BE49-F238E27FC236}">
                  <a16:creationId xmlns:a16="http://schemas.microsoft.com/office/drawing/2014/main" id="{784A7532-E4FA-4B86-B7BB-103E4D88FCCB}"/>
                </a:ext>
              </a:extLst>
            </p:cNvPr>
            <p:cNvSpPr/>
            <p:nvPr/>
          </p:nvSpPr>
          <p:spPr>
            <a:xfrm rot="784239">
              <a:off x="966984" y="-395707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25" name="流程图: 数据 24">
              <a:extLst>
                <a:ext uri="{FF2B5EF4-FFF2-40B4-BE49-F238E27FC236}">
                  <a16:creationId xmlns:a16="http://schemas.microsoft.com/office/drawing/2014/main" id="{7932DFB1-BB9E-4880-93C7-23B54B155C6D}"/>
                </a:ext>
              </a:extLst>
            </p:cNvPr>
            <p:cNvSpPr/>
            <p:nvPr/>
          </p:nvSpPr>
          <p:spPr>
            <a:xfrm rot="784239">
              <a:off x="2181963" y="-480962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26" name="流程图: 数据 25">
              <a:extLst>
                <a:ext uri="{FF2B5EF4-FFF2-40B4-BE49-F238E27FC236}">
                  <a16:creationId xmlns:a16="http://schemas.microsoft.com/office/drawing/2014/main" id="{839C4EA8-8CA2-4D48-A977-CBD45BC4BE33}"/>
                </a:ext>
              </a:extLst>
            </p:cNvPr>
            <p:cNvSpPr/>
            <p:nvPr/>
          </p:nvSpPr>
          <p:spPr>
            <a:xfrm rot="784239">
              <a:off x="3396942" y="-395708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27" name="流程图: 数据 26">
              <a:extLst>
                <a:ext uri="{FF2B5EF4-FFF2-40B4-BE49-F238E27FC236}">
                  <a16:creationId xmlns:a16="http://schemas.microsoft.com/office/drawing/2014/main" id="{90DE7804-1722-4EB4-B608-D3B56E144663}"/>
                </a:ext>
              </a:extLst>
            </p:cNvPr>
            <p:cNvSpPr/>
            <p:nvPr/>
          </p:nvSpPr>
          <p:spPr>
            <a:xfrm rot="784239">
              <a:off x="4611921" y="-342343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28" name="流程图: 数据 27">
              <a:extLst>
                <a:ext uri="{FF2B5EF4-FFF2-40B4-BE49-F238E27FC236}">
                  <a16:creationId xmlns:a16="http://schemas.microsoft.com/office/drawing/2014/main" id="{FABF9CE6-528D-41A2-8E58-0146BB574D35}"/>
                </a:ext>
              </a:extLst>
            </p:cNvPr>
            <p:cNvSpPr/>
            <p:nvPr/>
          </p:nvSpPr>
          <p:spPr>
            <a:xfrm rot="784239">
              <a:off x="5826900" y="-480962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29" name="流程图: 数据 28">
              <a:extLst>
                <a:ext uri="{FF2B5EF4-FFF2-40B4-BE49-F238E27FC236}">
                  <a16:creationId xmlns:a16="http://schemas.microsoft.com/office/drawing/2014/main" id="{8BAC56E7-F012-4DA6-9C6B-CA4CAAA8321C}"/>
                </a:ext>
              </a:extLst>
            </p:cNvPr>
            <p:cNvSpPr/>
            <p:nvPr/>
          </p:nvSpPr>
          <p:spPr>
            <a:xfrm rot="784239">
              <a:off x="7041879" y="-480960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30" name="流程图: 数据 29">
              <a:extLst>
                <a:ext uri="{FF2B5EF4-FFF2-40B4-BE49-F238E27FC236}">
                  <a16:creationId xmlns:a16="http://schemas.microsoft.com/office/drawing/2014/main" id="{788C37D6-DF60-4BD6-9172-51FFF2284290}"/>
                </a:ext>
              </a:extLst>
            </p:cNvPr>
            <p:cNvSpPr/>
            <p:nvPr/>
          </p:nvSpPr>
          <p:spPr>
            <a:xfrm rot="784239">
              <a:off x="8256858" y="-342342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31" name="流程图: 数据 30">
              <a:extLst>
                <a:ext uri="{FF2B5EF4-FFF2-40B4-BE49-F238E27FC236}">
                  <a16:creationId xmlns:a16="http://schemas.microsoft.com/office/drawing/2014/main" id="{56B8FB38-5682-4932-8A09-29DC0B97507A}"/>
                </a:ext>
              </a:extLst>
            </p:cNvPr>
            <p:cNvSpPr/>
            <p:nvPr/>
          </p:nvSpPr>
          <p:spPr>
            <a:xfrm rot="784239">
              <a:off x="9471837" y="-517982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32" name="流程图: 数据 31">
              <a:extLst>
                <a:ext uri="{FF2B5EF4-FFF2-40B4-BE49-F238E27FC236}">
                  <a16:creationId xmlns:a16="http://schemas.microsoft.com/office/drawing/2014/main" id="{2317CAFE-DA1A-49D9-9090-994CFEADDF64}"/>
                </a:ext>
              </a:extLst>
            </p:cNvPr>
            <p:cNvSpPr/>
            <p:nvPr/>
          </p:nvSpPr>
          <p:spPr>
            <a:xfrm rot="784239">
              <a:off x="10686816" y="-395707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33" name="流程图: 数据 32">
              <a:extLst>
                <a:ext uri="{FF2B5EF4-FFF2-40B4-BE49-F238E27FC236}">
                  <a16:creationId xmlns:a16="http://schemas.microsoft.com/office/drawing/2014/main" id="{488104F3-0C4B-40E2-B365-35B3821E22B9}"/>
                </a:ext>
              </a:extLst>
            </p:cNvPr>
            <p:cNvSpPr/>
            <p:nvPr/>
          </p:nvSpPr>
          <p:spPr>
            <a:xfrm rot="784239">
              <a:off x="11901796" y="340893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</p:grpSp>
      <p:sp>
        <p:nvSpPr>
          <p:cNvPr id="34" name="PA-矩形: 圆角 15">
            <a:extLst>
              <a:ext uri="{FF2B5EF4-FFF2-40B4-BE49-F238E27FC236}">
                <a16:creationId xmlns:a16="http://schemas.microsoft.com/office/drawing/2014/main" id="{3069C57E-BBA6-47C1-9856-A8F9913BB7E0}"/>
              </a:ext>
            </a:extLst>
          </p:cNvPr>
          <p:cNvSpPr/>
          <p:nvPr userDrawn="1">
            <p:custDataLst>
              <p:tags r:id="rId1"/>
            </p:custDataLst>
          </p:nvPr>
        </p:nvSpPr>
        <p:spPr>
          <a:xfrm>
            <a:off x="177800" y="190501"/>
            <a:ext cx="11823699" cy="6451600"/>
          </a:xfrm>
          <a:custGeom>
            <a:gdLst>
              <a:gd name="connsiteX0" fmla="*/ 0 w 9576707"/>
              <a:gd name="connsiteY0" fmla="*/ 54451 h 4441370"/>
              <a:gd name="connsiteX1" fmla="*/ 54451 w 9576707"/>
              <a:gd name="connsiteY1" fmla="*/ 0 h 4441370"/>
              <a:gd name="connsiteX2" fmla="*/ 835545 w 9576707"/>
              <a:gd name="connsiteY2" fmla="*/ 0 h 4441370"/>
              <a:gd name="connsiteX3" fmla="*/ 1332605 w 9576707"/>
              <a:gd name="connsiteY3" fmla="*/ 0 h 4441370"/>
              <a:gd name="connsiteX4" fmla="*/ 1734986 w 9576707"/>
              <a:gd name="connsiteY4" fmla="*/ 0 h 4441370"/>
              <a:gd name="connsiteX5" fmla="*/ 2421402 w 9576707"/>
              <a:gd name="connsiteY5" fmla="*/ 0 h 4441370"/>
              <a:gd name="connsiteX6" fmla="*/ 2918462 w 9576707"/>
              <a:gd name="connsiteY6" fmla="*/ 0 h 4441370"/>
              <a:gd name="connsiteX7" fmla="*/ 3699556 w 9576707"/>
              <a:gd name="connsiteY7" fmla="*/ 0 h 4441370"/>
              <a:gd name="connsiteX8" fmla="*/ 4101938 w 9576707"/>
              <a:gd name="connsiteY8" fmla="*/ 0 h 4441370"/>
              <a:gd name="connsiteX9" fmla="*/ 4883032 w 9576707"/>
              <a:gd name="connsiteY9" fmla="*/ 0 h 4441370"/>
              <a:gd name="connsiteX10" fmla="*/ 5190735 w 9576707"/>
              <a:gd name="connsiteY10" fmla="*/ 0 h 4441370"/>
              <a:gd name="connsiteX11" fmla="*/ 5782473 w 9576707"/>
              <a:gd name="connsiteY11" fmla="*/ 0 h 4441370"/>
              <a:gd name="connsiteX12" fmla="*/ 6374211 w 9576707"/>
              <a:gd name="connsiteY12" fmla="*/ 0 h 4441370"/>
              <a:gd name="connsiteX13" fmla="*/ 6871271 w 9576707"/>
              <a:gd name="connsiteY13" fmla="*/ 0 h 4441370"/>
              <a:gd name="connsiteX14" fmla="*/ 7652365 w 9576707"/>
              <a:gd name="connsiteY14" fmla="*/ 0 h 4441370"/>
              <a:gd name="connsiteX15" fmla="*/ 8433458 w 9576707"/>
              <a:gd name="connsiteY15" fmla="*/ 0 h 4441370"/>
              <a:gd name="connsiteX16" fmla="*/ 8835840 w 9576707"/>
              <a:gd name="connsiteY16" fmla="*/ 0 h 4441370"/>
              <a:gd name="connsiteX17" fmla="*/ 9522256 w 9576707"/>
              <a:gd name="connsiteY17" fmla="*/ 0 h 4441370"/>
              <a:gd name="connsiteX18" fmla="*/ 9576707 w 9576707"/>
              <a:gd name="connsiteY18" fmla="*/ 54451 h 4441370"/>
              <a:gd name="connsiteX19" fmla="*/ 9576707 w 9576707"/>
              <a:gd name="connsiteY19" fmla="*/ 639334 h 4441370"/>
              <a:gd name="connsiteX20" fmla="*/ 9576707 w 9576707"/>
              <a:gd name="connsiteY20" fmla="*/ 1094243 h 4441370"/>
              <a:gd name="connsiteX21" fmla="*/ 9576707 w 9576707"/>
              <a:gd name="connsiteY21" fmla="*/ 1722451 h 4441370"/>
              <a:gd name="connsiteX22" fmla="*/ 9576707 w 9576707"/>
              <a:gd name="connsiteY22" fmla="*/ 2264010 h 4441370"/>
              <a:gd name="connsiteX23" fmla="*/ 9576707 w 9576707"/>
              <a:gd name="connsiteY23" fmla="*/ 2718919 h 4441370"/>
              <a:gd name="connsiteX24" fmla="*/ 9576707 w 9576707"/>
              <a:gd name="connsiteY24" fmla="*/ 3260477 h 4441370"/>
              <a:gd name="connsiteX25" fmla="*/ 9576707 w 9576707"/>
              <a:gd name="connsiteY25" fmla="*/ 3672062 h 4441370"/>
              <a:gd name="connsiteX26" fmla="*/ 9576707 w 9576707"/>
              <a:gd name="connsiteY26" fmla="*/ 4386919 h 4441370"/>
              <a:gd name="connsiteX27" fmla="*/ 9522256 w 9576707"/>
              <a:gd name="connsiteY27" fmla="*/ 4441370 h 4441370"/>
              <a:gd name="connsiteX28" fmla="*/ 8835840 w 9576707"/>
              <a:gd name="connsiteY28" fmla="*/ 4441370 h 4441370"/>
              <a:gd name="connsiteX29" fmla="*/ 8433458 w 9576707"/>
              <a:gd name="connsiteY29" fmla="*/ 4441370 h 4441370"/>
              <a:gd name="connsiteX30" fmla="*/ 7747043 w 9576707"/>
              <a:gd name="connsiteY30" fmla="*/ 4441370 h 4441370"/>
              <a:gd name="connsiteX31" fmla="*/ 7439339 w 9576707"/>
              <a:gd name="connsiteY31" fmla="*/ 4441370 h 4441370"/>
              <a:gd name="connsiteX32" fmla="*/ 6752923 w 9576707"/>
              <a:gd name="connsiteY32" fmla="*/ 4441370 h 4441370"/>
              <a:gd name="connsiteX33" fmla="*/ 6350541 w 9576707"/>
              <a:gd name="connsiteY33" fmla="*/ 4441370 h 4441370"/>
              <a:gd name="connsiteX34" fmla="*/ 6042838 w 9576707"/>
              <a:gd name="connsiteY34" fmla="*/ 4441370 h 4441370"/>
              <a:gd name="connsiteX35" fmla="*/ 5640456 w 9576707"/>
              <a:gd name="connsiteY35" fmla="*/ 4441370 h 4441370"/>
              <a:gd name="connsiteX36" fmla="*/ 4954040 w 9576707"/>
              <a:gd name="connsiteY36" fmla="*/ 4441370 h 4441370"/>
              <a:gd name="connsiteX37" fmla="*/ 4551658 w 9576707"/>
              <a:gd name="connsiteY37" fmla="*/ 4441370 h 4441370"/>
              <a:gd name="connsiteX38" fmla="*/ 4243955 w 9576707"/>
              <a:gd name="connsiteY38" fmla="*/ 4441370 h 4441370"/>
              <a:gd name="connsiteX39" fmla="*/ 3841573 w 9576707"/>
              <a:gd name="connsiteY39" fmla="*/ 4441370 h 4441370"/>
              <a:gd name="connsiteX40" fmla="*/ 3344513 w 9576707"/>
              <a:gd name="connsiteY40" fmla="*/ 4441370 h 4441370"/>
              <a:gd name="connsiteX41" fmla="*/ 2752775 w 9576707"/>
              <a:gd name="connsiteY41" fmla="*/ 4441370 h 4441370"/>
              <a:gd name="connsiteX42" fmla="*/ 2350394 w 9576707"/>
              <a:gd name="connsiteY42" fmla="*/ 4441370 h 4441370"/>
              <a:gd name="connsiteX43" fmla="*/ 1569300 w 9576707"/>
              <a:gd name="connsiteY43" fmla="*/ 4441370 h 4441370"/>
              <a:gd name="connsiteX44" fmla="*/ 977562 w 9576707"/>
              <a:gd name="connsiteY44" fmla="*/ 4441370 h 4441370"/>
              <a:gd name="connsiteX45" fmla="*/ 54451 w 9576707"/>
              <a:gd name="connsiteY45" fmla="*/ 4441370 h 4441370"/>
              <a:gd name="connsiteX46" fmla="*/ 0 w 9576707"/>
              <a:gd name="connsiteY46" fmla="*/ 4386919 h 4441370"/>
              <a:gd name="connsiteX47" fmla="*/ 0 w 9576707"/>
              <a:gd name="connsiteY47" fmla="*/ 3758711 h 4441370"/>
              <a:gd name="connsiteX48" fmla="*/ 0 w 9576707"/>
              <a:gd name="connsiteY48" fmla="*/ 3303802 h 4441370"/>
              <a:gd name="connsiteX49" fmla="*/ 0 w 9576707"/>
              <a:gd name="connsiteY49" fmla="*/ 2762244 h 4441370"/>
              <a:gd name="connsiteX50" fmla="*/ 0 w 9576707"/>
              <a:gd name="connsiteY50" fmla="*/ 2350659 h 4441370"/>
              <a:gd name="connsiteX51" fmla="*/ 0 w 9576707"/>
              <a:gd name="connsiteY51" fmla="*/ 1722451 h 4441370"/>
              <a:gd name="connsiteX52" fmla="*/ 0 w 9576707"/>
              <a:gd name="connsiteY52" fmla="*/ 1180893 h 4441370"/>
              <a:gd name="connsiteX53" fmla="*/ 0 w 9576707"/>
              <a:gd name="connsiteY53" fmla="*/ 552685 h 4441370"/>
              <a:gd name="connsiteX54" fmla="*/ 0 w 9576707"/>
              <a:gd name="connsiteY54" fmla="*/ 54451 h 4441370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9576707" h="4441370" extrusionOk="0">
                <a:moveTo>
                  <a:pt x="0" y="54451"/>
                </a:moveTo>
                <a:cubicBezTo>
                  <a:pt x="-5723" y="20849"/>
                  <a:pt x="21344" y="1139"/>
                  <a:pt x="54451" y="0"/>
                </a:cubicBezTo>
                <a:cubicBezTo>
                  <a:pt x="400097" y="-59669"/>
                  <a:pt x="593638" y="86715"/>
                  <a:pt x="835545" y="0"/>
                </a:cubicBezTo>
                <a:cubicBezTo>
                  <a:pt x="1077452" y="-86715"/>
                  <a:pt x="1201342" y="48968"/>
                  <a:pt x="1332605" y="0"/>
                </a:cubicBezTo>
                <a:cubicBezTo>
                  <a:pt x="1463868" y="-48968"/>
                  <a:pt x="1600662" y="27761"/>
                  <a:pt x="1734986" y="0"/>
                </a:cubicBezTo>
                <a:cubicBezTo>
                  <a:pt x="1869310" y="-27761"/>
                  <a:pt x="2236067" y="29722"/>
                  <a:pt x="2421402" y="0"/>
                </a:cubicBezTo>
                <a:cubicBezTo>
                  <a:pt x="2606737" y="-29722"/>
                  <a:pt x="2720915" y="41328"/>
                  <a:pt x="2918462" y="0"/>
                </a:cubicBezTo>
                <a:cubicBezTo>
                  <a:pt x="3116009" y="-41328"/>
                  <a:pt x="3376817" y="68852"/>
                  <a:pt x="3699556" y="0"/>
                </a:cubicBezTo>
                <a:cubicBezTo>
                  <a:pt x="4022295" y="-68852"/>
                  <a:pt x="3998573" y="36290"/>
                  <a:pt x="4101938" y="0"/>
                </a:cubicBezTo>
                <a:cubicBezTo>
                  <a:pt x="4205303" y="-36290"/>
                  <a:pt x="4612218" y="37261"/>
                  <a:pt x="4883032" y="0"/>
                </a:cubicBezTo>
                <a:cubicBezTo>
                  <a:pt x="5153846" y="-37261"/>
                  <a:pt x="5064671" y="20823"/>
                  <a:pt x="5190735" y="0"/>
                </a:cubicBezTo>
                <a:cubicBezTo>
                  <a:pt x="5316799" y="-20823"/>
                  <a:pt x="5643619" y="49126"/>
                  <a:pt x="5782473" y="0"/>
                </a:cubicBezTo>
                <a:cubicBezTo>
                  <a:pt x="5921327" y="-49126"/>
                  <a:pt x="6125676" y="66654"/>
                  <a:pt x="6374211" y="0"/>
                </a:cubicBezTo>
                <a:cubicBezTo>
                  <a:pt x="6622746" y="-66654"/>
                  <a:pt x="6743360" y="39740"/>
                  <a:pt x="6871271" y="0"/>
                </a:cubicBezTo>
                <a:cubicBezTo>
                  <a:pt x="6999182" y="-39740"/>
                  <a:pt x="7349718" y="34855"/>
                  <a:pt x="7652365" y="0"/>
                </a:cubicBezTo>
                <a:cubicBezTo>
                  <a:pt x="7955012" y="-34855"/>
                  <a:pt x="8219640" y="56896"/>
                  <a:pt x="8433458" y="0"/>
                </a:cubicBezTo>
                <a:cubicBezTo>
                  <a:pt x="8647276" y="-56896"/>
                  <a:pt x="8754404" y="16816"/>
                  <a:pt x="8835840" y="0"/>
                </a:cubicBezTo>
                <a:cubicBezTo>
                  <a:pt x="8917276" y="-16816"/>
                  <a:pt x="9368140" y="28396"/>
                  <a:pt x="9522256" y="0"/>
                </a:cubicBezTo>
                <a:cubicBezTo>
                  <a:pt x="9551974" y="-722"/>
                  <a:pt x="9577009" y="20295"/>
                  <a:pt x="9576707" y="54451"/>
                </a:cubicBezTo>
                <a:cubicBezTo>
                  <a:pt x="9601128" y="313634"/>
                  <a:pt x="9539783" y="512142"/>
                  <a:pt x="9576707" y="639334"/>
                </a:cubicBezTo>
                <a:cubicBezTo>
                  <a:pt x="9613631" y="766526"/>
                  <a:pt x="9573047" y="897326"/>
                  <a:pt x="9576707" y="1094243"/>
                </a:cubicBezTo>
                <a:cubicBezTo>
                  <a:pt x="9580367" y="1291160"/>
                  <a:pt x="9517134" y="1435150"/>
                  <a:pt x="9576707" y="1722451"/>
                </a:cubicBezTo>
                <a:cubicBezTo>
                  <a:pt x="9636280" y="2009752"/>
                  <a:pt x="9551023" y="2154956"/>
                  <a:pt x="9576707" y="2264010"/>
                </a:cubicBezTo>
                <a:cubicBezTo>
                  <a:pt x="9602391" y="2373064"/>
                  <a:pt x="9573404" y="2620843"/>
                  <a:pt x="9576707" y="2718919"/>
                </a:cubicBezTo>
                <a:cubicBezTo>
                  <a:pt x="9580010" y="2816995"/>
                  <a:pt x="9528272" y="2999236"/>
                  <a:pt x="9576707" y="3260477"/>
                </a:cubicBezTo>
                <a:cubicBezTo>
                  <a:pt x="9625142" y="3521718"/>
                  <a:pt x="9532245" y="3531350"/>
                  <a:pt x="9576707" y="3672062"/>
                </a:cubicBezTo>
                <a:cubicBezTo>
                  <a:pt x="9621169" y="3812774"/>
                  <a:pt x="9505296" y="4208415"/>
                  <a:pt x="9576707" y="4386919"/>
                </a:cubicBezTo>
                <a:cubicBezTo>
                  <a:pt x="9575333" y="4419750"/>
                  <a:pt x="9549633" y="4437794"/>
                  <a:pt x="9522256" y="4441370"/>
                </a:cubicBezTo>
                <a:cubicBezTo>
                  <a:pt x="9347474" y="4476053"/>
                  <a:pt x="9110152" y="4430868"/>
                  <a:pt x="8835840" y="4441370"/>
                </a:cubicBezTo>
                <a:cubicBezTo>
                  <a:pt x="8561528" y="4451872"/>
                  <a:pt x="8573012" y="4413864"/>
                  <a:pt x="8433458" y="4441370"/>
                </a:cubicBezTo>
                <a:cubicBezTo>
                  <a:pt x="8293904" y="4468876"/>
                  <a:pt x="8024503" y="4399619"/>
                  <a:pt x="7747043" y="4441370"/>
                </a:cubicBezTo>
                <a:cubicBezTo>
                  <a:pt x="7469583" y="4483121"/>
                  <a:pt x="7553465" y="4434231"/>
                  <a:pt x="7439339" y="4441370"/>
                </a:cubicBezTo>
                <a:cubicBezTo>
                  <a:pt x="7325213" y="4448509"/>
                  <a:pt x="6999190" y="4432437"/>
                  <a:pt x="6752923" y="4441370"/>
                </a:cubicBezTo>
                <a:cubicBezTo>
                  <a:pt x="6506656" y="4450303"/>
                  <a:pt x="6481806" y="4409667"/>
                  <a:pt x="6350541" y="4441370"/>
                </a:cubicBezTo>
                <a:cubicBezTo>
                  <a:pt x="6219276" y="4473073"/>
                  <a:pt x="6121962" y="4420617"/>
                  <a:pt x="6042838" y="4441370"/>
                </a:cubicBezTo>
                <a:cubicBezTo>
                  <a:pt x="5963714" y="4462123"/>
                  <a:pt x="5796582" y="4437467"/>
                  <a:pt x="5640456" y="4441370"/>
                </a:cubicBezTo>
                <a:cubicBezTo>
                  <a:pt x="5484330" y="4445273"/>
                  <a:pt x="5161470" y="4433121"/>
                  <a:pt x="4954040" y="4441370"/>
                </a:cubicBezTo>
                <a:cubicBezTo>
                  <a:pt x="4746610" y="4449619"/>
                  <a:pt x="4749035" y="4424295"/>
                  <a:pt x="4551658" y="4441370"/>
                </a:cubicBezTo>
                <a:cubicBezTo>
                  <a:pt x="4354281" y="4458445"/>
                  <a:pt x="4350864" y="4421028"/>
                  <a:pt x="4243955" y="4441370"/>
                </a:cubicBezTo>
                <a:cubicBezTo>
                  <a:pt x="4137046" y="4461712"/>
                  <a:pt x="4039577" y="4438749"/>
                  <a:pt x="3841573" y="4441370"/>
                </a:cubicBezTo>
                <a:cubicBezTo>
                  <a:pt x="3643569" y="4443991"/>
                  <a:pt x="3516546" y="4389904"/>
                  <a:pt x="3344513" y="4441370"/>
                </a:cubicBezTo>
                <a:cubicBezTo>
                  <a:pt x="3172480" y="4492836"/>
                  <a:pt x="2960418" y="4425839"/>
                  <a:pt x="2752775" y="4441370"/>
                </a:cubicBezTo>
                <a:cubicBezTo>
                  <a:pt x="2545132" y="4456901"/>
                  <a:pt x="2501517" y="4435299"/>
                  <a:pt x="2350394" y="4441370"/>
                </a:cubicBezTo>
                <a:cubicBezTo>
                  <a:pt x="2199271" y="4447441"/>
                  <a:pt x="1907307" y="4431356"/>
                  <a:pt x="1569300" y="4441370"/>
                </a:cubicBezTo>
                <a:cubicBezTo>
                  <a:pt x="1231293" y="4451384"/>
                  <a:pt x="1245340" y="4436942"/>
                  <a:pt x="977562" y="4441370"/>
                </a:cubicBezTo>
                <a:cubicBezTo>
                  <a:pt x="709784" y="4445798"/>
                  <a:pt x="392966" y="4352604"/>
                  <a:pt x="54451" y="4441370"/>
                </a:cubicBezTo>
                <a:cubicBezTo>
                  <a:pt x="20476" y="4436905"/>
                  <a:pt x="1552" y="4415312"/>
                  <a:pt x="0" y="4386919"/>
                </a:cubicBezTo>
                <a:cubicBezTo>
                  <a:pt x="-11749" y="4160362"/>
                  <a:pt x="29710" y="3939141"/>
                  <a:pt x="0" y="3758711"/>
                </a:cubicBezTo>
                <a:cubicBezTo>
                  <a:pt x="-29710" y="3578281"/>
                  <a:pt x="17216" y="3521749"/>
                  <a:pt x="0" y="3303802"/>
                </a:cubicBezTo>
                <a:cubicBezTo>
                  <a:pt x="-17216" y="3085855"/>
                  <a:pt x="35035" y="3018365"/>
                  <a:pt x="0" y="2762244"/>
                </a:cubicBezTo>
                <a:cubicBezTo>
                  <a:pt x="-35035" y="2506123"/>
                  <a:pt x="47611" y="2504116"/>
                  <a:pt x="0" y="2350659"/>
                </a:cubicBezTo>
                <a:cubicBezTo>
                  <a:pt x="-47611" y="2197203"/>
                  <a:pt x="64939" y="1919451"/>
                  <a:pt x="0" y="1722451"/>
                </a:cubicBezTo>
                <a:cubicBezTo>
                  <a:pt x="-64939" y="1525451"/>
                  <a:pt x="22848" y="1441418"/>
                  <a:pt x="0" y="1180893"/>
                </a:cubicBezTo>
                <a:cubicBezTo>
                  <a:pt x="-22848" y="920368"/>
                  <a:pt x="49450" y="736306"/>
                  <a:pt x="0" y="552685"/>
                </a:cubicBezTo>
                <a:cubicBezTo>
                  <a:pt x="-49450" y="369064"/>
                  <a:pt x="32172" y="263709"/>
                  <a:pt x="0" y="54451"/>
                </a:cubicBezTo>
                <a:close/>
              </a:path>
            </a:pathLst>
          </a:custGeom>
          <a:solidFill>
            <a:schemeClr val="bg1"/>
          </a:solidFill>
          <a:ln w="53975">
            <a:solidFill>
              <a:srgbClr val="FFC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阿里巴巴普惠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91857967"/>
      </p:ext>
    </p:extLst>
  </p:cSld>
  <p:clrMapOvr>
    <a:masterClrMapping/>
  </p:clrMapOvr>
  <p:transition/>
  <p:timing/>
</p:sldLayout>
</file>

<file path=ppt/slideLayouts/slideLayout2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userDrawn="1">
  <p:cSld name="14_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21" name="组合 20">
            <a:extLst>
              <a:ext uri="{FF2B5EF4-FFF2-40B4-BE49-F238E27FC236}">
                <a16:creationId xmlns:a16="http://schemas.microsoft.com/office/drawing/2014/main" id="{60115557-9F3C-4857-B744-9B51A109E103}"/>
              </a:ext>
            </a:extLst>
          </p:cNvPr>
          <p:cNvGrpSpPr/>
          <p:nvPr userDrawn="1"/>
        </p:nvGrpSpPr>
        <p:grpSpPr>
          <a:xfrm>
            <a:off x="-247995" y="-628791"/>
            <a:ext cx="12923658" cy="8863649"/>
            <a:chOff x="-247995" y="-628791"/>
            <a:chExt cx="12923658" cy="8863649"/>
          </a:xfrm>
          <a:solidFill>
            <a:srgbClr val="FFC000"/>
          </a:solidFill>
        </p:grpSpPr>
        <p:sp>
          <p:nvSpPr>
            <p:cNvPr id="22" name="流程图: 数据 21">
              <a:extLst>
                <a:ext uri="{FF2B5EF4-FFF2-40B4-BE49-F238E27FC236}">
                  <a16:creationId xmlns:a16="http://schemas.microsoft.com/office/drawing/2014/main" id="{685141AB-D5A8-4322-BB43-8185FC16369A}"/>
                </a:ext>
              </a:extLst>
            </p:cNvPr>
            <p:cNvSpPr/>
            <p:nvPr/>
          </p:nvSpPr>
          <p:spPr>
            <a:xfrm rot="784239">
              <a:off x="-247995" y="-628791"/>
              <a:ext cx="773867" cy="6279419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24" name="流程图: 数据 23">
              <a:extLst>
                <a:ext uri="{FF2B5EF4-FFF2-40B4-BE49-F238E27FC236}">
                  <a16:creationId xmlns:a16="http://schemas.microsoft.com/office/drawing/2014/main" id="{9B5EC3D3-DB79-4379-9B7C-79BF0BFAFE31}"/>
                </a:ext>
              </a:extLst>
            </p:cNvPr>
            <p:cNvSpPr/>
            <p:nvPr/>
          </p:nvSpPr>
          <p:spPr>
            <a:xfrm rot="784239">
              <a:off x="966984" y="-395707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25" name="流程图: 数据 24">
              <a:extLst>
                <a:ext uri="{FF2B5EF4-FFF2-40B4-BE49-F238E27FC236}">
                  <a16:creationId xmlns:a16="http://schemas.microsoft.com/office/drawing/2014/main" id="{35F47C85-96FF-4848-BD77-A17767BF4916}"/>
                </a:ext>
              </a:extLst>
            </p:cNvPr>
            <p:cNvSpPr/>
            <p:nvPr/>
          </p:nvSpPr>
          <p:spPr>
            <a:xfrm rot="784239">
              <a:off x="2181963" y="-480962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26" name="流程图: 数据 25">
              <a:extLst>
                <a:ext uri="{FF2B5EF4-FFF2-40B4-BE49-F238E27FC236}">
                  <a16:creationId xmlns:a16="http://schemas.microsoft.com/office/drawing/2014/main" id="{FFD93BBD-B5DA-4C53-BC13-1FD57ACA06C0}"/>
                </a:ext>
              </a:extLst>
            </p:cNvPr>
            <p:cNvSpPr/>
            <p:nvPr/>
          </p:nvSpPr>
          <p:spPr>
            <a:xfrm rot="784239">
              <a:off x="3396942" y="-395708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27" name="流程图: 数据 26">
              <a:extLst>
                <a:ext uri="{FF2B5EF4-FFF2-40B4-BE49-F238E27FC236}">
                  <a16:creationId xmlns:a16="http://schemas.microsoft.com/office/drawing/2014/main" id="{B41F44CE-9BA1-4F46-9F2F-077AA3DF64A4}"/>
                </a:ext>
              </a:extLst>
            </p:cNvPr>
            <p:cNvSpPr/>
            <p:nvPr/>
          </p:nvSpPr>
          <p:spPr>
            <a:xfrm rot="784239">
              <a:off x="4611921" y="-342343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28" name="流程图: 数据 27">
              <a:extLst>
                <a:ext uri="{FF2B5EF4-FFF2-40B4-BE49-F238E27FC236}">
                  <a16:creationId xmlns:a16="http://schemas.microsoft.com/office/drawing/2014/main" id="{6D982B72-D2B3-407C-B746-9C924B575AFD}"/>
                </a:ext>
              </a:extLst>
            </p:cNvPr>
            <p:cNvSpPr/>
            <p:nvPr/>
          </p:nvSpPr>
          <p:spPr>
            <a:xfrm rot="784239">
              <a:off x="5826900" y="-480962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29" name="流程图: 数据 28">
              <a:extLst>
                <a:ext uri="{FF2B5EF4-FFF2-40B4-BE49-F238E27FC236}">
                  <a16:creationId xmlns:a16="http://schemas.microsoft.com/office/drawing/2014/main" id="{54E0AE86-AA76-470F-A373-A870B4C54945}"/>
                </a:ext>
              </a:extLst>
            </p:cNvPr>
            <p:cNvSpPr/>
            <p:nvPr/>
          </p:nvSpPr>
          <p:spPr>
            <a:xfrm rot="784239">
              <a:off x="7041879" y="-480960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30" name="流程图: 数据 29">
              <a:extLst>
                <a:ext uri="{FF2B5EF4-FFF2-40B4-BE49-F238E27FC236}">
                  <a16:creationId xmlns:a16="http://schemas.microsoft.com/office/drawing/2014/main" id="{4513F8E6-06A6-4D6D-913F-9157E8AD0F95}"/>
                </a:ext>
              </a:extLst>
            </p:cNvPr>
            <p:cNvSpPr/>
            <p:nvPr/>
          </p:nvSpPr>
          <p:spPr>
            <a:xfrm rot="784239">
              <a:off x="8256858" y="-342342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31" name="流程图: 数据 30">
              <a:extLst>
                <a:ext uri="{FF2B5EF4-FFF2-40B4-BE49-F238E27FC236}">
                  <a16:creationId xmlns:a16="http://schemas.microsoft.com/office/drawing/2014/main" id="{F6B3EB39-0654-4059-BAE7-55E40A97674A}"/>
                </a:ext>
              </a:extLst>
            </p:cNvPr>
            <p:cNvSpPr/>
            <p:nvPr/>
          </p:nvSpPr>
          <p:spPr>
            <a:xfrm rot="784239">
              <a:off x="9471837" y="-517982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32" name="流程图: 数据 31">
              <a:extLst>
                <a:ext uri="{FF2B5EF4-FFF2-40B4-BE49-F238E27FC236}">
                  <a16:creationId xmlns:a16="http://schemas.microsoft.com/office/drawing/2014/main" id="{90338C77-680D-4B44-8E77-95D4FA43D8A7}"/>
                </a:ext>
              </a:extLst>
            </p:cNvPr>
            <p:cNvSpPr/>
            <p:nvPr/>
          </p:nvSpPr>
          <p:spPr>
            <a:xfrm rot="784239">
              <a:off x="10686816" y="-395707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33" name="流程图: 数据 32">
              <a:extLst>
                <a:ext uri="{FF2B5EF4-FFF2-40B4-BE49-F238E27FC236}">
                  <a16:creationId xmlns:a16="http://schemas.microsoft.com/office/drawing/2014/main" id="{A9ABF368-83B5-4E75-9760-5804212537DA}"/>
                </a:ext>
              </a:extLst>
            </p:cNvPr>
            <p:cNvSpPr/>
            <p:nvPr/>
          </p:nvSpPr>
          <p:spPr>
            <a:xfrm rot="784239">
              <a:off x="11901796" y="340893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</p:grpSp>
      <p:sp>
        <p:nvSpPr>
          <p:cNvPr id="34" name="PA-矩形: 圆角 15">
            <a:extLst>
              <a:ext uri="{FF2B5EF4-FFF2-40B4-BE49-F238E27FC236}">
                <a16:creationId xmlns:a16="http://schemas.microsoft.com/office/drawing/2014/main" id="{E07357DC-4232-4058-B798-C3765787D90C}"/>
              </a:ext>
            </a:extLst>
          </p:cNvPr>
          <p:cNvSpPr/>
          <p:nvPr userDrawn="1">
            <p:custDataLst>
              <p:tags r:id="rId1"/>
            </p:custDataLst>
          </p:nvPr>
        </p:nvSpPr>
        <p:spPr>
          <a:xfrm>
            <a:off x="177800" y="190501"/>
            <a:ext cx="11823699" cy="6451600"/>
          </a:xfrm>
          <a:custGeom>
            <a:gdLst>
              <a:gd name="connsiteX0" fmla="*/ 0 w 9576707"/>
              <a:gd name="connsiteY0" fmla="*/ 54451 h 4441370"/>
              <a:gd name="connsiteX1" fmla="*/ 54451 w 9576707"/>
              <a:gd name="connsiteY1" fmla="*/ 0 h 4441370"/>
              <a:gd name="connsiteX2" fmla="*/ 835545 w 9576707"/>
              <a:gd name="connsiteY2" fmla="*/ 0 h 4441370"/>
              <a:gd name="connsiteX3" fmla="*/ 1332605 w 9576707"/>
              <a:gd name="connsiteY3" fmla="*/ 0 h 4441370"/>
              <a:gd name="connsiteX4" fmla="*/ 1734986 w 9576707"/>
              <a:gd name="connsiteY4" fmla="*/ 0 h 4441370"/>
              <a:gd name="connsiteX5" fmla="*/ 2421402 w 9576707"/>
              <a:gd name="connsiteY5" fmla="*/ 0 h 4441370"/>
              <a:gd name="connsiteX6" fmla="*/ 2918462 w 9576707"/>
              <a:gd name="connsiteY6" fmla="*/ 0 h 4441370"/>
              <a:gd name="connsiteX7" fmla="*/ 3699556 w 9576707"/>
              <a:gd name="connsiteY7" fmla="*/ 0 h 4441370"/>
              <a:gd name="connsiteX8" fmla="*/ 4101938 w 9576707"/>
              <a:gd name="connsiteY8" fmla="*/ 0 h 4441370"/>
              <a:gd name="connsiteX9" fmla="*/ 4883032 w 9576707"/>
              <a:gd name="connsiteY9" fmla="*/ 0 h 4441370"/>
              <a:gd name="connsiteX10" fmla="*/ 5190735 w 9576707"/>
              <a:gd name="connsiteY10" fmla="*/ 0 h 4441370"/>
              <a:gd name="connsiteX11" fmla="*/ 5782473 w 9576707"/>
              <a:gd name="connsiteY11" fmla="*/ 0 h 4441370"/>
              <a:gd name="connsiteX12" fmla="*/ 6374211 w 9576707"/>
              <a:gd name="connsiteY12" fmla="*/ 0 h 4441370"/>
              <a:gd name="connsiteX13" fmla="*/ 6871271 w 9576707"/>
              <a:gd name="connsiteY13" fmla="*/ 0 h 4441370"/>
              <a:gd name="connsiteX14" fmla="*/ 7652365 w 9576707"/>
              <a:gd name="connsiteY14" fmla="*/ 0 h 4441370"/>
              <a:gd name="connsiteX15" fmla="*/ 8433458 w 9576707"/>
              <a:gd name="connsiteY15" fmla="*/ 0 h 4441370"/>
              <a:gd name="connsiteX16" fmla="*/ 8835840 w 9576707"/>
              <a:gd name="connsiteY16" fmla="*/ 0 h 4441370"/>
              <a:gd name="connsiteX17" fmla="*/ 9522256 w 9576707"/>
              <a:gd name="connsiteY17" fmla="*/ 0 h 4441370"/>
              <a:gd name="connsiteX18" fmla="*/ 9576707 w 9576707"/>
              <a:gd name="connsiteY18" fmla="*/ 54451 h 4441370"/>
              <a:gd name="connsiteX19" fmla="*/ 9576707 w 9576707"/>
              <a:gd name="connsiteY19" fmla="*/ 639334 h 4441370"/>
              <a:gd name="connsiteX20" fmla="*/ 9576707 w 9576707"/>
              <a:gd name="connsiteY20" fmla="*/ 1094243 h 4441370"/>
              <a:gd name="connsiteX21" fmla="*/ 9576707 w 9576707"/>
              <a:gd name="connsiteY21" fmla="*/ 1722451 h 4441370"/>
              <a:gd name="connsiteX22" fmla="*/ 9576707 w 9576707"/>
              <a:gd name="connsiteY22" fmla="*/ 2264010 h 4441370"/>
              <a:gd name="connsiteX23" fmla="*/ 9576707 w 9576707"/>
              <a:gd name="connsiteY23" fmla="*/ 2718919 h 4441370"/>
              <a:gd name="connsiteX24" fmla="*/ 9576707 w 9576707"/>
              <a:gd name="connsiteY24" fmla="*/ 3260477 h 4441370"/>
              <a:gd name="connsiteX25" fmla="*/ 9576707 w 9576707"/>
              <a:gd name="connsiteY25" fmla="*/ 3672062 h 4441370"/>
              <a:gd name="connsiteX26" fmla="*/ 9576707 w 9576707"/>
              <a:gd name="connsiteY26" fmla="*/ 4386919 h 4441370"/>
              <a:gd name="connsiteX27" fmla="*/ 9522256 w 9576707"/>
              <a:gd name="connsiteY27" fmla="*/ 4441370 h 4441370"/>
              <a:gd name="connsiteX28" fmla="*/ 8835840 w 9576707"/>
              <a:gd name="connsiteY28" fmla="*/ 4441370 h 4441370"/>
              <a:gd name="connsiteX29" fmla="*/ 8433458 w 9576707"/>
              <a:gd name="connsiteY29" fmla="*/ 4441370 h 4441370"/>
              <a:gd name="connsiteX30" fmla="*/ 7747043 w 9576707"/>
              <a:gd name="connsiteY30" fmla="*/ 4441370 h 4441370"/>
              <a:gd name="connsiteX31" fmla="*/ 7439339 w 9576707"/>
              <a:gd name="connsiteY31" fmla="*/ 4441370 h 4441370"/>
              <a:gd name="connsiteX32" fmla="*/ 6752923 w 9576707"/>
              <a:gd name="connsiteY32" fmla="*/ 4441370 h 4441370"/>
              <a:gd name="connsiteX33" fmla="*/ 6350541 w 9576707"/>
              <a:gd name="connsiteY33" fmla="*/ 4441370 h 4441370"/>
              <a:gd name="connsiteX34" fmla="*/ 6042838 w 9576707"/>
              <a:gd name="connsiteY34" fmla="*/ 4441370 h 4441370"/>
              <a:gd name="connsiteX35" fmla="*/ 5640456 w 9576707"/>
              <a:gd name="connsiteY35" fmla="*/ 4441370 h 4441370"/>
              <a:gd name="connsiteX36" fmla="*/ 4954040 w 9576707"/>
              <a:gd name="connsiteY36" fmla="*/ 4441370 h 4441370"/>
              <a:gd name="connsiteX37" fmla="*/ 4551658 w 9576707"/>
              <a:gd name="connsiteY37" fmla="*/ 4441370 h 4441370"/>
              <a:gd name="connsiteX38" fmla="*/ 4243955 w 9576707"/>
              <a:gd name="connsiteY38" fmla="*/ 4441370 h 4441370"/>
              <a:gd name="connsiteX39" fmla="*/ 3841573 w 9576707"/>
              <a:gd name="connsiteY39" fmla="*/ 4441370 h 4441370"/>
              <a:gd name="connsiteX40" fmla="*/ 3344513 w 9576707"/>
              <a:gd name="connsiteY40" fmla="*/ 4441370 h 4441370"/>
              <a:gd name="connsiteX41" fmla="*/ 2752775 w 9576707"/>
              <a:gd name="connsiteY41" fmla="*/ 4441370 h 4441370"/>
              <a:gd name="connsiteX42" fmla="*/ 2350394 w 9576707"/>
              <a:gd name="connsiteY42" fmla="*/ 4441370 h 4441370"/>
              <a:gd name="connsiteX43" fmla="*/ 1569300 w 9576707"/>
              <a:gd name="connsiteY43" fmla="*/ 4441370 h 4441370"/>
              <a:gd name="connsiteX44" fmla="*/ 977562 w 9576707"/>
              <a:gd name="connsiteY44" fmla="*/ 4441370 h 4441370"/>
              <a:gd name="connsiteX45" fmla="*/ 54451 w 9576707"/>
              <a:gd name="connsiteY45" fmla="*/ 4441370 h 4441370"/>
              <a:gd name="connsiteX46" fmla="*/ 0 w 9576707"/>
              <a:gd name="connsiteY46" fmla="*/ 4386919 h 4441370"/>
              <a:gd name="connsiteX47" fmla="*/ 0 w 9576707"/>
              <a:gd name="connsiteY47" fmla="*/ 3758711 h 4441370"/>
              <a:gd name="connsiteX48" fmla="*/ 0 w 9576707"/>
              <a:gd name="connsiteY48" fmla="*/ 3303802 h 4441370"/>
              <a:gd name="connsiteX49" fmla="*/ 0 w 9576707"/>
              <a:gd name="connsiteY49" fmla="*/ 2762244 h 4441370"/>
              <a:gd name="connsiteX50" fmla="*/ 0 w 9576707"/>
              <a:gd name="connsiteY50" fmla="*/ 2350659 h 4441370"/>
              <a:gd name="connsiteX51" fmla="*/ 0 w 9576707"/>
              <a:gd name="connsiteY51" fmla="*/ 1722451 h 4441370"/>
              <a:gd name="connsiteX52" fmla="*/ 0 w 9576707"/>
              <a:gd name="connsiteY52" fmla="*/ 1180893 h 4441370"/>
              <a:gd name="connsiteX53" fmla="*/ 0 w 9576707"/>
              <a:gd name="connsiteY53" fmla="*/ 552685 h 4441370"/>
              <a:gd name="connsiteX54" fmla="*/ 0 w 9576707"/>
              <a:gd name="connsiteY54" fmla="*/ 54451 h 4441370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9576707" h="4441370" extrusionOk="0">
                <a:moveTo>
                  <a:pt x="0" y="54451"/>
                </a:moveTo>
                <a:cubicBezTo>
                  <a:pt x="-5723" y="20849"/>
                  <a:pt x="21344" y="1139"/>
                  <a:pt x="54451" y="0"/>
                </a:cubicBezTo>
                <a:cubicBezTo>
                  <a:pt x="400097" y="-59669"/>
                  <a:pt x="593638" y="86715"/>
                  <a:pt x="835545" y="0"/>
                </a:cubicBezTo>
                <a:cubicBezTo>
                  <a:pt x="1077452" y="-86715"/>
                  <a:pt x="1201342" y="48968"/>
                  <a:pt x="1332605" y="0"/>
                </a:cubicBezTo>
                <a:cubicBezTo>
                  <a:pt x="1463868" y="-48968"/>
                  <a:pt x="1600662" y="27761"/>
                  <a:pt x="1734986" y="0"/>
                </a:cubicBezTo>
                <a:cubicBezTo>
                  <a:pt x="1869310" y="-27761"/>
                  <a:pt x="2236067" y="29722"/>
                  <a:pt x="2421402" y="0"/>
                </a:cubicBezTo>
                <a:cubicBezTo>
                  <a:pt x="2606737" y="-29722"/>
                  <a:pt x="2720915" y="41328"/>
                  <a:pt x="2918462" y="0"/>
                </a:cubicBezTo>
                <a:cubicBezTo>
                  <a:pt x="3116009" y="-41328"/>
                  <a:pt x="3376817" y="68852"/>
                  <a:pt x="3699556" y="0"/>
                </a:cubicBezTo>
                <a:cubicBezTo>
                  <a:pt x="4022295" y="-68852"/>
                  <a:pt x="3998573" y="36290"/>
                  <a:pt x="4101938" y="0"/>
                </a:cubicBezTo>
                <a:cubicBezTo>
                  <a:pt x="4205303" y="-36290"/>
                  <a:pt x="4612218" y="37261"/>
                  <a:pt x="4883032" y="0"/>
                </a:cubicBezTo>
                <a:cubicBezTo>
                  <a:pt x="5153846" y="-37261"/>
                  <a:pt x="5064671" y="20823"/>
                  <a:pt x="5190735" y="0"/>
                </a:cubicBezTo>
                <a:cubicBezTo>
                  <a:pt x="5316799" y="-20823"/>
                  <a:pt x="5643619" y="49126"/>
                  <a:pt x="5782473" y="0"/>
                </a:cubicBezTo>
                <a:cubicBezTo>
                  <a:pt x="5921327" y="-49126"/>
                  <a:pt x="6125676" y="66654"/>
                  <a:pt x="6374211" y="0"/>
                </a:cubicBezTo>
                <a:cubicBezTo>
                  <a:pt x="6622746" y="-66654"/>
                  <a:pt x="6743360" y="39740"/>
                  <a:pt x="6871271" y="0"/>
                </a:cubicBezTo>
                <a:cubicBezTo>
                  <a:pt x="6999182" y="-39740"/>
                  <a:pt x="7349718" y="34855"/>
                  <a:pt x="7652365" y="0"/>
                </a:cubicBezTo>
                <a:cubicBezTo>
                  <a:pt x="7955012" y="-34855"/>
                  <a:pt x="8219640" y="56896"/>
                  <a:pt x="8433458" y="0"/>
                </a:cubicBezTo>
                <a:cubicBezTo>
                  <a:pt x="8647276" y="-56896"/>
                  <a:pt x="8754404" y="16816"/>
                  <a:pt x="8835840" y="0"/>
                </a:cubicBezTo>
                <a:cubicBezTo>
                  <a:pt x="8917276" y="-16816"/>
                  <a:pt x="9368140" y="28396"/>
                  <a:pt x="9522256" y="0"/>
                </a:cubicBezTo>
                <a:cubicBezTo>
                  <a:pt x="9551974" y="-722"/>
                  <a:pt x="9577009" y="20295"/>
                  <a:pt x="9576707" y="54451"/>
                </a:cubicBezTo>
                <a:cubicBezTo>
                  <a:pt x="9601128" y="313634"/>
                  <a:pt x="9539783" y="512142"/>
                  <a:pt x="9576707" y="639334"/>
                </a:cubicBezTo>
                <a:cubicBezTo>
                  <a:pt x="9613631" y="766526"/>
                  <a:pt x="9573047" y="897326"/>
                  <a:pt x="9576707" y="1094243"/>
                </a:cubicBezTo>
                <a:cubicBezTo>
                  <a:pt x="9580367" y="1291160"/>
                  <a:pt x="9517134" y="1435150"/>
                  <a:pt x="9576707" y="1722451"/>
                </a:cubicBezTo>
                <a:cubicBezTo>
                  <a:pt x="9636280" y="2009752"/>
                  <a:pt x="9551023" y="2154956"/>
                  <a:pt x="9576707" y="2264010"/>
                </a:cubicBezTo>
                <a:cubicBezTo>
                  <a:pt x="9602391" y="2373064"/>
                  <a:pt x="9573404" y="2620843"/>
                  <a:pt x="9576707" y="2718919"/>
                </a:cubicBezTo>
                <a:cubicBezTo>
                  <a:pt x="9580010" y="2816995"/>
                  <a:pt x="9528272" y="2999236"/>
                  <a:pt x="9576707" y="3260477"/>
                </a:cubicBezTo>
                <a:cubicBezTo>
                  <a:pt x="9625142" y="3521718"/>
                  <a:pt x="9532245" y="3531350"/>
                  <a:pt x="9576707" y="3672062"/>
                </a:cubicBezTo>
                <a:cubicBezTo>
                  <a:pt x="9621169" y="3812774"/>
                  <a:pt x="9505296" y="4208415"/>
                  <a:pt x="9576707" y="4386919"/>
                </a:cubicBezTo>
                <a:cubicBezTo>
                  <a:pt x="9575333" y="4419750"/>
                  <a:pt x="9549633" y="4437794"/>
                  <a:pt x="9522256" y="4441370"/>
                </a:cubicBezTo>
                <a:cubicBezTo>
                  <a:pt x="9347474" y="4476053"/>
                  <a:pt x="9110152" y="4430868"/>
                  <a:pt x="8835840" y="4441370"/>
                </a:cubicBezTo>
                <a:cubicBezTo>
                  <a:pt x="8561528" y="4451872"/>
                  <a:pt x="8573012" y="4413864"/>
                  <a:pt x="8433458" y="4441370"/>
                </a:cubicBezTo>
                <a:cubicBezTo>
                  <a:pt x="8293904" y="4468876"/>
                  <a:pt x="8024503" y="4399619"/>
                  <a:pt x="7747043" y="4441370"/>
                </a:cubicBezTo>
                <a:cubicBezTo>
                  <a:pt x="7469583" y="4483121"/>
                  <a:pt x="7553465" y="4434231"/>
                  <a:pt x="7439339" y="4441370"/>
                </a:cubicBezTo>
                <a:cubicBezTo>
                  <a:pt x="7325213" y="4448509"/>
                  <a:pt x="6999190" y="4432437"/>
                  <a:pt x="6752923" y="4441370"/>
                </a:cubicBezTo>
                <a:cubicBezTo>
                  <a:pt x="6506656" y="4450303"/>
                  <a:pt x="6481806" y="4409667"/>
                  <a:pt x="6350541" y="4441370"/>
                </a:cubicBezTo>
                <a:cubicBezTo>
                  <a:pt x="6219276" y="4473073"/>
                  <a:pt x="6121962" y="4420617"/>
                  <a:pt x="6042838" y="4441370"/>
                </a:cubicBezTo>
                <a:cubicBezTo>
                  <a:pt x="5963714" y="4462123"/>
                  <a:pt x="5796582" y="4437467"/>
                  <a:pt x="5640456" y="4441370"/>
                </a:cubicBezTo>
                <a:cubicBezTo>
                  <a:pt x="5484330" y="4445273"/>
                  <a:pt x="5161470" y="4433121"/>
                  <a:pt x="4954040" y="4441370"/>
                </a:cubicBezTo>
                <a:cubicBezTo>
                  <a:pt x="4746610" y="4449619"/>
                  <a:pt x="4749035" y="4424295"/>
                  <a:pt x="4551658" y="4441370"/>
                </a:cubicBezTo>
                <a:cubicBezTo>
                  <a:pt x="4354281" y="4458445"/>
                  <a:pt x="4350864" y="4421028"/>
                  <a:pt x="4243955" y="4441370"/>
                </a:cubicBezTo>
                <a:cubicBezTo>
                  <a:pt x="4137046" y="4461712"/>
                  <a:pt x="4039577" y="4438749"/>
                  <a:pt x="3841573" y="4441370"/>
                </a:cubicBezTo>
                <a:cubicBezTo>
                  <a:pt x="3643569" y="4443991"/>
                  <a:pt x="3516546" y="4389904"/>
                  <a:pt x="3344513" y="4441370"/>
                </a:cubicBezTo>
                <a:cubicBezTo>
                  <a:pt x="3172480" y="4492836"/>
                  <a:pt x="2960418" y="4425839"/>
                  <a:pt x="2752775" y="4441370"/>
                </a:cubicBezTo>
                <a:cubicBezTo>
                  <a:pt x="2545132" y="4456901"/>
                  <a:pt x="2501517" y="4435299"/>
                  <a:pt x="2350394" y="4441370"/>
                </a:cubicBezTo>
                <a:cubicBezTo>
                  <a:pt x="2199271" y="4447441"/>
                  <a:pt x="1907307" y="4431356"/>
                  <a:pt x="1569300" y="4441370"/>
                </a:cubicBezTo>
                <a:cubicBezTo>
                  <a:pt x="1231293" y="4451384"/>
                  <a:pt x="1245340" y="4436942"/>
                  <a:pt x="977562" y="4441370"/>
                </a:cubicBezTo>
                <a:cubicBezTo>
                  <a:pt x="709784" y="4445798"/>
                  <a:pt x="392966" y="4352604"/>
                  <a:pt x="54451" y="4441370"/>
                </a:cubicBezTo>
                <a:cubicBezTo>
                  <a:pt x="20476" y="4436905"/>
                  <a:pt x="1552" y="4415312"/>
                  <a:pt x="0" y="4386919"/>
                </a:cubicBezTo>
                <a:cubicBezTo>
                  <a:pt x="-11749" y="4160362"/>
                  <a:pt x="29710" y="3939141"/>
                  <a:pt x="0" y="3758711"/>
                </a:cubicBezTo>
                <a:cubicBezTo>
                  <a:pt x="-29710" y="3578281"/>
                  <a:pt x="17216" y="3521749"/>
                  <a:pt x="0" y="3303802"/>
                </a:cubicBezTo>
                <a:cubicBezTo>
                  <a:pt x="-17216" y="3085855"/>
                  <a:pt x="35035" y="3018365"/>
                  <a:pt x="0" y="2762244"/>
                </a:cubicBezTo>
                <a:cubicBezTo>
                  <a:pt x="-35035" y="2506123"/>
                  <a:pt x="47611" y="2504116"/>
                  <a:pt x="0" y="2350659"/>
                </a:cubicBezTo>
                <a:cubicBezTo>
                  <a:pt x="-47611" y="2197203"/>
                  <a:pt x="64939" y="1919451"/>
                  <a:pt x="0" y="1722451"/>
                </a:cubicBezTo>
                <a:cubicBezTo>
                  <a:pt x="-64939" y="1525451"/>
                  <a:pt x="22848" y="1441418"/>
                  <a:pt x="0" y="1180893"/>
                </a:cubicBezTo>
                <a:cubicBezTo>
                  <a:pt x="-22848" y="920368"/>
                  <a:pt x="49450" y="736306"/>
                  <a:pt x="0" y="552685"/>
                </a:cubicBezTo>
                <a:cubicBezTo>
                  <a:pt x="-49450" y="369064"/>
                  <a:pt x="32172" y="263709"/>
                  <a:pt x="0" y="54451"/>
                </a:cubicBezTo>
                <a:close/>
              </a:path>
            </a:pathLst>
          </a:custGeom>
          <a:solidFill>
            <a:schemeClr val="bg1"/>
          </a:solidFill>
          <a:ln w="53975">
            <a:solidFill>
              <a:srgbClr val="FFC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阿里巴巴普惠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93100368"/>
      </p:ext>
    </p:extLst>
  </p:cSld>
  <p:clrMapOvr>
    <a:masterClrMapping/>
  </p:clrMapOvr>
  <p:transition/>
  <p:timing/>
</p:sldLayout>
</file>

<file path=ppt/slideLayouts/slideLayout2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userDrawn="1">
  <p:cSld name="15_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cxnSp>
        <p:nvCxnSpPr>
          <p:cNvPr id="3" name="直接连接符 2">
            <a:extLst>
              <a:ext uri="{FF2B5EF4-FFF2-40B4-BE49-F238E27FC236}">
                <a16:creationId xmlns:a16="http://schemas.microsoft.com/office/drawing/2014/main" id="{B868B081-3E35-4A19-8083-1C2BE72F5283}"/>
              </a:ext>
            </a:extLst>
          </p:cNvPr>
          <p:cNvCxnSpPr/>
          <p:nvPr userDrawn="1"/>
        </p:nvCxnSpPr>
        <p:spPr>
          <a:xfrm>
            <a:off x="0" y="1053000"/>
            <a:ext cx="12288000" cy="0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</p:spPr>
      </p:cxnSp>
      <p:sp>
        <p:nvSpPr>
          <p:cNvPr id="23" name="矩形 22">
            <a:extLst>
              <a:ext uri="{FF2B5EF4-FFF2-40B4-BE49-F238E27FC236}">
                <a16:creationId xmlns:a16="http://schemas.microsoft.com/office/drawing/2014/main" id="{BCEF2648-6D29-45A0-B125-07A115A4E174}"/>
              </a:ext>
            </a:extLst>
          </p:cNvPr>
          <p:cNvSpPr/>
          <p:nvPr userDrawn="1"/>
        </p:nvSpPr>
        <p:spPr>
          <a:xfrm>
            <a:off x="623392" y="511688"/>
            <a:ext cx="144016" cy="358085"/>
          </a:xfrm>
          <a:prstGeom prst="rect">
            <a:avLst/>
          </a:prstGeom>
          <a:solidFill>
            <a:sysClr val="windowText" lastClr="000000">
              <a:lumMod val="75000"/>
              <a:lumOff val="2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lIns="91440" tIns="45720" rIns="91440" bIns="45720" rtlCol="0" anchor="ctr"/>
          <a:lstStyle/>
          <a:p>
            <a:pPr marL="0" marR="0" lvl="0" indent="0" algn="ctr" defTabSz="912039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733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andolFang R" panose="00000500000000000000" pitchFamily="50" charset="-122"/>
              <a:ea typeface="FandolFang R" panose="00000500000000000000" pitchFamily="50" charset="-122"/>
              <a:cs typeface="+mn-cs"/>
            </a:endParaRPr>
          </a:p>
        </p:txBody>
      </p:sp>
      <p:sp>
        <p:nvSpPr>
          <p:cNvPr id="2" name="文本占位符 1">
            <a:extLst>
              <a:ext uri="{FF2B5EF4-FFF2-40B4-BE49-F238E27FC236}">
                <a16:creationId xmlns:a16="http://schemas.microsoft.com/office/drawing/2014/main" id="{738F6EAA-68F9-42B0-84A5-3B4B70D1F79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84000" y="372302"/>
            <a:ext cx="6264000" cy="704020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vert="horz" lIns="68580" tIns="34290" rIns="68580" bIns="34290" rtlCol="0" anchor="ctr">
            <a:normAutofit/>
          </a:bodyPr>
          <a:lstStyle>
            <a:lvl1pPr marL="456019" marR="0" indent="-456019" algn="l" rtl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kumimoji="0" lang="zh-CN" altLang="en-US" sz="3200" b="0" i="0" u="none" strike="noStrike" cap="none" spc="0" normalizeH="0" baseline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+mj-cs"/>
                <a:sym typeface="阿里巴巴普惠体 M" panose="00020600040101010101" pitchFamily="18" charset="-122"/>
              </a:defRPr>
            </a:lvl1pPr>
            <a:lvl2pPr>
              <a:defRPr lang="zh-CN" altLang="en-US" sz="1733" smtClean="0">
                <a:latin typeface="+mj-lt"/>
                <a:ea typeface="+mj-ea"/>
                <a:cs typeface="+mj-cs"/>
              </a:defRPr>
            </a:lvl2pPr>
            <a:lvl3pPr>
              <a:defRPr lang="zh-CN" altLang="en-US" sz="1733" smtClean="0">
                <a:latin typeface="+mj-lt"/>
                <a:ea typeface="+mj-ea"/>
                <a:cs typeface="+mj-cs"/>
              </a:defRPr>
            </a:lvl3pPr>
            <a:lvl4pPr>
              <a:defRPr lang="zh-CN" altLang="en-US" smtClean="0">
                <a:latin typeface="+mj-lt"/>
                <a:ea typeface="+mj-ea"/>
                <a:cs typeface="+mj-cs"/>
              </a:defRPr>
            </a:lvl4pPr>
            <a:lvl5pPr>
              <a:defRPr lang="zh-CN" altLang="en-US">
                <a:latin typeface="+mj-lt"/>
                <a:ea typeface="+mj-ea"/>
                <a:cs typeface="+mj-cs"/>
              </a:defRPr>
            </a:lvl5pPr>
          </a:lstStyle>
          <a:p>
            <a:pPr marL="0" marR="0" lvl="0" indent="0" fontAlgn="auto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zh-CN" altLang="en-US"/>
              <a:t>单击此处编辑母版标题样式</a:t>
            </a: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id="{7A6A70B6-B767-4ACF-95EF-8029DE293DA2}"/>
              </a:ext>
            </a:extLst>
          </p:cNvPr>
          <p:cNvGrpSpPr/>
          <p:nvPr userDrawn="1"/>
        </p:nvGrpSpPr>
        <p:grpSpPr>
          <a:xfrm>
            <a:off x="695328" y="1821185"/>
            <a:ext cx="11012873" cy="4706207"/>
            <a:chOff x="695325" y="1528133"/>
            <a:chExt cx="11012873" cy="4999256"/>
          </a:xfrm>
        </p:grpSpPr>
        <p:sp>
          <p:nvSpPr>
            <p:cNvPr id="8" name="矩形: 圆角 7">
              <a:extLst>
                <a:ext uri="{FF2B5EF4-FFF2-40B4-BE49-F238E27FC236}">
                  <a16:creationId xmlns:a16="http://schemas.microsoft.com/office/drawing/2014/main" id="{BC7DB9FB-E5CE-4371-A6E4-5C24D3BC45EC}"/>
                </a:ext>
              </a:extLst>
            </p:cNvPr>
            <p:cNvSpPr/>
            <p:nvPr/>
          </p:nvSpPr>
          <p:spPr>
            <a:xfrm>
              <a:off x="695325" y="1528133"/>
              <a:ext cx="10801350" cy="4780592"/>
            </a:xfrm>
            <a:prstGeom prst="roundRect">
              <a:avLst>
                <a:gd name="adj" fmla="val 2670"/>
              </a:avLst>
            </a:prstGeom>
            <a:solidFill>
              <a:schemeClr val="bg1"/>
            </a:solidFill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2400">
                <a:latin typeface="FandolFang R" panose="00000500000000000000" pitchFamily="50" charset="-122"/>
                <a:ea typeface="FandolFang R" panose="00000500000000000000" pitchFamily="50" charset="-122"/>
              </a:endParaRPr>
            </a:p>
          </p:txBody>
        </p:sp>
        <p:sp>
          <p:nvSpPr>
            <p:cNvPr id="9" name="椭圆 8">
              <a:extLst>
                <a:ext uri="{FF2B5EF4-FFF2-40B4-BE49-F238E27FC236}">
                  <a16:creationId xmlns:a16="http://schemas.microsoft.com/office/drawing/2014/main" id="{39C7607B-8C06-4C68-A55E-754C744ECEC0}"/>
                </a:ext>
              </a:extLst>
            </p:cNvPr>
            <p:cNvSpPr/>
            <p:nvPr/>
          </p:nvSpPr>
          <p:spPr>
            <a:xfrm>
              <a:off x="11270870" y="6090061"/>
              <a:ext cx="437328" cy="437328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latin typeface="FandolFang R" panose="00000500000000000000" pitchFamily="50" charset="-122"/>
                <a:ea typeface="FandolFang R" panose="00000500000000000000" pitchFamily="50" charset="-122"/>
              </a:endParaRPr>
            </a:p>
          </p:txBody>
        </p:sp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id="{7CBE7671-2919-4324-A9BB-4BF6A2209210}"/>
                </a:ext>
              </a:extLst>
            </p:cNvPr>
            <p:cNvGrpSpPr/>
            <p:nvPr/>
          </p:nvGrpSpPr>
          <p:grpSpPr>
            <a:xfrm>
              <a:off x="11382789" y="6184234"/>
              <a:ext cx="243150" cy="246958"/>
              <a:chOff x="844463" y="5624427"/>
              <a:chExt cx="566220" cy="575088"/>
            </a:xfrm>
          </p:grpSpPr>
          <p:sp>
            <p:nvSpPr>
              <p:cNvPr id="12" name="任意多边形: 形状 11">
                <a:extLst>
                  <a:ext uri="{FF2B5EF4-FFF2-40B4-BE49-F238E27FC236}">
                    <a16:creationId xmlns:a16="http://schemas.microsoft.com/office/drawing/2014/main" id="{208CE2FC-2823-45F9-B212-59147EB7C50E}"/>
                  </a:ext>
                </a:extLst>
              </p:cNvPr>
              <p:cNvSpPr/>
              <p:nvPr/>
            </p:nvSpPr>
            <p:spPr>
              <a:xfrm>
                <a:off x="1053884" y="5656580"/>
                <a:ext cx="20050" cy="20050"/>
              </a:xfrm>
              <a:custGeom>
                <a:gdLst>
                  <a:gd name="connsiteX0" fmla="*/ 0 w 46508"/>
                  <a:gd name="connsiteY0" fmla="*/ 0 h 46508"/>
                  <a:gd name="connsiteX1" fmla="*/ 47625 w 46508"/>
                  <a:gd name="connsiteY1" fmla="*/ 0 h 46508"/>
                  <a:gd name="connsiteX2" fmla="*/ 47625 w 46508"/>
                  <a:gd name="connsiteY2" fmla="*/ 47625 h 46508"/>
                  <a:gd name="connsiteX3" fmla="*/ 0 w 46508"/>
                  <a:gd name="connsiteY3" fmla="*/ 47625 h 46508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6508" h="46508">
                    <a:moveTo>
                      <a:pt x="0" y="0"/>
                    </a:moveTo>
                    <a:lnTo>
                      <a:pt x="47625" y="0"/>
                    </a:lnTo>
                    <a:lnTo>
                      <a:pt x="47625" y="47625"/>
                    </a:lnTo>
                    <a:lnTo>
                      <a:pt x="0" y="47625"/>
                    </a:lnTo>
                    <a:close/>
                  </a:path>
                </a:pathLst>
              </a:custGeom>
              <a:solidFill>
                <a:srgbClr val="000000"/>
              </a:solidFill>
              <a:ln w="18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 sz="2400">
                  <a:latin typeface="FandolFang R" panose="00000500000000000000" pitchFamily="50" charset="-122"/>
                  <a:ea typeface="FandolFang R" panose="00000500000000000000" pitchFamily="50" charset="-122"/>
                </a:endParaRPr>
              </a:p>
            </p:txBody>
          </p:sp>
          <p:sp>
            <p:nvSpPr>
              <p:cNvPr id="13" name="任意多边形: 形状 12">
                <a:extLst>
                  <a:ext uri="{FF2B5EF4-FFF2-40B4-BE49-F238E27FC236}">
                    <a16:creationId xmlns:a16="http://schemas.microsoft.com/office/drawing/2014/main" id="{310D7CD4-DFA4-4825-AFA7-2F14F90D784C}"/>
                  </a:ext>
                </a:extLst>
              </p:cNvPr>
              <p:cNvSpPr/>
              <p:nvPr/>
            </p:nvSpPr>
            <p:spPr>
              <a:xfrm>
                <a:off x="851033" y="5631942"/>
                <a:ext cx="475593" cy="560605"/>
              </a:xfrm>
              <a:custGeom>
                <a:gdLst>
                  <a:gd name="connsiteX0" fmla="*/ 1007745 w 1103188"/>
                  <a:gd name="connsiteY0" fmla="*/ 1242060 h 1300385"/>
                  <a:gd name="connsiteX1" fmla="*/ 1026795 w 1103188"/>
                  <a:gd name="connsiteY1" fmla="*/ 1030605 h 1300385"/>
                  <a:gd name="connsiteX2" fmla="*/ 1104900 w 1103188"/>
                  <a:gd name="connsiteY2" fmla="*/ 1011555 h 1300385"/>
                  <a:gd name="connsiteX3" fmla="*/ 1104900 w 1103188"/>
                  <a:gd name="connsiteY3" fmla="*/ 0 h 1300385"/>
                  <a:gd name="connsiteX4" fmla="*/ 89535 w 1103188"/>
                  <a:gd name="connsiteY4" fmla="*/ 0 h 1300385"/>
                  <a:gd name="connsiteX5" fmla="*/ 100965 w 1103188"/>
                  <a:gd name="connsiteY5" fmla="*/ 11430 h 1300385"/>
                  <a:gd name="connsiteX6" fmla="*/ 11430 w 1103188"/>
                  <a:gd name="connsiteY6" fmla="*/ 100965 h 1300385"/>
                  <a:gd name="connsiteX7" fmla="*/ 0 w 1103188"/>
                  <a:gd name="connsiteY7" fmla="*/ 89535 h 1300385"/>
                  <a:gd name="connsiteX8" fmla="*/ 0 w 1103188"/>
                  <a:gd name="connsiteY8" fmla="*/ 1211580 h 1300385"/>
                  <a:gd name="connsiteX9" fmla="*/ 9525 w 1103188"/>
                  <a:gd name="connsiteY9" fmla="*/ 1202055 h 1300385"/>
                  <a:gd name="connsiteX10" fmla="*/ 99060 w 1103188"/>
                  <a:gd name="connsiteY10" fmla="*/ 1291590 h 1300385"/>
                  <a:gd name="connsiteX11" fmla="*/ 89535 w 1103188"/>
                  <a:gd name="connsiteY11" fmla="*/ 1301115 h 1300385"/>
                  <a:gd name="connsiteX12" fmla="*/ 1104900 w 1103188"/>
                  <a:gd name="connsiteY12" fmla="*/ 1301115 h 1300385"/>
                  <a:gd name="connsiteX13" fmla="*/ 1104900 w 1103188"/>
                  <a:gd name="connsiteY13" fmla="*/ 1280160 h 130038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3188" h="1300385">
                    <a:moveTo>
                      <a:pt x="1007745" y="1242060"/>
                    </a:moveTo>
                    <a:lnTo>
                      <a:pt x="1026795" y="1030605"/>
                    </a:lnTo>
                    <a:lnTo>
                      <a:pt x="1104900" y="1011555"/>
                    </a:lnTo>
                    <a:lnTo>
                      <a:pt x="1104900" y="0"/>
                    </a:lnTo>
                    <a:lnTo>
                      <a:pt x="89535" y="0"/>
                    </a:lnTo>
                    <a:lnTo>
                      <a:pt x="100965" y="11430"/>
                    </a:lnTo>
                    <a:lnTo>
                      <a:pt x="11430" y="100965"/>
                    </a:lnTo>
                    <a:lnTo>
                      <a:pt x="0" y="89535"/>
                    </a:lnTo>
                    <a:lnTo>
                      <a:pt x="0" y="1211580"/>
                    </a:lnTo>
                    <a:lnTo>
                      <a:pt x="9525" y="1202055"/>
                    </a:lnTo>
                    <a:lnTo>
                      <a:pt x="99060" y="1291590"/>
                    </a:lnTo>
                    <a:lnTo>
                      <a:pt x="89535" y="1301115"/>
                    </a:lnTo>
                    <a:lnTo>
                      <a:pt x="1104900" y="1301115"/>
                    </a:lnTo>
                    <a:lnTo>
                      <a:pt x="1104900" y="1280160"/>
                    </a:lnTo>
                    <a:close/>
                  </a:path>
                </a:pathLst>
              </a:custGeom>
              <a:solidFill>
                <a:srgbClr val="FFFFFF"/>
              </a:solidFill>
              <a:ln w="18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 sz="2400">
                  <a:latin typeface="FandolFang R" panose="00000500000000000000" pitchFamily="50" charset="-122"/>
                  <a:ea typeface="FandolFang R" panose="00000500000000000000" pitchFamily="50" charset="-122"/>
                </a:endParaRPr>
              </a:p>
            </p:txBody>
          </p:sp>
          <p:sp>
            <p:nvSpPr>
              <p:cNvPr id="14" name="任意多边形: 形状 13">
                <a:extLst>
                  <a:ext uri="{FF2B5EF4-FFF2-40B4-BE49-F238E27FC236}">
                    <a16:creationId xmlns:a16="http://schemas.microsoft.com/office/drawing/2014/main" id="{F45BE681-02B3-4DB7-8A6C-DF6A80E2C20B}"/>
                  </a:ext>
                </a:extLst>
              </p:cNvPr>
              <p:cNvSpPr/>
              <p:nvPr/>
            </p:nvSpPr>
            <p:spPr>
              <a:xfrm>
                <a:off x="905236" y="5643440"/>
                <a:ext cx="368925" cy="373737"/>
              </a:xfrm>
              <a:custGeom>
                <a:gdLst>
                  <a:gd name="connsiteX0" fmla="*/ 0 w 855761"/>
                  <a:gd name="connsiteY0" fmla="*/ 0 h 866923"/>
                  <a:gd name="connsiteX1" fmla="*/ 857250 w 855761"/>
                  <a:gd name="connsiteY1" fmla="*/ 0 h 866923"/>
                  <a:gd name="connsiteX2" fmla="*/ 857250 w 855761"/>
                  <a:gd name="connsiteY2" fmla="*/ 868680 h 866923"/>
                  <a:gd name="connsiteX3" fmla="*/ 0 w 855761"/>
                  <a:gd name="connsiteY3" fmla="*/ 868680 h 866923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55761" h="866923">
                    <a:moveTo>
                      <a:pt x="0" y="0"/>
                    </a:moveTo>
                    <a:lnTo>
                      <a:pt x="857250" y="0"/>
                    </a:lnTo>
                    <a:lnTo>
                      <a:pt x="857250" y="868680"/>
                    </a:lnTo>
                    <a:lnTo>
                      <a:pt x="0" y="868680"/>
                    </a:ln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8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 sz="2400">
                  <a:latin typeface="FandolFang R" panose="00000500000000000000" pitchFamily="50" charset="-122"/>
                  <a:ea typeface="FandolFang R" panose="00000500000000000000" pitchFamily="50" charset="-122"/>
                </a:endParaRPr>
              </a:p>
            </p:txBody>
          </p:sp>
          <p:sp>
            <p:nvSpPr>
              <p:cNvPr id="15" name="任意多边形: 形状 14">
                <a:extLst>
                  <a:ext uri="{FF2B5EF4-FFF2-40B4-BE49-F238E27FC236}">
                    <a16:creationId xmlns:a16="http://schemas.microsoft.com/office/drawing/2014/main" id="{11E012FB-47F7-4DAC-9517-FF62A9ACFD83}"/>
                  </a:ext>
                </a:extLst>
              </p:cNvPr>
              <p:cNvSpPr/>
              <p:nvPr/>
            </p:nvSpPr>
            <p:spPr>
              <a:xfrm>
                <a:off x="844463" y="6051605"/>
                <a:ext cx="566220" cy="147570"/>
              </a:xfrm>
              <a:custGeom>
                <a:gdLst>
                  <a:gd name="connsiteX0" fmla="*/ 1314450 w 1313408"/>
                  <a:gd name="connsiteY0" fmla="*/ 169545 h 342304"/>
                  <a:gd name="connsiteX1" fmla="*/ 1314450 w 1313408"/>
                  <a:gd name="connsiteY1" fmla="*/ 169545 h 342304"/>
                  <a:gd name="connsiteX2" fmla="*/ 1143000 w 1313408"/>
                  <a:gd name="connsiteY2" fmla="*/ 295275 h 342304"/>
                  <a:gd name="connsiteX3" fmla="*/ 167640 w 1313408"/>
                  <a:gd name="connsiteY3" fmla="*/ 295275 h 342304"/>
                  <a:gd name="connsiteX4" fmla="*/ 53340 w 1313408"/>
                  <a:gd name="connsiteY4" fmla="*/ 180975 h 342304"/>
                  <a:gd name="connsiteX5" fmla="*/ 53340 w 1313408"/>
                  <a:gd name="connsiteY5" fmla="*/ 161925 h 342304"/>
                  <a:gd name="connsiteX6" fmla="*/ 167640 w 1313408"/>
                  <a:gd name="connsiteY6" fmla="*/ 47625 h 342304"/>
                  <a:gd name="connsiteX7" fmla="*/ 1143000 w 1313408"/>
                  <a:gd name="connsiteY7" fmla="*/ 47625 h 342304"/>
                  <a:gd name="connsiteX8" fmla="*/ 1143000 w 1313408"/>
                  <a:gd name="connsiteY8" fmla="*/ 0 h 342304"/>
                  <a:gd name="connsiteX9" fmla="*/ 171450 w 1313408"/>
                  <a:gd name="connsiteY9" fmla="*/ 0 h 342304"/>
                  <a:gd name="connsiteX10" fmla="*/ 0 w 1313408"/>
                  <a:gd name="connsiteY10" fmla="*/ 171450 h 342304"/>
                  <a:gd name="connsiteX11" fmla="*/ 171450 w 1313408"/>
                  <a:gd name="connsiteY11" fmla="*/ 342900 h 342304"/>
                  <a:gd name="connsiteX12" fmla="*/ 1143000 w 1313408"/>
                  <a:gd name="connsiteY12" fmla="*/ 342900 h 342304"/>
                  <a:gd name="connsiteX13" fmla="*/ 1143000 w 1313408"/>
                  <a:gd name="connsiteY13" fmla="*/ 295275 h 342304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313408" h="342304">
                    <a:moveTo>
                      <a:pt x="1314450" y="169545"/>
                    </a:moveTo>
                    <a:lnTo>
                      <a:pt x="1314450" y="169545"/>
                    </a:lnTo>
                    <a:close/>
                    <a:moveTo>
                      <a:pt x="1143000" y="295275"/>
                    </a:moveTo>
                    <a:lnTo>
                      <a:pt x="167640" y="295275"/>
                    </a:lnTo>
                    <a:cubicBezTo>
                      <a:pt x="104775" y="295275"/>
                      <a:pt x="53340" y="243840"/>
                      <a:pt x="53340" y="180975"/>
                    </a:cubicBezTo>
                    <a:lnTo>
                      <a:pt x="53340" y="161925"/>
                    </a:lnTo>
                    <a:cubicBezTo>
                      <a:pt x="53340" y="99060"/>
                      <a:pt x="104775" y="47625"/>
                      <a:pt x="167640" y="47625"/>
                    </a:cubicBezTo>
                    <a:lnTo>
                      <a:pt x="1143000" y="47625"/>
                    </a:lnTo>
                    <a:lnTo>
                      <a:pt x="1143000" y="0"/>
                    </a:lnTo>
                    <a:lnTo>
                      <a:pt x="171450" y="0"/>
                    </a:lnTo>
                    <a:cubicBezTo>
                      <a:pt x="76200" y="0"/>
                      <a:pt x="0" y="76200"/>
                      <a:pt x="0" y="171450"/>
                    </a:cubicBezTo>
                    <a:cubicBezTo>
                      <a:pt x="0" y="266700"/>
                      <a:pt x="76200" y="342900"/>
                      <a:pt x="171450" y="342900"/>
                    </a:cubicBezTo>
                    <a:lnTo>
                      <a:pt x="1143000" y="342900"/>
                    </a:lnTo>
                    <a:lnTo>
                      <a:pt x="1143000" y="295275"/>
                    </a:lnTo>
                    <a:close/>
                  </a:path>
                </a:pathLst>
              </a:custGeom>
              <a:solidFill>
                <a:srgbClr val="474747"/>
              </a:solidFill>
              <a:ln w="18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 sz="2400">
                  <a:latin typeface="FandolFang R" panose="00000500000000000000" pitchFamily="50" charset="-122"/>
                  <a:ea typeface="FandolFang R" panose="00000500000000000000" pitchFamily="50" charset="-122"/>
                </a:endParaRPr>
              </a:p>
            </p:txBody>
          </p:sp>
          <p:sp>
            <p:nvSpPr>
              <p:cNvPr id="16" name="任意多边形: 形状 15">
                <a:extLst>
                  <a:ext uri="{FF2B5EF4-FFF2-40B4-BE49-F238E27FC236}">
                    <a16:creationId xmlns:a16="http://schemas.microsoft.com/office/drawing/2014/main" id="{5ACA2988-2734-4EE2-96B4-E25DC8D32AEE}"/>
                  </a:ext>
                </a:extLst>
              </p:cNvPr>
              <p:cNvSpPr/>
              <p:nvPr/>
            </p:nvSpPr>
            <p:spPr>
              <a:xfrm>
                <a:off x="844463" y="5624474"/>
                <a:ext cx="493237" cy="575041"/>
              </a:xfrm>
              <a:custGeom>
                <a:gdLst>
                  <a:gd name="connsiteX0" fmla="*/ 190500 w 1144116"/>
                  <a:gd name="connsiteY0" fmla="*/ 45720 h 1333872"/>
                  <a:gd name="connsiteX1" fmla="*/ 882015 w 1144116"/>
                  <a:gd name="connsiteY1" fmla="*/ 45720 h 1333872"/>
                  <a:gd name="connsiteX2" fmla="*/ 882015 w 1144116"/>
                  <a:gd name="connsiteY2" fmla="*/ 0 h 1333872"/>
                  <a:gd name="connsiteX3" fmla="*/ 975360 w 1144116"/>
                  <a:gd name="connsiteY3" fmla="*/ 0 h 1333872"/>
                  <a:gd name="connsiteX4" fmla="*/ 173355 w 1144116"/>
                  <a:gd name="connsiteY4" fmla="*/ 0 h 1333872"/>
                  <a:gd name="connsiteX5" fmla="*/ 0 w 1144116"/>
                  <a:gd name="connsiteY5" fmla="*/ 173355 h 1333872"/>
                  <a:gd name="connsiteX6" fmla="*/ 0 w 1144116"/>
                  <a:gd name="connsiteY6" fmla="*/ 1162050 h 1333872"/>
                  <a:gd name="connsiteX7" fmla="*/ 173355 w 1144116"/>
                  <a:gd name="connsiteY7" fmla="*/ 1335405 h 1333872"/>
                  <a:gd name="connsiteX8" fmla="*/ 192405 w 1144116"/>
                  <a:gd name="connsiteY8" fmla="*/ 1335405 h 1333872"/>
                  <a:gd name="connsiteX9" fmla="*/ 47625 w 1144116"/>
                  <a:gd name="connsiteY9" fmla="*/ 1190625 h 1333872"/>
                  <a:gd name="connsiteX10" fmla="*/ 47625 w 1144116"/>
                  <a:gd name="connsiteY10" fmla="*/ 188595 h 1333872"/>
                  <a:gd name="connsiteX11" fmla="*/ 190500 w 1144116"/>
                  <a:gd name="connsiteY11" fmla="*/ 45720 h 1333872"/>
                  <a:gd name="connsiteX12" fmla="*/ 1097280 w 1144116"/>
                  <a:gd name="connsiteY12" fmla="*/ 255270 h 1333872"/>
                  <a:gd name="connsiteX13" fmla="*/ 1144905 w 1144116"/>
                  <a:gd name="connsiteY13" fmla="*/ 255270 h 1333872"/>
                  <a:gd name="connsiteX14" fmla="*/ 1144905 w 1144116"/>
                  <a:gd name="connsiteY14" fmla="*/ 1034415 h 1333872"/>
                  <a:gd name="connsiteX15" fmla="*/ 1097280 w 1144116"/>
                  <a:gd name="connsiteY15" fmla="*/ 1034415 h 1333872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144116" h="1333872">
                    <a:moveTo>
                      <a:pt x="190500" y="45720"/>
                    </a:moveTo>
                    <a:lnTo>
                      <a:pt x="882015" y="45720"/>
                    </a:lnTo>
                    <a:lnTo>
                      <a:pt x="882015" y="0"/>
                    </a:lnTo>
                    <a:lnTo>
                      <a:pt x="975360" y="0"/>
                    </a:lnTo>
                    <a:lnTo>
                      <a:pt x="173355" y="0"/>
                    </a:lnTo>
                    <a:cubicBezTo>
                      <a:pt x="78105" y="0"/>
                      <a:pt x="0" y="78105"/>
                      <a:pt x="0" y="173355"/>
                    </a:cubicBezTo>
                    <a:lnTo>
                      <a:pt x="0" y="1162050"/>
                    </a:lnTo>
                    <a:cubicBezTo>
                      <a:pt x="0" y="1257300"/>
                      <a:pt x="78105" y="1335405"/>
                      <a:pt x="173355" y="1335405"/>
                    </a:cubicBezTo>
                    <a:lnTo>
                      <a:pt x="192405" y="1335405"/>
                    </a:lnTo>
                    <a:cubicBezTo>
                      <a:pt x="112395" y="1335405"/>
                      <a:pt x="47625" y="1270635"/>
                      <a:pt x="47625" y="1190625"/>
                    </a:cubicBezTo>
                    <a:lnTo>
                      <a:pt x="47625" y="188595"/>
                    </a:lnTo>
                    <a:cubicBezTo>
                      <a:pt x="45720" y="110490"/>
                      <a:pt x="112395" y="45720"/>
                      <a:pt x="190500" y="45720"/>
                    </a:cubicBezTo>
                    <a:close/>
                    <a:moveTo>
                      <a:pt x="1097280" y="255270"/>
                    </a:moveTo>
                    <a:lnTo>
                      <a:pt x="1144905" y="255270"/>
                    </a:lnTo>
                    <a:lnTo>
                      <a:pt x="1144905" y="1034415"/>
                    </a:lnTo>
                    <a:lnTo>
                      <a:pt x="1097280" y="1034415"/>
                    </a:lnTo>
                    <a:close/>
                  </a:path>
                </a:pathLst>
              </a:custGeom>
              <a:solidFill>
                <a:srgbClr val="474747"/>
              </a:solidFill>
              <a:ln w="18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 sz="2400">
                  <a:latin typeface="FandolFang R" panose="00000500000000000000" pitchFamily="50" charset="-122"/>
                  <a:ea typeface="FandolFang R" panose="00000500000000000000" pitchFamily="50" charset="-122"/>
                </a:endParaRPr>
              </a:p>
            </p:txBody>
          </p:sp>
          <p:sp>
            <p:nvSpPr>
              <p:cNvPr id="18" name="任意多边形: 形状 17">
                <a:extLst>
                  <a:ext uri="{FF2B5EF4-FFF2-40B4-BE49-F238E27FC236}">
                    <a16:creationId xmlns:a16="http://schemas.microsoft.com/office/drawing/2014/main" id="{3F0C2BD1-EA39-4CA8-9E31-BE9563FDCD11}"/>
                  </a:ext>
                </a:extLst>
              </p:cNvPr>
              <p:cNvSpPr/>
              <p:nvPr userDrawn="1"/>
            </p:nvSpPr>
            <p:spPr>
              <a:xfrm>
                <a:off x="1224393" y="5624427"/>
                <a:ext cx="113561" cy="111895"/>
              </a:xfrm>
              <a:custGeom>
                <a:gdLst>
                  <a:gd name="connsiteX0" fmla="*/ 593 w 263416"/>
                  <a:gd name="connsiteY0" fmla="*/ 0 h 259549"/>
                  <a:gd name="connsiteX1" fmla="*/ 0 w 263416"/>
                  <a:gd name="connsiteY1" fmla="*/ 45845 h 259549"/>
                  <a:gd name="connsiteX2" fmla="*/ 216452 w 263416"/>
                  <a:gd name="connsiteY2" fmla="*/ 45251 h 259549"/>
                  <a:gd name="connsiteX3" fmla="*/ 216452 w 263416"/>
                  <a:gd name="connsiteY3" fmla="*/ 257175 h 259549"/>
                  <a:gd name="connsiteX4" fmla="*/ 263359 w 263416"/>
                  <a:gd name="connsiteY4" fmla="*/ 259549 h 259549"/>
                  <a:gd name="connsiteX5" fmla="*/ 263359 w 263416"/>
                  <a:gd name="connsiteY5" fmla="*/ 0 h 259549"/>
                  <a:gd name="connsiteX6" fmla="*/ 593 w 263416"/>
                  <a:gd name="connsiteY6" fmla="*/ 0 h 259549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63416" h="259549">
                    <a:moveTo>
                      <a:pt x="593" y="0"/>
                    </a:moveTo>
                    <a:cubicBezTo>
                      <a:pt x="198" y="14886"/>
                      <a:pt x="395" y="30959"/>
                      <a:pt x="0" y="45845"/>
                    </a:cubicBezTo>
                    <a:lnTo>
                      <a:pt x="216452" y="45251"/>
                    </a:lnTo>
                    <a:lnTo>
                      <a:pt x="216452" y="257175"/>
                    </a:lnTo>
                    <a:lnTo>
                      <a:pt x="263359" y="259549"/>
                    </a:lnTo>
                    <a:cubicBezTo>
                      <a:pt x="263161" y="173033"/>
                      <a:pt x="263557" y="86516"/>
                      <a:pt x="263359" y="0"/>
                    </a:cubicBezTo>
                    <a:lnTo>
                      <a:pt x="593" y="0"/>
                    </a:lnTo>
                    <a:close/>
                  </a:path>
                </a:pathLst>
              </a:custGeom>
              <a:solidFill>
                <a:srgbClr val="474747"/>
              </a:solidFill>
              <a:ln w="18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 sz="2400">
                  <a:latin typeface="FandolFang R" panose="00000500000000000000" pitchFamily="50" charset="-122"/>
                  <a:ea typeface="FandolFang R" panose="00000500000000000000" pitchFamily="50" charset="-122"/>
                </a:endParaRPr>
              </a:p>
            </p:txBody>
          </p:sp>
          <p:sp>
            <p:nvSpPr>
              <p:cNvPr id="19" name="任意多边形: 形状 18">
                <a:extLst>
                  <a:ext uri="{FF2B5EF4-FFF2-40B4-BE49-F238E27FC236}">
                    <a16:creationId xmlns:a16="http://schemas.microsoft.com/office/drawing/2014/main" id="{A9617C0A-6B8D-4F09-8769-479C3E36A532}"/>
                  </a:ext>
                </a:extLst>
              </p:cNvPr>
              <p:cNvSpPr/>
              <p:nvPr/>
            </p:nvSpPr>
            <p:spPr>
              <a:xfrm>
                <a:off x="1011179" y="6096775"/>
                <a:ext cx="274288" cy="56943"/>
              </a:xfrm>
              <a:custGeom>
                <a:gdLst>
                  <a:gd name="connsiteX0" fmla="*/ 0 w 636240"/>
                  <a:gd name="connsiteY0" fmla="*/ 0 h 132084"/>
                  <a:gd name="connsiteX1" fmla="*/ 636270 w 636240"/>
                  <a:gd name="connsiteY1" fmla="*/ 0 h 132084"/>
                  <a:gd name="connsiteX2" fmla="*/ 636270 w 636240"/>
                  <a:gd name="connsiteY2" fmla="*/ 47625 h 132084"/>
                  <a:gd name="connsiteX3" fmla="*/ 0 w 636240"/>
                  <a:gd name="connsiteY3" fmla="*/ 47625 h 132084"/>
                  <a:gd name="connsiteX4" fmla="*/ 262890 w 636240"/>
                  <a:gd name="connsiteY4" fmla="*/ 85725 h 132084"/>
                  <a:gd name="connsiteX5" fmla="*/ 636270 w 636240"/>
                  <a:gd name="connsiteY5" fmla="*/ 85725 h 132084"/>
                  <a:gd name="connsiteX6" fmla="*/ 636270 w 636240"/>
                  <a:gd name="connsiteY6" fmla="*/ 133350 h 132084"/>
                  <a:gd name="connsiteX7" fmla="*/ 262890 w 636240"/>
                  <a:gd name="connsiteY7" fmla="*/ 133350 h 132084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36240" h="132084">
                    <a:moveTo>
                      <a:pt x="0" y="0"/>
                    </a:moveTo>
                    <a:lnTo>
                      <a:pt x="636270" y="0"/>
                    </a:lnTo>
                    <a:lnTo>
                      <a:pt x="636270" y="47625"/>
                    </a:lnTo>
                    <a:lnTo>
                      <a:pt x="0" y="47625"/>
                    </a:lnTo>
                    <a:close/>
                    <a:moveTo>
                      <a:pt x="262890" y="85725"/>
                    </a:moveTo>
                    <a:lnTo>
                      <a:pt x="636270" y="85725"/>
                    </a:lnTo>
                    <a:lnTo>
                      <a:pt x="636270" y="133350"/>
                    </a:lnTo>
                    <a:lnTo>
                      <a:pt x="262890" y="133350"/>
                    </a:lnTo>
                    <a:close/>
                  </a:path>
                </a:pathLst>
              </a:custGeom>
              <a:solidFill>
                <a:srgbClr val="474747"/>
              </a:solidFill>
              <a:ln w="18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 sz="2400">
                  <a:latin typeface="FandolFang R" panose="00000500000000000000" pitchFamily="50" charset="-122"/>
                  <a:ea typeface="FandolFang R" panose="00000500000000000000" pitchFamily="50" charset="-122"/>
                </a:endParaRPr>
              </a:p>
            </p:txBody>
          </p:sp>
          <p:sp>
            <p:nvSpPr>
              <p:cNvPr id="20" name="任意多边形: 形状 19">
                <a:extLst>
                  <a:ext uri="{FF2B5EF4-FFF2-40B4-BE49-F238E27FC236}">
                    <a16:creationId xmlns:a16="http://schemas.microsoft.com/office/drawing/2014/main" id="{9E14DDE2-06BC-404B-B7EA-A91BA3B8415F}"/>
                  </a:ext>
                </a:extLst>
              </p:cNvPr>
              <p:cNvSpPr/>
              <p:nvPr/>
            </p:nvSpPr>
            <p:spPr>
              <a:xfrm>
                <a:off x="1273161" y="6051605"/>
                <a:ext cx="64161" cy="147570"/>
              </a:xfrm>
              <a:custGeom>
                <a:gdLst>
                  <a:gd name="connsiteX0" fmla="*/ 40005 w 148828"/>
                  <a:gd name="connsiteY0" fmla="*/ 171450 h 342304"/>
                  <a:gd name="connsiteX1" fmla="*/ 150495 w 148828"/>
                  <a:gd name="connsiteY1" fmla="*/ 26670 h 342304"/>
                  <a:gd name="connsiteX2" fmla="*/ 150495 w 148828"/>
                  <a:gd name="connsiteY2" fmla="*/ 0 h 342304"/>
                  <a:gd name="connsiteX3" fmla="*/ 0 w 148828"/>
                  <a:gd name="connsiteY3" fmla="*/ 171450 h 342304"/>
                  <a:gd name="connsiteX4" fmla="*/ 150495 w 148828"/>
                  <a:gd name="connsiteY4" fmla="*/ 342900 h 342304"/>
                  <a:gd name="connsiteX5" fmla="*/ 150495 w 148828"/>
                  <a:gd name="connsiteY5" fmla="*/ 316230 h 342304"/>
                  <a:gd name="connsiteX6" fmla="*/ 40005 w 148828"/>
                  <a:gd name="connsiteY6" fmla="*/ 171450 h 342304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8828" h="342304">
                    <a:moveTo>
                      <a:pt x="40005" y="171450"/>
                    </a:moveTo>
                    <a:cubicBezTo>
                      <a:pt x="40005" y="74295"/>
                      <a:pt x="104775" y="40005"/>
                      <a:pt x="150495" y="26670"/>
                    </a:cubicBezTo>
                    <a:lnTo>
                      <a:pt x="150495" y="0"/>
                    </a:lnTo>
                    <a:cubicBezTo>
                      <a:pt x="150495" y="0"/>
                      <a:pt x="0" y="7620"/>
                      <a:pt x="0" y="171450"/>
                    </a:cubicBezTo>
                    <a:cubicBezTo>
                      <a:pt x="0" y="337185"/>
                      <a:pt x="150495" y="342900"/>
                      <a:pt x="150495" y="342900"/>
                    </a:cubicBezTo>
                    <a:lnTo>
                      <a:pt x="150495" y="316230"/>
                    </a:lnTo>
                    <a:cubicBezTo>
                      <a:pt x="104775" y="302895"/>
                      <a:pt x="40005" y="268605"/>
                      <a:pt x="40005" y="171450"/>
                    </a:cubicBezTo>
                    <a:close/>
                  </a:path>
                </a:pathLst>
              </a:custGeom>
              <a:solidFill>
                <a:srgbClr val="474747"/>
              </a:solidFill>
              <a:ln w="18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 sz="2400">
                  <a:latin typeface="FandolFang R" panose="00000500000000000000" pitchFamily="50" charset="-122"/>
                  <a:ea typeface="FandolFang R" panose="00000500000000000000" pitchFamily="50" charset="-122"/>
                </a:endParaRPr>
              </a:p>
            </p:txBody>
          </p:sp>
        </p:grpSp>
        <p:sp>
          <p:nvSpPr>
            <p:cNvPr id="11" name="任意多边形: 形状 10">
              <a:extLst>
                <a:ext uri="{FF2B5EF4-FFF2-40B4-BE49-F238E27FC236}">
                  <a16:creationId xmlns:a16="http://schemas.microsoft.com/office/drawing/2014/main" id="{0A01E915-B0FA-4F3E-99C6-CB487B8D1A81}"/>
                </a:ext>
              </a:extLst>
            </p:cNvPr>
            <p:cNvSpPr/>
            <p:nvPr/>
          </p:nvSpPr>
          <p:spPr>
            <a:xfrm>
              <a:off x="11454374" y="6223627"/>
              <a:ext cx="69642" cy="104463"/>
            </a:xfrm>
            <a:custGeom>
              <a:gdLst>
                <a:gd name="connsiteX0" fmla="*/ 260648 w 394493"/>
                <a:gd name="connsiteY0" fmla="*/ 541020 h 591740"/>
                <a:gd name="connsiteX1" fmla="*/ 345182 w 394493"/>
                <a:gd name="connsiteY1" fmla="*/ 371951 h 591740"/>
                <a:gd name="connsiteX2" fmla="*/ 255012 w 394493"/>
                <a:gd name="connsiteY2" fmla="*/ 199360 h 591740"/>
                <a:gd name="connsiteX3" fmla="*/ 312073 w 394493"/>
                <a:gd name="connsiteY3" fmla="*/ 61992 h 591740"/>
                <a:gd name="connsiteX4" fmla="*/ 292348 w 394493"/>
                <a:gd name="connsiteY4" fmla="*/ 54243 h 591740"/>
                <a:gd name="connsiteX5" fmla="*/ 307846 w 394493"/>
                <a:gd name="connsiteY5" fmla="*/ 16202 h 591740"/>
                <a:gd name="connsiteX6" fmla="*/ 269101 w 394493"/>
                <a:gd name="connsiteY6" fmla="*/ 0 h 591740"/>
                <a:gd name="connsiteX7" fmla="*/ 253603 w 394493"/>
                <a:gd name="connsiteY7" fmla="*/ 38040 h 591740"/>
                <a:gd name="connsiteX8" fmla="*/ 233878 w 394493"/>
                <a:gd name="connsiteY8" fmla="*/ 30291 h 591740"/>
                <a:gd name="connsiteX9" fmla="*/ 114826 w 394493"/>
                <a:gd name="connsiteY9" fmla="*/ 317004 h 591740"/>
                <a:gd name="connsiteX10" fmla="*/ 114826 w 394493"/>
                <a:gd name="connsiteY10" fmla="*/ 317004 h 591740"/>
                <a:gd name="connsiteX11" fmla="*/ 120461 w 394493"/>
                <a:gd name="connsiteY11" fmla="*/ 358567 h 591740"/>
                <a:gd name="connsiteX12" fmla="*/ 112713 w 394493"/>
                <a:gd name="connsiteY12" fmla="*/ 376882 h 591740"/>
                <a:gd name="connsiteX13" fmla="*/ 151457 w 394493"/>
                <a:gd name="connsiteY13" fmla="*/ 393085 h 591740"/>
                <a:gd name="connsiteX14" fmla="*/ 159206 w 394493"/>
                <a:gd name="connsiteY14" fmla="*/ 374769 h 591740"/>
                <a:gd name="connsiteX15" fmla="*/ 193020 w 394493"/>
                <a:gd name="connsiteY15" fmla="*/ 349409 h 591740"/>
                <a:gd name="connsiteX16" fmla="*/ 193020 w 394493"/>
                <a:gd name="connsiteY16" fmla="*/ 349409 h 591740"/>
                <a:gd name="connsiteX17" fmla="*/ 200769 w 394493"/>
                <a:gd name="connsiteY17" fmla="*/ 329684 h 591740"/>
                <a:gd name="connsiteX18" fmla="*/ 297279 w 394493"/>
                <a:gd name="connsiteY18" fmla="*/ 329684 h 591740"/>
                <a:gd name="connsiteX19" fmla="*/ 302915 w 394493"/>
                <a:gd name="connsiteY19" fmla="*/ 371951 h 591740"/>
                <a:gd name="connsiteX20" fmla="*/ 133846 w 394493"/>
                <a:gd name="connsiteY20" fmla="*/ 541020 h 591740"/>
                <a:gd name="connsiteX21" fmla="*/ 0 w 394493"/>
                <a:gd name="connsiteY21" fmla="*/ 541020 h 591740"/>
                <a:gd name="connsiteX22" fmla="*/ 0 w 394493"/>
                <a:gd name="connsiteY22" fmla="*/ 583287 h 591740"/>
                <a:gd name="connsiteX23" fmla="*/ 0 w 394493"/>
                <a:gd name="connsiteY23" fmla="*/ 597376 h 591740"/>
                <a:gd name="connsiteX24" fmla="*/ 394494 w 394493"/>
                <a:gd name="connsiteY24" fmla="*/ 597376 h 591740"/>
                <a:gd name="connsiteX25" fmla="*/ 394494 w 394493"/>
                <a:gd name="connsiteY25" fmla="*/ 583287 h 591740"/>
                <a:gd name="connsiteX26" fmla="*/ 394494 w 394493"/>
                <a:gd name="connsiteY26" fmla="*/ 541020 h 591740"/>
                <a:gd name="connsiteX27" fmla="*/ 260648 w 394493"/>
                <a:gd name="connsiteY27" fmla="*/ 541020 h 591740"/>
                <a:gd name="connsiteX28" fmla="*/ 246559 w 394493"/>
                <a:gd name="connsiteY28" fmla="*/ 315595 h 591740"/>
                <a:gd name="connsiteX29" fmla="*/ 204291 w 394493"/>
                <a:gd name="connsiteY29" fmla="*/ 273328 h 591740"/>
                <a:gd name="connsiteX30" fmla="*/ 246559 w 394493"/>
                <a:gd name="connsiteY30" fmla="*/ 231061 h 591740"/>
                <a:gd name="connsiteX31" fmla="*/ 288826 w 394493"/>
                <a:gd name="connsiteY31" fmla="*/ 273328 h 591740"/>
                <a:gd name="connsiteX32" fmla="*/ 246559 w 394493"/>
                <a:gd name="connsiteY32" fmla="*/ 315595 h 5917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394493" h="591740">
                  <a:moveTo>
                    <a:pt x="260648" y="541020"/>
                  </a:moveTo>
                  <a:cubicBezTo>
                    <a:pt x="312073" y="502275"/>
                    <a:pt x="345182" y="440988"/>
                    <a:pt x="345182" y="371951"/>
                  </a:cubicBezTo>
                  <a:cubicBezTo>
                    <a:pt x="345182" y="300802"/>
                    <a:pt x="309255" y="237401"/>
                    <a:pt x="255012" y="199360"/>
                  </a:cubicBezTo>
                  <a:lnTo>
                    <a:pt x="312073" y="61992"/>
                  </a:lnTo>
                  <a:lnTo>
                    <a:pt x="292348" y="54243"/>
                  </a:lnTo>
                  <a:lnTo>
                    <a:pt x="307846" y="16202"/>
                  </a:lnTo>
                  <a:lnTo>
                    <a:pt x="269101" y="0"/>
                  </a:lnTo>
                  <a:lnTo>
                    <a:pt x="253603" y="38040"/>
                  </a:lnTo>
                  <a:lnTo>
                    <a:pt x="233878" y="30291"/>
                  </a:lnTo>
                  <a:lnTo>
                    <a:pt x="114826" y="317004"/>
                  </a:lnTo>
                  <a:lnTo>
                    <a:pt x="114826" y="317004"/>
                  </a:lnTo>
                  <a:cubicBezTo>
                    <a:pt x="109190" y="331093"/>
                    <a:pt x="111304" y="347295"/>
                    <a:pt x="120461" y="358567"/>
                  </a:cubicBezTo>
                  <a:lnTo>
                    <a:pt x="112713" y="376882"/>
                  </a:lnTo>
                  <a:lnTo>
                    <a:pt x="151457" y="393085"/>
                  </a:lnTo>
                  <a:lnTo>
                    <a:pt x="159206" y="374769"/>
                  </a:lnTo>
                  <a:cubicBezTo>
                    <a:pt x="174000" y="372656"/>
                    <a:pt x="186680" y="363498"/>
                    <a:pt x="193020" y="349409"/>
                  </a:cubicBezTo>
                  <a:lnTo>
                    <a:pt x="193020" y="349409"/>
                  </a:lnTo>
                  <a:lnTo>
                    <a:pt x="200769" y="329684"/>
                  </a:lnTo>
                  <a:lnTo>
                    <a:pt x="297279" y="329684"/>
                  </a:lnTo>
                  <a:cubicBezTo>
                    <a:pt x="300802" y="343069"/>
                    <a:pt x="302915" y="357158"/>
                    <a:pt x="302915" y="371951"/>
                  </a:cubicBezTo>
                  <a:cubicBezTo>
                    <a:pt x="302915" y="464939"/>
                    <a:pt x="226834" y="541020"/>
                    <a:pt x="133846" y="541020"/>
                  </a:cubicBezTo>
                  <a:lnTo>
                    <a:pt x="0" y="541020"/>
                  </a:lnTo>
                  <a:lnTo>
                    <a:pt x="0" y="583287"/>
                  </a:lnTo>
                  <a:lnTo>
                    <a:pt x="0" y="597376"/>
                  </a:lnTo>
                  <a:lnTo>
                    <a:pt x="394494" y="597376"/>
                  </a:lnTo>
                  <a:lnTo>
                    <a:pt x="394494" y="583287"/>
                  </a:lnTo>
                  <a:lnTo>
                    <a:pt x="394494" y="541020"/>
                  </a:lnTo>
                  <a:lnTo>
                    <a:pt x="260648" y="541020"/>
                  </a:lnTo>
                  <a:close/>
                  <a:moveTo>
                    <a:pt x="246559" y="315595"/>
                  </a:moveTo>
                  <a:cubicBezTo>
                    <a:pt x="223312" y="315595"/>
                    <a:pt x="204291" y="296575"/>
                    <a:pt x="204291" y="273328"/>
                  </a:cubicBezTo>
                  <a:cubicBezTo>
                    <a:pt x="204291" y="250081"/>
                    <a:pt x="223312" y="231061"/>
                    <a:pt x="246559" y="231061"/>
                  </a:cubicBezTo>
                  <a:cubicBezTo>
                    <a:pt x="269806" y="231061"/>
                    <a:pt x="288826" y="250081"/>
                    <a:pt x="288826" y="273328"/>
                  </a:cubicBezTo>
                  <a:cubicBezTo>
                    <a:pt x="288826" y="296575"/>
                    <a:pt x="269806" y="315595"/>
                    <a:pt x="246559" y="315595"/>
                  </a:cubicBezTo>
                  <a:close/>
                </a:path>
              </a:pathLst>
            </a:custGeom>
            <a:noFill/>
            <a:ln w="6350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 sz="2400">
                <a:latin typeface="FandolFang R" panose="00000500000000000000" pitchFamily="50" charset="-122"/>
                <a:ea typeface="FandolFang R" panose="00000500000000000000" pitchFamily="50" charset="-122"/>
              </a:endParaRPr>
            </a:p>
          </p:txBody>
        </p:sp>
      </p:grpSp>
      <p:sp>
        <p:nvSpPr>
          <p:cNvPr id="6" name="文本占位符 5">
            <a:extLst>
              <a:ext uri="{FF2B5EF4-FFF2-40B4-BE49-F238E27FC236}">
                <a16:creationId xmlns:a16="http://schemas.microsoft.com/office/drawing/2014/main" id="{692CC206-B8BD-49DF-AD26-5D06D70B633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47234" y="1236230"/>
            <a:ext cx="3521861" cy="58730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none" lIns="67500" tIns="35100" rIns="67500" bIns="35100" numCol="1" anchor="t">
            <a:spAutoFit/>
          </a:bodyPr>
          <a:lstStyle>
            <a:lvl1pPr marL="0" indent="0" algn="l">
              <a:buFontTx/>
              <a:buNone/>
              <a:defRPr lang="zh-CN" altLang="en-US" sz="2400" b="0" smtClean="0">
                <a:solidFill>
                  <a:schemeClr val="tx1">
                    <a:lumMod val="50000"/>
                    <a:lumOff val="50000"/>
                  </a:schemeClr>
                </a:solidFill>
                <a:latin typeface="阿里巴巴普惠体 M" panose="00020600040101010101" pitchFamily="18" charset="-122"/>
                <a:ea typeface="阿里巴巴普惠体 M" panose="00020600040101010101" pitchFamily="18" charset="-122"/>
                <a:sym typeface="阿里巴巴普惠体 M" panose="00020600040101010101" pitchFamily="18" charset="-122"/>
              </a:defRPr>
            </a:lvl1pPr>
            <a:lvl2pPr>
              <a:defRPr lang="zh-CN" altLang="en-US" sz="1733" smtClean="0"/>
            </a:lvl2pPr>
            <a:lvl3pPr>
              <a:defRPr lang="zh-CN" altLang="en-US" sz="1733" smtClean="0"/>
            </a:lvl3pPr>
            <a:lvl4pPr>
              <a:defRPr lang="zh-CN" altLang="en-US" smtClean="0"/>
            </a:lvl4pPr>
            <a:lvl5pPr>
              <a:defRPr lang="zh-CN" altLang="en-US"/>
            </a:lvl5pPr>
          </a:lstStyle>
          <a:p>
            <a:pPr marL="0" lvl="0" indent="-228010" algn="l" defTabSz="912039" rtl="0" eaLnBrk="0" latinLnBrk="0" hangingPunct="0">
              <a:lnSpc>
                <a:spcPct val="160000"/>
              </a:lnSpc>
              <a:spcBef>
                <a:spcPts val="997"/>
              </a:spcBef>
              <a:buFont typeface="Arial" panose="020b0604020202020204" pitchFamily="34" charset="0"/>
              <a:buNone/>
            </a:pPr>
            <a:r>
              <a:rPr lang="zh-CN" altLang="en-US"/>
              <a:t>阅读教材完成如下填空：</a:t>
            </a:r>
          </a:p>
        </p:txBody>
      </p:sp>
      <p:grpSp>
        <p:nvGrpSpPr>
          <p:cNvPr id="21" name="组合 20">
            <a:extLst>
              <a:ext uri="{FF2B5EF4-FFF2-40B4-BE49-F238E27FC236}">
                <a16:creationId xmlns:a16="http://schemas.microsoft.com/office/drawing/2014/main" id="{C5AE0E0F-527D-418A-BAFE-36E41D57987E}"/>
              </a:ext>
            </a:extLst>
          </p:cNvPr>
          <p:cNvGrpSpPr/>
          <p:nvPr userDrawn="1"/>
        </p:nvGrpSpPr>
        <p:grpSpPr>
          <a:xfrm>
            <a:off x="-247995" y="-628791"/>
            <a:ext cx="12923658" cy="8863649"/>
            <a:chOff x="-247995" y="-628791"/>
            <a:chExt cx="12923658" cy="8863649"/>
          </a:xfrm>
          <a:solidFill>
            <a:srgbClr val="FFC000"/>
          </a:solidFill>
        </p:grpSpPr>
        <p:sp>
          <p:nvSpPr>
            <p:cNvPr id="22" name="流程图: 数据 21">
              <a:extLst>
                <a:ext uri="{FF2B5EF4-FFF2-40B4-BE49-F238E27FC236}">
                  <a16:creationId xmlns:a16="http://schemas.microsoft.com/office/drawing/2014/main" id="{967954E9-3222-4BFE-9902-35EB1BECAE24}"/>
                </a:ext>
              </a:extLst>
            </p:cNvPr>
            <p:cNvSpPr/>
            <p:nvPr/>
          </p:nvSpPr>
          <p:spPr>
            <a:xfrm rot="784239">
              <a:off x="-247995" y="-628791"/>
              <a:ext cx="773867" cy="6279419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24" name="流程图: 数据 23">
              <a:extLst>
                <a:ext uri="{FF2B5EF4-FFF2-40B4-BE49-F238E27FC236}">
                  <a16:creationId xmlns:a16="http://schemas.microsoft.com/office/drawing/2014/main" id="{6D5B1825-B74A-40D6-A036-B6959CFB874F}"/>
                </a:ext>
              </a:extLst>
            </p:cNvPr>
            <p:cNvSpPr/>
            <p:nvPr/>
          </p:nvSpPr>
          <p:spPr>
            <a:xfrm rot="784239">
              <a:off x="966984" y="-395707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25" name="流程图: 数据 24">
              <a:extLst>
                <a:ext uri="{FF2B5EF4-FFF2-40B4-BE49-F238E27FC236}">
                  <a16:creationId xmlns:a16="http://schemas.microsoft.com/office/drawing/2014/main" id="{F031C624-70C5-4257-932D-490B98C58233}"/>
                </a:ext>
              </a:extLst>
            </p:cNvPr>
            <p:cNvSpPr/>
            <p:nvPr/>
          </p:nvSpPr>
          <p:spPr>
            <a:xfrm rot="784239">
              <a:off x="2181963" y="-480962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26" name="流程图: 数据 25">
              <a:extLst>
                <a:ext uri="{FF2B5EF4-FFF2-40B4-BE49-F238E27FC236}">
                  <a16:creationId xmlns:a16="http://schemas.microsoft.com/office/drawing/2014/main" id="{7F631C8C-8966-4ACA-A107-E5B1517CC03B}"/>
                </a:ext>
              </a:extLst>
            </p:cNvPr>
            <p:cNvSpPr/>
            <p:nvPr/>
          </p:nvSpPr>
          <p:spPr>
            <a:xfrm rot="784239">
              <a:off x="3396942" y="-395708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27" name="流程图: 数据 26">
              <a:extLst>
                <a:ext uri="{FF2B5EF4-FFF2-40B4-BE49-F238E27FC236}">
                  <a16:creationId xmlns:a16="http://schemas.microsoft.com/office/drawing/2014/main" id="{C032DD1B-D2A7-4005-B899-FEF525187D6A}"/>
                </a:ext>
              </a:extLst>
            </p:cNvPr>
            <p:cNvSpPr/>
            <p:nvPr/>
          </p:nvSpPr>
          <p:spPr>
            <a:xfrm rot="784239">
              <a:off x="4611921" y="-342343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28" name="流程图: 数据 27">
              <a:extLst>
                <a:ext uri="{FF2B5EF4-FFF2-40B4-BE49-F238E27FC236}">
                  <a16:creationId xmlns:a16="http://schemas.microsoft.com/office/drawing/2014/main" id="{00BF75BB-0E32-4F0B-B675-6A6069B0C5FD}"/>
                </a:ext>
              </a:extLst>
            </p:cNvPr>
            <p:cNvSpPr/>
            <p:nvPr/>
          </p:nvSpPr>
          <p:spPr>
            <a:xfrm rot="784239">
              <a:off x="5826900" y="-480962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29" name="流程图: 数据 28">
              <a:extLst>
                <a:ext uri="{FF2B5EF4-FFF2-40B4-BE49-F238E27FC236}">
                  <a16:creationId xmlns:a16="http://schemas.microsoft.com/office/drawing/2014/main" id="{AF15A47B-3B55-49CE-8A9E-6866AF31908C}"/>
                </a:ext>
              </a:extLst>
            </p:cNvPr>
            <p:cNvSpPr/>
            <p:nvPr/>
          </p:nvSpPr>
          <p:spPr>
            <a:xfrm rot="784239">
              <a:off x="7041879" y="-480960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30" name="流程图: 数据 29">
              <a:extLst>
                <a:ext uri="{FF2B5EF4-FFF2-40B4-BE49-F238E27FC236}">
                  <a16:creationId xmlns:a16="http://schemas.microsoft.com/office/drawing/2014/main" id="{15160150-485A-4BF9-A2FE-901CE863656A}"/>
                </a:ext>
              </a:extLst>
            </p:cNvPr>
            <p:cNvSpPr/>
            <p:nvPr/>
          </p:nvSpPr>
          <p:spPr>
            <a:xfrm rot="784239">
              <a:off x="8256858" y="-342342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31" name="流程图: 数据 30">
              <a:extLst>
                <a:ext uri="{FF2B5EF4-FFF2-40B4-BE49-F238E27FC236}">
                  <a16:creationId xmlns:a16="http://schemas.microsoft.com/office/drawing/2014/main" id="{EBA8D33E-524E-489B-AEEA-A1F10D6C3E55}"/>
                </a:ext>
              </a:extLst>
            </p:cNvPr>
            <p:cNvSpPr/>
            <p:nvPr/>
          </p:nvSpPr>
          <p:spPr>
            <a:xfrm rot="784239">
              <a:off x="9471837" y="-517982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32" name="流程图: 数据 31">
              <a:extLst>
                <a:ext uri="{FF2B5EF4-FFF2-40B4-BE49-F238E27FC236}">
                  <a16:creationId xmlns:a16="http://schemas.microsoft.com/office/drawing/2014/main" id="{8ED49372-29C5-4C24-8410-2CA0D3093A11}"/>
                </a:ext>
              </a:extLst>
            </p:cNvPr>
            <p:cNvSpPr/>
            <p:nvPr/>
          </p:nvSpPr>
          <p:spPr>
            <a:xfrm rot="784239">
              <a:off x="10686816" y="-395707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33" name="流程图: 数据 32">
              <a:extLst>
                <a:ext uri="{FF2B5EF4-FFF2-40B4-BE49-F238E27FC236}">
                  <a16:creationId xmlns:a16="http://schemas.microsoft.com/office/drawing/2014/main" id="{8464753D-A579-4CAC-A3CF-F5CCBA6CBC28}"/>
                </a:ext>
              </a:extLst>
            </p:cNvPr>
            <p:cNvSpPr/>
            <p:nvPr/>
          </p:nvSpPr>
          <p:spPr>
            <a:xfrm rot="784239">
              <a:off x="11901796" y="340893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</p:grpSp>
      <p:sp>
        <p:nvSpPr>
          <p:cNvPr id="34" name="PA-矩形: 圆角 15">
            <a:extLst>
              <a:ext uri="{FF2B5EF4-FFF2-40B4-BE49-F238E27FC236}">
                <a16:creationId xmlns:a16="http://schemas.microsoft.com/office/drawing/2014/main" id="{7F240587-DA5B-4B03-A6A8-C4D2CAF075BA}"/>
              </a:ext>
            </a:extLst>
          </p:cNvPr>
          <p:cNvSpPr/>
          <p:nvPr userDrawn="1">
            <p:custDataLst>
              <p:tags r:id="rId1"/>
            </p:custDataLst>
          </p:nvPr>
        </p:nvSpPr>
        <p:spPr>
          <a:xfrm>
            <a:off x="177800" y="190501"/>
            <a:ext cx="11823699" cy="6451600"/>
          </a:xfrm>
          <a:custGeom>
            <a:gdLst>
              <a:gd name="connsiteX0" fmla="*/ 0 w 9576707"/>
              <a:gd name="connsiteY0" fmla="*/ 54451 h 4441370"/>
              <a:gd name="connsiteX1" fmla="*/ 54451 w 9576707"/>
              <a:gd name="connsiteY1" fmla="*/ 0 h 4441370"/>
              <a:gd name="connsiteX2" fmla="*/ 835545 w 9576707"/>
              <a:gd name="connsiteY2" fmla="*/ 0 h 4441370"/>
              <a:gd name="connsiteX3" fmla="*/ 1332605 w 9576707"/>
              <a:gd name="connsiteY3" fmla="*/ 0 h 4441370"/>
              <a:gd name="connsiteX4" fmla="*/ 1734986 w 9576707"/>
              <a:gd name="connsiteY4" fmla="*/ 0 h 4441370"/>
              <a:gd name="connsiteX5" fmla="*/ 2421402 w 9576707"/>
              <a:gd name="connsiteY5" fmla="*/ 0 h 4441370"/>
              <a:gd name="connsiteX6" fmla="*/ 2918462 w 9576707"/>
              <a:gd name="connsiteY6" fmla="*/ 0 h 4441370"/>
              <a:gd name="connsiteX7" fmla="*/ 3699556 w 9576707"/>
              <a:gd name="connsiteY7" fmla="*/ 0 h 4441370"/>
              <a:gd name="connsiteX8" fmla="*/ 4101938 w 9576707"/>
              <a:gd name="connsiteY8" fmla="*/ 0 h 4441370"/>
              <a:gd name="connsiteX9" fmla="*/ 4883032 w 9576707"/>
              <a:gd name="connsiteY9" fmla="*/ 0 h 4441370"/>
              <a:gd name="connsiteX10" fmla="*/ 5190735 w 9576707"/>
              <a:gd name="connsiteY10" fmla="*/ 0 h 4441370"/>
              <a:gd name="connsiteX11" fmla="*/ 5782473 w 9576707"/>
              <a:gd name="connsiteY11" fmla="*/ 0 h 4441370"/>
              <a:gd name="connsiteX12" fmla="*/ 6374211 w 9576707"/>
              <a:gd name="connsiteY12" fmla="*/ 0 h 4441370"/>
              <a:gd name="connsiteX13" fmla="*/ 6871271 w 9576707"/>
              <a:gd name="connsiteY13" fmla="*/ 0 h 4441370"/>
              <a:gd name="connsiteX14" fmla="*/ 7652365 w 9576707"/>
              <a:gd name="connsiteY14" fmla="*/ 0 h 4441370"/>
              <a:gd name="connsiteX15" fmla="*/ 8433458 w 9576707"/>
              <a:gd name="connsiteY15" fmla="*/ 0 h 4441370"/>
              <a:gd name="connsiteX16" fmla="*/ 8835840 w 9576707"/>
              <a:gd name="connsiteY16" fmla="*/ 0 h 4441370"/>
              <a:gd name="connsiteX17" fmla="*/ 9522256 w 9576707"/>
              <a:gd name="connsiteY17" fmla="*/ 0 h 4441370"/>
              <a:gd name="connsiteX18" fmla="*/ 9576707 w 9576707"/>
              <a:gd name="connsiteY18" fmla="*/ 54451 h 4441370"/>
              <a:gd name="connsiteX19" fmla="*/ 9576707 w 9576707"/>
              <a:gd name="connsiteY19" fmla="*/ 639334 h 4441370"/>
              <a:gd name="connsiteX20" fmla="*/ 9576707 w 9576707"/>
              <a:gd name="connsiteY20" fmla="*/ 1094243 h 4441370"/>
              <a:gd name="connsiteX21" fmla="*/ 9576707 w 9576707"/>
              <a:gd name="connsiteY21" fmla="*/ 1722451 h 4441370"/>
              <a:gd name="connsiteX22" fmla="*/ 9576707 w 9576707"/>
              <a:gd name="connsiteY22" fmla="*/ 2264010 h 4441370"/>
              <a:gd name="connsiteX23" fmla="*/ 9576707 w 9576707"/>
              <a:gd name="connsiteY23" fmla="*/ 2718919 h 4441370"/>
              <a:gd name="connsiteX24" fmla="*/ 9576707 w 9576707"/>
              <a:gd name="connsiteY24" fmla="*/ 3260477 h 4441370"/>
              <a:gd name="connsiteX25" fmla="*/ 9576707 w 9576707"/>
              <a:gd name="connsiteY25" fmla="*/ 3672062 h 4441370"/>
              <a:gd name="connsiteX26" fmla="*/ 9576707 w 9576707"/>
              <a:gd name="connsiteY26" fmla="*/ 4386919 h 4441370"/>
              <a:gd name="connsiteX27" fmla="*/ 9522256 w 9576707"/>
              <a:gd name="connsiteY27" fmla="*/ 4441370 h 4441370"/>
              <a:gd name="connsiteX28" fmla="*/ 8835840 w 9576707"/>
              <a:gd name="connsiteY28" fmla="*/ 4441370 h 4441370"/>
              <a:gd name="connsiteX29" fmla="*/ 8433458 w 9576707"/>
              <a:gd name="connsiteY29" fmla="*/ 4441370 h 4441370"/>
              <a:gd name="connsiteX30" fmla="*/ 7747043 w 9576707"/>
              <a:gd name="connsiteY30" fmla="*/ 4441370 h 4441370"/>
              <a:gd name="connsiteX31" fmla="*/ 7439339 w 9576707"/>
              <a:gd name="connsiteY31" fmla="*/ 4441370 h 4441370"/>
              <a:gd name="connsiteX32" fmla="*/ 6752923 w 9576707"/>
              <a:gd name="connsiteY32" fmla="*/ 4441370 h 4441370"/>
              <a:gd name="connsiteX33" fmla="*/ 6350541 w 9576707"/>
              <a:gd name="connsiteY33" fmla="*/ 4441370 h 4441370"/>
              <a:gd name="connsiteX34" fmla="*/ 6042838 w 9576707"/>
              <a:gd name="connsiteY34" fmla="*/ 4441370 h 4441370"/>
              <a:gd name="connsiteX35" fmla="*/ 5640456 w 9576707"/>
              <a:gd name="connsiteY35" fmla="*/ 4441370 h 4441370"/>
              <a:gd name="connsiteX36" fmla="*/ 4954040 w 9576707"/>
              <a:gd name="connsiteY36" fmla="*/ 4441370 h 4441370"/>
              <a:gd name="connsiteX37" fmla="*/ 4551658 w 9576707"/>
              <a:gd name="connsiteY37" fmla="*/ 4441370 h 4441370"/>
              <a:gd name="connsiteX38" fmla="*/ 4243955 w 9576707"/>
              <a:gd name="connsiteY38" fmla="*/ 4441370 h 4441370"/>
              <a:gd name="connsiteX39" fmla="*/ 3841573 w 9576707"/>
              <a:gd name="connsiteY39" fmla="*/ 4441370 h 4441370"/>
              <a:gd name="connsiteX40" fmla="*/ 3344513 w 9576707"/>
              <a:gd name="connsiteY40" fmla="*/ 4441370 h 4441370"/>
              <a:gd name="connsiteX41" fmla="*/ 2752775 w 9576707"/>
              <a:gd name="connsiteY41" fmla="*/ 4441370 h 4441370"/>
              <a:gd name="connsiteX42" fmla="*/ 2350394 w 9576707"/>
              <a:gd name="connsiteY42" fmla="*/ 4441370 h 4441370"/>
              <a:gd name="connsiteX43" fmla="*/ 1569300 w 9576707"/>
              <a:gd name="connsiteY43" fmla="*/ 4441370 h 4441370"/>
              <a:gd name="connsiteX44" fmla="*/ 977562 w 9576707"/>
              <a:gd name="connsiteY44" fmla="*/ 4441370 h 4441370"/>
              <a:gd name="connsiteX45" fmla="*/ 54451 w 9576707"/>
              <a:gd name="connsiteY45" fmla="*/ 4441370 h 4441370"/>
              <a:gd name="connsiteX46" fmla="*/ 0 w 9576707"/>
              <a:gd name="connsiteY46" fmla="*/ 4386919 h 4441370"/>
              <a:gd name="connsiteX47" fmla="*/ 0 w 9576707"/>
              <a:gd name="connsiteY47" fmla="*/ 3758711 h 4441370"/>
              <a:gd name="connsiteX48" fmla="*/ 0 w 9576707"/>
              <a:gd name="connsiteY48" fmla="*/ 3303802 h 4441370"/>
              <a:gd name="connsiteX49" fmla="*/ 0 w 9576707"/>
              <a:gd name="connsiteY49" fmla="*/ 2762244 h 4441370"/>
              <a:gd name="connsiteX50" fmla="*/ 0 w 9576707"/>
              <a:gd name="connsiteY50" fmla="*/ 2350659 h 4441370"/>
              <a:gd name="connsiteX51" fmla="*/ 0 w 9576707"/>
              <a:gd name="connsiteY51" fmla="*/ 1722451 h 4441370"/>
              <a:gd name="connsiteX52" fmla="*/ 0 w 9576707"/>
              <a:gd name="connsiteY52" fmla="*/ 1180893 h 4441370"/>
              <a:gd name="connsiteX53" fmla="*/ 0 w 9576707"/>
              <a:gd name="connsiteY53" fmla="*/ 552685 h 4441370"/>
              <a:gd name="connsiteX54" fmla="*/ 0 w 9576707"/>
              <a:gd name="connsiteY54" fmla="*/ 54451 h 4441370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9576707" h="4441370" extrusionOk="0">
                <a:moveTo>
                  <a:pt x="0" y="54451"/>
                </a:moveTo>
                <a:cubicBezTo>
                  <a:pt x="-5723" y="20849"/>
                  <a:pt x="21344" y="1139"/>
                  <a:pt x="54451" y="0"/>
                </a:cubicBezTo>
                <a:cubicBezTo>
                  <a:pt x="400097" y="-59669"/>
                  <a:pt x="593638" y="86715"/>
                  <a:pt x="835545" y="0"/>
                </a:cubicBezTo>
                <a:cubicBezTo>
                  <a:pt x="1077452" y="-86715"/>
                  <a:pt x="1201342" y="48968"/>
                  <a:pt x="1332605" y="0"/>
                </a:cubicBezTo>
                <a:cubicBezTo>
                  <a:pt x="1463868" y="-48968"/>
                  <a:pt x="1600662" y="27761"/>
                  <a:pt x="1734986" y="0"/>
                </a:cubicBezTo>
                <a:cubicBezTo>
                  <a:pt x="1869310" y="-27761"/>
                  <a:pt x="2236067" y="29722"/>
                  <a:pt x="2421402" y="0"/>
                </a:cubicBezTo>
                <a:cubicBezTo>
                  <a:pt x="2606737" y="-29722"/>
                  <a:pt x="2720915" y="41328"/>
                  <a:pt x="2918462" y="0"/>
                </a:cubicBezTo>
                <a:cubicBezTo>
                  <a:pt x="3116009" y="-41328"/>
                  <a:pt x="3376817" y="68852"/>
                  <a:pt x="3699556" y="0"/>
                </a:cubicBezTo>
                <a:cubicBezTo>
                  <a:pt x="4022295" y="-68852"/>
                  <a:pt x="3998573" y="36290"/>
                  <a:pt x="4101938" y="0"/>
                </a:cubicBezTo>
                <a:cubicBezTo>
                  <a:pt x="4205303" y="-36290"/>
                  <a:pt x="4612218" y="37261"/>
                  <a:pt x="4883032" y="0"/>
                </a:cubicBezTo>
                <a:cubicBezTo>
                  <a:pt x="5153846" y="-37261"/>
                  <a:pt x="5064671" y="20823"/>
                  <a:pt x="5190735" y="0"/>
                </a:cubicBezTo>
                <a:cubicBezTo>
                  <a:pt x="5316799" y="-20823"/>
                  <a:pt x="5643619" y="49126"/>
                  <a:pt x="5782473" y="0"/>
                </a:cubicBezTo>
                <a:cubicBezTo>
                  <a:pt x="5921327" y="-49126"/>
                  <a:pt x="6125676" y="66654"/>
                  <a:pt x="6374211" y="0"/>
                </a:cubicBezTo>
                <a:cubicBezTo>
                  <a:pt x="6622746" y="-66654"/>
                  <a:pt x="6743360" y="39740"/>
                  <a:pt x="6871271" y="0"/>
                </a:cubicBezTo>
                <a:cubicBezTo>
                  <a:pt x="6999182" y="-39740"/>
                  <a:pt x="7349718" y="34855"/>
                  <a:pt x="7652365" y="0"/>
                </a:cubicBezTo>
                <a:cubicBezTo>
                  <a:pt x="7955012" y="-34855"/>
                  <a:pt x="8219640" y="56896"/>
                  <a:pt x="8433458" y="0"/>
                </a:cubicBezTo>
                <a:cubicBezTo>
                  <a:pt x="8647276" y="-56896"/>
                  <a:pt x="8754404" y="16816"/>
                  <a:pt x="8835840" y="0"/>
                </a:cubicBezTo>
                <a:cubicBezTo>
                  <a:pt x="8917276" y="-16816"/>
                  <a:pt x="9368140" y="28396"/>
                  <a:pt x="9522256" y="0"/>
                </a:cubicBezTo>
                <a:cubicBezTo>
                  <a:pt x="9551974" y="-722"/>
                  <a:pt x="9577009" y="20295"/>
                  <a:pt x="9576707" y="54451"/>
                </a:cubicBezTo>
                <a:cubicBezTo>
                  <a:pt x="9601128" y="313634"/>
                  <a:pt x="9539783" y="512142"/>
                  <a:pt x="9576707" y="639334"/>
                </a:cubicBezTo>
                <a:cubicBezTo>
                  <a:pt x="9613631" y="766526"/>
                  <a:pt x="9573047" y="897326"/>
                  <a:pt x="9576707" y="1094243"/>
                </a:cubicBezTo>
                <a:cubicBezTo>
                  <a:pt x="9580367" y="1291160"/>
                  <a:pt x="9517134" y="1435150"/>
                  <a:pt x="9576707" y="1722451"/>
                </a:cubicBezTo>
                <a:cubicBezTo>
                  <a:pt x="9636280" y="2009752"/>
                  <a:pt x="9551023" y="2154956"/>
                  <a:pt x="9576707" y="2264010"/>
                </a:cubicBezTo>
                <a:cubicBezTo>
                  <a:pt x="9602391" y="2373064"/>
                  <a:pt x="9573404" y="2620843"/>
                  <a:pt x="9576707" y="2718919"/>
                </a:cubicBezTo>
                <a:cubicBezTo>
                  <a:pt x="9580010" y="2816995"/>
                  <a:pt x="9528272" y="2999236"/>
                  <a:pt x="9576707" y="3260477"/>
                </a:cubicBezTo>
                <a:cubicBezTo>
                  <a:pt x="9625142" y="3521718"/>
                  <a:pt x="9532245" y="3531350"/>
                  <a:pt x="9576707" y="3672062"/>
                </a:cubicBezTo>
                <a:cubicBezTo>
                  <a:pt x="9621169" y="3812774"/>
                  <a:pt x="9505296" y="4208415"/>
                  <a:pt x="9576707" y="4386919"/>
                </a:cubicBezTo>
                <a:cubicBezTo>
                  <a:pt x="9575333" y="4419750"/>
                  <a:pt x="9549633" y="4437794"/>
                  <a:pt x="9522256" y="4441370"/>
                </a:cubicBezTo>
                <a:cubicBezTo>
                  <a:pt x="9347474" y="4476053"/>
                  <a:pt x="9110152" y="4430868"/>
                  <a:pt x="8835840" y="4441370"/>
                </a:cubicBezTo>
                <a:cubicBezTo>
                  <a:pt x="8561528" y="4451872"/>
                  <a:pt x="8573012" y="4413864"/>
                  <a:pt x="8433458" y="4441370"/>
                </a:cubicBezTo>
                <a:cubicBezTo>
                  <a:pt x="8293904" y="4468876"/>
                  <a:pt x="8024503" y="4399619"/>
                  <a:pt x="7747043" y="4441370"/>
                </a:cubicBezTo>
                <a:cubicBezTo>
                  <a:pt x="7469583" y="4483121"/>
                  <a:pt x="7553465" y="4434231"/>
                  <a:pt x="7439339" y="4441370"/>
                </a:cubicBezTo>
                <a:cubicBezTo>
                  <a:pt x="7325213" y="4448509"/>
                  <a:pt x="6999190" y="4432437"/>
                  <a:pt x="6752923" y="4441370"/>
                </a:cubicBezTo>
                <a:cubicBezTo>
                  <a:pt x="6506656" y="4450303"/>
                  <a:pt x="6481806" y="4409667"/>
                  <a:pt x="6350541" y="4441370"/>
                </a:cubicBezTo>
                <a:cubicBezTo>
                  <a:pt x="6219276" y="4473073"/>
                  <a:pt x="6121962" y="4420617"/>
                  <a:pt x="6042838" y="4441370"/>
                </a:cubicBezTo>
                <a:cubicBezTo>
                  <a:pt x="5963714" y="4462123"/>
                  <a:pt x="5796582" y="4437467"/>
                  <a:pt x="5640456" y="4441370"/>
                </a:cubicBezTo>
                <a:cubicBezTo>
                  <a:pt x="5484330" y="4445273"/>
                  <a:pt x="5161470" y="4433121"/>
                  <a:pt x="4954040" y="4441370"/>
                </a:cubicBezTo>
                <a:cubicBezTo>
                  <a:pt x="4746610" y="4449619"/>
                  <a:pt x="4749035" y="4424295"/>
                  <a:pt x="4551658" y="4441370"/>
                </a:cubicBezTo>
                <a:cubicBezTo>
                  <a:pt x="4354281" y="4458445"/>
                  <a:pt x="4350864" y="4421028"/>
                  <a:pt x="4243955" y="4441370"/>
                </a:cubicBezTo>
                <a:cubicBezTo>
                  <a:pt x="4137046" y="4461712"/>
                  <a:pt x="4039577" y="4438749"/>
                  <a:pt x="3841573" y="4441370"/>
                </a:cubicBezTo>
                <a:cubicBezTo>
                  <a:pt x="3643569" y="4443991"/>
                  <a:pt x="3516546" y="4389904"/>
                  <a:pt x="3344513" y="4441370"/>
                </a:cubicBezTo>
                <a:cubicBezTo>
                  <a:pt x="3172480" y="4492836"/>
                  <a:pt x="2960418" y="4425839"/>
                  <a:pt x="2752775" y="4441370"/>
                </a:cubicBezTo>
                <a:cubicBezTo>
                  <a:pt x="2545132" y="4456901"/>
                  <a:pt x="2501517" y="4435299"/>
                  <a:pt x="2350394" y="4441370"/>
                </a:cubicBezTo>
                <a:cubicBezTo>
                  <a:pt x="2199271" y="4447441"/>
                  <a:pt x="1907307" y="4431356"/>
                  <a:pt x="1569300" y="4441370"/>
                </a:cubicBezTo>
                <a:cubicBezTo>
                  <a:pt x="1231293" y="4451384"/>
                  <a:pt x="1245340" y="4436942"/>
                  <a:pt x="977562" y="4441370"/>
                </a:cubicBezTo>
                <a:cubicBezTo>
                  <a:pt x="709784" y="4445798"/>
                  <a:pt x="392966" y="4352604"/>
                  <a:pt x="54451" y="4441370"/>
                </a:cubicBezTo>
                <a:cubicBezTo>
                  <a:pt x="20476" y="4436905"/>
                  <a:pt x="1552" y="4415312"/>
                  <a:pt x="0" y="4386919"/>
                </a:cubicBezTo>
                <a:cubicBezTo>
                  <a:pt x="-11749" y="4160362"/>
                  <a:pt x="29710" y="3939141"/>
                  <a:pt x="0" y="3758711"/>
                </a:cubicBezTo>
                <a:cubicBezTo>
                  <a:pt x="-29710" y="3578281"/>
                  <a:pt x="17216" y="3521749"/>
                  <a:pt x="0" y="3303802"/>
                </a:cubicBezTo>
                <a:cubicBezTo>
                  <a:pt x="-17216" y="3085855"/>
                  <a:pt x="35035" y="3018365"/>
                  <a:pt x="0" y="2762244"/>
                </a:cubicBezTo>
                <a:cubicBezTo>
                  <a:pt x="-35035" y="2506123"/>
                  <a:pt x="47611" y="2504116"/>
                  <a:pt x="0" y="2350659"/>
                </a:cubicBezTo>
                <a:cubicBezTo>
                  <a:pt x="-47611" y="2197203"/>
                  <a:pt x="64939" y="1919451"/>
                  <a:pt x="0" y="1722451"/>
                </a:cubicBezTo>
                <a:cubicBezTo>
                  <a:pt x="-64939" y="1525451"/>
                  <a:pt x="22848" y="1441418"/>
                  <a:pt x="0" y="1180893"/>
                </a:cubicBezTo>
                <a:cubicBezTo>
                  <a:pt x="-22848" y="920368"/>
                  <a:pt x="49450" y="736306"/>
                  <a:pt x="0" y="552685"/>
                </a:cubicBezTo>
                <a:cubicBezTo>
                  <a:pt x="-49450" y="369064"/>
                  <a:pt x="32172" y="263709"/>
                  <a:pt x="0" y="54451"/>
                </a:cubicBezTo>
                <a:close/>
              </a:path>
            </a:pathLst>
          </a:custGeom>
          <a:solidFill>
            <a:schemeClr val="bg1"/>
          </a:solidFill>
          <a:ln w="53975">
            <a:solidFill>
              <a:srgbClr val="FFC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阿里巴巴普惠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2951759"/>
      </p:ext>
    </p:extLst>
  </p:cSld>
  <p:clrMapOvr>
    <a:masterClrMapping/>
  </p:clrMapOvr>
  <p:transition/>
  <p:timing/>
</p:sldLayout>
</file>

<file path=ppt/slideLayouts/slideLayout2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userDrawn="1">
  <p:cSld name="16_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21" name="组合 20">
            <a:extLst>
              <a:ext uri="{FF2B5EF4-FFF2-40B4-BE49-F238E27FC236}">
                <a16:creationId xmlns:a16="http://schemas.microsoft.com/office/drawing/2014/main" id="{8B891054-8246-4CC4-9684-19475EC987C3}"/>
              </a:ext>
            </a:extLst>
          </p:cNvPr>
          <p:cNvGrpSpPr/>
          <p:nvPr userDrawn="1"/>
        </p:nvGrpSpPr>
        <p:grpSpPr>
          <a:xfrm>
            <a:off x="-247995" y="-628791"/>
            <a:ext cx="12923658" cy="8863649"/>
            <a:chOff x="-247995" y="-628791"/>
            <a:chExt cx="12923658" cy="8863649"/>
          </a:xfrm>
          <a:solidFill>
            <a:srgbClr val="FFC000"/>
          </a:solidFill>
        </p:grpSpPr>
        <p:sp>
          <p:nvSpPr>
            <p:cNvPr id="22" name="流程图: 数据 21">
              <a:extLst>
                <a:ext uri="{FF2B5EF4-FFF2-40B4-BE49-F238E27FC236}">
                  <a16:creationId xmlns:a16="http://schemas.microsoft.com/office/drawing/2014/main" id="{12873CA1-125A-46C0-B41F-294ADEFB90F6}"/>
                </a:ext>
              </a:extLst>
            </p:cNvPr>
            <p:cNvSpPr/>
            <p:nvPr/>
          </p:nvSpPr>
          <p:spPr>
            <a:xfrm rot="784239">
              <a:off x="-247995" y="-628791"/>
              <a:ext cx="773867" cy="6279419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24" name="流程图: 数据 23">
              <a:extLst>
                <a:ext uri="{FF2B5EF4-FFF2-40B4-BE49-F238E27FC236}">
                  <a16:creationId xmlns:a16="http://schemas.microsoft.com/office/drawing/2014/main" id="{2B5A38DE-168B-4E56-9E5A-56CA962E5AFA}"/>
                </a:ext>
              </a:extLst>
            </p:cNvPr>
            <p:cNvSpPr/>
            <p:nvPr/>
          </p:nvSpPr>
          <p:spPr>
            <a:xfrm rot="784239">
              <a:off x="966984" y="-395707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25" name="流程图: 数据 24">
              <a:extLst>
                <a:ext uri="{FF2B5EF4-FFF2-40B4-BE49-F238E27FC236}">
                  <a16:creationId xmlns:a16="http://schemas.microsoft.com/office/drawing/2014/main" id="{81AFBC9D-B577-4E33-B4CB-D154407DF3AB}"/>
                </a:ext>
              </a:extLst>
            </p:cNvPr>
            <p:cNvSpPr/>
            <p:nvPr/>
          </p:nvSpPr>
          <p:spPr>
            <a:xfrm rot="784239">
              <a:off x="2181963" y="-480962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26" name="流程图: 数据 25">
              <a:extLst>
                <a:ext uri="{FF2B5EF4-FFF2-40B4-BE49-F238E27FC236}">
                  <a16:creationId xmlns:a16="http://schemas.microsoft.com/office/drawing/2014/main" id="{CEC7C078-B40F-49EE-AA6F-F549803D5750}"/>
                </a:ext>
              </a:extLst>
            </p:cNvPr>
            <p:cNvSpPr/>
            <p:nvPr/>
          </p:nvSpPr>
          <p:spPr>
            <a:xfrm rot="784239">
              <a:off x="3396942" y="-395708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27" name="流程图: 数据 26">
              <a:extLst>
                <a:ext uri="{FF2B5EF4-FFF2-40B4-BE49-F238E27FC236}">
                  <a16:creationId xmlns:a16="http://schemas.microsoft.com/office/drawing/2014/main" id="{AB0BD508-F826-4813-909A-2594B4D5B05C}"/>
                </a:ext>
              </a:extLst>
            </p:cNvPr>
            <p:cNvSpPr/>
            <p:nvPr/>
          </p:nvSpPr>
          <p:spPr>
            <a:xfrm rot="784239">
              <a:off x="4611921" y="-342343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28" name="流程图: 数据 27">
              <a:extLst>
                <a:ext uri="{FF2B5EF4-FFF2-40B4-BE49-F238E27FC236}">
                  <a16:creationId xmlns:a16="http://schemas.microsoft.com/office/drawing/2014/main" id="{D048AABD-64D6-492F-8A42-EDF2ABA23F89}"/>
                </a:ext>
              </a:extLst>
            </p:cNvPr>
            <p:cNvSpPr/>
            <p:nvPr/>
          </p:nvSpPr>
          <p:spPr>
            <a:xfrm rot="784239">
              <a:off x="5826900" y="-480962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29" name="流程图: 数据 28">
              <a:extLst>
                <a:ext uri="{FF2B5EF4-FFF2-40B4-BE49-F238E27FC236}">
                  <a16:creationId xmlns:a16="http://schemas.microsoft.com/office/drawing/2014/main" id="{8D1FAC78-8AD9-44AC-B675-63A7EC365096}"/>
                </a:ext>
              </a:extLst>
            </p:cNvPr>
            <p:cNvSpPr/>
            <p:nvPr/>
          </p:nvSpPr>
          <p:spPr>
            <a:xfrm rot="784239">
              <a:off x="7041879" y="-480960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30" name="流程图: 数据 29">
              <a:extLst>
                <a:ext uri="{FF2B5EF4-FFF2-40B4-BE49-F238E27FC236}">
                  <a16:creationId xmlns:a16="http://schemas.microsoft.com/office/drawing/2014/main" id="{43B8BCF0-151C-43A5-8CEA-A537ED270BFB}"/>
                </a:ext>
              </a:extLst>
            </p:cNvPr>
            <p:cNvSpPr/>
            <p:nvPr/>
          </p:nvSpPr>
          <p:spPr>
            <a:xfrm rot="784239">
              <a:off x="8256858" y="-342342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31" name="流程图: 数据 30">
              <a:extLst>
                <a:ext uri="{FF2B5EF4-FFF2-40B4-BE49-F238E27FC236}">
                  <a16:creationId xmlns:a16="http://schemas.microsoft.com/office/drawing/2014/main" id="{5E8FD766-E643-4BFA-BF67-A63E1C968D9A}"/>
                </a:ext>
              </a:extLst>
            </p:cNvPr>
            <p:cNvSpPr/>
            <p:nvPr/>
          </p:nvSpPr>
          <p:spPr>
            <a:xfrm rot="784239">
              <a:off x="9471837" y="-517982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32" name="流程图: 数据 31">
              <a:extLst>
                <a:ext uri="{FF2B5EF4-FFF2-40B4-BE49-F238E27FC236}">
                  <a16:creationId xmlns:a16="http://schemas.microsoft.com/office/drawing/2014/main" id="{18CC65EE-BD86-49C4-9E80-B7E912155E8B}"/>
                </a:ext>
              </a:extLst>
            </p:cNvPr>
            <p:cNvSpPr/>
            <p:nvPr/>
          </p:nvSpPr>
          <p:spPr>
            <a:xfrm rot="784239">
              <a:off x="10686816" y="-395707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33" name="流程图: 数据 32">
              <a:extLst>
                <a:ext uri="{FF2B5EF4-FFF2-40B4-BE49-F238E27FC236}">
                  <a16:creationId xmlns:a16="http://schemas.microsoft.com/office/drawing/2014/main" id="{D4A9BE8B-F2DB-4DF6-895E-BDF7E42DD283}"/>
                </a:ext>
              </a:extLst>
            </p:cNvPr>
            <p:cNvSpPr/>
            <p:nvPr/>
          </p:nvSpPr>
          <p:spPr>
            <a:xfrm rot="784239">
              <a:off x="11901796" y="340893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</p:grpSp>
      <p:sp>
        <p:nvSpPr>
          <p:cNvPr id="34" name="PA-矩形: 圆角 15">
            <a:extLst>
              <a:ext uri="{FF2B5EF4-FFF2-40B4-BE49-F238E27FC236}">
                <a16:creationId xmlns:a16="http://schemas.microsoft.com/office/drawing/2014/main" id="{8A5473BF-0042-43DC-B034-65F7C75B224D}"/>
              </a:ext>
            </a:extLst>
          </p:cNvPr>
          <p:cNvSpPr/>
          <p:nvPr userDrawn="1">
            <p:custDataLst>
              <p:tags r:id="rId1"/>
            </p:custDataLst>
          </p:nvPr>
        </p:nvSpPr>
        <p:spPr>
          <a:xfrm>
            <a:off x="177800" y="190501"/>
            <a:ext cx="11823699" cy="6451600"/>
          </a:xfrm>
          <a:custGeom>
            <a:gdLst>
              <a:gd name="connsiteX0" fmla="*/ 0 w 9576707"/>
              <a:gd name="connsiteY0" fmla="*/ 54451 h 4441370"/>
              <a:gd name="connsiteX1" fmla="*/ 54451 w 9576707"/>
              <a:gd name="connsiteY1" fmla="*/ 0 h 4441370"/>
              <a:gd name="connsiteX2" fmla="*/ 835545 w 9576707"/>
              <a:gd name="connsiteY2" fmla="*/ 0 h 4441370"/>
              <a:gd name="connsiteX3" fmla="*/ 1332605 w 9576707"/>
              <a:gd name="connsiteY3" fmla="*/ 0 h 4441370"/>
              <a:gd name="connsiteX4" fmla="*/ 1734986 w 9576707"/>
              <a:gd name="connsiteY4" fmla="*/ 0 h 4441370"/>
              <a:gd name="connsiteX5" fmla="*/ 2421402 w 9576707"/>
              <a:gd name="connsiteY5" fmla="*/ 0 h 4441370"/>
              <a:gd name="connsiteX6" fmla="*/ 2918462 w 9576707"/>
              <a:gd name="connsiteY6" fmla="*/ 0 h 4441370"/>
              <a:gd name="connsiteX7" fmla="*/ 3699556 w 9576707"/>
              <a:gd name="connsiteY7" fmla="*/ 0 h 4441370"/>
              <a:gd name="connsiteX8" fmla="*/ 4101938 w 9576707"/>
              <a:gd name="connsiteY8" fmla="*/ 0 h 4441370"/>
              <a:gd name="connsiteX9" fmla="*/ 4883032 w 9576707"/>
              <a:gd name="connsiteY9" fmla="*/ 0 h 4441370"/>
              <a:gd name="connsiteX10" fmla="*/ 5190735 w 9576707"/>
              <a:gd name="connsiteY10" fmla="*/ 0 h 4441370"/>
              <a:gd name="connsiteX11" fmla="*/ 5782473 w 9576707"/>
              <a:gd name="connsiteY11" fmla="*/ 0 h 4441370"/>
              <a:gd name="connsiteX12" fmla="*/ 6374211 w 9576707"/>
              <a:gd name="connsiteY12" fmla="*/ 0 h 4441370"/>
              <a:gd name="connsiteX13" fmla="*/ 6871271 w 9576707"/>
              <a:gd name="connsiteY13" fmla="*/ 0 h 4441370"/>
              <a:gd name="connsiteX14" fmla="*/ 7652365 w 9576707"/>
              <a:gd name="connsiteY14" fmla="*/ 0 h 4441370"/>
              <a:gd name="connsiteX15" fmla="*/ 8433458 w 9576707"/>
              <a:gd name="connsiteY15" fmla="*/ 0 h 4441370"/>
              <a:gd name="connsiteX16" fmla="*/ 8835840 w 9576707"/>
              <a:gd name="connsiteY16" fmla="*/ 0 h 4441370"/>
              <a:gd name="connsiteX17" fmla="*/ 9522256 w 9576707"/>
              <a:gd name="connsiteY17" fmla="*/ 0 h 4441370"/>
              <a:gd name="connsiteX18" fmla="*/ 9576707 w 9576707"/>
              <a:gd name="connsiteY18" fmla="*/ 54451 h 4441370"/>
              <a:gd name="connsiteX19" fmla="*/ 9576707 w 9576707"/>
              <a:gd name="connsiteY19" fmla="*/ 639334 h 4441370"/>
              <a:gd name="connsiteX20" fmla="*/ 9576707 w 9576707"/>
              <a:gd name="connsiteY20" fmla="*/ 1094243 h 4441370"/>
              <a:gd name="connsiteX21" fmla="*/ 9576707 w 9576707"/>
              <a:gd name="connsiteY21" fmla="*/ 1722451 h 4441370"/>
              <a:gd name="connsiteX22" fmla="*/ 9576707 w 9576707"/>
              <a:gd name="connsiteY22" fmla="*/ 2264010 h 4441370"/>
              <a:gd name="connsiteX23" fmla="*/ 9576707 w 9576707"/>
              <a:gd name="connsiteY23" fmla="*/ 2718919 h 4441370"/>
              <a:gd name="connsiteX24" fmla="*/ 9576707 w 9576707"/>
              <a:gd name="connsiteY24" fmla="*/ 3260477 h 4441370"/>
              <a:gd name="connsiteX25" fmla="*/ 9576707 w 9576707"/>
              <a:gd name="connsiteY25" fmla="*/ 3672062 h 4441370"/>
              <a:gd name="connsiteX26" fmla="*/ 9576707 w 9576707"/>
              <a:gd name="connsiteY26" fmla="*/ 4386919 h 4441370"/>
              <a:gd name="connsiteX27" fmla="*/ 9522256 w 9576707"/>
              <a:gd name="connsiteY27" fmla="*/ 4441370 h 4441370"/>
              <a:gd name="connsiteX28" fmla="*/ 8835840 w 9576707"/>
              <a:gd name="connsiteY28" fmla="*/ 4441370 h 4441370"/>
              <a:gd name="connsiteX29" fmla="*/ 8433458 w 9576707"/>
              <a:gd name="connsiteY29" fmla="*/ 4441370 h 4441370"/>
              <a:gd name="connsiteX30" fmla="*/ 7747043 w 9576707"/>
              <a:gd name="connsiteY30" fmla="*/ 4441370 h 4441370"/>
              <a:gd name="connsiteX31" fmla="*/ 7439339 w 9576707"/>
              <a:gd name="connsiteY31" fmla="*/ 4441370 h 4441370"/>
              <a:gd name="connsiteX32" fmla="*/ 6752923 w 9576707"/>
              <a:gd name="connsiteY32" fmla="*/ 4441370 h 4441370"/>
              <a:gd name="connsiteX33" fmla="*/ 6350541 w 9576707"/>
              <a:gd name="connsiteY33" fmla="*/ 4441370 h 4441370"/>
              <a:gd name="connsiteX34" fmla="*/ 6042838 w 9576707"/>
              <a:gd name="connsiteY34" fmla="*/ 4441370 h 4441370"/>
              <a:gd name="connsiteX35" fmla="*/ 5640456 w 9576707"/>
              <a:gd name="connsiteY35" fmla="*/ 4441370 h 4441370"/>
              <a:gd name="connsiteX36" fmla="*/ 4954040 w 9576707"/>
              <a:gd name="connsiteY36" fmla="*/ 4441370 h 4441370"/>
              <a:gd name="connsiteX37" fmla="*/ 4551658 w 9576707"/>
              <a:gd name="connsiteY37" fmla="*/ 4441370 h 4441370"/>
              <a:gd name="connsiteX38" fmla="*/ 4243955 w 9576707"/>
              <a:gd name="connsiteY38" fmla="*/ 4441370 h 4441370"/>
              <a:gd name="connsiteX39" fmla="*/ 3841573 w 9576707"/>
              <a:gd name="connsiteY39" fmla="*/ 4441370 h 4441370"/>
              <a:gd name="connsiteX40" fmla="*/ 3344513 w 9576707"/>
              <a:gd name="connsiteY40" fmla="*/ 4441370 h 4441370"/>
              <a:gd name="connsiteX41" fmla="*/ 2752775 w 9576707"/>
              <a:gd name="connsiteY41" fmla="*/ 4441370 h 4441370"/>
              <a:gd name="connsiteX42" fmla="*/ 2350394 w 9576707"/>
              <a:gd name="connsiteY42" fmla="*/ 4441370 h 4441370"/>
              <a:gd name="connsiteX43" fmla="*/ 1569300 w 9576707"/>
              <a:gd name="connsiteY43" fmla="*/ 4441370 h 4441370"/>
              <a:gd name="connsiteX44" fmla="*/ 977562 w 9576707"/>
              <a:gd name="connsiteY44" fmla="*/ 4441370 h 4441370"/>
              <a:gd name="connsiteX45" fmla="*/ 54451 w 9576707"/>
              <a:gd name="connsiteY45" fmla="*/ 4441370 h 4441370"/>
              <a:gd name="connsiteX46" fmla="*/ 0 w 9576707"/>
              <a:gd name="connsiteY46" fmla="*/ 4386919 h 4441370"/>
              <a:gd name="connsiteX47" fmla="*/ 0 w 9576707"/>
              <a:gd name="connsiteY47" fmla="*/ 3758711 h 4441370"/>
              <a:gd name="connsiteX48" fmla="*/ 0 w 9576707"/>
              <a:gd name="connsiteY48" fmla="*/ 3303802 h 4441370"/>
              <a:gd name="connsiteX49" fmla="*/ 0 w 9576707"/>
              <a:gd name="connsiteY49" fmla="*/ 2762244 h 4441370"/>
              <a:gd name="connsiteX50" fmla="*/ 0 w 9576707"/>
              <a:gd name="connsiteY50" fmla="*/ 2350659 h 4441370"/>
              <a:gd name="connsiteX51" fmla="*/ 0 w 9576707"/>
              <a:gd name="connsiteY51" fmla="*/ 1722451 h 4441370"/>
              <a:gd name="connsiteX52" fmla="*/ 0 w 9576707"/>
              <a:gd name="connsiteY52" fmla="*/ 1180893 h 4441370"/>
              <a:gd name="connsiteX53" fmla="*/ 0 w 9576707"/>
              <a:gd name="connsiteY53" fmla="*/ 552685 h 4441370"/>
              <a:gd name="connsiteX54" fmla="*/ 0 w 9576707"/>
              <a:gd name="connsiteY54" fmla="*/ 54451 h 4441370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9576707" h="4441370" extrusionOk="0">
                <a:moveTo>
                  <a:pt x="0" y="54451"/>
                </a:moveTo>
                <a:cubicBezTo>
                  <a:pt x="-5723" y="20849"/>
                  <a:pt x="21344" y="1139"/>
                  <a:pt x="54451" y="0"/>
                </a:cubicBezTo>
                <a:cubicBezTo>
                  <a:pt x="400097" y="-59669"/>
                  <a:pt x="593638" y="86715"/>
                  <a:pt x="835545" y="0"/>
                </a:cubicBezTo>
                <a:cubicBezTo>
                  <a:pt x="1077452" y="-86715"/>
                  <a:pt x="1201342" y="48968"/>
                  <a:pt x="1332605" y="0"/>
                </a:cubicBezTo>
                <a:cubicBezTo>
                  <a:pt x="1463868" y="-48968"/>
                  <a:pt x="1600662" y="27761"/>
                  <a:pt x="1734986" y="0"/>
                </a:cubicBezTo>
                <a:cubicBezTo>
                  <a:pt x="1869310" y="-27761"/>
                  <a:pt x="2236067" y="29722"/>
                  <a:pt x="2421402" y="0"/>
                </a:cubicBezTo>
                <a:cubicBezTo>
                  <a:pt x="2606737" y="-29722"/>
                  <a:pt x="2720915" y="41328"/>
                  <a:pt x="2918462" y="0"/>
                </a:cubicBezTo>
                <a:cubicBezTo>
                  <a:pt x="3116009" y="-41328"/>
                  <a:pt x="3376817" y="68852"/>
                  <a:pt x="3699556" y="0"/>
                </a:cubicBezTo>
                <a:cubicBezTo>
                  <a:pt x="4022295" y="-68852"/>
                  <a:pt x="3998573" y="36290"/>
                  <a:pt x="4101938" y="0"/>
                </a:cubicBezTo>
                <a:cubicBezTo>
                  <a:pt x="4205303" y="-36290"/>
                  <a:pt x="4612218" y="37261"/>
                  <a:pt x="4883032" y="0"/>
                </a:cubicBezTo>
                <a:cubicBezTo>
                  <a:pt x="5153846" y="-37261"/>
                  <a:pt x="5064671" y="20823"/>
                  <a:pt x="5190735" y="0"/>
                </a:cubicBezTo>
                <a:cubicBezTo>
                  <a:pt x="5316799" y="-20823"/>
                  <a:pt x="5643619" y="49126"/>
                  <a:pt x="5782473" y="0"/>
                </a:cubicBezTo>
                <a:cubicBezTo>
                  <a:pt x="5921327" y="-49126"/>
                  <a:pt x="6125676" y="66654"/>
                  <a:pt x="6374211" y="0"/>
                </a:cubicBezTo>
                <a:cubicBezTo>
                  <a:pt x="6622746" y="-66654"/>
                  <a:pt x="6743360" y="39740"/>
                  <a:pt x="6871271" y="0"/>
                </a:cubicBezTo>
                <a:cubicBezTo>
                  <a:pt x="6999182" y="-39740"/>
                  <a:pt x="7349718" y="34855"/>
                  <a:pt x="7652365" y="0"/>
                </a:cubicBezTo>
                <a:cubicBezTo>
                  <a:pt x="7955012" y="-34855"/>
                  <a:pt x="8219640" y="56896"/>
                  <a:pt x="8433458" y="0"/>
                </a:cubicBezTo>
                <a:cubicBezTo>
                  <a:pt x="8647276" y="-56896"/>
                  <a:pt x="8754404" y="16816"/>
                  <a:pt x="8835840" y="0"/>
                </a:cubicBezTo>
                <a:cubicBezTo>
                  <a:pt x="8917276" y="-16816"/>
                  <a:pt x="9368140" y="28396"/>
                  <a:pt x="9522256" y="0"/>
                </a:cubicBezTo>
                <a:cubicBezTo>
                  <a:pt x="9551974" y="-722"/>
                  <a:pt x="9577009" y="20295"/>
                  <a:pt x="9576707" y="54451"/>
                </a:cubicBezTo>
                <a:cubicBezTo>
                  <a:pt x="9601128" y="313634"/>
                  <a:pt x="9539783" y="512142"/>
                  <a:pt x="9576707" y="639334"/>
                </a:cubicBezTo>
                <a:cubicBezTo>
                  <a:pt x="9613631" y="766526"/>
                  <a:pt x="9573047" y="897326"/>
                  <a:pt x="9576707" y="1094243"/>
                </a:cubicBezTo>
                <a:cubicBezTo>
                  <a:pt x="9580367" y="1291160"/>
                  <a:pt x="9517134" y="1435150"/>
                  <a:pt x="9576707" y="1722451"/>
                </a:cubicBezTo>
                <a:cubicBezTo>
                  <a:pt x="9636280" y="2009752"/>
                  <a:pt x="9551023" y="2154956"/>
                  <a:pt x="9576707" y="2264010"/>
                </a:cubicBezTo>
                <a:cubicBezTo>
                  <a:pt x="9602391" y="2373064"/>
                  <a:pt x="9573404" y="2620843"/>
                  <a:pt x="9576707" y="2718919"/>
                </a:cubicBezTo>
                <a:cubicBezTo>
                  <a:pt x="9580010" y="2816995"/>
                  <a:pt x="9528272" y="2999236"/>
                  <a:pt x="9576707" y="3260477"/>
                </a:cubicBezTo>
                <a:cubicBezTo>
                  <a:pt x="9625142" y="3521718"/>
                  <a:pt x="9532245" y="3531350"/>
                  <a:pt x="9576707" y="3672062"/>
                </a:cubicBezTo>
                <a:cubicBezTo>
                  <a:pt x="9621169" y="3812774"/>
                  <a:pt x="9505296" y="4208415"/>
                  <a:pt x="9576707" y="4386919"/>
                </a:cubicBezTo>
                <a:cubicBezTo>
                  <a:pt x="9575333" y="4419750"/>
                  <a:pt x="9549633" y="4437794"/>
                  <a:pt x="9522256" y="4441370"/>
                </a:cubicBezTo>
                <a:cubicBezTo>
                  <a:pt x="9347474" y="4476053"/>
                  <a:pt x="9110152" y="4430868"/>
                  <a:pt x="8835840" y="4441370"/>
                </a:cubicBezTo>
                <a:cubicBezTo>
                  <a:pt x="8561528" y="4451872"/>
                  <a:pt x="8573012" y="4413864"/>
                  <a:pt x="8433458" y="4441370"/>
                </a:cubicBezTo>
                <a:cubicBezTo>
                  <a:pt x="8293904" y="4468876"/>
                  <a:pt x="8024503" y="4399619"/>
                  <a:pt x="7747043" y="4441370"/>
                </a:cubicBezTo>
                <a:cubicBezTo>
                  <a:pt x="7469583" y="4483121"/>
                  <a:pt x="7553465" y="4434231"/>
                  <a:pt x="7439339" y="4441370"/>
                </a:cubicBezTo>
                <a:cubicBezTo>
                  <a:pt x="7325213" y="4448509"/>
                  <a:pt x="6999190" y="4432437"/>
                  <a:pt x="6752923" y="4441370"/>
                </a:cubicBezTo>
                <a:cubicBezTo>
                  <a:pt x="6506656" y="4450303"/>
                  <a:pt x="6481806" y="4409667"/>
                  <a:pt x="6350541" y="4441370"/>
                </a:cubicBezTo>
                <a:cubicBezTo>
                  <a:pt x="6219276" y="4473073"/>
                  <a:pt x="6121962" y="4420617"/>
                  <a:pt x="6042838" y="4441370"/>
                </a:cubicBezTo>
                <a:cubicBezTo>
                  <a:pt x="5963714" y="4462123"/>
                  <a:pt x="5796582" y="4437467"/>
                  <a:pt x="5640456" y="4441370"/>
                </a:cubicBezTo>
                <a:cubicBezTo>
                  <a:pt x="5484330" y="4445273"/>
                  <a:pt x="5161470" y="4433121"/>
                  <a:pt x="4954040" y="4441370"/>
                </a:cubicBezTo>
                <a:cubicBezTo>
                  <a:pt x="4746610" y="4449619"/>
                  <a:pt x="4749035" y="4424295"/>
                  <a:pt x="4551658" y="4441370"/>
                </a:cubicBezTo>
                <a:cubicBezTo>
                  <a:pt x="4354281" y="4458445"/>
                  <a:pt x="4350864" y="4421028"/>
                  <a:pt x="4243955" y="4441370"/>
                </a:cubicBezTo>
                <a:cubicBezTo>
                  <a:pt x="4137046" y="4461712"/>
                  <a:pt x="4039577" y="4438749"/>
                  <a:pt x="3841573" y="4441370"/>
                </a:cubicBezTo>
                <a:cubicBezTo>
                  <a:pt x="3643569" y="4443991"/>
                  <a:pt x="3516546" y="4389904"/>
                  <a:pt x="3344513" y="4441370"/>
                </a:cubicBezTo>
                <a:cubicBezTo>
                  <a:pt x="3172480" y="4492836"/>
                  <a:pt x="2960418" y="4425839"/>
                  <a:pt x="2752775" y="4441370"/>
                </a:cubicBezTo>
                <a:cubicBezTo>
                  <a:pt x="2545132" y="4456901"/>
                  <a:pt x="2501517" y="4435299"/>
                  <a:pt x="2350394" y="4441370"/>
                </a:cubicBezTo>
                <a:cubicBezTo>
                  <a:pt x="2199271" y="4447441"/>
                  <a:pt x="1907307" y="4431356"/>
                  <a:pt x="1569300" y="4441370"/>
                </a:cubicBezTo>
                <a:cubicBezTo>
                  <a:pt x="1231293" y="4451384"/>
                  <a:pt x="1245340" y="4436942"/>
                  <a:pt x="977562" y="4441370"/>
                </a:cubicBezTo>
                <a:cubicBezTo>
                  <a:pt x="709784" y="4445798"/>
                  <a:pt x="392966" y="4352604"/>
                  <a:pt x="54451" y="4441370"/>
                </a:cubicBezTo>
                <a:cubicBezTo>
                  <a:pt x="20476" y="4436905"/>
                  <a:pt x="1552" y="4415312"/>
                  <a:pt x="0" y="4386919"/>
                </a:cubicBezTo>
                <a:cubicBezTo>
                  <a:pt x="-11749" y="4160362"/>
                  <a:pt x="29710" y="3939141"/>
                  <a:pt x="0" y="3758711"/>
                </a:cubicBezTo>
                <a:cubicBezTo>
                  <a:pt x="-29710" y="3578281"/>
                  <a:pt x="17216" y="3521749"/>
                  <a:pt x="0" y="3303802"/>
                </a:cubicBezTo>
                <a:cubicBezTo>
                  <a:pt x="-17216" y="3085855"/>
                  <a:pt x="35035" y="3018365"/>
                  <a:pt x="0" y="2762244"/>
                </a:cubicBezTo>
                <a:cubicBezTo>
                  <a:pt x="-35035" y="2506123"/>
                  <a:pt x="47611" y="2504116"/>
                  <a:pt x="0" y="2350659"/>
                </a:cubicBezTo>
                <a:cubicBezTo>
                  <a:pt x="-47611" y="2197203"/>
                  <a:pt x="64939" y="1919451"/>
                  <a:pt x="0" y="1722451"/>
                </a:cubicBezTo>
                <a:cubicBezTo>
                  <a:pt x="-64939" y="1525451"/>
                  <a:pt x="22848" y="1441418"/>
                  <a:pt x="0" y="1180893"/>
                </a:cubicBezTo>
                <a:cubicBezTo>
                  <a:pt x="-22848" y="920368"/>
                  <a:pt x="49450" y="736306"/>
                  <a:pt x="0" y="552685"/>
                </a:cubicBezTo>
                <a:cubicBezTo>
                  <a:pt x="-49450" y="369064"/>
                  <a:pt x="32172" y="263709"/>
                  <a:pt x="0" y="54451"/>
                </a:cubicBezTo>
                <a:close/>
              </a:path>
            </a:pathLst>
          </a:custGeom>
          <a:solidFill>
            <a:schemeClr val="bg1"/>
          </a:solidFill>
          <a:ln w="53975">
            <a:solidFill>
              <a:srgbClr val="FFC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阿里巴巴普惠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79890255"/>
      </p:ext>
    </p:extLst>
  </p:cSld>
  <p:clrMapOvr>
    <a:masterClrMapping/>
  </p:clrMapOvr>
  <p:transition/>
  <p:timing/>
</p:sldLayout>
</file>

<file path=ppt/slideLayouts/slideLayout2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userDrawn="1">
  <p:cSld name="17_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21" name="组合 20">
            <a:extLst>
              <a:ext uri="{FF2B5EF4-FFF2-40B4-BE49-F238E27FC236}">
                <a16:creationId xmlns:a16="http://schemas.microsoft.com/office/drawing/2014/main" id="{AAD561D6-7398-43F7-89F4-2FE4F851F2B8}"/>
              </a:ext>
            </a:extLst>
          </p:cNvPr>
          <p:cNvGrpSpPr/>
          <p:nvPr userDrawn="1"/>
        </p:nvGrpSpPr>
        <p:grpSpPr>
          <a:xfrm>
            <a:off x="-247995" y="-628791"/>
            <a:ext cx="12923658" cy="8863649"/>
            <a:chOff x="-247995" y="-628791"/>
            <a:chExt cx="12923658" cy="8863649"/>
          </a:xfrm>
          <a:solidFill>
            <a:srgbClr val="FFC000"/>
          </a:solidFill>
        </p:grpSpPr>
        <p:sp>
          <p:nvSpPr>
            <p:cNvPr id="22" name="流程图: 数据 21">
              <a:extLst>
                <a:ext uri="{FF2B5EF4-FFF2-40B4-BE49-F238E27FC236}">
                  <a16:creationId xmlns:a16="http://schemas.microsoft.com/office/drawing/2014/main" id="{24A95260-A85E-4E09-A543-466C6718D1C2}"/>
                </a:ext>
              </a:extLst>
            </p:cNvPr>
            <p:cNvSpPr/>
            <p:nvPr/>
          </p:nvSpPr>
          <p:spPr>
            <a:xfrm rot="784239">
              <a:off x="-247995" y="-628791"/>
              <a:ext cx="773867" cy="6279419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24" name="流程图: 数据 23">
              <a:extLst>
                <a:ext uri="{FF2B5EF4-FFF2-40B4-BE49-F238E27FC236}">
                  <a16:creationId xmlns:a16="http://schemas.microsoft.com/office/drawing/2014/main" id="{BD017D9C-B498-4BD5-8798-150B1DCB3BF9}"/>
                </a:ext>
              </a:extLst>
            </p:cNvPr>
            <p:cNvSpPr/>
            <p:nvPr/>
          </p:nvSpPr>
          <p:spPr>
            <a:xfrm rot="784239">
              <a:off x="966984" y="-395707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25" name="流程图: 数据 24">
              <a:extLst>
                <a:ext uri="{FF2B5EF4-FFF2-40B4-BE49-F238E27FC236}">
                  <a16:creationId xmlns:a16="http://schemas.microsoft.com/office/drawing/2014/main" id="{9E482E5C-96D5-4111-BB4B-7384E121EF33}"/>
                </a:ext>
              </a:extLst>
            </p:cNvPr>
            <p:cNvSpPr/>
            <p:nvPr/>
          </p:nvSpPr>
          <p:spPr>
            <a:xfrm rot="784239">
              <a:off x="2181963" y="-480962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26" name="流程图: 数据 25">
              <a:extLst>
                <a:ext uri="{FF2B5EF4-FFF2-40B4-BE49-F238E27FC236}">
                  <a16:creationId xmlns:a16="http://schemas.microsoft.com/office/drawing/2014/main" id="{BA8AFF28-8DA3-4418-B7D2-76D8CA859F90}"/>
                </a:ext>
              </a:extLst>
            </p:cNvPr>
            <p:cNvSpPr/>
            <p:nvPr/>
          </p:nvSpPr>
          <p:spPr>
            <a:xfrm rot="784239">
              <a:off x="3396942" y="-395708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27" name="流程图: 数据 26">
              <a:extLst>
                <a:ext uri="{FF2B5EF4-FFF2-40B4-BE49-F238E27FC236}">
                  <a16:creationId xmlns:a16="http://schemas.microsoft.com/office/drawing/2014/main" id="{FDED4436-AD20-4D7D-91A4-DFCBDE9F5111}"/>
                </a:ext>
              </a:extLst>
            </p:cNvPr>
            <p:cNvSpPr/>
            <p:nvPr/>
          </p:nvSpPr>
          <p:spPr>
            <a:xfrm rot="784239">
              <a:off x="4611921" y="-342343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28" name="流程图: 数据 27">
              <a:extLst>
                <a:ext uri="{FF2B5EF4-FFF2-40B4-BE49-F238E27FC236}">
                  <a16:creationId xmlns:a16="http://schemas.microsoft.com/office/drawing/2014/main" id="{A0359E67-7397-4F98-9ED5-5DC90BC0438C}"/>
                </a:ext>
              </a:extLst>
            </p:cNvPr>
            <p:cNvSpPr/>
            <p:nvPr/>
          </p:nvSpPr>
          <p:spPr>
            <a:xfrm rot="784239">
              <a:off x="5826900" y="-480962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29" name="流程图: 数据 28">
              <a:extLst>
                <a:ext uri="{FF2B5EF4-FFF2-40B4-BE49-F238E27FC236}">
                  <a16:creationId xmlns:a16="http://schemas.microsoft.com/office/drawing/2014/main" id="{390DAAFB-330F-44B0-94CF-0271F5AD9CB6}"/>
                </a:ext>
              </a:extLst>
            </p:cNvPr>
            <p:cNvSpPr/>
            <p:nvPr/>
          </p:nvSpPr>
          <p:spPr>
            <a:xfrm rot="784239">
              <a:off x="7041879" y="-480960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30" name="流程图: 数据 29">
              <a:extLst>
                <a:ext uri="{FF2B5EF4-FFF2-40B4-BE49-F238E27FC236}">
                  <a16:creationId xmlns:a16="http://schemas.microsoft.com/office/drawing/2014/main" id="{784797B2-F85F-4347-B396-07DFBD7A9E48}"/>
                </a:ext>
              </a:extLst>
            </p:cNvPr>
            <p:cNvSpPr/>
            <p:nvPr/>
          </p:nvSpPr>
          <p:spPr>
            <a:xfrm rot="784239">
              <a:off x="8256858" y="-342342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31" name="流程图: 数据 30">
              <a:extLst>
                <a:ext uri="{FF2B5EF4-FFF2-40B4-BE49-F238E27FC236}">
                  <a16:creationId xmlns:a16="http://schemas.microsoft.com/office/drawing/2014/main" id="{659C6AEB-7FA4-4DAA-90D3-D91A6EACEFC9}"/>
                </a:ext>
              </a:extLst>
            </p:cNvPr>
            <p:cNvSpPr/>
            <p:nvPr/>
          </p:nvSpPr>
          <p:spPr>
            <a:xfrm rot="784239">
              <a:off x="9471837" y="-517982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32" name="流程图: 数据 31">
              <a:extLst>
                <a:ext uri="{FF2B5EF4-FFF2-40B4-BE49-F238E27FC236}">
                  <a16:creationId xmlns:a16="http://schemas.microsoft.com/office/drawing/2014/main" id="{D411E680-C2B2-4478-854D-09628D580CC9}"/>
                </a:ext>
              </a:extLst>
            </p:cNvPr>
            <p:cNvSpPr/>
            <p:nvPr/>
          </p:nvSpPr>
          <p:spPr>
            <a:xfrm rot="784239">
              <a:off x="10686816" y="-395707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33" name="流程图: 数据 32">
              <a:extLst>
                <a:ext uri="{FF2B5EF4-FFF2-40B4-BE49-F238E27FC236}">
                  <a16:creationId xmlns:a16="http://schemas.microsoft.com/office/drawing/2014/main" id="{7C09DB89-55EE-4DC5-9BE5-DA0A9394EE4E}"/>
                </a:ext>
              </a:extLst>
            </p:cNvPr>
            <p:cNvSpPr/>
            <p:nvPr/>
          </p:nvSpPr>
          <p:spPr>
            <a:xfrm rot="784239">
              <a:off x="11901796" y="340893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</p:grpSp>
      <p:sp>
        <p:nvSpPr>
          <p:cNvPr id="34" name="PA-矩形: 圆角 15">
            <a:extLst>
              <a:ext uri="{FF2B5EF4-FFF2-40B4-BE49-F238E27FC236}">
                <a16:creationId xmlns:a16="http://schemas.microsoft.com/office/drawing/2014/main" id="{B03483EF-066A-4751-A049-229B7539F2A1}"/>
              </a:ext>
            </a:extLst>
          </p:cNvPr>
          <p:cNvSpPr/>
          <p:nvPr userDrawn="1">
            <p:custDataLst>
              <p:tags r:id="rId1"/>
            </p:custDataLst>
          </p:nvPr>
        </p:nvSpPr>
        <p:spPr>
          <a:xfrm>
            <a:off x="177800" y="190501"/>
            <a:ext cx="11823699" cy="6451600"/>
          </a:xfrm>
          <a:custGeom>
            <a:gdLst>
              <a:gd name="connsiteX0" fmla="*/ 0 w 9576707"/>
              <a:gd name="connsiteY0" fmla="*/ 54451 h 4441370"/>
              <a:gd name="connsiteX1" fmla="*/ 54451 w 9576707"/>
              <a:gd name="connsiteY1" fmla="*/ 0 h 4441370"/>
              <a:gd name="connsiteX2" fmla="*/ 835545 w 9576707"/>
              <a:gd name="connsiteY2" fmla="*/ 0 h 4441370"/>
              <a:gd name="connsiteX3" fmla="*/ 1332605 w 9576707"/>
              <a:gd name="connsiteY3" fmla="*/ 0 h 4441370"/>
              <a:gd name="connsiteX4" fmla="*/ 1734986 w 9576707"/>
              <a:gd name="connsiteY4" fmla="*/ 0 h 4441370"/>
              <a:gd name="connsiteX5" fmla="*/ 2421402 w 9576707"/>
              <a:gd name="connsiteY5" fmla="*/ 0 h 4441370"/>
              <a:gd name="connsiteX6" fmla="*/ 2918462 w 9576707"/>
              <a:gd name="connsiteY6" fmla="*/ 0 h 4441370"/>
              <a:gd name="connsiteX7" fmla="*/ 3699556 w 9576707"/>
              <a:gd name="connsiteY7" fmla="*/ 0 h 4441370"/>
              <a:gd name="connsiteX8" fmla="*/ 4101938 w 9576707"/>
              <a:gd name="connsiteY8" fmla="*/ 0 h 4441370"/>
              <a:gd name="connsiteX9" fmla="*/ 4883032 w 9576707"/>
              <a:gd name="connsiteY9" fmla="*/ 0 h 4441370"/>
              <a:gd name="connsiteX10" fmla="*/ 5190735 w 9576707"/>
              <a:gd name="connsiteY10" fmla="*/ 0 h 4441370"/>
              <a:gd name="connsiteX11" fmla="*/ 5782473 w 9576707"/>
              <a:gd name="connsiteY11" fmla="*/ 0 h 4441370"/>
              <a:gd name="connsiteX12" fmla="*/ 6374211 w 9576707"/>
              <a:gd name="connsiteY12" fmla="*/ 0 h 4441370"/>
              <a:gd name="connsiteX13" fmla="*/ 6871271 w 9576707"/>
              <a:gd name="connsiteY13" fmla="*/ 0 h 4441370"/>
              <a:gd name="connsiteX14" fmla="*/ 7652365 w 9576707"/>
              <a:gd name="connsiteY14" fmla="*/ 0 h 4441370"/>
              <a:gd name="connsiteX15" fmla="*/ 8433458 w 9576707"/>
              <a:gd name="connsiteY15" fmla="*/ 0 h 4441370"/>
              <a:gd name="connsiteX16" fmla="*/ 8835840 w 9576707"/>
              <a:gd name="connsiteY16" fmla="*/ 0 h 4441370"/>
              <a:gd name="connsiteX17" fmla="*/ 9522256 w 9576707"/>
              <a:gd name="connsiteY17" fmla="*/ 0 h 4441370"/>
              <a:gd name="connsiteX18" fmla="*/ 9576707 w 9576707"/>
              <a:gd name="connsiteY18" fmla="*/ 54451 h 4441370"/>
              <a:gd name="connsiteX19" fmla="*/ 9576707 w 9576707"/>
              <a:gd name="connsiteY19" fmla="*/ 639334 h 4441370"/>
              <a:gd name="connsiteX20" fmla="*/ 9576707 w 9576707"/>
              <a:gd name="connsiteY20" fmla="*/ 1094243 h 4441370"/>
              <a:gd name="connsiteX21" fmla="*/ 9576707 w 9576707"/>
              <a:gd name="connsiteY21" fmla="*/ 1722451 h 4441370"/>
              <a:gd name="connsiteX22" fmla="*/ 9576707 w 9576707"/>
              <a:gd name="connsiteY22" fmla="*/ 2264010 h 4441370"/>
              <a:gd name="connsiteX23" fmla="*/ 9576707 w 9576707"/>
              <a:gd name="connsiteY23" fmla="*/ 2718919 h 4441370"/>
              <a:gd name="connsiteX24" fmla="*/ 9576707 w 9576707"/>
              <a:gd name="connsiteY24" fmla="*/ 3260477 h 4441370"/>
              <a:gd name="connsiteX25" fmla="*/ 9576707 w 9576707"/>
              <a:gd name="connsiteY25" fmla="*/ 3672062 h 4441370"/>
              <a:gd name="connsiteX26" fmla="*/ 9576707 w 9576707"/>
              <a:gd name="connsiteY26" fmla="*/ 4386919 h 4441370"/>
              <a:gd name="connsiteX27" fmla="*/ 9522256 w 9576707"/>
              <a:gd name="connsiteY27" fmla="*/ 4441370 h 4441370"/>
              <a:gd name="connsiteX28" fmla="*/ 8835840 w 9576707"/>
              <a:gd name="connsiteY28" fmla="*/ 4441370 h 4441370"/>
              <a:gd name="connsiteX29" fmla="*/ 8433458 w 9576707"/>
              <a:gd name="connsiteY29" fmla="*/ 4441370 h 4441370"/>
              <a:gd name="connsiteX30" fmla="*/ 7747043 w 9576707"/>
              <a:gd name="connsiteY30" fmla="*/ 4441370 h 4441370"/>
              <a:gd name="connsiteX31" fmla="*/ 7439339 w 9576707"/>
              <a:gd name="connsiteY31" fmla="*/ 4441370 h 4441370"/>
              <a:gd name="connsiteX32" fmla="*/ 6752923 w 9576707"/>
              <a:gd name="connsiteY32" fmla="*/ 4441370 h 4441370"/>
              <a:gd name="connsiteX33" fmla="*/ 6350541 w 9576707"/>
              <a:gd name="connsiteY33" fmla="*/ 4441370 h 4441370"/>
              <a:gd name="connsiteX34" fmla="*/ 6042838 w 9576707"/>
              <a:gd name="connsiteY34" fmla="*/ 4441370 h 4441370"/>
              <a:gd name="connsiteX35" fmla="*/ 5640456 w 9576707"/>
              <a:gd name="connsiteY35" fmla="*/ 4441370 h 4441370"/>
              <a:gd name="connsiteX36" fmla="*/ 4954040 w 9576707"/>
              <a:gd name="connsiteY36" fmla="*/ 4441370 h 4441370"/>
              <a:gd name="connsiteX37" fmla="*/ 4551658 w 9576707"/>
              <a:gd name="connsiteY37" fmla="*/ 4441370 h 4441370"/>
              <a:gd name="connsiteX38" fmla="*/ 4243955 w 9576707"/>
              <a:gd name="connsiteY38" fmla="*/ 4441370 h 4441370"/>
              <a:gd name="connsiteX39" fmla="*/ 3841573 w 9576707"/>
              <a:gd name="connsiteY39" fmla="*/ 4441370 h 4441370"/>
              <a:gd name="connsiteX40" fmla="*/ 3344513 w 9576707"/>
              <a:gd name="connsiteY40" fmla="*/ 4441370 h 4441370"/>
              <a:gd name="connsiteX41" fmla="*/ 2752775 w 9576707"/>
              <a:gd name="connsiteY41" fmla="*/ 4441370 h 4441370"/>
              <a:gd name="connsiteX42" fmla="*/ 2350394 w 9576707"/>
              <a:gd name="connsiteY42" fmla="*/ 4441370 h 4441370"/>
              <a:gd name="connsiteX43" fmla="*/ 1569300 w 9576707"/>
              <a:gd name="connsiteY43" fmla="*/ 4441370 h 4441370"/>
              <a:gd name="connsiteX44" fmla="*/ 977562 w 9576707"/>
              <a:gd name="connsiteY44" fmla="*/ 4441370 h 4441370"/>
              <a:gd name="connsiteX45" fmla="*/ 54451 w 9576707"/>
              <a:gd name="connsiteY45" fmla="*/ 4441370 h 4441370"/>
              <a:gd name="connsiteX46" fmla="*/ 0 w 9576707"/>
              <a:gd name="connsiteY46" fmla="*/ 4386919 h 4441370"/>
              <a:gd name="connsiteX47" fmla="*/ 0 w 9576707"/>
              <a:gd name="connsiteY47" fmla="*/ 3758711 h 4441370"/>
              <a:gd name="connsiteX48" fmla="*/ 0 w 9576707"/>
              <a:gd name="connsiteY48" fmla="*/ 3303802 h 4441370"/>
              <a:gd name="connsiteX49" fmla="*/ 0 w 9576707"/>
              <a:gd name="connsiteY49" fmla="*/ 2762244 h 4441370"/>
              <a:gd name="connsiteX50" fmla="*/ 0 w 9576707"/>
              <a:gd name="connsiteY50" fmla="*/ 2350659 h 4441370"/>
              <a:gd name="connsiteX51" fmla="*/ 0 w 9576707"/>
              <a:gd name="connsiteY51" fmla="*/ 1722451 h 4441370"/>
              <a:gd name="connsiteX52" fmla="*/ 0 w 9576707"/>
              <a:gd name="connsiteY52" fmla="*/ 1180893 h 4441370"/>
              <a:gd name="connsiteX53" fmla="*/ 0 w 9576707"/>
              <a:gd name="connsiteY53" fmla="*/ 552685 h 4441370"/>
              <a:gd name="connsiteX54" fmla="*/ 0 w 9576707"/>
              <a:gd name="connsiteY54" fmla="*/ 54451 h 4441370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9576707" h="4441370" extrusionOk="0">
                <a:moveTo>
                  <a:pt x="0" y="54451"/>
                </a:moveTo>
                <a:cubicBezTo>
                  <a:pt x="-5723" y="20849"/>
                  <a:pt x="21344" y="1139"/>
                  <a:pt x="54451" y="0"/>
                </a:cubicBezTo>
                <a:cubicBezTo>
                  <a:pt x="400097" y="-59669"/>
                  <a:pt x="593638" y="86715"/>
                  <a:pt x="835545" y="0"/>
                </a:cubicBezTo>
                <a:cubicBezTo>
                  <a:pt x="1077452" y="-86715"/>
                  <a:pt x="1201342" y="48968"/>
                  <a:pt x="1332605" y="0"/>
                </a:cubicBezTo>
                <a:cubicBezTo>
                  <a:pt x="1463868" y="-48968"/>
                  <a:pt x="1600662" y="27761"/>
                  <a:pt x="1734986" y="0"/>
                </a:cubicBezTo>
                <a:cubicBezTo>
                  <a:pt x="1869310" y="-27761"/>
                  <a:pt x="2236067" y="29722"/>
                  <a:pt x="2421402" y="0"/>
                </a:cubicBezTo>
                <a:cubicBezTo>
                  <a:pt x="2606737" y="-29722"/>
                  <a:pt x="2720915" y="41328"/>
                  <a:pt x="2918462" y="0"/>
                </a:cubicBezTo>
                <a:cubicBezTo>
                  <a:pt x="3116009" y="-41328"/>
                  <a:pt x="3376817" y="68852"/>
                  <a:pt x="3699556" y="0"/>
                </a:cubicBezTo>
                <a:cubicBezTo>
                  <a:pt x="4022295" y="-68852"/>
                  <a:pt x="3998573" y="36290"/>
                  <a:pt x="4101938" y="0"/>
                </a:cubicBezTo>
                <a:cubicBezTo>
                  <a:pt x="4205303" y="-36290"/>
                  <a:pt x="4612218" y="37261"/>
                  <a:pt x="4883032" y="0"/>
                </a:cubicBezTo>
                <a:cubicBezTo>
                  <a:pt x="5153846" y="-37261"/>
                  <a:pt x="5064671" y="20823"/>
                  <a:pt x="5190735" y="0"/>
                </a:cubicBezTo>
                <a:cubicBezTo>
                  <a:pt x="5316799" y="-20823"/>
                  <a:pt x="5643619" y="49126"/>
                  <a:pt x="5782473" y="0"/>
                </a:cubicBezTo>
                <a:cubicBezTo>
                  <a:pt x="5921327" y="-49126"/>
                  <a:pt x="6125676" y="66654"/>
                  <a:pt x="6374211" y="0"/>
                </a:cubicBezTo>
                <a:cubicBezTo>
                  <a:pt x="6622746" y="-66654"/>
                  <a:pt x="6743360" y="39740"/>
                  <a:pt x="6871271" y="0"/>
                </a:cubicBezTo>
                <a:cubicBezTo>
                  <a:pt x="6999182" y="-39740"/>
                  <a:pt x="7349718" y="34855"/>
                  <a:pt x="7652365" y="0"/>
                </a:cubicBezTo>
                <a:cubicBezTo>
                  <a:pt x="7955012" y="-34855"/>
                  <a:pt x="8219640" y="56896"/>
                  <a:pt x="8433458" y="0"/>
                </a:cubicBezTo>
                <a:cubicBezTo>
                  <a:pt x="8647276" y="-56896"/>
                  <a:pt x="8754404" y="16816"/>
                  <a:pt x="8835840" y="0"/>
                </a:cubicBezTo>
                <a:cubicBezTo>
                  <a:pt x="8917276" y="-16816"/>
                  <a:pt x="9368140" y="28396"/>
                  <a:pt x="9522256" y="0"/>
                </a:cubicBezTo>
                <a:cubicBezTo>
                  <a:pt x="9551974" y="-722"/>
                  <a:pt x="9577009" y="20295"/>
                  <a:pt x="9576707" y="54451"/>
                </a:cubicBezTo>
                <a:cubicBezTo>
                  <a:pt x="9601128" y="313634"/>
                  <a:pt x="9539783" y="512142"/>
                  <a:pt x="9576707" y="639334"/>
                </a:cubicBezTo>
                <a:cubicBezTo>
                  <a:pt x="9613631" y="766526"/>
                  <a:pt x="9573047" y="897326"/>
                  <a:pt x="9576707" y="1094243"/>
                </a:cubicBezTo>
                <a:cubicBezTo>
                  <a:pt x="9580367" y="1291160"/>
                  <a:pt x="9517134" y="1435150"/>
                  <a:pt x="9576707" y="1722451"/>
                </a:cubicBezTo>
                <a:cubicBezTo>
                  <a:pt x="9636280" y="2009752"/>
                  <a:pt x="9551023" y="2154956"/>
                  <a:pt x="9576707" y="2264010"/>
                </a:cubicBezTo>
                <a:cubicBezTo>
                  <a:pt x="9602391" y="2373064"/>
                  <a:pt x="9573404" y="2620843"/>
                  <a:pt x="9576707" y="2718919"/>
                </a:cubicBezTo>
                <a:cubicBezTo>
                  <a:pt x="9580010" y="2816995"/>
                  <a:pt x="9528272" y="2999236"/>
                  <a:pt x="9576707" y="3260477"/>
                </a:cubicBezTo>
                <a:cubicBezTo>
                  <a:pt x="9625142" y="3521718"/>
                  <a:pt x="9532245" y="3531350"/>
                  <a:pt x="9576707" y="3672062"/>
                </a:cubicBezTo>
                <a:cubicBezTo>
                  <a:pt x="9621169" y="3812774"/>
                  <a:pt x="9505296" y="4208415"/>
                  <a:pt x="9576707" y="4386919"/>
                </a:cubicBezTo>
                <a:cubicBezTo>
                  <a:pt x="9575333" y="4419750"/>
                  <a:pt x="9549633" y="4437794"/>
                  <a:pt x="9522256" y="4441370"/>
                </a:cubicBezTo>
                <a:cubicBezTo>
                  <a:pt x="9347474" y="4476053"/>
                  <a:pt x="9110152" y="4430868"/>
                  <a:pt x="8835840" y="4441370"/>
                </a:cubicBezTo>
                <a:cubicBezTo>
                  <a:pt x="8561528" y="4451872"/>
                  <a:pt x="8573012" y="4413864"/>
                  <a:pt x="8433458" y="4441370"/>
                </a:cubicBezTo>
                <a:cubicBezTo>
                  <a:pt x="8293904" y="4468876"/>
                  <a:pt x="8024503" y="4399619"/>
                  <a:pt x="7747043" y="4441370"/>
                </a:cubicBezTo>
                <a:cubicBezTo>
                  <a:pt x="7469583" y="4483121"/>
                  <a:pt x="7553465" y="4434231"/>
                  <a:pt x="7439339" y="4441370"/>
                </a:cubicBezTo>
                <a:cubicBezTo>
                  <a:pt x="7325213" y="4448509"/>
                  <a:pt x="6999190" y="4432437"/>
                  <a:pt x="6752923" y="4441370"/>
                </a:cubicBezTo>
                <a:cubicBezTo>
                  <a:pt x="6506656" y="4450303"/>
                  <a:pt x="6481806" y="4409667"/>
                  <a:pt x="6350541" y="4441370"/>
                </a:cubicBezTo>
                <a:cubicBezTo>
                  <a:pt x="6219276" y="4473073"/>
                  <a:pt x="6121962" y="4420617"/>
                  <a:pt x="6042838" y="4441370"/>
                </a:cubicBezTo>
                <a:cubicBezTo>
                  <a:pt x="5963714" y="4462123"/>
                  <a:pt x="5796582" y="4437467"/>
                  <a:pt x="5640456" y="4441370"/>
                </a:cubicBezTo>
                <a:cubicBezTo>
                  <a:pt x="5484330" y="4445273"/>
                  <a:pt x="5161470" y="4433121"/>
                  <a:pt x="4954040" y="4441370"/>
                </a:cubicBezTo>
                <a:cubicBezTo>
                  <a:pt x="4746610" y="4449619"/>
                  <a:pt x="4749035" y="4424295"/>
                  <a:pt x="4551658" y="4441370"/>
                </a:cubicBezTo>
                <a:cubicBezTo>
                  <a:pt x="4354281" y="4458445"/>
                  <a:pt x="4350864" y="4421028"/>
                  <a:pt x="4243955" y="4441370"/>
                </a:cubicBezTo>
                <a:cubicBezTo>
                  <a:pt x="4137046" y="4461712"/>
                  <a:pt x="4039577" y="4438749"/>
                  <a:pt x="3841573" y="4441370"/>
                </a:cubicBezTo>
                <a:cubicBezTo>
                  <a:pt x="3643569" y="4443991"/>
                  <a:pt x="3516546" y="4389904"/>
                  <a:pt x="3344513" y="4441370"/>
                </a:cubicBezTo>
                <a:cubicBezTo>
                  <a:pt x="3172480" y="4492836"/>
                  <a:pt x="2960418" y="4425839"/>
                  <a:pt x="2752775" y="4441370"/>
                </a:cubicBezTo>
                <a:cubicBezTo>
                  <a:pt x="2545132" y="4456901"/>
                  <a:pt x="2501517" y="4435299"/>
                  <a:pt x="2350394" y="4441370"/>
                </a:cubicBezTo>
                <a:cubicBezTo>
                  <a:pt x="2199271" y="4447441"/>
                  <a:pt x="1907307" y="4431356"/>
                  <a:pt x="1569300" y="4441370"/>
                </a:cubicBezTo>
                <a:cubicBezTo>
                  <a:pt x="1231293" y="4451384"/>
                  <a:pt x="1245340" y="4436942"/>
                  <a:pt x="977562" y="4441370"/>
                </a:cubicBezTo>
                <a:cubicBezTo>
                  <a:pt x="709784" y="4445798"/>
                  <a:pt x="392966" y="4352604"/>
                  <a:pt x="54451" y="4441370"/>
                </a:cubicBezTo>
                <a:cubicBezTo>
                  <a:pt x="20476" y="4436905"/>
                  <a:pt x="1552" y="4415312"/>
                  <a:pt x="0" y="4386919"/>
                </a:cubicBezTo>
                <a:cubicBezTo>
                  <a:pt x="-11749" y="4160362"/>
                  <a:pt x="29710" y="3939141"/>
                  <a:pt x="0" y="3758711"/>
                </a:cubicBezTo>
                <a:cubicBezTo>
                  <a:pt x="-29710" y="3578281"/>
                  <a:pt x="17216" y="3521749"/>
                  <a:pt x="0" y="3303802"/>
                </a:cubicBezTo>
                <a:cubicBezTo>
                  <a:pt x="-17216" y="3085855"/>
                  <a:pt x="35035" y="3018365"/>
                  <a:pt x="0" y="2762244"/>
                </a:cubicBezTo>
                <a:cubicBezTo>
                  <a:pt x="-35035" y="2506123"/>
                  <a:pt x="47611" y="2504116"/>
                  <a:pt x="0" y="2350659"/>
                </a:cubicBezTo>
                <a:cubicBezTo>
                  <a:pt x="-47611" y="2197203"/>
                  <a:pt x="64939" y="1919451"/>
                  <a:pt x="0" y="1722451"/>
                </a:cubicBezTo>
                <a:cubicBezTo>
                  <a:pt x="-64939" y="1525451"/>
                  <a:pt x="22848" y="1441418"/>
                  <a:pt x="0" y="1180893"/>
                </a:cubicBezTo>
                <a:cubicBezTo>
                  <a:pt x="-22848" y="920368"/>
                  <a:pt x="49450" y="736306"/>
                  <a:pt x="0" y="552685"/>
                </a:cubicBezTo>
                <a:cubicBezTo>
                  <a:pt x="-49450" y="369064"/>
                  <a:pt x="32172" y="263709"/>
                  <a:pt x="0" y="54451"/>
                </a:cubicBezTo>
                <a:close/>
              </a:path>
            </a:pathLst>
          </a:custGeom>
          <a:solidFill>
            <a:schemeClr val="bg1"/>
          </a:solidFill>
          <a:ln w="53975">
            <a:solidFill>
              <a:srgbClr val="FFC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阿里巴巴普惠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10792856"/>
      </p:ext>
    </p:extLst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043DE-637C-4C7C-B86B-F0EC40DB0AEE}" type="datetimeFigureOut">
              <a:rPr lang="zh-CN" altLang="en-US" smtClean="0"/>
              <a:t>2022/5/23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57405-B82D-400B-876C-9BC4BE0F0AF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9073287"/>
      </p:ext>
    </p:extLst>
  </p:cSld>
  <p:clrMapOvr>
    <a:masterClrMapping/>
  </p:clrMapOvr>
  <p:transition/>
  <p:timing/>
</p:sldLayout>
</file>

<file path=ppt/slideLayouts/slideLayout3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userDrawn="1">
  <p:cSld name="18_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21" name="组合 20">
            <a:extLst>
              <a:ext uri="{FF2B5EF4-FFF2-40B4-BE49-F238E27FC236}">
                <a16:creationId xmlns:a16="http://schemas.microsoft.com/office/drawing/2014/main" id="{06B3A729-EBB6-4890-89A0-C16B6866440A}"/>
              </a:ext>
            </a:extLst>
          </p:cNvPr>
          <p:cNvGrpSpPr/>
          <p:nvPr userDrawn="1"/>
        </p:nvGrpSpPr>
        <p:grpSpPr>
          <a:xfrm>
            <a:off x="-247995" y="-628791"/>
            <a:ext cx="12923658" cy="8863649"/>
            <a:chOff x="-247995" y="-628791"/>
            <a:chExt cx="12923658" cy="8863649"/>
          </a:xfrm>
          <a:solidFill>
            <a:srgbClr val="FFC000"/>
          </a:solidFill>
        </p:grpSpPr>
        <p:sp>
          <p:nvSpPr>
            <p:cNvPr id="22" name="流程图: 数据 21">
              <a:extLst>
                <a:ext uri="{FF2B5EF4-FFF2-40B4-BE49-F238E27FC236}">
                  <a16:creationId xmlns:a16="http://schemas.microsoft.com/office/drawing/2014/main" id="{7971AD38-F7B6-4080-AA3C-3B275AF780EB}"/>
                </a:ext>
              </a:extLst>
            </p:cNvPr>
            <p:cNvSpPr/>
            <p:nvPr/>
          </p:nvSpPr>
          <p:spPr>
            <a:xfrm rot="784239">
              <a:off x="-247995" y="-628791"/>
              <a:ext cx="773867" cy="6279419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24" name="流程图: 数据 23">
              <a:extLst>
                <a:ext uri="{FF2B5EF4-FFF2-40B4-BE49-F238E27FC236}">
                  <a16:creationId xmlns:a16="http://schemas.microsoft.com/office/drawing/2014/main" id="{D7A5690A-3354-401E-876C-B815B3850BFD}"/>
                </a:ext>
              </a:extLst>
            </p:cNvPr>
            <p:cNvSpPr/>
            <p:nvPr/>
          </p:nvSpPr>
          <p:spPr>
            <a:xfrm rot="784239">
              <a:off x="966984" y="-395707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25" name="流程图: 数据 24">
              <a:extLst>
                <a:ext uri="{FF2B5EF4-FFF2-40B4-BE49-F238E27FC236}">
                  <a16:creationId xmlns:a16="http://schemas.microsoft.com/office/drawing/2014/main" id="{8671B1DB-D570-4950-B3B7-1B5EE562AF55}"/>
                </a:ext>
              </a:extLst>
            </p:cNvPr>
            <p:cNvSpPr/>
            <p:nvPr/>
          </p:nvSpPr>
          <p:spPr>
            <a:xfrm rot="784239">
              <a:off x="2181963" y="-480962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26" name="流程图: 数据 25">
              <a:extLst>
                <a:ext uri="{FF2B5EF4-FFF2-40B4-BE49-F238E27FC236}">
                  <a16:creationId xmlns:a16="http://schemas.microsoft.com/office/drawing/2014/main" id="{C5FCA973-A1D1-492C-A18F-9344D9B35F91}"/>
                </a:ext>
              </a:extLst>
            </p:cNvPr>
            <p:cNvSpPr/>
            <p:nvPr/>
          </p:nvSpPr>
          <p:spPr>
            <a:xfrm rot="784239">
              <a:off x="3396942" y="-395708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27" name="流程图: 数据 26">
              <a:extLst>
                <a:ext uri="{FF2B5EF4-FFF2-40B4-BE49-F238E27FC236}">
                  <a16:creationId xmlns:a16="http://schemas.microsoft.com/office/drawing/2014/main" id="{F8F151A7-5778-488E-A2F6-D583548EAFF7}"/>
                </a:ext>
              </a:extLst>
            </p:cNvPr>
            <p:cNvSpPr/>
            <p:nvPr/>
          </p:nvSpPr>
          <p:spPr>
            <a:xfrm rot="784239">
              <a:off x="4611921" y="-342343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28" name="流程图: 数据 27">
              <a:extLst>
                <a:ext uri="{FF2B5EF4-FFF2-40B4-BE49-F238E27FC236}">
                  <a16:creationId xmlns:a16="http://schemas.microsoft.com/office/drawing/2014/main" id="{DBBCCECF-C53C-4DF3-B4F1-144E516B0313}"/>
                </a:ext>
              </a:extLst>
            </p:cNvPr>
            <p:cNvSpPr/>
            <p:nvPr/>
          </p:nvSpPr>
          <p:spPr>
            <a:xfrm rot="784239">
              <a:off x="5826900" y="-480962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29" name="流程图: 数据 28">
              <a:extLst>
                <a:ext uri="{FF2B5EF4-FFF2-40B4-BE49-F238E27FC236}">
                  <a16:creationId xmlns:a16="http://schemas.microsoft.com/office/drawing/2014/main" id="{EAA7AA1A-7659-43FE-A144-01F8EB7986E9}"/>
                </a:ext>
              </a:extLst>
            </p:cNvPr>
            <p:cNvSpPr/>
            <p:nvPr/>
          </p:nvSpPr>
          <p:spPr>
            <a:xfrm rot="784239">
              <a:off x="7041879" y="-480960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30" name="流程图: 数据 29">
              <a:extLst>
                <a:ext uri="{FF2B5EF4-FFF2-40B4-BE49-F238E27FC236}">
                  <a16:creationId xmlns:a16="http://schemas.microsoft.com/office/drawing/2014/main" id="{B474D057-1E90-423A-94DD-8ECDB93284A3}"/>
                </a:ext>
              </a:extLst>
            </p:cNvPr>
            <p:cNvSpPr/>
            <p:nvPr/>
          </p:nvSpPr>
          <p:spPr>
            <a:xfrm rot="784239">
              <a:off x="8256858" y="-342342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31" name="流程图: 数据 30">
              <a:extLst>
                <a:ext uri="{FF2B5EF4-FFF2-40B4-BE49-F238E27FC236}">
                  <a16:creationId xmlns:a16="http://schemas.microsoft.com/office/drawing/2014/main" id="{E2382788-EC62-4CA1-9DCD-8C0D25B2C1B2}"/>
                </a:ext>
              </a:extLst>
            </p:cNvPr>
            <p:cNvSpPr/>
            <p:nvPr/>
          </p:nvSpPr>
          <p:spPr>
            <a:xfrm rot="784239">
              <a:off x="9471837" y="-517982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32" name="流程图: 数据 31">
              <a:extLst>
                <a:ext uri="{FF2B5EF4-FFF2-40B4-BE49-F238E27FC236}">
                  <a16:creationId xmlns:a16="http://schemas.microsoft.com/office/drawing/2014/main" id="{C7FF7767-063F-44B0-82A3-9F43204AAA74}"/>
                </a:ext>
              </a:extLst>
            </p:cNvPr>
            <p:cNvSpPr/>
            <p:nvPr/>
          </p:nvSpPr>
          <p:spPr>
            <a:xfrm rot="784239">
              <a:off x="10686816" y="-395707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33" name="流程图: 数据 32">
              <a:extLst>
                <a:ext uri="{FF2B5EF4-FFF2-40B4-BE49-F238E27FC236}">
                  <a16:creationId xmlns:a16="http://schemas.microsoft.com/office/drawing/2014/main" id="{73F3060E-B043-4E08-A21D-5590A5E1148F}"/>
                </a:ext>
              </a:extLst>
            </p:cNvPr>
            <p:cNvSpPr/>
            <p:nvPr/>
          </p:nvSpPr>
          <p:spPr>
            <a:xfrm rot="784239">
              <a:off x="11901796" y="340893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</p:grpSp>
      <p:sp>
        <p:nvSpPr>
          <p:cNvPr id="34" name="PA-矩形: 圆角 15">
            <a:extLst>
              <a:ext uri="{FF2B5EF4-FFF2-40B4-BE49-F238E27FC236}">
                <a16:creationId xmlns:a16="http://schemas.microsoft.com/office/drawing/2014/main" id="{15AEDA13-3457-4A2F-94AB-3251B46DF169}"/>
              </a:ext>
            </a:extLst>
          </p:cNvPr>
          <p:cNvSpPr/>
          <p:nvPr userDrawn="1">
            <p:custDataLst>
              <p:tags r:id="rId1"/>
            </p:custDataLst>
          </p:nvPr>
        </p:nvSpPr>
        <p:spPr>
          <a:xfrm>
            <a:off x="177800" y="190501"/>
            <a:ext cx="11823699" cy="6451600"/>
          </a:xfrm>
          <a:custGeom>
            <a:gdLst>
              <a:gd name="connsiteX0" fmla="*/ 0 w 9576707"/>
              <a:gd name="connsiteY0" fmla="*/ 54451 h 4441370"/>
              <a:gd name="connsiteX1" fmla="*/ 54451 w 9576707"/>
              <a:gd name="connsiteY1" fmla="*/ 0 h 4441370"/>
              <a:gd name="connsiteX2" fmla="*/ 835545 w 9576707"/>
              <a:gd name="connsiteY2" fmla="*/ 0 h 4441370"/>
              <a:gd name="connsiteX3" fmla="*/ 1332605 w 9576707"/>
              <a:gd name="connsiteY3" fmla="*/ 0 h 4441370"/>
              <a:gd name="connsiteX4" fmla="*/ 1734986 w 9576707"/>
              <a:gd name="connsiteY4" fmla="*/ 0 h 4441370"/>
              <a:gd name="connsiteX5" fmla="*/ 2421402 w 9576707"/>
              <a:gd name="connsiteY5" fmla="*/ 0 h 4441370"/>
              <a:gd name="connsiteX6" fmla="*/ 2918462 w 9576707"/>
              <a:gd name="connsiteY6" fmla="*/ 0 h 4441370"/>
              <a:gd name="connsiteX7" fmla="*/ 3699556 w 9576707"/>
              <a:gd name="connsiteY7" fmla="*/ 0 h 4441370"/>
              <a:gd name="connsiteX8" fmla="*/ 4101938 w 9576707"/>
              <a:gd name="connsiteY8" fmla="*/ 0 h 4441370"/>
              <a:gd name="connsiteX9" fmla="*/ 4883032 w 9576707"/>
              <a:gd name="connsiteY9" fmla="*/ 0 h 4441370"/>
              <a:gd name="connsiteX10" fmla="*/ 5190735 w 9576707"/>
              <a:gd name="connsiteY10" fmla="*/ 0 h 4441370"/>
              <a:gd name="connsiteX11" fmla="*/ 5782473 w 9576707"/>
              <a:gd name="connsiteY11" fmla="*/ 0 h 4441370"/>
              <a:gd name="connsiteX12" fmla="*/ 6374211 w 9576707"/>
              <a:gd name="connsiteY12" fmla="*/ 0 h 4441370"/>
              <a:gd name="connsiteX13" fmla="*/ 6871271 w 9576707"/>
              <a:gd name="connsiteY13" fmla="*/ 0 h 4441370"/>
              <a:gd name="connsiteX14" fmla="*/ 7652365 w 9576707"/>
              <a:gd name="connsiteY14" fmla="*/ 0 h 4441370"/>
              <a:gd name="connsiteX15" fmla="*/ 8433458 w 9576707"/>
              <a:gd name="connsiteY15" fmla="*/ 0 h 4441370"/>
              <a:gd name="connsiteX16" fmla="*/ 8835840 w 9576707"/>
              <a:gd name="connsiteY16" fmla="*/ 0 h 4441370"/>
              <a:gd name="connsiteX17" fmla="*/ 9522256 w 9576707"/>
              <a:gd name="connsiteY17" fmla="*/ 0 h 4441370"/>
              <a:gd name="connsiteX18" fmla="*/ 9576707 w 9576707"/>
              <a:gd name="connsiteY18" fmla="*/ 54451 h 4441370"/>
              <a:gd name="connsiteX19" fmla="*/ 9576707 w 9576707"/>
              <a:gd name="connsiteY19" fmla="*/ 639334 h 4441370"/>
              <a:gd name="connsiteX20" fmla="*/ 9576707 w 9576707"/>
              <a:gd name="connsiteY20" fmla="*/ 1094243 h 4441370"/>
              <a:gd name="connsiteX21" fmla="*/ 9576707 w 9576707"/>
              <a:gd name="connsiteY21" fmla="*/ 1722451 h 4441370"/>
              <a:gd name="connsiteX22" fmla="*/ 9576707 w 9576707"/>
              <a:gd name="connsiteY22" fmla="*/ 2264010 h 4441370"/>
              <a:gd name="connsiteX23" fmla="*/ 9576707 w 9576707"/>
              <a:gd name="connsiteY23" fmla="*/ 2718919 h 4441370"/>
              <a:gd name="connsiteX24" fmla="*/ 9576707 w 9576707"/>
              <a:gd name="connsiteY24" fmla="*/ 3260477 h 4441370"/>
              <a:gd name="connsiteX25" fmla="*/ 9576707 w 9576707"/>
              <a:gd name="connsiteY25" fmla="*/ 3672062 h 4441370"/>
              <a:gd name="connsiteX26" fmla="*/ 9576707 w 9576707"/>
              <a:gd name="connsiteY26" fmla="*/ 4386919 h 4441370"/>
              <a:gd name="connsiteX27" fmla="*/ 9522256 w 9576707"/>
              <a:gd name="connsiteY27" fmla="*/ 4441370 h 4441370"/>
              <a:gd name="connsiteX28" fmla="*/ 8835840 w 9576707"/>
              <a:gd name="connsiteY28" fmla="*/ 4441370 h 4441370"/>
              <a:gd name="connsiteX29" fmla="*/ 8433458 w 9576707"/>
              <a:gd name="connsiteY29" fmla="*/ 4441370 h 4441370"/>
              <a:gd name="connsiteX30" fmla="*/ 7747043 w 9576707"/>
              <a:gd name="connsiteY30" fmla="*/ 4441370 h 4441370"/>
              <a:gd name="connsiteX31" fmla="*/ 7439339 w 9576707"/>
              <a:gd name="connsiteY31" fmla="*/ 4441370 h 4441370"/>
              <a:gd name="connsiteX32" fmla="*/ 6752923 w 9576707"/>
              <a:gd name="connsiteY32" fmla="*/ 4441370 h 4441370"/>
              <a:gd name="connsiteX33" fmla="*/ 6350541 w 9576707"/>
              <a:gd name="connsiteY33" fmla="*/ 4441370 h 4441370"/>
              <a:gd name="connsiteX34" fmla="*/ 6042838 w 9576707"/>
              <a:gd name="connsiteY34" fmla="*/ 4441370 h 4441370"/>
              <a:gd name="connsiteX35" fmla="*/ 5640456 w 9576707"/>
              <a:gd name="connsiteY35" fmla="*/ 4441370 h 4441370"/>
              <a:gd name="connsiteX36" fmla="*/ 4954040 w 9576707"/>
              <a:gd name="connsiteY36" fmla="*/ 4441370 h 4441370"/>
              <a:gd name="connsiteX37" fmla="*/ 4551658 w 9576707"/>
              <a:gd name="connsiteY37" fmla="*/ 4441370 h 4441370"/>
              <a:gd name="connsiteX38" fmla="*/ 4243955 w 9576707"/>
              <a:gd name="connsiteY38" fmla="*/ 4441370 h 4441370"/>
              <a:gd name="connsiteX39" fmla="*/ 3841573 w 9576707"/>
              <a:gd name="connsiteY39" fmla="*/ 4441370 h 4441370"/>
              <a:gd name="connsiteX40" fmla="*/ 3344513 w 9576707"/>
              <a:gd name="connsiteY40" fmla="*/ 4441370 h 4441370"/>
              <a:gd name="connsiteX41" fmla="*/ 2752775 w 9576707"/>
              <a:gd name="connsiteY41" fmla="*/ 4441370 h 4441370"/>
              <a:gd name="connsiteX42" fmla="*/ 2350394 w 9576707"/>
              <a:gd name="connsiteY42" fmla="*/ 4441370 h 4441370"/>
              <a:gd name="connsiteX43" fmla="*/ 1569300 w 9576707"/>
              <a:gd name="connsiteY43" fmla="*/ 4441370 h 4441370"/>
              <a:gd name="connsiteX44" fmla="*/ 977562 w 9576707"/>
              <a:gd name="connsiteY44" fmla="*/ 4441370 h 4441370"/>
              <a:gd name="connsiteX45" fmla="*/ 54451 w 9576707"/>
              <a:gd name="connsiteY45" fmla="*/ 4441370 h 4441370"/>
              <a:gd name="connsiteX46" fmla="*/ 0 w 9576707"/>
              <a:gd name="connsiteY46" fmla="*/ 4386919 h 4441370"/>
              <a:gd name="connsiteX47" fmla="*/ 0 w 9576707"/>
              <a:gd name="connsiteY47" fmla="*/ 3758711 h 4441370"/>
              <a:gd name="connsiteX48" fmla="*/ 0 w 9576707"/>
              <a:gd name="connsiteY48" fmla="*/ 3303802 h 4441370"/>
              <a:gd name="connsiteX49" fmla="*/ 0 w 9576707"/>
              <a:gd name="connsiteY49" fmla="*/ 2762244 h 4441370"/>
              <a:gd name="connsiteX50" fmla="*/ 0 w 9576707"/>
              <a:gd name="connsiteY50" fmla="*/ 2350659 h 4441370"/>
              <a:gd name="connsiteX51" fmla="*/ 0 w 9576707"/>
              <a:gd name="connsiteY51" fmla="*/ 1722451 h 4441370"/>
              <a:gd name="connsiteX52" fmla="*/ 0 w 9576707"/>
              <a:gd name="connsiteY52" fmla="*/ 1180893 h 4441370"/>
              <a:gd name="connsiteX53" fmla="*/ 0 w 9576707"/>
              <a:gd name="connsiteY53" fmla="*/ 552685 h 4441370"/>
              <a:gd name="connsiteX54" fmla="*/ 0 w 9576707"/>
              <a:gd name="connsiteY54" fmla="*/ 54451 h 4441370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9576707" h="4441370" extrusionOk="0">
                <a:moveTo>
                  <a:pt x="0" y="54451"/>
                </a:moveTo>
                <a:cubicBezTo>
                  <a:pt x="-5723" y="20849"/>
                  <a:pt x="21344" y="1139"/>
                  <a:pt x="54451" y="0"/>
                </a:cubicBezTo>
                <a:cubicBezTo>
                  <a:pt x="400097" y="-59669"/>
                  <a:pt x="593638" y="86715"/>
                  <a:pt x="835545" y="0"/>
                </a:cubicBezTo>
                <a:cubicBezTo>
                  <a:pt x="1077452" y="-86715"/>
                  <a:pt x="1201342" y="48968"/>
                  <a:pt x="1332605" y="0"/>
                </a:cubicBezTo>
                <a:cubicBezTo>
                  <a:pt x="1463868" y="-48968"/>
                  <a:pt x="1600662" y="27761"/>
                  <a:pt x="1734986" y="0"/>
                </a:cubicBezTo>
                <a:cubicBezTo>
                  <a:pt x="1869310" y="-27761"/>
                  <a:pt x="2236067" y="29722"/>
                  <a:pt x="2421402" y="0"/>
                </a:cubicBezTo>
                <a:cubicBezTo>
                  <a:pt x="2606737" y="-29722"/>
                  <a:pt x="2720915" y="41328"/>
                  <a:pt x="2918462" y="0"/>
                </a:cubicBezTo>
                <a:cubicBezTo>
                  <a:pt x="3116009" y="-41328"/>
                  <a:pt x="3376817" y="68852"/>
                  <a:pt x="3699556" y="0"/>
                </a:cubicBezTo>
                <a:cubicBezTo>
                  <a:pt x="4022295" y="-68852"/>
                  <a:pt x="3998573" y="36290"/>
                  <a:pt x="4101938" y="0"/>
                </a:cubicBezTo>
                <a:cubicBezTo>
                  <a:pt x="4205303" y="-36290"/>
                  <a:pt x="4612218" y="37261"/>
                  <a:pt x="4883032" y="0"/>
                </a:cubicBezTo>
                <a:cubicBezTo>
                  <a:pt x="5153846" y="-37261"/>
                  <a:pt x="5064671" y="20823"/>
                  <a:pt x="5190735" y="0"/>
                </a:cubicBezTo>
                <a:cubicBezTo>
                  <a:pt x="5316799" y="-20823"/>
                  <a:pt x="5643619" y="49126"/>
                  <a:pt x="5782473" y="0"/>
                </a:cubicBezTo>
                <a:cubicBezTo>
                  <a:pt x="5921327" y="-49126"/>
                  <a:pt x="6125676" y="66654"/>
                  <a:pt x="6374211" y="0"/>
                </a:cubicBezTo>
                <a:cubicBezTo>
                  <a:pt x="6622746" y="-66654"/>
                  <a:pt x="6743360" y="39740"/>
                  <a:pt x="6871271" y="0"/>
                </a:cubicBezTo>
                <a:cubicBezTo>
                  <a:pt x="6999182" y="-39740"/>
                  <a:pt x="7349718" y="34855"/>
                  <a:pt x="7652365" y="0"/>
                </a:cubicBezTo>
                <a:cubicBezTo>
                  <a:pt x="7955012" y="-34855"/>
                  <a:pt x="8219640" y="56896"/>
                  <a:pt x="8433458" y="0"/>
                </a:cubicBezTo>
                <a:cubicBezTo>
                  <a:pt x="8647276" y="-56896"/>
                  <a:pt x="8754404" y="16816"/>
                  <a:pt x="8835840" y="0"/>
                </a:cubicBezTo>
                <a:cubicBezTo>
                  <a:pt x="8917276" y="-16816"/>
                  <a:pt x="9368140" y="28396"/>
                  <a:pt x="9522256" y="0"/>
                </a:cubicBezTo>
                <a:cubicBezTo>
                  <a:pt x="9551974" y="-722"/>
                  <a:pt x="9577009" y="20295"/>
                  <a:pt x="9576707" y="54451"/>
                </a:cubicBezTo>
                <a:cubicBezTo>
                  <a:pt x="9601128" y="313634"/>
                  <a:pt x="9539783" y="512142"/>
                  <a:pt x="9576707" y="639334"/>
                </a:cubicBezTo>
                <a:cubicBezTo>
                  <a:pt x="9613631" y="766526"/>
                  <a:pt x="9573047" y="897326"/>
                  <a:pt x="9576707" y="1094243"/>
                </a:cubicBezTo>
                <a:cubicBezTo>
                  <a:pt x="9580367" y="1291160"/>
                  <a:pt x="9517134" y="1435150"/>
                  <a:pt x="9576707" y="1722451"/>
                </a:cubicBezTo>
                <a:cubicBezTo>
                  <a:pt x="9636280" y="2009752"/>
                  <a:pt x="9551023" y="2154956"/>
                  <a:pt x="9576707" y="2264010"/>
                </a:cubicBezTo>
                <a:cubicBezTo>
                  <a:pt x="9602391" y="2373064"/>
                  <a:pt x="9573404" y="2620843"/>
                  <a:pt x="9576707" y="2718919"/>
                </a:cubicBezTo>
                <a:cubicBezTo>
                  <a:pt x="9580010" y="2816995"/>
                  <a:pt x="9528272" y="2999236"/>
                  <a:pt x="9576707" y="3260477"/>
                </a:cubicBezTo>
                <a:cubicBezTo>
                  <a:pt x="9625142" y="3521718"/>
                  <a:pt x="9532245" y="3531350"/>
                  <a:pt x="9576707" y="3672062"/>
                </a:cubicBezTo>
                <a:cubicBezTo>
                  <a:pt x="9621169" y="3812774"/>
                  <a:pt x="9505296" y="4208415"/>
                  <a:pt x="9576707" y="4386919"/>
                </a:cubicBezTo>
                <a:cubicBezTo>
                  <a:pt x="9575333" y="4419750"/>
                  <a:pt x="9549633" y="4437794"/>
                  <a:pt x="9522256" y="4441370"/>
                </a:cubicBezTo>
                <a:cubicBezTo>
                  <a:pt x="9347474" y="4476053"/>
                  <a:pt x="9110152" y="4430868"/>
                  <a:pt x="8835840" y="4441370"/>
                </a:cubicBezTo>
                <a:cubicBezTo>
                  <a:pt x="8561528" y="4451872"/>
                  <a:pt x="8573012" y="4413864"/>
                  <a:pt x="8433458" y="4441370"/>
                </a:cubicBezTo>
                <a:cubicBezTo>
                  <a:pt x="8293904" y="4468876"/>
                  <a:pt x="8024503" y="4399619"/>
                  <a:pt x="7747043" y="4441370"/>
                </a:cubicBezTo>
                <a:cubicBezTo>
                  <a:pt x="7469583" y="4483121"/>
                  <a:pt x="7553465" y="4434231"/>
                  <a:pt x="7439339" y="4441370"/>
                </a:cubicBezTo>
                <a:cubicBezTo>
                  <a:pt x="7325213" y="4448509"/>
                  <a:pt x="6999190" y="4432437"/>
                  <a:pt x="6752923" y="4441370"/>
                </a:cubicBezTo>
                <a:cubicBezTo>
                  <a:pt x="6506656" y="4450303"/>
                  <a:pt x="6481806" y="4409667"/>
                  <a:pt x="6350541" y="4441370"/>
                </a:cubicBezTo>
                <a:cubicBezTo>
                  <a:pt x="6219276" y="4473073"/>
                  <a:pt x="6121962" y="4420617"/>
                  <a:pt x="6042838" y="4441370"/>
                </a:cubicBezTo>
                <a:cubicBezTo>
                  <a:pt x="5963714" y="4462123"/>
                  <a:pt x="5796582" y="4437467"/>
                  <a:pt x="5640456" y="4441370"/>
                </a:cubicBezTo>
                <a:cubicBezTo>
                  <a:pt x="5484330" y="4445273"/>
                  <a:pt x="5161470" y="4433121"/>
                  <a:pt x="4954040" y="4441370"/>
                </a:cubicBezTo>
                <a:cubicBezTo>
                  <a:pt x="4746610" y="4449619"/>
                  <a:pt x="4749035" y="4424295"/>
                  <a:pt x="4551658" y="4441370"/>
                </a:cubicBezTo>
                <a:cubicBezTo>
                  <a:pt x="4354281" y="4458445"/>
                  <a:pt x="4350864" y="4421028"/>
                  <a:pt x="4243955" y="4441370"/>
                </a:cubicBezTo>
                <a:cubicBezTo>
                  <a:pt x="4137046" y="4461712"/>
                  <a:pt x="4039577" y="4438749"/>
                  <a:pt x="3841573" y="4441370"/>
                </a:cubicBezTo>
                <a:cubicBezTo>
                  <a:pt x="3643569" y="4443991"/>
                  <a:pt x="3516546" y="4389904"/>
                  <a:pt x="3344513" y="4441370"/>
                </a:cubicBezTo>
                <a:cubicBezTo>
                  <a:pt x="3172480" y="4492836"/>
                  <a:pt x="2960418" y="4425839"/>
                  <a:pt x="2752775" y="4441370"/>
                </a:cubicBezTo>
                <a:cubicBezTo>
                  <a:pt x="2545132" y="4456901"/>
                  <a:pt x="2501517" y="4435299"/>
                  <a:pt x="2350394" y="4441370"/>
                </a:cubicBezTo>
                <a:cubicBezTo>
                  <a:pt x="2199271" y="4447441"/>
                  <a:pt x="1907307" y="4431356"/>
                  <a:pt x="1569300" y="4441370"/>
                </a:cubicBezTo>
                <a:cubicBezTo>
                  <a:pt x="1231293" y="4451384"/>
                  <a:pt x="1245340" y="4436942"/>
                  <a:pt x="977562" y="4441370"/>
                </a:cubicBezTo>
                <a:cubicBezTo>
                  <a:pt x="709784" y="4445798"/>
                  <a:pt x="392966" y="4352604"/>
                  <a:pt x="54451" y="4441370"/>
                </a:cubicBezTo>
                <a:cubicBezTo>
                  <a:pt x="20476" y="4436905"/>
                  <a:pt x="1552" y="4415312"/>
                  <a:pt x="0" y="4386919"/>
                </a:cubicBezTo>
                <a:cubicBezTo>
                  <a:pt x="-11749" y="4160362"/>
                  <a:pt x="29710" y="3939141"/>
                  <a:pt x="0" y="3758711"/>
                </a:cubicBezTo>
                <a:cubicBezTo>
                  <a:pt x="-29710" y="3578281"/>
                  <a:pt x="17216" y="3521749"/>
                  <a:pt x="0" y="3303802"/>
                </a:cubicBezTo>
                <a:cubicBezTo>
                  <a:pt x="-17216" y="3085855"/>
                  <a:pt x="35035" y="3018365"/>
                  <a:pt x="0" y="2762244"/>
                </a:cubicBezTo>
                <a:cubicBezTo>
                  <a:pt x="-35035" y="2506123"/>
                  <a:pt x="47611" y="2504116"/>
                  <a:pt x="0" y="2350659"/>
                </a:cubicBezTo>
                <a:cubicBezTo>
                  <a:pt x="-47611" y="2197203"/>
                  <a:pt x="64939" y="1919451"/>
                  <a:pt x="0" y="1722451"/>
                </a:cubicBezTo>
                <a:cubicBezTo>
                  <a:pt x="-64939" y="1525451"/>
                  <a:pt x="22848" y="1441418"/>
                  <a:pt x="0" y="1180893"/>
                </a:cubicBezTo>
                <a:cubicBezTo>
                  <a:pt x="-22848" y="920368"/>
                  <a:pt x="49450" y="736306"/>
                  <a:pt x="0" y="552685"/>
                </a:cubicBezTo>
                <a:cubicBezTo>
                  <a:pt x="-49450" y="369064"/>
                  <a:pt x="32172" y="263709"/>
                  <a:pt x="0" y="54451"/>
                </a:cubicBezTo>
                <a:close/>
              </a:path>
            </a:pathLst>
          </a:custGeom>
          <a:solidFill>
            <a:schemeClr val="bg1"/>
          </a:solidFill>
          <a:ln w="53975">
            <a:solidFill>
              <a:srgbClr val="FFC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阿里巴巴普惠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40824011"/>
      </p:ext>
    </p:extLst>
  </p:cSld>
  <p:clrMapOvr>
    <a:masterClrMapping/>
  </p:clrMapOvr>
  <p:transition/>
  <p:timing/>
</p:sldLayout>
</file>

<file path=ppt/slideLayouts/slideLayout3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userDrawn="1">
  <p:cSld name="19_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21" name="组合 20">
            <a:extLst>
              <a:ext uri="{FF2B5EF4-FFF2-40B4-BE49-F238E27FC236}">
                <a16:creationId xmlns:a16="http://schemas.microsoft.com/office/drawing/2014/main" id="{16A8E0F2-FAF4-462E-B1DE-81E74D959FF7}"/>
              </a:ext>
            </a:extLst>
          </p:cNvPr>
          <p:cNvGrpSpPr/>
          <p:nvPr userDrawn="1"/>
        </p:nvGrpSpPr>
        <p:grpSpPr>
          <a:xfrm>
            <a:off x="-247995" y="-628791"/>
            <a:ext cx="12923658" cy="8863649"/>
            <a:chOff x="-247995" y="-628791"/>
            <a:chExt cx="12923658" cy="8863649"/>
          </a:xfrm>
          <a:solidFill>
            <a:srgbClr val="FFC000"/>
          </a:solidFill>
        </p:grpSpPr>
        <p:sp>
          <p:nvSpPr>
            <p:cNvPr id="22" name="流程图: 数据 21">
              <a:extLst>
                <a:ext uri="{FF2B5EF4-FFF2-40B4-BE49-F238E27FC236}">
                  <a16:creationId xmlns:a16="http://schemas.microsoft.com/office/drawing/2014/main" id="{118D1CE8-DCB2-4892-99B2-191F003E8BB5}"/>
                </a:ext>
              </a:extLst>
            </p:cNvPr>
            <p:cNvSpPr/>
            <p:nvPr/>
          </p:nvSpPr>
          <p:spPr>
            <a:xfrm rot="784239">
              <a:off x="-247995" y="-628791"/>
              <a:ext cx="773867" cy="6279419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24" name="流程图: 数据 23">
              <a:extLst>
                <a:ext uri="{FF2B5EF4-FFF2-40B4-BE49-F238E27FC236}">
                  <a16:creationId xmlns:a16="http://schemas.microsoft.com/office/drawing/2014/main" id="{B326C856-8949-45EB-8373-DBDB34D7045C}"/>
                </a:ext>
              </a:extLst>
            </p:cNvPr>
            <p:cNvSpPr/>
            <p:nvPr/>
          </p:nvSpPr>
          <p:spPr>
            <a:xfrm rot="784239">
              <a:off x="966984" y="-395707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25" name="流程图: 数据 24">
              <a:extLst>
                <a:ext uri="{FF2B5EF4-FFF2-40B4-BE49-F238E27FC236}">
                  <a16:creationId xmlns:a16="http://schemas.microsoft.com/office/drawing/2014/main" id="{F0AAAEDB-3F9E-4ABD-8938-00EBC3788822}"/>
                </a:ext>
              </a:extLst>
            </p:cNvPr>
            <p:cNvSpPr/>
            <p:nvPr/>
          </p:nvSpPr>
          <p:spPr>
            <a:xfrm rot="784239">
              <a:off x="2181963" y="-480962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26" name="流程图: 数据 25">
              <a:extLst>
                <a:ext uri="{FF2B5EF4-FFF2-40B4-BE49-F238E27FC236}">
                  <a16:creationId xmlns:a16="http://schemas.microsoft.com/office/drawing/2014/main" id="{768EE806-6CB5-4BF7-9E6C-22716554DC49}"/>
                </a:ext>
              </a:extLst>
            </p:cNvPr>
            <p:cNvSpPr/>
            <p:nvPr/>
          </p:nvSpPr>
          <p:spPr>
            <a:xfrm rot="784239">
              <a:off x="3396942" y="-395708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27" name="流程图: 数据 26">
              <a:extLst>
                <a:ext uri="{FF2B5EF4-FFF2-40B4-BE49-F238E27FC236}">
                  <a16:creationId xmlns:a16="http://schemas.microsoft.com/office/drawing/2014/main" id="{8E45C2F2-1D42-41FB-9D81-B2C58EE59C6A}"/>
                </a:ext>
              </a:extLst>
            </p:cNvPr>
            <p:cNvSpPr/>
            <p:nvPr/>
          </p:nvSpPr>
          <p:spPr>
            <a:xfrm rot="784239">
              <a:off x="4611921" y="-342343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28" name="流程图: 数据 27">
              <a:extLst>
                <a:ext uri="{FF2B5EF4-FFF2-40B4-BE49-F238E27FC236}">
                  <a16:creationId xmlns:a16="http://schemas.microsoft.com/office/drawing/2014/main" id="{740D1612-2718-4CDA-B149-BBA090D4C6EB}"/>
                </a:ext>
              </a:extLst>
            </p:cNvPr>
            <p:cNvSpPr/>
            <p:nvPr/>
          </p:nvSpPr>
          <p:spPr>
            <a:xfrm rot="784239">
              <a:off x="5826900" y="-480962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29" name="流程图: 数据 28">
              <a:extLst>
                <a:ext uri="{FF2B5EF4-FFF2-40B4-BE49-F238E27FC236}">
                  <a16:creationId xmlns:a16="http://schemas.microsoft.com/office/drawing/2014/main" id="{6C8B4C97-9180-4363-92F7-C3A81F237522}"/>
                </a:ext>
              </a:extLst>
            </p:cNvPr>
            <p:cNvSpPr/>
            <p:nvPr/>
          </p:nvSpPr>
          <p:spPr>
            <a:xfrm rot="784239">
              <a:off x="7041879" y="-480960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30" name="流程图: 数据 29">
              <a:extLst>
                <a:ext uri="{FF2B5EF4-FFF2-40B4-BE49-F238E27FC236}">
                  <a16:creationId xmlns:a16="http://schemas.microsoft.com/office/drawing/2014/main" id="{1FFE4F17-A8D3-4ECA-BCD0-AC9149215F53}"/>
                </a:ext>
              </a:extLst>
            </p:cNvPr>
            <p:cNvSpPr/>
            <p:nvPr/>
          </p:nvSpPr>
          <p:spPr>
            <a:xfrm rot="784239">
              <a:off x="8256858" y="-342342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31" name="流程图: 数据 30">
              <a:extLst>
                <a:ext uri="{FF2B5EF4-FFF2-40B4-BE49-F238E27FC236}">
                  <a16:creationId xmlns:a16="http://schemas.microsoft.com/office/drawing/2014/main" id="{EFB8F422-3FB2-4FE3-B205-956A5C0FA5ED}"/>
                </a:ext>
              </a:extLst>
            </p:cNvPr>
            <p:cNvSpPr/>
            <p:nvPr/>
          </p:nvSpPr>
          <p:spPr>
            <a:xfrm rot="784239">
              <a:off x="9471837" y="-517982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32" name="流程图: 数据 31">
              <a:extLst>
                <a:ext uri="{FF2B5EF4-FFF2-40B4-BE49-F238E27FC236}">
                  <a16:creationId xmlns:a16="http://schemas.microsoft.com/office/drawing/2014/main" id="{115AC4A6-39A5-45C0-87FD-C0A42DABEFE6}"/>
                </a:ext>
              </a:extLst>
            </p:cNvPr>
            <p:cNvSpPr/>
            <p:nvPr/>
          </p:nvSpPr>
          <p:spPr>
            <a:xfrm rot="784239">
              <a:off x="10686816" y="-395707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33" name="流程图: 数据 32">
              <a:extLst>
                <a:ext uri="{FF2B5EF4-FFF2-40B4-BE49-F238E27FC236}">
                  <a16:creationId xmlns:a16="http://schemas.microsoft.com/office/drawing/2014/main" id="{FFB15BC0-BF06-440D-97A1-F31FE8A1C847}"/>
                </a:ext>
              </a:extLst>
            </p:cNvPr>
            <p:cNvSpPr/>
            <p:nvPr/>
          </p:nvSpPr>
          <p:spPr>
            <a:xfrm rot="784239">
              <a:off x="11901796" y="340893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</p:grpSp>
      <p:sp>
        <p:nvSpPr>
          <p:cNvPr id="34" name="PA-矩形: 圆角 15">
            <a:extLst>
              <a:ext uri="{FF2B5EF4-FFF2-40B4-BE49-F238E27FC236}">
                <a16:creationId xmlns:a16="http://schemas.microsoft.com/office/drawing/2014/main" id="{ECA436EB-9871-439F-BDFE-6D3444858AE0}"/>
              </a:ext>
            </a:extLst>
          </p:cNvPr>
          <p:cNvSpPr/>
          <p:nvPr userDrawn="1">
            <p:custDataLst>
              <p:tags r:id="rId1"/>
            </p:custDataLst>
          </p:nvPr>
        </p:nvSpPr>
        <p:spPr>
          <a:xfrm>
            <a:off x="177800" y="190501"/>
            <a:ext cx="11823699" cy="6451600"/>
          </a:xfrm>
          <a:custGeom>
            <a:gdLst>
              <a:gd name="connsiteX0" fmla="*/ 0 w 9576707"/>
              <a:gd name="connsiteY0" fmla="*/ 54451 h 4441370"/>
              <a:gd name="connsiteX1" fmla="*/ 54451 w 9576707"/>
              <a:gd name="connsiteY1" fmla="*/ 0 h 4441370"/>
              <a:gd name="connsiteX2" fmla="*/ 835545 w 9576707"/>
              <a:gd name="connsiteY2" fmla="*/ 0 h 4441370"/>
              <a:gd name="connsiteX3" fmla="*/ 1332605 w 9576707"/>
              <a:gd name="connsiteY3" fmla="*/ 0 h 4441370"/>
              <a:gd name="connsiteX4" fmla="*/ 1734986 w 9576707"/>
              <a:gd name="connsiteY4" fmla="*/ 0 h 4441370"/>
              <a:gd name="connsiteX5" fmla="*/ 2421402 w 9576707"/>
              <a:gd name="connsiteY5" fmla="*/ 0 h 4441370"/>
              <a:gd name="connsiteX6" fmla="*/ 2918462 w 9576707"/>
              <a:gd name="connsiteY6" fmla="*/ 0 h 4441370"/>
              <a:gd name="connsiteX7" fmla="*/ 3699556 w 9576707"/>
              <a:gd name="connsiteY7" fmla="*/ 0 h 4441370"/>
              <a:gd name="connsiteX8" fmla="*/ 4101938 w 9576707"/>
              <a:gd name="connsiteY8" fmla="*/ 0 h 4441370"/>
              <a:gd name="connsiteX9" fmla="*/ 4883032 w 9576707"/>
              <a:gd name="connsiteY9" fmla="*/ 0 h 4441370"/>
              <a:gd name="connsiteX10" fmla="*/ 5190735 w 9576707"/>
              <a:gd name="connsiteY10" fmla="*/ 0 h 4441370"/>
              <a:gd name="connsiteX11" fmla="*/ 5782473 w 9576707"/>
              <a:gd name="connsiteY11" fmla="*/ 0 h 4441370"/>
              <a:gd name="connsiteX12" fmla="*/ 6374211 w 9576707"/>
              <a:gd name="connsiteY12" fmla="*/ 0 h 4441370"/>
              <a:gd name="connsiteX13" fmla="*/ 6871271 w 9576707"/>
              <a:gd name="connsiteY13" fmla="*/ 0 h 4441370"/>
              <a:gd name="connsiteX14" fmla="*/ 7652365 w 9576707"/>
              <a:gd name="connsiteY14" fmla="*/ 0 h 4441370"/>
              <a:gd name="connsiteX15" fmla="*/ 8433458 w 9576707"/>
              <a:gd name="connsiteY15" fmla="*/ 0 h 4441370"/>
              <a:gd name="connsiteX16" fmla="*/ 8835840 w 9576707"/>
              <a:gd name="connsiteY16" fmla="*/ 0 h 4441370"/>
              <a:gd name="connsiteX17" fmla="*/ 9522256 w 9576707"/>
              <a:gd name="connsiteY17" fmla="*/ 0 h 4441370"/>
              <a:gd name="connsiteX18" fmla="*/ 9576707 w 9576707"/>
              <a:gd name="connsiteY18" fmla="*/ 54451 h 4441370"/>
              <a:gd name="connsiteX19" fmla="*/ 9576707 w 9576707"/>
              <a:gd name="connsiteY19" fmla="*/ 639334 h 4441370"/>
              <a:gd name="connsiteX20" fmla="*/ 9576707 w 9576707"/>
              <a:gd name="connsiteY20" fmla="*/ 1094243 h 4441370"/>
              <a:gd name="connsiteX21" fmla="*/ 9576707 w 9576707"/>
              <a:gd name="connsiteY21" fmla="*/ 1722451 h 4441370"/>
              <a:gd name="connsiteX22" fmla="*/ 9576707 w 9576707"/>
              <a:gd name="connsiteY22" fmla="*/ 2264010 h 4441370"/>
              <a:gd name="connsiteX23" fmla="*/ 9576707 w 9576707"/>
              <a:gd name="connsiteY23" fmla="*/ 2718919 h 4441370"/>
              <a:gd name="connsiteX24" fmla="*/ 9576707 w 9576707"/>
              <a:gd name="connsiteY24" fmla="*/ 3260477 h 4441370"/>
              <a:gd name="connsiteX25" fmla="*/ 9576707 w 9576707"/>
              <a:gd name="connsiteY25" fmla="*/ 3672062 h 4441370"/>
              <a:gd name="connsiteX26" fmla="*/ 9576707 w 9576707"/>
              <a:gd name="connsiteY26" fmla="*/ 4386919 h 4441370"/>
              <a:gd name="connsiteX27" fmla="*/ 9522256 w 9576707"/>
              <a:gd name="connsiteY27" fmla="*/ 4441370 h 4441370"/>
              <a:gd name="connsiteX28" fmla="*/ 8835840 w 9576707"/>
              <a:gd name="connsiteY28" fmla="*/ 4441370 h 4441370"/>
              <a:gd name="connsiteX29" fmla="*/ 8433458 w 9576707"/>
              <a:gd name="connsiteY29" fmla="*/ 4441370 h 4441370"/>
              <a:gd name="connsiteX30" fmla="*/ 7747043 w 9576707"/>
              <a:gd name="connsiteY30" fmla="*/ 4441370 h 4441370"/>
              <a:gd name="connsiteX31" fmla="*/ 7439339 w 9576707"/>
              <a:gd name="connsiteY31" fmla="*/ 4441370 h 4441370"/>
              <a:gd name="connsiteX32" fmla="*/ 6752923 w 9576707"/>
              <a:gd name="connsiteY32" fmla="*/ 4441370 h 4441370"/>
              <a:gd name="connsiteX33" fmla="*/ 6350541 w 9576707"/>
              <a:gd name="connsiteY33" fmla="*/ 4441370 h 4441370"/>
              <a:gd name="connsiteX34" fmla="*/ 6042838 w 9576707"/>
              <a:gd name="connsiteY34" fmla="*/ 4441370 h 4441370"/>
              <a:gd name="connsiteX35" fmla="*/ 5640456 w 9576707"/>
              <a:gd name="connsiteY35" fmla="*/ 4441370 h 4441370"/>
              <a:gd name="connsiteX36" fmla="*/ 4954040 w 9576707"/>
              <a:gd name="connsiteY36" fmla="*/ 4441370 h 4441370"/>
              <a:gd name="connsiteX37" fmla="*/ 4551658 w 9576707"/>
              <a:gd name="connsiteY37" fmla="*/ 4441370 h 4441370"/>
              <a:gd name="connsiteX38" fmla="*/ 4243955 w 9576707"/>
              <a:gd name="connsiteY38" fmla="*/ 4441370 h 4441370"/>
              <a:gd name="connsiteX39" fmla="*/ 3841573 w 9576707"/>
              <a:gd name="connsiteY39" fmla="*/ 4441370 h 4441370"/>
              <a:gd name="connsiteX40" fmla="*/ 3344513 w 9576707"/>
              <a:gd name="connsiteY40" fmla="*/ 4441370 h 4441370"/>
              <a:gd name="connsiteX41" fmla="*/ 2752775 w 9576707"/>
              <a:gd name="connsiteY41" fmla="*/ 4441370 h 4441370"/>
              <a:gd name="connsiteX42" fmla="*/ 2350394 w 9576707"/>
              <a:gd name="connsiteY42" fmla="*/ 4441370 h 4441370"/>
              <a:gd name="connsiteX43" fmla="*/ 1569300 w 9576707"/>
              <a:gd name="connsiteY43" fmla="*/ 4441370 h 4441370"/>
              <a:gd name="connsiteX44" fmla="*/ 977562 w 9576707"/>
              <a:gd name="connsiteY44" fmla="*/ 4441370 h 4441370"/>
              <a:gd name="connsiteX45" fmla="*/ 54451 w 9576707"/>
              <a:gd name="connsiteY45" fmla="*/ 4441370 h 4441370"/>
              <a:gd name="connsiteX46" fmla="*/ 0 w 9576707"/>
              <a:gd name="connsiteY46" fmla="*/ 4386919 h 4441370"/>
              <a:gd name="connsiteX47" fmla="*/ 0 w 9576707"/>
              <a:gd name="connsiteY47" fmla="*/ 3758711 h 4441370"/>
              <a:gd name="connsiteX48" fmla="*/ 0 w 9576707"/>
              <a:gd name="connsiteY48" fmla="*/ 3303802 h 4441370"/>
              <a:gd name="connsiteX49" fmla="*/ 0 w 9576707"/>
              <a:gd name="connsiteY49" fmla="*/ 2762244 h 4441370"/>
              <a:gd name="connsiteX50" fmla="*/ 0 w 9576707"/>
              <a:gd name="connsiteY50" fmla="*/ 2350659 h 4441370"/>
              <a:gd name="connsiteX51" fmla="*/ 0 w 9576707"/>
              <a:gd name="connsiteY51" fmla="*/ 1722451 h 4441370"/>
              <a:gd name="connsiteX52" fmla="*/ 0 w 9576707"/>
              <a:gd name="connsiteY52" fmla="*/ 1180893 h 4441370"/>
              <a:gd name="connsiteX53" fmla="*/ 0 w 9576707"/>
              <a:gd name="connsiteY53" fmla="*/ 552685 h 4441370"/>
              <a:gd name="connsiteX54" fmla="*/ 0 w 9576707"/>
              <a:gd name="connsiteY54" fmla="*/ 54451 h 4441370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9576707" h="4441370" extrusionOk="0">
                <a:moveTo>
                  <a:pt x="0" y="54451"/>
                </a:moveTo>
                <a:cubicBezTo>
                  <a:pt x="-5723" y="20849"/>
                  <a:pt x="21344" y="1139"/>
                  <a:pt x="54451" y="0"/>
                </a:cubicBezTo>
                <a:cubicBezTo>
                  <a:pt x="400097" y="-59669"/>
                  <a:pt x="593638" y="86715"/>
                  <a:pt x="835545" y="0"/>
                </a:cubicBezTo>
                <a:cubicBezTo>
                  <a:pt x="1077452" y="-86715"/>
                  <a:pt x="1201342" y="48968"/>
                  <a:pt x="1332605" y="0"/>
                </a:cubicBezTo>
                <a:cubicBezTo>
                  <a:pt x="1463868" y="-48968"/>
                  <a:pt x="1600662" y="27761"/>
                  <a:pt x="1734986" y="0"/>
                </a:cubicBezTo>
                <a:cubicBezTo>
                  <a:pt x="1869310" y="-27761"/>
                  <a:pt x="2236067" y="29722"/>
                  <a:pt x="2421402" y="0"/>
                </a:cubicBezTo>
                <a:cubicBezTo>
                  <a:pt x="2606737" y="-29722"/>
                  <a:pt x="2720915" y="41328"/>
                  <a:pt x="2918462" y="0"/>
                </a:cubicBezTo>
                <a:cubicBezTo>
                  <a:pt x="3116009" y="-41328"/>
                  <a:pt x="3376817" y="68852"/>
                  <a:pt x="3699556" y="0"/>
                </a:cubicBezTo>
                <a:cubicBezTo>
                  <a:pt x="4022295" y="-68852"/>
                  <a:pt x="3998573" y="36290"/>
                  <a:pt x="4101938" y="0"/>
                </a:cubicBezTo>
                <a:cubicBezTo>
                  <a:pt x="4205303" y="-36290"/>
                  <a:pt x="4612218" y="37261"/>
                  <a:pt x="4883032" y="0"/>
                </a:cubicBezTo>
                <a:cubicBezTo>
                  <a:pt x="5153846" y="-37261"/>
                  <a:pt x="5064671" y="20823"/>
                  <a:pt x="5190735" y="0"/>
                </a:cubicBezTo>
                <a:cubicBezTo>
                  <a:pt x="5316799" y="-20823"/>
                  <a:pt x="5643619" y="49126"/>
                  <a:pt x="5782473" y="0"/>
                </a:cubicBezTo>
                <a:cubicBezTo>
                  <a:pt x="5921327" y="-49126"/>
                  <a:pt x="6125676" y="66654"/>
                  <a:pt x="6374211" y="0"/>
                </a:cubicBezTo>
                <a:cubicBezTo>
                  <a:pt x="6622746" y="-66654"/>
                  <a:pt x="6743360" y="39740"/>
                  <a:pt x="6871271" y="0"/>
                </a:cubicBezTo>
                <a:cubicBezTo>
                  <a:pt x="6999182" y="-39740"/>
                  <a:pt x="7349718" y="34855"/>
                  <a:pt x="7652365" y="0"/>
                </a:cubicBezTo>
                <a:cubicBezTo>
                  <a:pt x="7955012" y="-34855"/>
                  <a:pt x="8219640" y="56896"/>
                  <a:pt x="8433458" y="0"/>
                </a:cubicBezTo>
                <a:cubicBezTo>
                  <a:pt x="8647276" y="-56896"/>
                  <a:pt x="8754404" y="16816"/>
                  <a:pt x="8835840" y="0"/>
                </a:cubicBezTo>
                <a:cubicBezTo>
                  <a:pt x="8917276" y="-16816"/>
                  <a:pt x="9368140" y="28396"/>
                  <a:pt x="9522256" y="0"/>
                </a:cubicBezTo>
                <a:cubicBezTo>
                  <a:pt x="9551974" y="-722"/>
                  <a:pt x="9577009" y="20295"/>
                  <a:pt x="9576707" y="54451"/>
                </a:cubicBezTo>
                <a:cubicBezTo>
                  <a:pt x="9601128" y="313634"/>
                  <a:pt x="9539783" y="512142"/>
                  <a:pt x="9576707" y="639334"/>
                </a:cubicBezTo>
                <a:cubicBezTo>
                  <a:pt x="9613631" y="766526"/>
                  <a:pt x="9573047" y="897326"/>
                  <a:pt x="9576707" y="1094243"/>
                </a:cubicBezTo>
                <a:cubicBezTo>
                  <a:pt x="9580367" y="1291160"/>
                  <a:pt x="9517134" y="1435150"/>
                  <a:pt x="9576707" y="1722451"/>
                </a:cubicBezTo>
                <a:cubicBezTo>
                  <a:pt x="9636280" y="2009752"/>
                  <a:pt x="9551023" y="2154956"/>
                  <a:pt x="9576707" y="2264010"/>
                </a:cubicBezTo>
                <a:cubicBezTo>
                  <a:pt x="9602391" y="2373064"/>
                  <a:pt x="9573404" y="2620843"/>
                  <a:pt x="9576707" y="2718919"/>
                </a:cubicBezTo>
                <a:cubicBezTo>
                  <a:pt x="9580010" y="2816995"/>
                  <a:pt x="9528272" y="2999236"/>
                  <a:pt x="9576707" y="3260477"/>
                </a:cubicBezTo>
                <a:cubicBezTo>
                  <a:pt x="9625142" y="3521718"/>
                  <a:pt x="9532245" y="3531350"/>
                  <a:pt x="9576707" y="3672062"/>
                </a:cubicBezTo>
                <a:cubicBezTo>
                  <a:pt x="9621169" y="3812774"/>
                  <a:pt x="9505296" y="4208415"/>
                  <a:pt x="9576707" y="4386919"/>
                </a:cubicBezTo>
                <a:cubicBezTo>
                  <a:pt x="9575333" y="4419750"/>
                  <a:pt x="9549633" y="4437794"/>
                  <a:pt x="9522256" y="4441370"/>
                </a:cubicBezTo>
                <a:cubicBezTo>
                  <a:pt x="9347474" y="4476053"/>
                  <a:pt x="9110152" y="4430868"/>
                  <a:pt x="8835840" y="4441370"/>
                </a:cubicBezTo>
                <a:cubicBezTo>
                  <a:pt x="8561528" y="4451872"/>
                  <a:pt x="8573012" y="4413864"/>
                  <a:pt x="8433458" y="4441370"/>
                </a:cubicBezTo>
                <a:cubicBezTo>
                  <a:pt x="8293904" y="4468876"/>
                  <a:pt x="8024503" y="4399619"/>
                  <a:pt x="7747043" y="4441370"/>
                </a:cubicBezTo>
                <a:cubicBezTo>
                  <a:pt x="7469583" y="4483121"/>
                  <a:pt x="7553465" y="4434231"/>
                  <a:pt x="7439339" y="4441370"/>
                </a:cubicBezTo>
                <a:cubicBezTo>
                  <a:pt x="7325213" y="4448509"/>
                  <a:pt x="6999190" y="4432437"/>
                  <a:pt x="6752923" y="4441370"/>
                </a:cubicBezTo>
                <a:cubicBezTo>
                  <a:pt x="6506656" y="4450303"/>
                  <a:pt x="6481806" y="4409667"/>
                  <a:pt x="6350541" y="4441370"/>
                </a:cubicBezTo>
                <a:cubicBezTo>
                  <a:pt x="6219276" y="4473073"/>
                  <a:pt x="6121962" y="4420617"/>
                  <a:pt x="6042838" y="4441370"/>
                </a:cubicBezTo>
                <a:cubicBezTo>
                  <a:pt x="5963714" y="4462123"/>
                  <a:pt x="5796582" y="4437467"/>
                  <a:pt x="5640456" y="4441370"/>
                </a:cubicBezTo>
                <a:cubicBezTo>
                  <a:pt x="5484330" y="4445273"/>
                  <a:pt x="5161470" y="4433121"/>
                  <a:pt x="4954040" y="4441370"/>
                </a:cubicBezTo>
                <a:cubicBezTo>
                  <a:pt x="4746610" y="4449619"/>
                  <a:pt x="4749035" y="4424295"/>
                  <a:pt x="4551658" y="4441370"/>
                </a:cubicBezTo>
                <a:cubicBezTo>
                  <a:pt x="4354281" y="4458445"/>
                  <a:pt x="4350864" y="4421028"/>
                  <a:pt x="4243955" y="4441370"/>
                </a:cubicBezTo>
                <a:cubicBezTo>
                  <a:pt x="4137046" y="4461712"/>
                  <a:pt x="4039577" y="4438749"/>
                  <a:pt x="3841573" y="4441370"/>
                </a:cubicBezTo>
                <a:cubicBezTo>
                  <a:pt x="3643569" y="4443991"/>
                  <a:pt x="3516546" y="4389904"/>
                  <a:pt x="3344513" y="4441370"/>
                </a:cubicBezTo>
                <a:cubicBezTo>
                  <a:pt x="3172480" y="4492836"/>
                  <a:pt x="2960418" y="4425839"/>
                  <a:pt x="2752775" y="4441370"/>
                </a:cubicBezTo>
                <a:cubicBezTo>
                  <a:pt x="2545132" y="4456901"/>
                  <a:pt x="2501517" y="4435299"/>
                  <a:pt x="2350394" y="4441370"/>
                </a:cubicBezTo>
                <a:cubicBezTo>
                  <a:pt x="2199271" y="4447441"/>
                  <a:pt x="1907307" y="4431356"/>
                  <a:pt x="1569300" y="4441370"/>
                </a:cubicBezTo>
                <a:cubicBezTo>
                  <a:pt x="1231293" y="4451384"/>
                  <a:pt x="1245340" y="4436942"/>
                  <a:pt x="977562" y="4441370"/>
                </a:cubicBezTo>
                <a:cubicBezTo>
                  <a:pt x="709784" y="4445798"/>
                  <a:pt x="392966" y="4352604"/>
                  <a:pt x="54451" y="4441370"/>
                </a:cubicBezTo>
                <a:cubicBezTo>
                  <a:pt x="20476" y="4436905"/>
                  <a:pt x="1552" y="4415312"/>
                  <a:pt x="0" y="4386919"/>
                </a:cubicBezTo>
                <a:cubicBezTo>
                  <a:pt x="-11749" y="4160362"/>
                  <a:pt x="29710" y="3939141"/>
                  <a:pt x="0" y="3758711"/>
                </a:cubicBezTo>
                <a:cubicBezTo>
                  <a:pt x="-29710" y="3578281"/>
                  <a:pt x="17216" y="3521749"/>
                  <a:pt x="0" y="3303802"/>
                </a:cubicBezTo>
                <a:cubicBezTo>
                  <a:pt x="-17216" y="3085855"/>
                  <a:pt x="35035" y="3018365"/>
                  <a:pt x="0" y="2762244"/>
                </a:cubicBezTo>
                <a:cubicBezTo>
                  <a:pt x="-35035" y="2506123"/>
                  <a:pt x="47611" y="2504116"/>
                  <a:pt x="0" y="2350659"/>
                </a:cubicBezTo>
                <a:cubicBezTo>
                  <a:pt x="-47611" y="2197203"/>
                  <a:pt x="64939" y="1919451"/>
                  <a:pt x="0" y="1722451"/>
                </a:cubicBezTo>
                <a:cubicBezTo>
                  <a:pt x="-64939" y="1525451"/>
                  <a:pt x="22848" y="1441418"/>
                  <a:pt x="0" y="1180893"/>
                </a:cubicBezTo>
                <a:cubicBezTo>
                  <a:pt x="-22848" y="920368"/>
                  <a:pt x="49450" y="736306"/>
                  <a:pt x="0" y="552685"/>
                </a:cubicBezTo>
                <a:cubicBezTo>
                  <a:pt x="-49450" y="369064"/>
                  <a:pt x="32172" y="263709"/>
                  <a:pt x="0" y="54451"/>
                </a:cubicBezTo>
                <a:close/>
              </a:path>
            </a:pathLst>
          </a:custGeom>
          <a:solidFill>
            <a:schemeClr val="bg1"/>
          </a:solidFill>
          <a:ln w="53975">
            <a:solidFill>
              <a:srgbClr val="FFC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阿里巴巴普惠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55036550"/>
      </p:ext>
    </p:extLst>
  </p:cSld>
  <p:clrMapOvr>
    <a:masterClrMapping/>
  </p:clrMapOvr>
  <p:transition/>
  <p:timing/>
</p:sldLayout>
</file>

<file path=ppt/slideLayouts/slideLayout3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userDrawn="1">
  <p:cSld name="20_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21" name="组合 20">
            <a:extLst>
              <a:ext uri="{FF2B5EF4-FFF2-40B4-BE49-F238E27FC236}">
                <a16:creationId xmlns:a16="http://schemas.microsoft.com/office/drawing/2014/main" id="{DAD798F0-8A76-4692-AC92-C619E282814D}"/>
              </a:ext>
            </a:extLst>
          </p:cNvPr>
          <p:cNvGrpSpPr/>
          <p:nvPr userDrawn="1"/>
        </p:nvGrpSpPr>
        <p:grpSpPr>
          <a:xfrm>
            <a:off x="-247995" y="-628791"/>
            <a:ext cx="12923658" cy="8863649"/>
            <a:chOff x="-247995" y="-628791"/>
            <a:chExt cx="12923658" cy="8863649"/>
          </a:xfrm>
          <a:solidFill>
            <a:srgbClr val="FFC000"/>
          </a:solidFill>
        </p:grpSpPr>
        <p:sp>
          <p:nvSpPr>
            <p:cNvPr id="22" name="流程图: 数据 21">
              <a:extLst>
                <a:ext uri="{FF2B5EF4-FFF2-40B4-BE49-F238E27FC236}">
                  <a16:creationId xmlns:a16="http://schemas.microsoft.com/office/drawing/2014/main" id="{8E568AAC-589D-4499-B26A-5BFA071DA764}"/>
                </a:ext>
              </a:extLst>
            </p:cNvPr>
            <p:cNvSpPr/>
            <p:nvPr/>
          </p:nvSpPr>
          <p:spPr>
            <a:xfrm rot="784239">
              <a:off x="-247995" y="-628791"/>
              <a:ext cx="773867" cy="6279419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24" name="流程图: 数据 23">
              <a:extLst>
                <a:ext uri="{FF2B5EF4-FFF2-40B4-BE49-F238E27FC236}">
                  <a16:creationId xmlns:a16="http://schemas.microsoft.com/office/drawing/2014/main" id="{62AC0B5E-EEB3-4585-9420-180055CA9B5D}"/>
                </a:ext>
              </a:extLst>
            </p:cNvPr>
            <p:cNvSpPr/>
            <p:nvPr/>
          </p:nvSpPr>
          <p:spPr>
            <a:xfrm rot="784239">
              <a:off x="966984" y="-395707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25" name="流程图: 数据 24">
              <a:extLst>
                <a:ext uri="{FF2B5EF4-FFF2-40B4-BE49-F238E27FC236}">
                  <a16:creationId xmlns:a16="http://schemas.microsoft.com/office/drawing/2014/main" id="{E51169AE-FA62-4A90-8ABC-61DC8A7A0FF1}"/>
                </a:ext>
              </a:extLst>
            </p:cNvPr>
            <p:cNvSpPr/>
            <p:nvPr/>
          </p:nvSpPr>
          <p:spPr>
            <a:xfrm rot="784239">
              <a:off x="2181963" y="-480962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26" name="流程图: 数据 25">
              <a:extLst>
                <a:ext uri="{FF2B5EF4-FFF2-40B4-BE49-F238E27FC236}">
                  <a16:creationId xmlns:a16="http://schemas.microsoft.com/office/drawing/2014/main" id="{CACEE70B-63DE-40C3-8445-B625AFA7D7D9}"/>
                </a:ext>
              </a:extLst>
            </p:cNvPr>
            <p:cNvSpPr/>
            <p:nvPr/>
          </p:nvSpPr>
          <p:spPr>
            <a:xfrm rot="784239">
              <a:off x="3396942" y="-395708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27" name="流程图: 数据 26">
              <a:extLst>
                <a:ext uri="{FF2B5EF4-FFF2-40B4-BE49-F238E27FC236}">
                  <a16:creationId xmlns:a16="http://schemas.microsoft.com/office/drawing/2014/main" id="{036D84BF-8B51-4F2A-BD14-C057E5F54BA7}"/>
                </a:ext>
              </a:extLst>
            </p:cNvPr>
            <p:cNvSpPr/>
            <p:nvPr/>
          </p:nvSpPr>
          <p:spPr>
            <a:xfrm rot="784239">
              <a:off x="4611921" y="-342343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28" name="流程图: 数据 27">
              <a:extLst>
                <a:ext uri="{FF2B5EF4-FFF2-40B4-BE49-F238E27FC236}">
                  <a16:creationId xmlns:a16="http://schemas.microsoft.com/office/drawing/2014/main" id="{E3AE2C39-1996-4220-B94A-E56316EF75E4}"/>
                </a:ext>
              </a:extLst>
            </p:cNvPr>
            <p:cNvSpPr/>
            <p:nvPr/>
          </p:nvSpPr>
          <p:spPr>
            <a:xfrm rot="784239">
              <a:off x="5826900" y="-480962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29" name="流程图: 数据 28">
              <a:extLst>
                <a:ext uri="{FF2B5EF4-FFF2-40B4-BE49-F238E27FC236}">
                  <a16:creationId xmlns:a16="http://schemas.microsoft.com/office/drawing/2014/main" id="{491C633C-3A58-481D-8255-906D70A24EAD}"/>
                </a:ext>
              </a:extLst>
            </p:cNvPr>
            <p:cNvSpPr/>
            <p:nvPr/>
          </p:nvSpPr>
          <p:spPr>
            <a:xfrm rot="784239">
              <a:off x="7041879" y="-480960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30" name="流程图: 数据 29">
              <a:extLst>
                <a:ext uri="{FF2B5EF4-FFF2-40B4-BE49-F238E27FC236}">
                  <a16:creationId xmlns:a16="http://schemas.microsoft.com/office/drawing/2014/main" id="{C4A00D83-4234-4690-A6CC-3ABF76922D93}"/>
                </a:ext>
              </a:extLst>
            </p:cNvPr>
            <p:cNvSpPr/>
            <p:nvPr/>
          </p:nvSpPr>
          <p:spPr>
            <a:xfrm rot="784239">
              <a:off x="8256858" y="-342342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31" name="流程图: 数据 30">
              <a:extLst>
                <a:ext uri="{FF2B5EF4-FFF2-40B4-BE49-F238E27FC236}">
                  <a16:creationId xmlns:a16="http://schemas.microsoft.com/office/drawing/2014/main" id="{BA3E9DA1-26FF-4F8A-9EB6-AFC4F4C77FF6}"/>
                </a:ext>
              </a:extLst>
            </p:cNvPr>
            <p:cNvSpPr/>
            <p:nvPr/>
          </p:nvSpPr>
          <p:spPr>
            <a:xfrm rot="784239">
              <a:off x="9471837" y="-517982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32" name="流程图: 数据 31">
              <a:extLst>
                <a:ext uri="{FF2B5EF4-FFF2-40B4-BE49-F238E27FC236}">
                  <a16:creationId xmlns:a16="http://schemas.microsoft.com/office/drawing/2014/main" id="{D464E08E-6139-42E9-9205-0DEC68A42983}"/>
                </a:ext>
              </a:extLst>
            </p:cNvPr>
            <p:cNvSpPr/>
            <p:nvPr/>
          </p:nvSpPr>
          <p:spPr>
            <a:xfrm rot="784239">
              <a:off x="10686816" y="-395707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33" name="流程图: 数据 32">
              <a:extLst>
                <a:ext uri="{FF2B5EF4-FFF2-40B4-BE49-F238E27FC236}">
                  <a16:creationId xmlns:a16="http://schemas.microsoft.com/office/drawing/2014/main" id="{7104FA4A-802C-4C54-8B5E-3A084BE699BB}"/>
                </a:ext>
              </a:extLst>
            </p:cNvPr>
            <p:cNvSpPr/>
            <p:nvPr/>
          </p:nvSpPr>
          <p:spPr>
            <a:xfrm rot="784239">
              <a:off x="11901796" y="340893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</p:grpSp>
      <p:sp>
        <p:nvSpPr>
          <p:cNvPr id="34" name="PA-矩形: 圆角 15">
            <a:extLst>
              <a:ext uri="{FF2B5EF4-FFF2-40B4-BE49-F238E27FC236}">
                <a16:creationId xmlns:a16="http://schemas.microsoft.com/office/drawing/2014/main" id="{627B56AB-BB61-4ABA-94C8-BE50877AA098}"/>
              </a:ext>
            </a:extLst>
          </p:cNvPr>
          <p:cNvSpPr/>
          <p:nvPr userDrawn="1">
            <p:custDataLst>
              <p:tags r:id="rId1"/>
            </p:custDataLst>
          </p:nvPr>
        </p:nvSpPr>
        <p:spPr>
          <a:xfrm>
            <a:off x="177800" y="190501"/>
            <a:ext cx="11823699" cy="6451600"/>
          </a:xfrm>
          <a:custGeom>
            <a:gdLst>
              <a:gd name="connsiteX0" fmla="*/ 0 w 9576707"/>
              <a:gd name="connsiteY0" fmla="*/ 54451 h 4441370"/>
              <a:gd name="connsiteX1" fmla="*/ 54451 w 9576707"/>
              <a:gd name="connsiteY1" fmla="*/ 0 h 4441370"/>
              <a:gd name="connsiteX2" fmla="*/ 835545 w 9576707"/>
              <a:gd name="connsiteY2" fmla="*/ 0 h 4441370"/>
              <a:gd name="connsiteX3" fmla="*/ 1332605 w 9576707"/>
              <a:gd name="connsiteY3" fmla="*/ 0 h 4441370"/>
              <a:gd name="connsiteX4" fmla="*/ 1734986 w 9576707"/>
              <a:gd name="connsiteY4" fmla="*/ 0 h 4441370"/>
              <a:gd name="connsiteX5" fmla="*/ 2421402 w 9576707"/>
              <a:gd name="connsiteY5" fmla="*/ 0 h 4441370"/>
              <a:gd name="connsiteX6" fmla="*/ 2918462 w 9576707"/>
              <a:gd name="connsiteY6" fmla="*/ 0 h 4441370"/>
              <a:gd name="connsiteX7" fmla="*/ 3699556 w 9576707"/>
              <a:gd name="connsiteY7" fmla="*/ 0 h 4441370"/>
              <a:gd name="connsiteX8" fmla="*/ 4101938 w 9576707"/>
              <a:gd name="connsiteY8" fmla="*/ 0 h 4441370"/>
              <a:gd name="connsiteX9" fmla="*/ 4883032 w 9576707"/>
              <a:gd name="connsiteY9" fmla="*/ 0 h 4441370"/>
              <a:gd name="connsiteX10" fmla="*/ 5190735 w 9576707"/>
              <a:gd name="connsiteY10" fmla="*/ 0 h 4441370"/>
              <a:gd name="connsiteX11" fmla="*/ 5782473 w 9576707"/>
              <a:gd name="connsiteY11" fmla="*/ 0 h 4441370"/>
              <a:gd name="connsiteX12" fmla="*/ 6374211 w 9576707"/>
              <a:gd name="connsiteY12" fmla="*/ 0 h 4441370"/>
              <a:gd name="connsiteX13" fmla="*/ 6871271 w 9576707"/>
              <a:gd name="connsiteY13" fmla="*/ 0 h 4441370"/>
              <a:gd name="connsiteX14" fmla="*/ 7652365 w 9576707"/>
              <a:gd name="connsiteY14" fmla="*/ 0 h 4441370"/>
              <a:gd name="connsiteX15" fmla="*/ 8433458 w 9576707"/>
              <a:gd name="connsiteY15" fmla="*/ 0 h 4441370"/>
              <a:gd name="connsiteX16" fmla="*/ 8835840 w 9576707"/>
              <a:gd name="connsiteY16" fmla="*/ 0 h 4441370"/>
              <a:gd name="connsiteX17" fmla="*/ 9522256 w 9576707"/>
              <a:gd name="connsiteY17" fmla="*/ 0 h 4441370"/>
              <a:gd name="connsiteX18" fmla="*/ 9576707 w 9576707"/>
              <a:gd name="connsiteY18" fmla="*/ 54451 h 4441370"/>
              <a:gd name="connsiteX19" fmla="*/ 9576707 w 9576707"/>
              <a:gd name="connsiteY19" fmla="*/ 639334 h 4441370"/>
              <a:gd name="connsiteX20" fmla="*/ 9576707 w 9576707"/>
              <a:gd name="connsiteY20" fmla="*/ 1094243 h 4441370"/>
              <a:gd name="connsiteX21" fmla="*/ 9576707 w 9576707"/>
              <a:gd name="connsiteY21" fmla="*/ 1722451 h 4441370"/>
              <a:gd name="connsiteX22" fmla="*/ 9576707 w 9576707"/>
              <a:gd name="connsiteY22" fmla="*/ 2264010 h 4441370"/>
              <a:gd name="connsiteX23" fmla="*/ 9576707 w 9576707"/>
              <a:gd name="connsiteY23" fmla="*/ 2718919 h 4441370"/>
              <a:gd name="connsiteX24" fmla="*/ 9576707 w 9576707"/>
              <a:gd name="connsiteY24" fmla="*/ 3260477 h 4441370"/>
              <a:gd name="connsiteX25" fmla="*/ 9576707 w 9576707"/>
              <a:gd name="connsiteY25" fmla="*/ 3672062 h 4441370"/>
              <a:gd name="connsiteX26" fmla="*/ 9576707 w 9576707"/>
              <a:gd name="connsiteY26" fmla="*/ 4386919 h 4441370"/>
              <a:gd name="connsiteX27" fmla="*/ 9522256 w 9576707"/>
              <a:gd name="connsiteY27" fmla="*/ 4441370 h 4441370"/>
              <a:gd name="connsiteX28" fmla="*/ 8835840 w 9576707"/>
              <a:gd name="connsiteY28" fmla="*/ 4441370 h 4441370"/>
              <a:gd name="connsiteX29" fmla="*/ 8433458 w 9576707"/>
              <a:gd name="connsiteY29" fmla="*/ 4441370 h 4441370"/>
              <a:gd name="connsiteX30" fmla="*/ 7747043 w 9576707"/>
              <a:gd name="connsiteY30" fmla="*/ 4441370 h 4441370"/>
              <a:gd name="connsiteX31" fmla="*/ 7439339 w 9576707"/>
              <a:gd name="connsiteY31" fmla="*/ 4441370 h 4441370"/>
              <a:gd name="connsiteX32" fmla="*/ 6752923 w 9576707"/>
              <a:gd name="connsiteY32" fmla="*/ 4441370 h 4441370"/>
              <a:gd name="connsiteX33" fmla="*/ 6350541 w 9576707"/>
              <a:gd name="connsiteY33" fmla="*/ 4441370 h 4441370"/>
              <a:gd name="connsiteX34" fmla="*/ 6042838 w 9576707"/>
              <a:gd name="connsiteY34" fmla="*/ 4441370 h 4441370"/>
              <a:gd name="connsiteX35" fmla="*/ 5640456 w 9576707"/>
              <a:gd name="connsiteY35" fmla="*/ 4441370 h 4441370"/>
              <a:gd name="connsiteX36" fmla="*/ 4954040 w 9576707"/>
              <a:gd name="connsiteY36" fmla="*/ 4441370 h 4441370"/>
              <a:gd name="connsiteX37" fmla="*/ 4551658 w 9576707"/>
              <a:gd name="connsiteY37" fmla="*/ 4441370 h 4441370"/>
              <a:gd name="connsiteX38" fmla="*/ 4243955 w 9576707"/>
              <a:gd name="connsiteY38" fmla="*/ 4441370 h 4441370"/>
              <a:gd name="connsiteX39" fmla="*/ 3841573 w 9576707"/>
              <a:gd name="connsiteY39" fmla="*/ 4441370 h 4441370"/>
              <a:gd name="connsiteX40" fmla="*/ 3344513 w 9576707"/>
              <a:gd name="connsiteY40" fmla="*/ 4441370 h 4441370"/>
              <a:gd name="connsiteX41" fmla="*/ 2752775 w 9576707"/>
              <a:gd name="connsiteY41" fmla="*/ 4441370 h 4441370"/>
              <a:gd name="connsiteX42" fmla="*/ 2350394 w 9576707"/>
              <a:gd name="connsiteY42" fmla="*/ 4441370 h 4441370"/>
              <a:gd name="connsiteX43" fmla="*/ 1569300 w 9576707"/>
              <a:gd name="connsiteY43" fmla="*/ 4441370 h 4441370"/>
              <a:gd name="connsiteX44" fmla="*/ 977562 w 9576707"/>
              <a:gd name="connsiteY44" fmla="*/ 4441370 h 4441370"/>
              <a:gd name="connsiteX45" fmla="*/ 54451 w 9576707"/>
              <a:gd name="connsiteY45" fmla="*/ 4441370 h 4441370"/>
              <a:gd name="connsiteX46" fmla="*/ 0 w 9576707"/>
              <a:gd name="connsiteY46" fmla="*/ 4386919 h 4441370"/>
              <a:gd name="connsiteX47" fmla="*/ 0 w 9576707"/>
              <a:gd name="connsiteY47" fmla="*/ 3758711 h 4441370"/>
              <a:gd name="connsiteX48" fmla="*/ 0 w 9576707"/>
              <a:gd name="connsiteY48" fmla="*/ 3303802 h 4441370"/>
              <a:gd name="connsiteX49" fmla="*/ 0 w 9576707"/>
              <a:gd name="connsiteY49" fmla="*/ 2762244 h 4441370"/>
              <a:gd name="connsiteX50" fmla="*/ 0 w 9576707"/>
              <a:gd name="connsiteY50" fmla="*/ 2350659 h 4441370"/>
              <a:gd name="connsiteX51" fmla="*/ 0 w 9576707"/>
              <a:gd name="connsiteY51" fmla="*/ 1722451 h 4441370"/>
              <a:gd name="connsiteX52" fmla="*/ 0 w 9576707"/>
              <a:gd name="connsiteY52" fmla="*/ 1180893 h 4441370"/>
              <a:gd name="connsiteX53" fmla="*/ 0 w 9576707"/>
              <a:gd name="connsiteY53" fmla="*/ 552685 h 4441370"/>
              <a:gd name="connsiteX54" fmla="*/ 0 w 9576707"/>
              <a:gd name="connsiteY54" fmla="*/ 54451 h 4441370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9576707" h="4441370" extrusionOk="0">
                <a:moveTo>
                  <a:pt x="0" y="54451"/>
                </a:moveTo>
                <a:cubicBezTo>
                  <a:pt x="-5723" y="20849"/>
                  <a:pt x="21344" y="1139"/>
                  <a:pt x="54451" y="0"/>
                </a:cubicBezTo>
                <a:cubicBezTo>
                  <a:pt x="400097" y="-59669"/>
                  <a:pt x="593638" y="86715"/>
                  <a:pt x="835545" y="0"/>
                </a:cubicBezTo>
                <a:cubicBezTo>
                  <a:pt x="1077452" y="-86715"/>
                  <a:pt x="1201342" y="48968"/>
                  <a:pt x="1332605" y="0"/>
                </a:cubicBezTo>
                <a:cubicBezTo>
                  <a:pt x="1463868" y="-48968"/>
                  <a:pt x="1600662" y="27761"/>
                  <a:pt x="1734986" y="0"/>
                </a:cubicBezTo>
                <a:cubicBezTo>
                  <a:pt x="1869310" y="-27761"/>
                  <a:pt x="2236067" y="29722"/>
                  <a:pt x="2421402" y="0"/>
                </a:cubicBezTo>
                <a:cubicBezTo>
                  <a:pt x="2606737" y="-29722"/>
                  <a:pt x="2720915" y="41328"/>
                  <a:pt x="2918462" y="0"/>
                </a:cubicBezTo>
                <a:cubicBezTo>
                  <a:pt x="3116009" y="-41328"/>
                  <a:pt x="3376817" y="68852"/>
                  <a:pt x="3699556" y="0"/>
                </a:cubicBezTo>
                <a:cubicBezTo>
                  <a:pt x="4022295" y="-68852"/>
                  <a:pt x="3998573" y="36290"/>
                  <a:pt x="4101938" y="0"/>
                </a:cubicBezTo>
                <a:cubicBezTo>
                  <a:pt x="4205303" y="-36290"/>
                  <a:pt x="4612218" y="37261"/>
                  <a:pt x="4883032" y="0"/>
                </a:cubicBezTo>
                <a:cubicBezTo>
                  <a:pt x="5153846" y="-37261"/>
                  <a:pt x="5064671" y="20823"/>
                  <a:pt x="5190735" y="0"/>
                </a:cubicBezTo>
                <a:cubicBezTo>
                  <a:pt x="5316799" y="-20823"/>
                  <a:pt x="5643619" y="49126"/>
                  <a:pt x="5782473" y="0"/>
                </a:cubicBezTo>
                <a:cubicBezTo>
                  <a:pt x="5921327" y="-49126"/>
                  <a:pt x="6125676" y="66654"/>
                  <a:pt x="6374211" y="0"/>
                </a:cubicBezTo>
                <a:cubicBezTo>
                  <a:pt x="6622746" y="-66654"/>
                  <a:pt x="6743360" y="39740"/>
                  <a:pt x="6871271" y="0"/>
                </a:cubicBezTo>
                <a:cubicBezTo>
                  <a:pt x="6999182" y="-39740"/>
                  <a:pt x="7349718" y="34855"/>
                  <a:pt x="7652365" y="0"/>
                </a:cubicBezTo>
                <a:cubicBezTo>
                  <a:pt x="7955012" y="-34855"/>
                  <a:pt x="8219640" y="56896"/>
                  <a:pt x="8433458" y="0"/>
                </a:cubicBezTo>
                <a:cubicBezTo>
                  <a:pt x="8647276" y="-56896"/>
                  <a:pt x="8754404" y="16816"/>
                  <a:pt x="8835840" y="0"/>
                </a:cubicBezTo>
                <a:cubicBezTo>
                  <a:pt x="8917276" y="-16816"/>
                  <a:pt x="9368140" y="28396"/>
                  <a:pt x="9522256" y="0"/>
                </a:cubicBezTo>
                <a:cubicBezTo>
                  <a:pt x="9551974" y="-722"/>
                  <a:pt x="9577009" y="20295"/>
                  <a:pt x="9576707" y="54451"/>
                </a:cubicBezTo>
                <a:cubicBezTo>
                  <a:pt x="9601128" y="313634"/>
                  <a:pt x="9539783" y="512142"/>
                  <a:pt x="9576707" y="639334"/>
                </a:cubicBezTo>
                <a:cubicBezTo>
                  <a:pt x="9613631" y="766526"/>
                  <a:pt x="9573047" y="897326"/>
                  <a:pt x="9576707" y="1094243"/>
                </a:cubicBezTo>
                <a:cubicBezTo>
                  <a:pt x="9580367" y="1291160"/>
                  <a:pt x="9517134" y="1435150"/>
                  <a:pt x="9576707" y="1722451"/>
                </a:cubicBezTo>
                <a:cubicBezTo>
                  <a:pt x="9636280" y="2009752"/>
                  <a:pt x="9551023" y="2154956"/>
                  <a:pt x="9576707" y="2264010"/>
                </a:cubicBezTo>
                <a:cubicBezTo>
                  <a:pt x="9602391" y="2373064"/>
                  <a:pt x="9573404" y="2620843"/>
                  <a:pt x="9576707" y="2718919"/>
                </a:cubicBezTo>
                <a:cubicBezTo>
                  <a:pt x="9580010" y="2816995"/>
                  <a:pt x="9528272" y="2999236"/>
                  <a:pt x="9576707" y="3260477"/>
                </a:cubicBezTo>
                <a:cubicBezTo>
                  <a:pt x="9625142" y="3521718"/>
                  <a:pt x="9532245" y="3531350"/>
                  <a:pt x="9576707" y="3672062"/>
                </a:cubicBezTo>
                <a:cubicBezTo>
                  <a:pt x="9621169" y="3812774"/>
                  <a:pt x="9505296" y="4208415"/>
                  <a:pt x="9576707" y="4386919"/>
                </a:cubicBezTo>
                <a:cubicBezTo>
                  <a:pt x="9575333" y="4419750"/>
                  <a:pt x="9549633" y="4437794"/>
                  <a:pt x="9522256" y="4441370"/>
                </a:cubicBezTo>
                <a:cubicBezTo>
                  <a:pt x="9347474" y="4476053"/>
                  <a:pt x="9110152" y="4430868"/>
                  <a:pt x="8835840" y="4441370"/>
                </a:cubicBezTo>
                <a:cubicBezTo>
                  <a:pt x="8561528" y="4451872"/>
                  <a:pt x="8573012" y="4413864"/>
                  <a:pt x="8433458" y="4441370"/>
                </a:cubicBezTo>
                <a:cubicBezTo>
                  <a:pt x="8293904" y="4468876"/>
                  <a:pt x="8024503" y="4399619"/>
                  <a:pt x="7747043" y="4441370"/>
                </a:cubicBezTo>
                <a:cubicBezTo>
                  <a:pt x="7469583" y="4483121"/>
                  <a:pt x="7553465" y="4434231"/>
                  <a:pt x="7439339" y="4441370"/>
                </a:cubicBezTo>
                <a:cubicBezTo>
                  <a:pt x="7325213" y="4448509"/>
                  <a:pt x="6999190" y="4432437"/>
                  <a:pt x="6752923" y="4441370"/>
                </a:cubicBezTo>
                <a:cubicBezTo>
                  <a:pt x="6506656" y="4450303"/>
                  <a:pt x="6481806" y="4409667"/>
                  <a:pt x="6350541" y="4441370"/>
                </a:cubicBezTo>
                <a:cubicBezTo>
                  <a:pt x="6219276" y="4473073"/>
                  <a:pt x="6121962" y="4420617"/>
                  <a:pt x="6042838" y="4441370"/>
                </a:cubicBezTo>
                <a:cubicBezTo>
                  <a:pt x="5963714" y="4462123"/>
                  <a:pt x="5796582" y="4437467"/>
                  <a:pt x="5640456" y="4441370"/>
                </a:cubicBezTo>
                <a:cubicBezTo>
                  <a:pt x="5484330" y="4445273"/>
                  <a:pt x="5161470" y="4433121"/>
                  <a:pt x="4954040" y="4441370"/>
                </a:cubicBezTo>
                <a:cubicBezTo>
                  <a:pt x="4746610" y="4449619"/>
                  <a:pt x="4749035" y="4424295"/>
                  <a:pt x="4551658" y="4441370"/>
                </a:cubicBezTo>
                <a:cubicBezTo>
                  <a:pt x="4354281" y="4458445"/>
                  <a:pt x="4350864" y="4421028"/>
                  <a:pt x="4243955" y="4441370"/>
                </a:cubicBezTo>
                <a:cubicBezTo>
                  <a:pt x="4137046" y="4461712"/>
                  <a:pt x="4039577" y="4438749"/>
                  <a:pt x="3841573" y="4441370"/>
                </a:cubicBezTo>
                <a:cubicBezTo>
                  <a:pt x="3643569" y="4443991"/>
                  <a:pt x="3516546" y="4389904"/>
                  <a:pt x="3344513" y="4441370"/>
                </a:cubicBezTo>
                <a:cubicBezTo>
                  <a:pt x="3172480" y="4492836"/>
                  <a:pt x="2960418" y="4425839"/>
                  <a:pt x="2752775" y="4441370"/>
                </a:cubicBezTo>
                <a:cubicBezTo>
                  <a:pt x="2545132" y="4456901"/>
                  <a:pt x="2501517" y="4435299"/>
                  <a:pt x="2350394" y="4441370"/>
                </a:cubicBezTo>
                <a:cubicBezTo>
                  <a:pt x="2199271" y="4447441"/>
                  <a:pt x="1907307" y="4431356"/>
                  <a:pt x="1569300" y="4441370"/>
                </a:cubicBezTo>
                <a:cubicBezTo>
                  <a:pt x="1231293" y="4451384"/>
                  <a:pt x="1245340" y="4436942"/>
                  <a:pt x="977562" y="4441370"/>
                </a:cubicBezTo>
                <a:cubicBezTo>
                  <a:pt x="709784" y="4445798"/>
                  <a:pt x="392966" y="4352604"/>
                  <a:pt x="54451" y="4441370"/>
                </a:cubicBezTo>
                <a:cubicBezTo>
                  <a:pt x="20476" y="4436905"/>
                  <a:pt x="1552" y="4415312"/>
                  <a:pt x="0" y="4386919"/>
                </a:cubicBezTo>
                <a:cubicBezTo>
                  <a:pt x="-11749" y="4160362"/>
                  <a:pt x="29710" y="3939141"/>
                  <a:pt x="0" y="3758711"/>
                </a:cubicBezTo>
                <a:cubicBezTo>
                  <a:pt x="-29710" y="3578281"/>
                  <a:pt x="17216" y="3521749"/>
                  <a:pt x="0" y="3303802"/>
                </a:cubicBezTo>
                <a:cubicBezTo>
                  <a:pt x="-17216" y="3085855"/>
                  <a:pt x="35035" y="3018365"/>
                  <a:pt x="0" y="2762244"/>
                </a:cubicBezTo>
                <a:cubicBezTo>
                  <a:pt x="-35035" y="2506123"/>
                  <a:pt x="47611" y="2504116"/>
                  <a:pt x="0" y="2350659"/>
                </a:cubicBezTo>
                <a:cubicBezTo>
                  <a:pt x="-47611" y="2197203"/>
                  <a:pt x="64939" y="1919451"/>
                  <a:pt x="0" y="1722451"/>
                </a:cubicBezTo>
                <a:cubicBezTo>
                  <a:pt x="-64939" y="1525451"/>
                  <a:pt x="22848" y="1441418"/>
                  <a:pt x="0" y="1180893"/>
                </a:cubicBezTo>
                <a:cubicBezTo>
                  <a:pt x="-22848" y="920368"/>
                  <a:pt x="49450" y="736306"/>
                  <a:pt x="0" y="552685"/>
                </a:cubicBezTo>
                <a:cubicBezTo>
                  <a:pt x="-49450" y="369064"/>
                  <a:pt x="32172" y="263709"/>
                  <a:pt x="0" y="54451"/>
                </a:cubicBezTo>
                <a:close/>
              </a:path>
            </a:pathLst>
          </a:custGeom>
          <a:solidFill>
            <a:schemeClr val="bg1"/>
          </a:solidFill>
          <a:ln w="53975">
            <a:solidFill>
              <a:srgbClr val="FFC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阿里巴巴普惠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40340429"/>
      </p:ext>
    </p:extLst>
  </p:cSld>
  <p:clrMapOvr>
    <a:masterClrMapping/>
  </p:clrMapOvr>
  <p:transition/>
  <p:timing/>
</p:sldLayout>
</file>

<file path=ppt/slideLayouts/slideLayout3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userDrawn="1">
  <p:cSld name="21_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21" name="组合 20">
            <a:extLst>
              <a:ext uri="{FF2B5EF4-FFF2-40B4-BE49-F238E27FC236}">
                <a16:creationId xmlns:a16="http://schemas.microsoft.com/office/drawing/2014/main" id="{A7A7F52B-AAE3-42C7-9561-6A87B788A2E1}"/>
              </a:ext>
            </a:extLst>
          </p:cNvPr>
          <p:cNvGrpSpPr/>
          <p:nvPr userDrawn="1"/>
        </p:nvGrpSpPr>
        <p:grpSpPr>
          <a:xfrm>
            <a:off x="-247995" y="-628791"/>
            <a:ext cx="12923658" cy="8863649"/>
            <a:chOff x="-247995" y="-628791"/>
            <a:chExt cx="12923658" cy="8863649"/>
          </a:xfrm>
          <a:solidFill>
            <a:srgbClr val="FFC000"/>
          </a:solidFill>
        </p:grpSpPr>
        <p:sp>
          <p:nvSpPr>
            <p:cNvPr id="22" name="流程图: 数据 21">
              <a:extLst>
                <a:ext uri="{FF2B5EF4-FFF2-40B4-BE49-F238E27FC236}">
                  <a16:creationId xmlns:a16="http://schemas.microsoft.com/office/drawing/2014/main" id="{0628D845-1360-4DC6-8534-9FBA5E852E47}"/>
                </a:ext>
              </a:extLst>
            </p:cNvPr>
            <p:cNvSpPr/>
            <p:nvPr/>
          </p:nvSpPr>
          <p:spPr>
            <a:xfrm rot="784239">
              <a:off x="-247995" y="-628791"/>
              <a:ext cx="773867" cy="6279419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24" name="流程图: 数据 23">
              <a:extLst>
                <a:ext uri="{FF2B5EF4-FFF2-40B4-BE49-F238E27FC236}">
                  <a16:creationId xmlns:a16="http://schemas.microsoft.com/office/drawing/2014/main" id="{B51F6D6C-7354-4CD8-808E-61C8FAED5EA2}"/>
                </a:ext>
              </a:extLst>
            </p:cNvPr>
            <p:cNvSpPr/>
            <p:nvPr/>
          </p:nvSpPr>
          <p:spPr>
            <a:xfrm rot="784239">
              <a:off x="966984" y="-395707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25" name="流程图: 数据 24">
              <a:extLst>
                <a:ext uri="{FF2B5EF4-FFF2-40B4-BE49-F238E27FC236}">
                  <a16:creationId xmlns:a16="http://schemas.microsoft.com/office/drawing/2014/main" id="{1FE48DC7-9F92-475D-97A1-B84B86E12712}"/>
                </a:ext>
              </a:extLst>
            </p:cNvPr>
            <p:cNvSpPr/>
            <p:nvPr/>
          </p:nvSpPr>
          <p:spPr>
            <a:xfrm rot="784239">
              <a:off x="2181963" y="-480962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26" name="流程图: 数据 25">
              <a:extLst>
                <a:ext uri="{FF2B5EF4-FFF2-40B4-BE49-F238E27FC236}">
                  <a16:creationId xmlns:a16="http://schemas.microsoft.com/office/drawing/2014/main" id="{8B33FB48-F71C-4853-B5A1-A912ED466868}"/>
                </a:ext>
              </a:extLst>
            </p:cNvPr>
            <p:cNvSpPr/>
            <p:nvPr/>
          </p:nvSpPr>
          <p:spPr>
            <a:xfrm rot="784239">
              <a:off x="3396942" y="-395708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27" name="流程图: 数据 26">
              <a:extLst>
                <a:ext uri="{FF2B5EF4-FFF2-40B4-BE49-F238E27FC236}">
                  <a16:creationId xmlns:a16="http://schemas.microsoft.com/office/drawing/2014/main" id="{E37A931B-65E6-4B77-9C44-80C5F27DD7DE}"/>
                </a:ext>
              </a:extLst>
            </p:cNvPr>
            <p:cNvSpPr/>
            <p:nvPr/>
          </p:nvSpPr>
          <p:spPr>
            <a:xfrm rot="784239">
              <a:off x="4611921" y="-342343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28" name="流程图: 数据 27">
              <a:extLst>
                <a:ext uri="{FF2B5EF4-FFF2-40B4-BE49-F238E27FC236}">
                  <a16:creationId xmlns:a16="http://schemas.microsoft.com/office/drawing/2014/main" id="{78321CAF-7B27-4E6C-BF48-0C2060AE3191}"/>
                </a:ext>
              </a:extLst>
            </p:cNvPr>
            <p:cNvSpPr/>
            <p:nvPr/>
          </p:nvSpPr>
          <p:spPr>
            <a:xfrm rot="784239">
              <a:off x="5826900" y="-480962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29" name="流程图: 数据 28">
              <a:extLst>
                <a:ext uri="{FF2B5EF4-FFF2-40B4-BE49-F238E27FC236}">
                  <a16:creationId xmlns:a16="http://schemas.microsoft.com/office/drawing/2014/main" id="{473A2D27-F299-4B3B-ABB0-576E2EFB0D83}"/>
                </a:ext>
              </a:extLst>
            </p:cNvPr>
            <p:cNvSpPr/>
            <p:nvPr/>
          </p:nvSpPr>
          <p:spPr>
            <a:xfrm rot="784239">
              <a:off x="7041879" y="-480960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30" name="流程图: 数据 29">
              <a:extLst>
                <a:ext uri="{FF2B5EF4-FFF2-40B4-BE49-F238E27FC236}">
                  <a16:creationId xmlns:a16="http://schemas.microsoft.com/office/drawing/2014/main" id="{0173187F-AD16-4A3A-99EA-A6F0BDE784C5}"/>
                </a:ext>
              </a:extLst>
            </p:cNvPr>
            <p:cNvSpPr/>
            <p:nvPr/>
          </p:nvSpPr>
          <p:spPr>
            <a:xfrm rot="784239">
              <a:off x="8256858" y="-342342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31" name="流程图: 数据 30">
              <a:extLst>
                <a:ext uri="{FF2B5EF4-FFF2-40B4-BE49-F238E27FC236}">
                  <a16:creationId xmlns:a16="http://schemas.microsoft.com/office/drawing/2014/main" id="{93D974A6-62CB-4175-B7C3-8DE27EA15E88}"/>
                </a:ext>
              </a:extLst>
            </p:cNvPr>
            <p:cNvSpPr/>
            <p:nvPr/>
          </p:nvSpPr>
          <p:spPr>
            <a:xfrm rot="784239">
              <a:off x="9471837" y="-517982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32" name="流程图: 数据 31">
              <a:extLst>
                <a:ext uri="{FF2B5EF4-FFF2-40B4-BE49-F238E27FC236}">
                  <a16:creationId xmlns:a16="http://schemas.microsoft.com/office/drawing/2014/main" id="{E80F279A-424F-4816-908B-545F8D36EF8D}"/>
                </a:ext>
              </a:extLst>
            </p:cNvPr>
            <p:cNvSpPr/>
            <p:nvPr/>
          </p:nvSpPr>
          <p:spPr>
            <a:xfrm rot="784239">
              <a:off x="10686816" y="-395707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33" name="流程图: 数据 32">
              <a:extLst>
                <a:ext uri="{FF2B5EF4-FFF2-40B4-BE49-F238E27FC236}">
                  <a16:creationId xmlns:a16="http://schemas.microsoft.com/office/drawing/2014/main" id="{213715CC-F084-4909-99EA-C2F39252AAA7}"/>
                </a:ext>
              </a:extLst>
            </p:cNvPr>
            <p:cNvSpPr/>
            <p:nvPr/>
          </p:nvSpPr>
          <p:spPr>
            <a:xfrm rot="784239">
              <a:off x="11901796" y="340893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</p:grpSp>
      <p:sp>
        <p:nvSpPr>
          <p:cNvPr id="34" name="PA-矩形: 圆角 15">
            <a:extLst>
              <a:ext uri="{FF2B5EF4-FFF2-40B4-BE49-F238E27FC236}">
                <a16:creationId xmlns:a16="http://schemas.microsoft.com/office/drawing/2014/main" id="{0FAD1D4B-5E57-4136-8734-1AA33BE741F0}"/>
              </a:ext>
            </a:extLst>
          </p:cNvPr>
          <p:cNvSpPr/>
          <p:nvPr userDrawn="1">
            <p:custDataLst>
              <p:tags r:id="rId1"/>
            </p:custDataLst>
          </p:nvPr>
        </p:nvSpPr>
        <p:spPr>
          <a:xfrm>
            <a:off x="177800" y="190501"/>
            <a:ext cx="11823699" cy="6451600"/>
          </a:xfrm>
          <a:custGeom>
            <a:gdLst>
              <a:gd name="connsiteX0" fmla="*/ 0 w 9576707"/>
              <a:gd name="connsiteY0" fmla="*/ 54451 h 4441370"/>
              <a:gd name="connsiteX1" fmla="*/ 54451 w 9576707"/>
              <a:gd name="connsiteY1" fmla="*/ 0 h 4441370"/>
              <a:gd name="connsiteX2" fmla="*/ 835545 w 9576707"/>
              <a:gd name="connsiteY2" fmla="*/ 0 h 4441370"/>
              <a:gd name="connsiteX3" fmla="*/ 1332605 w 9576707"/>
              <a:gd name="connsiteY3" fmla="*/ 0 h 4441370"/>
              <a:gd name="connsiteX4" fmla="*/ 1734986 w 9576707"/>
              <a:gd name="connsiteY4" fmla="*/ 0 h 4441370"/>
              <a:gd name="connsiteX5" fmla="*/ 2421402 w 9576707"/>
              <a:gd name="connsiteY5" fmla="*/ 0 h 4441370"/>
              <a:gd name="connsiteX6" fmla="*/ 2918462 w 9576707"/>
              <a:gd name="connsiteY6" fmla="*/ 0 h 4441370"/>
              <a:gd name="connsiteX7" fmla="*/ 3699556 w 9576707"/>
              <a:gd name="connsiteY7" fmla="*/ 0 h 4441370"/>
              <a:gd name="connsiteX8" fmla="*/ 4101938 w 9576707"/>
              <a:gd name="connsiteY8" fmla="*/ 0 h 4441370"/>
              <a:gd name="connsiteX9" fmla="*/ 4883032 w 9576707"/>
              <a:gd name="connsiteY9" fmla="*/ 0 h 4441370"/>
              <a:gd name="connsiteX10" fmla="*/ 5190735 w 9576707"/>
              <a:gd name="connsiteY10" fmla="*/ 0 h 4441370"/>
              <a:gd name="connsiteX11" fmla="*/ 5782473 w 9576707"/>
              <a:gd name="connsiteY11" fmla="*/ 0 h 4441370"/>
              <a:gd name="connsiteX12" fmla="*/ 6374211 w 9576707"/>
              <a:gd name="connsiteY12" fmla="*/ 0 h 4441370"/>
              <a:gd name="connsiteX13" fmla="*/ 6871271 w 9576707"/>
              <a:gd name="connsiteY13" fmla="*/ 0 h 4441370"/>
              <a:gd name="connsiteX14" fmla="*/ 7652365 w 9576707"/>
              <a:gd name="connsiteY14" fmla="*/ 0 h 4441370"/>
              <a:gd name="connsiteX15" fmla="*/ 8433458 w 9576707"/>
              <a:gd name="connsiteY15" fmla="*/ 0 h 4441370"/>
              <a:gd name="connsiteX16" fmla="*/ 8835840 w 9576707"/>
              <a:gd name="connsiteY16" fmla="*/ 0 h 4441370"/>
              <a:gd name="connsiteX17" fmla="*/ 9522256 w 9576707"/>
              <a:gd name="connsiteY17" fmla="*/ 0 h 4441370"/>
              <a:gd name="connsiteX18" fmla="*/ 9576707 w 9576707"/>
              <a:gd name="connsiteY18" fmla="*/ 54451 h 4441370"/>
              <a:gd name="connsiteX19" fmla="*/ 9576707 w 9576707"/>
              <a:gd name="connsiteY19" fmla="*/ 639334 h 4441370"/>
              <a:gd name="connsiteX20" fmla="*/ 9576707 w 9576707"/>
              <a:gd name="connsiteY20" fmla="*/ 1094243 h 4441370"/>
              <a:gd name="connsiteX21" fmla="*/ 9576707 w 9576707"/>
              <a:gd name="connsiteY21" fmla="*/ 1722451 h 4441370"/>
              <a:gd name="connsiteX22" fmla="*/ 9576707 w 9576707"/>
              <a:gd name="connsiteY22" fmla="*/ 2264010 h 4441370"/>
              <a:gd name="connsiteX23" fmla="*/ 9576707 w 9576707"/>
              <a:gd name="connsiteY23" fmla="*/ 2718919 h 4441370"/>
              <a:gd name="connsiteX24" fmla="*/ 9576707 w 9576707"/>
              <a:gd name="connsiteY24" fmla="*/ 3260477 h 4441370"/>
              <a:gd name="connsiteX25" fmla="*/ 9576707 w 9576707"/>
              <a:gd name="connsiteY25" fmla="*/ 3672062 h 4441370"/>
              <a:gd name="connsiteX26" fmla="*/ 9576707 w 9576707"/>
              <a:gd name="connsiteY26" fmla="*/ 4386919 h 4441370"/>
              <a:gd name="connsiteX27" fmla="*/ 9522256 w 9576707"/>
              <a:gd name="connsiteY27" fmla="*/ 4441370 h 4441370"/>
              <a:gd name="connsiteX28" fmla="*/ 8835840 w 9576707"/>
              <a:gd name="connsiteY28" fmla="*/ 4441370 h 4441370"/>
              <a:gd name="connsiteX29" fmla="*/ 8433458 w 9576707"/>
              <a:gd name="connsiteY29" fmla="*/ 4441370 h 4441370"/>
              <a:gd name="connsiteX30" fmla="*/ 7747043 w 9576707"/>
              <a:gd name="connsiteY30" fmla="*/ 4441370 h 4441370"/>
              <a:gd name="connsiteX31" fmla="*/ 7439339 w 9576707"/>
              <a:gd name="connsiteY31" fmla="*/ 4441370 h 4441370"/>
              <a:gd name="connsiteX32" fmla="*/ 6752923 w 9576707"/>
              <a:gd name="connsiteY32" fmla="*/ 4441370 h 4441370"/>
              <a:gd name="connsiteX33" fmla="*/ 6350541 w 9576707"/>
              <a:gd name="connsiteY33" fmla="*/ 4441370 h 4441370"/>
              <a:gd name="connsiteX34" fmla="*/ 6042838 w 9576707"/>
              <a:gd name="connsiteY34" fmla="*/ 4441370 h 4441370"/>
              <a:gd name="connsiteX35" fmla="*/ 5640456 w 9576707"/>
              <a:gd name="connsiteY35" fmla="*/ 4441370 h 4441370"/>
              <a:gd name="connsiteX36" fmla="*/ 4954040 w 9576707"/>
              <a:gd name="connsiteY36" fmla="*/ 4441370 h 4441370"/>
              <a:gd name="connsiteX37" fmla="*/ 4551658 w 9576707"/>
              <a:gd name="connsiteY37" fmla="*/ 4441370 h 4441370"/>
              <a:gd name="connsiteX38" fmla="*/ 4243955 w 9576707"/>
              <a:gd name="connsiteY38" fmla="*/ 4441370 h 4441370"/>
              <a:gd name="connsiteX39" fmla="*/ 3841573 w 9576707"/>
              <a:gd name="connsiteY39" fmla="*/ 4441370 h 4441370"/>
              <a:gd name="connsiteX40" fmla="*/ 3344513 w 9576707"/>
              <a:gd name="connsiteY40" fmla="*/ 4441370 h 4441370"/>
              <a:gd name="connsiteX41" fmla="*/ 2752775 w 9576707"/>
              <a:gd name="connsiteY41" fmla="*/ 4441370 h 4441370"/>
              <a:gd name="connsiteX42" fmla="*/ 2350394 w 9576707"/>
              <a:gd name="connsiteY42" fmla="*/ 4441370 h 4441370"/>
              <a:gd name="connsiteX43" fmla="*/ 1569300 w 9576707"/>
              <a:gd name="connsiteY43" fmla="*/ 4441370 h 4441370"/>
              <a:gd name="connsiteX44" fmla="*/ 977562 w 9576707"/>
              <a:gd name="connsiteY44" fmla="*/ 4441370 h 4441370"/>
              <a:gd name="connsiteX45" fmla="*/ 54451 w 9576707"/>
              <a:gd name="connsiteY45" fmla="*/ 4441370 h 4441370"/>
              <a:gd name="connsiteX46" fmla="*/ 0 w 9576707"/>
              <a:gd name="connsiteY46" fmla="*/ 4386919 h 4441370"/>
              <a:gd name="connsiteX47" fmla="*/ 0 w 9576707"/>
              <a:gd name="connsiteY47" fmla="*/ 3758711 h 4441370"/>
              <a:gd name="connsiteX48" fmla="*/ 0 w 9576707"/>
              <a:gd name="connsiteY48" fmla="*/ 3303802 h 4441370"/>
              <a:gd name="connsiteX49" fmla="*/ 0 w 9576707"/>
              <a:gd name="connsiteY49" fmla="*/ 2762244 h 4441370"/>
              <a:gd name="connsiteX50" fmla="*/ 0 w 9576707"/>
              <a:gd name="connsiteY50" fmla="*/ 2350659 h 4441370"/>
              <a:gd name="connsiteX51" fmla="*/ 0 w 9576707"/>
              <a:gd name="connsiteY51" fmla="*/ 1722451 h 4441370"/>
              <a:gd name="connsiteX52" fmla="*/ 0 w 9576707"/>
              <a:gd name="connsiteY52" fmla="*/ 1180893 h 4441370"/>
              <a:gd name="connsiteX53" fmla="*/ 0 w 9576707"/>
              <a:gd name="connsiteY53" fmla="*/ 552685 h 4441370"/>
              <a:gd name="connsiteX54" fmla="*/ 0 w 9576707"/>
              <a:gd name="connsiteY54" fmla="*/ 54451 h 4441370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9576707" h="4441370" extrusionOk="0">
                <a:moveTo>
                  <a:pt x="0" y="54451"/>
                </a:moveTo>
                <a:cubicBezTo>
                  <a:pt x="-5723" y="20849"/>
                  <a:pt x="21344" y="1139"/>
                  <a:pt x="54451" y="0"/>
                </a:cubicBezTo>
                <a:cubicBezTo>
                  <a:pt x="400097" y="-59669"/>
                  <a:pt x="593638" y="86715"/>
                  <a:pt x="835545" y="0"/>
                </a:cubicBezTo>
                <a:cubicBezTo>
                  <a:pt x="1077452" y="-86715"/>
                  <a:pt x="1201342" y="48968"/>
                  <a:pt x="1332605" y="0"/>
                </a:cubicBezTo>
                <a:cubicBezTo>
                  <a:pt x="1463868" y="-48968"/>
                  <a:pt x="1600662" y="27761"/>
                  <a:pt x="1734986" y="0"/>
                </a:cubicBezTo>
                <a:cubicBezTo>
                  <a:pt x="1869310" y="-27761"/>
                  <a:pt x="2236067" y="29722"/>
                  <a:pt x="2421402" y="0"/>
                </a:cubicBezTo>
                <a:cubicBezTo>
                  <a:pt x="2606737" y="-29722"/>
                  <a:pt x="2720915" y="41328"/>
                  <a:pt x="2918462" y="0"/>
                </a:cubicBezTo>
                <a:cubicBezTo>
                  <a:pt x="3116009" y="-41328"/>
                  <a:pt x="3376817" y="68852"/>
                  <a:pt x="3699556" y="0"/>
                </a:cubicBezTo>
                <a:cubicBezTo>
                  <a:pt x="4022295" y="-68852"/>
                  <a:pt x="3998573" y="36290"/>
                  <a:pt x="4101938" y="0"/>
                </a:cubicBezTo>
                <a:cubicBezTo>
                  <a:pt x="4205303" y="-36290"/>
                  <a:pt x="4612218" y="37261"/>
                  <a:pt x="4883032" y="0"/>
                </a:cubicBezTo>
                <a:cubicBezTo>
                  <a:pt x="5153846" y="-37261"/>
                  <a:pt x="5064671" y="20823"/>
                  <a:pt x="5190735" y="0"/>
                </a:cubicBezTo>
                <a:cubicBezTo>
                  <a:pt x="5316799" y="-20823"/>
                  <a:pt x="5643619" y="49126"/>
                  <a:pt x="5782473" y="0"/>
                </a:cubicBezTo>
                <a:cubicBezTo>
                  <a:pt x="5921327" y="-49126"/>
                  <a:pt x="6125676" y="66654"/>
                  <a:pt x="6374211" y="0"/>
                </a:cubicBezTo>
                <a:cubicBezTo>
                  <a:pt x="6622746" y="-66654"/>
                  <a:pt x="6743360" y="39740"/>
                  <a:pt x="6871271" y="0"/>
                </a:cubicBezTo>
                <a:cubicBezTo>
                  <a:pt x="6999182" y="-39740"/>
                  <a:pt x="7349718" y="34855"/>
                  <a:pt x="7652365" y="0"/>
                </a:cubicBezTo>
                <a:cubicBezTo>
                  <a:pt x="7955012" y="-34855"/>
                  <a:pt x="8219640" y="56896"/>
                  <a:pt x="8433458" y="0"/>
                </a:cubicBezTo>
                <a:cubicBezTo>
                  <a:pt x="8647276" y="-56896"/>
                  <a:pt x="8754404" y="16816"/>
                  <a:pt x="8835840" y="0"/>
                </a:cubicBezTo>
                <a:cubicBezTo>
                  <a:pt x="8917276" y="-16816"/>
                  <a:pt x="9368140" y="28396"/>
                  <a:pt x="9522256" y="0"/>
                </a:cubicBezTo>
                <a:cubicBezTo>
                  <a:pt x="9551974" y="-722"/>
                  <a:pt x="9577009" y="20295"/>
                  <a:pt x="9576707" y="54451"/>
                </a:cubicBezTo>
                <a:cubicBezTo>
                  <a:pt x="9601128" y="313634"/>
                  <a:pt x="9539783" y="512142"/>
                  <a:pt x="9576707" y="639334"/>
                </a:cubicBezTo>
                <a:cubicBezTo>
                  <a:pt x="9613631" y="766526"/>
                  <a:pt x="9573047" y="897326"/>
                  <a:pt x="9576707" y="1094243"/>
                </a:cubicBezTo>
                <a:cubicBezTo>
                  <a:pt x="9580367" y="1291160"/>
                  <a:pt x="9517134" y="1435150"/>
                  <a:pt x="9576707" y="1722451"/>
                </a:cubicBezTo>
                <a:cubicBezTo>
                  <a:pt x="9636280" y="2009752"/>
                  <a:pt x="9551023" y="2154956"/>
                  <a:pt x="9576707" y="2264010"/>
                </a:cubicBezTo>
                <a:cubicBezTo>
                  <a:pt x="9602391" y="2373064"/>
                  <a:pt x="9573404" y="2620843"/>
                  <a:pt x="9576707" y="2718919"/>
                </a:cubicBezTo>
                <a:cubicBezTo>
                  <a:pt x="9580010" y="2816995"/>
                  <a:pt x="9528272" y="2999236"/>
                  <a:pt x="9576707" y="3260477"/>
                </a:cubicBezTo>
                <a:cubicBezTo>
                  <a:pt x="9625142" y="3521718"/>
                  <a:pt x="9532245" y="3531350"/>
                  <a:pt x="9576707" y="3672062"/>
                </a:cubicBezTo>
                <a:cubicBezTo>
                  <a:pt x="9621169" y="3812774"/>
                  <a:pt x="9505296" y="4208415"/>
                  <a:pt x="9576707" y="4386919"/>
                </a:cubicBezTo>
                <a:cubicBezTo>
                  <a:pt x="9575333" y="4419750"/>
                  <a:pt x="9549633" y="4437794"/>
                  <a:pt x="9522256" y="4441370"/>
                </a:cubicBezTo>
                <a:cubicBezTo>
                  <a:pt x="9347474" y="4476053"/>
                  <a:pt x="9110152" y="4430868"/>
                  <a:pt x="8835840" y="4441370"/>
                </a:cubicBezTo>
                <a:cubicBezTo>
                  <a:pt x="8561528" y="4451872"/>
                  <a:pt x="8573012" y="4413864"/>
                  <a:pt x="8433458" y="4441370"/>
                </a:cubicBezTo>
                <a:cubicBezTo>
                  <a:pt x="8293904" y="4468876"/>
                  <a:pt x="8024503" y="4399619"/>
                  <a:pt x="7747043" y="4441370"/>
                </a:cubicBezTo>
                <a:cubicBezTo>
                  <a:pt x="7469583" y="4483121"/>
                  <a:pt x="7553465" y="4434231"/>
                  <a:pt x="7439339" y="4441370"/>
                </a:cubicBezTo>
                <a:cubicBezTo>
                  <a:pt x="7325213" y="4448509"/>
                  <a:pt x="6999190" y="4432437"/>
                  <a:pt x="6752923" y="4441370"/>
                </a:cubicBezTo>
                <a:cubicBezTo>
                  <a:pt x="6506656" y="4450303"/>
                  <a:pt x="6481806" y="4409667"/>
                  <a:pt x="6350541" y="4441370"/>
                </a:cubicBezTo>
                <a:cubicBezTo>
                  <a:pt x="6219276" y="4473073"/>
                  <a:pt x="6121962" y="4420617"/>
                  <a:pt x="6042838" y="4441370"/>
                </a:cubicBezTo>
                <a:cubicBezTo>
                  <a:pt x="5963714" y="4462123"/>
                  <a:pt x="5796582" y="4437467"/>
                  <a:pt x="5640456" y="4441370"/>
                </a:cubicBezTo>
                <a:cubicBezTo>
                  <a:pt x="5484330" y="4445273"/>
                  <a:pt x="5161470" y="4433121"/>
                  <a:pt x="4954040" y="4441370"/>
                </a:cubicBezTo>
                <a:cubicBezTo>
                  <a:pt x="4746610" y="4449619"/>
                  <a:pt x="4749035" y="4424295"/>
                  <a:pt x="4551658" y="4441370"/>
                </a:cubicBezTo>
                <a:cubicBezTo>
                  <a:pt x="4354281" y="4458445"/>
                  <a:pt x="4350864" y="4421028"/>
                  <a:pt x="4243955" y="4441370"/>
                </a:cubicBezTo>
                <a:cubicBezTo>
                  <a:pt x="4137046" y="4461712"/>
                  <a:pt x="4039577" y="4438749"/>
                  <a:pt x="3841573" y="4441370"/>
                </a:cubicBezTo>
                <a:cubicBezTo>
                  <a:pt x="3643569" y="4443991"/>
                  <a:pt x="3516546" y="4389904"/>
                  <a:pt x="3344513" y="4441370"/>
                </a:cubicBezTo>
                <a:cubicBezTo>
                  <a:pt x="3172480" y="4492836"/>
                  <a:pt x="2960418" y="4425839"/>
                  <a:pt x="2752775" y="4441370"/>
                </a:cubicBezTo>
                <a:cubicBezTo>
                  <a:pt x="2545132" y="4456901"/>
                  <a:pt x="2501517" y="4435299"/>
                  <a:pt x="2350394" y="4441370"/>
                </a:cubicBezTo>
                <a:cubicBezTo>
                  <a:pt x="2199271" y="4447441"/>
                  <a:pt x="1907307" y="4431356"/>
                  <a:pt x="1569300" y="4441370"/>
                </a:cubicBezTo>
                <a:cubicBezTo>
                  <a:pt x="1231293" y="4451384"/>
                  <a:pt x="1245340" y="4436942"/>
                  <a:pt x="977562" y="4441370"/>
                </a:cubicBezTo>
                <a:cubicBezTo>
                  <a:pt x="709784" y="4445798"/>
                  <a:pt x="392966" y="4352604"/>
                  <a:pt x="54451" y="4441370"/>
                </a:cubicBezTo>
                <a:cubicBezTo>
                  <a:pt x="20476" y="4436905"/>
                  <a:pt x="1552" y="4415312"/>
                  <a:pt x="0" y="4386919"/>
                </a:cubicBezTo>
                <a:cubicBezTo>
                  <a:pt x="-11749" y="4160362"/>
                  <a:pt x="29710" y="3939141"/>
                  <a:pt x="0" y="3758711"/>
                </a:cubicBezTo>
                <a:cubicBezTo>
                  <a:pt x="-29710" y="3578281"/>
                  <a:pt x="17216" y="3521749"/>
                  <a:pt x="0" y="3303802"/>
                </a:cubicBezTo>
                <a:cubicBezTo>
                  <a:pt x="-17216" y="3085855"/>
                  <a:pt x="35035" y="3018365"/>
                  <a:pt x="0" y="2762244"/>
                </a:cubicBezTo>
                <a:cubicBezTo>
                  <a:pt x="-35035" y="2506123"/>
                  <a:pt x="47611" y="2504116"/>
                  <a:pt x="0" y="2350659"/>
                </a:cubicBezTo>
                <a:cubicBezTo>
                  <a:pt x="-47611" y="2197203"/>
                  <a:pt x="64939" y="1919451"/>
                  <a:pt x="0" y="1722451"/>
                </a:cubicBezTo>
                <a:cubicBezTo>
                  <a:pt x="-64939" y="1525451"/>
                  <a:pt x="22848" y="1441418"/>
                  <a:pt x="0" y="1180893"/>
                </a:cubicBezTo>
                <a:cubicBezTo>
                  <a:pt x="-22848" y="920368"/>
                  <a:pt x="49450" y="736306"/>
                  <a:pt x="0" y="552685"/>
                </a:cubicBezTo>
                <a:cubicBezTo>
                  <a:pt x="-49450" y="369064"/>
                  <a:pt x="32172" y="263709"/>
                  <a:pt x="0" y="54451"/>
                </a:cubicBezTo>
                <a:close/>
              </a:path>
            </a:pathLst>
          </a:custGeom>
          <a:solidFill>
            <a:schemeClr val="bg1"/>
          </a:solidFill>
          <a:ln w="53975">
            <a:solidFill>
              <a:srgbClr val="FFC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阿里巴巴普惠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16247269"/>
      </p:ext>
    </p:extLst>
  </p:cSld>
  <p:clrMapOvr>
    <a:masterClrMapping/>
  </p:clrMapOvr>
  <p:transition/>
  <p:timing/>
</p:sldLayout>
</file>

<file path=ppt/slideLayouts/slideLayout3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userDrawn="1">
  <p:cSld name="22_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21" name="组合 20">
            <a:extLst>
              <a:ext uri="{FF2B5EF4-FFF2-40B4-BE49-F238E27FC236}">
                <a16:creationId xmlns:a16="http://schemas.microsoft.com/office/drawing/2014/main" id="{1F57648B-D2FA-49EB-8F0C-085A673104CE}"/>
              </a:ext>
            </a:extLst>
          </p:cNvPr>
          <p:cNvGrpSpPr/>
          <p:nvPr userDrawn="1"/>
        </p:nvGrpSpPr>
        <p:grpSpPr>
          <a:xfrm>
            <a:off x="-247995" y="-628791"/>
            <a:ext cx="12923658" cy="8863649"/>
            <a:chOff x="-247995" y="-628791"/>
            <a:chExt cx="12923658" cy="8863649"/>
          </a:xfrm>
          <a:solidFill>
            <a:srgbClr val="FFC000"/>
          </a:solidFill>
        </p:grpSpPr>
        <p:sp>
          <p:nvSpPr>
            <p:cNvPr id="22" name="流程图: 数据 21">
              <a:extLst>
                <a:ext uri="{FF2B5EF4-FFF2-40B4-BE49-F238E27FC236}">
                  <a16:creationId xmlns:a16="http://schemas.microsoft.com/office/drawing/2014/main" id="{CE0BA151-4515-40D9-A40F-D2FB4CD13E73}"/>
                </a:ext>
              </a:extLst>
            </p:cNvPr>
            <p:cNvSpPr/>
            <p:nvPr/>
          </p:nvSpPr>
          <p:spPr>
            <a:xfrm rot="784239">
              <a:off x="-247995" y="-628791"/>
              <a:ext cx="773867" cy="6279419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24" name="流程图: 数据 23">
              <a:extLst>
                <a:ext uri="{FF2B5EF4-FFF2-40B4-BE49-F238E27FC236}">
                  <a16:creationId xmlns:a16="http://schemas.microsoft.com/office/drawing/2014/main" id="{AF1E83F8-079C-4B64-ADEA-DFDFB720A09E}"/>
                </a:ext>
              </a:extLst>
            </p:cNvPr>
            <p:cNvSpPr/>
            <p:nvPr/>
          </p:nvSpPr>
          <p:spPr>
            <a:xfrm rot="784239">
              <a:off x="966984" y="-395707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25" name="流程图: 数据 24">
              <a:extLst>
                <a:ext uri="{FF2B5EF4-FFF2-40B4-BE49-F238E27FC236}">
                  <a16:creationId xmlns:a16="http://schemas.microsoft.com/office/drawing/2014/main" id="{B8986CA2-837F-4557-8946-B27587A22F25}"/>
                </a:ext>
              </a:extLst>
            </p:cNvPr>
            <p:cNvSpPr/>
            <p:nvPr/>
          </p:nvSpPr>
          <p:spPr>
            <a:xfrm rot="784239">
              <a:off x="2181963" y="-480962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26" name="流程图: 数据 25">
              <a:extLst>
                <a:ext uri="{FF2B5EF4-FFF2-40B4-BE49-F238E27FC236}">
                  <a16:creationId xmlns:a16="http://schemas.microsoft.com/office/drawing/2014/main" id="{43DE4B33-7E92-4EA5-9128-93D92B2B9D42}"/>
                </a:ext>
              </a:extLst>
            </p:cNvPr>
            <p:cNvSpPr/>
            <p:nvPr/>
          </p:nvSpPr>
          <p:spPr>
            <a:xfrm rot="784239">
              <a:off x="3396942" y="-395708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27" name="流程图: 数据 26">
              <a:extLst>
                <a:ext uri="{FF2B5EF4-FFF2-40B4-BE49-F238E27FC236}">
                  <a16:creationId xmlns:a16="http://schemas.microsoft.com/office/drawing/2014/main" id="{61B7F2E5-AAB2-4FE3-A742-946E88D9AF0E}"/>
                </a:ext>
              </a:extLst>
            </p:cNvPr>
            <p:cNvSpPr/>
            <p:nvPr/>
          </p:nvSpPr>
          <p:spPr>
            <a:xfrm rot="784239">
              <a:off x="4611921" y="-342343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28" name="流程图: 数据 27">
              <a:extLst>
                <a:ext uri="{FF2B5EF4-FFF2-40B4-BE49-F238E27FC236}">
                  <a16:creationId xmlns:a16="http://schemas.microsoft.com/office/drawing/2014/main" id="{E31D4E06-1E2F-425B-9B62-8DE2047019D5}"/>
                </a:ext>
              </a:extLst>
            </p:cNvPr>
            <p:cNvSpPr/>
            <p:nvPr/>
          </p:nvSpPr>
          <p:spPr>
            <a:xfrm rot="784239">
              <a:off x="5826900" y="-480962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29" name="流程图: 数据 28">
              <a:extLst>
                <a:ext uri="{FF2B5EF4-FFF2-40B4-BE49-F238E27FC236}">
                  <a16:creationId xmlns:a16="http://schemas.microsoft.com/office/drawing/2014/main" id="{F078DC85-94A4-4D56-A6D4-22069A6204F2}"/>
                </a:ext>
              </a:extLst>
            </p:cNvPr>
            <p:cNvSpPr/>
            <p:nvPr/>
          </p:nvSpPr>
          <p:spPr>
            <a:xfrm rot="784239">
              <a:off x="7041879" y="-480960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30" name="流程图: 数据 29">
              <a:extLst>
                <a:ext uri="{FF2B5EF4-FFF2-40B4-BE49-F238E27FC236}">
                  <a16:creationId xmlns:a16="http://schemas.microsoft.com/office/drawing/2014/main" id="{F2079FBF-8BDA-48C9-93D4-D3D7D29CB8A2}"/>
                </a:ext>
              </a:extLst>
            </p:cNvPr>
            <p:cNvSpPr/>
            <p:nvPr/>
          </p:nvSpPr>
          <p:spPr>
            <a:xfrm rot="784239">
              <a:off x="8256858" y="-342342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31" name="流程图: 数据 30">
              <a:extLst>
                <a:ext uri="{FF2B5EF4-FFF2-40B4-BE49-F238E27FC236}">
                  <a16:creationId xmlns:a16="http://schemas.microsoft.com/office/drawing/2014/main" id="{1205A83B-15FC-4BB4-A7A6-E162C6FD85DD}"/>
                </a:ext>
              </a:extLst>
            </p:cNvPr>
            <p:cNvSpPr/>
            <p:nvPr/>
          </p:nvSpPr>
          <p:spPr>
            <a:xfrm rot="784239">
              <a:off x="9471837" y="-517982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32" name="流程图: 数据 31">
              <a:extLst>
                <a:ext uri="{FF2B5EF4-FFF2-40B4-BE49-F238E27FC236}">
                  <a16:creationId xmlns:a16="http://schemas.microsoft.com/office/drawing/2014/main" id="{0EAD07F8-6C93-4D50-AC49-69F3C0EFCFBA}"/>
                </a:ext>
              </a:extLst>
            </p:cNvPr>
            <p:cNvSpPr/>
            <p:nvPr/>
          </p:nvSpPr>
          <p:spPr>
            <a:xfrm rot="784239">
              <a:off x="10686816" y="-395707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  <p:sp>
          <p:nvSpPr>
            <p:cNvPr id="33" name="流程图: 数据 32">
              <a:extLst>
                <a:ext uri="{FF2B5EF4-FFF2-40B4-BE49-F238E27FC236}">
                  <a16:creationId xmlns:a16="http://schemas.microsoft.com/office/drawing/2014/main" id="{BDE5EFF8-B9F6-4B92-8F20-172BD3F6FD04}"/>
                </a:ext>
              </a:extLst>
            </p:cNvPr>
            <p:cNvSpPr/>
            <p:nvPr/>
          </p:nvSpPr>
          <p:spPr>
            <a:xfrm rot="784239">
              <a:off x="11901796" y="340893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"/>
                <a:cs typeface="+mn-cs"/>
              </a:endParaRPr>
            </a:p>
          </p:txBody>
        </p:sp>
      </p:grpSp>
      <p:sp>
        <p:nvSpPr>
          <p:cNvPr id="34" name="PA-矩形: 圆角 15">
            <a:extLst>
              <a:ext uri="{FF2B5EF4-FFF2-40B4-BE49-F238E27FC236}">
                <a16:creationId xmlns:a16="http://schemas.microsoft.com/office/drawing/2014/main" id="{CE214C5B-7FD0-4595-AF7B-6292938A045D}"/>
              </a:ext>
            </a:extLst>
          </p:cNvPr>
          <p:cNvSpPr/>
          <p:nvPr userDrawn="1">
            <p:custDataLst>
              <p:tags r:id="rId1"/>
            </p:custDataLst>
          </p:nvPr>
        </p:nvSpPr>
        <p:spPr>
          <a:xfrm>
            <a:off x="177800" y="190501"/>
            <a:ext cx="11823699" cy="6451600"/>
          </a:xfrm>
          <a:custGeom>
            <a:gdLst>
              <a:gd name="connsiteX0" fmla="*/ 0 w 9576707"/>
              <a:gd name="connsiteY0" fmla="*/ 54451 h 4441370"/>
              <a:gd name="connsiteX1" fmla="*/ 54451 w 9576707"/>
              <a:gd name="connsiteY1" fmla="*/ 0 h 4441370"/>
              <a:gd name="connsiteX2" fmla="*/ 835545 w 9576707"/>
              <a:gd name="connsiteY2" fmla="*/ 0 h 4441370"/>
              <a:gd name="connsiteX3" fmla="*/ 1332605 w 9576707"/>
              <a:gd name="connsiteY3" fmla="*/ 0 h 4441370"/>
              <a:gd name="connsiteX4" fmla="*/ 1734986 w 9576707"/>
              <a:gd name="connsiteY4" fmla="*/ 0 h 4441370"/>
              <a:gd name="connsiteX5" fmla="*/ 2421402 w 9576707"/>
              <a:gd name="connsiteY5" fmla="*/ 0 h 4441370"/>
              <a:gd name="connsiteX6" fmla="*/ 2918462 w 9576707"/>
              <a:gd name="connsiteY6" fmla="*/ 0 h 4441370"/>
              <a:gd name="connsiteX7" fmla="*/ 3699556 w 9576707"/>
              <a:gd name="connsiteY7" fmla="*/ 0 h 4441370"/>
              <a:gd name="connsiteX8" fmla="*/ 4101938 w 9576707"/>
              <a:gd name="connsiteY8" fmla="*/ 0 h 4441370"/>
              <a:gd name="connsiteX9" fmla="*/ 4883032 w 9576707"/>
              <a:gd name="connsiteY9" fmla="*/ 0 h 4441370"/>
              <a:gd name="connsiteX10" fmla="*/ 5190735 w 9576707"/>
              <a:gd name="connsiteY10" fmla="*/ 0 h 4441370"/>
              <a:gd name="connsiteX11" fmla="*/ 5782473 w 9576707"/>
              <a:gd name="connsiteY11" fmla="*/ 0 h 4441370"/>
              <a:gd name="connsiteX12" fmla="*/ 6374211 w 9576707"/>
              <a:gd name="connsiteY12" fmla="*/ 0 h 4441370"/>
              <a:gd name="connsiteX13" fmla="*/ 6871271 w 9576707"/>
              <a:gd name="connsiteY13" fmla="*/ 0 h 4441370"/>
              <a:gd name="connsiteX14" fmla="*/ 7652365 w 9576707"/>
              <a:gd name="connsiteY14" fmla="*/ 0 h 4441370"/>
              <a:gd name="connsiteX15" fmla="*/ 8433458 w 9576707"/>
              <a:gd name="connsiteY15" fmla="*/ 0 h 4441370"/>
              <a:gd name="connsiteX16" fmla="*/ 8835840 w 9576707"/>
              <a:gd name="connsiteY16" fmla="*/ 0 h 4441370"/>
              <a:gd name="connsiteX17" fmla="*/ 9522256 w 9576707"/>
              <a:gd name="connsiteY17" fmla="*/ 0 h 4441370"/>
              <a:gd name="connsiteX18" fmla="*/ 9576707 w 9576707"/>
              <a:gd name="connsiteY18" fmla="*/ 54451 h 4441370"/>
              <a:gd name="connsiteX19" fmla="*/ 9576707 w 9576707"/>
              <a:gd name="connsiteY19" fmla="*/ 639334 h 4441370"/>
              <a:gd name="connsiteX20" fmla="*/ 9576707 w 9576707"/>
              <a:gd name="connsiteY20" fmla="*/ 1094243 h 4441370"/>
              <a:gd name="connsiteX21" fmla="*/ 9576707 w 9576707"/>
              <a:gd name="connsiteY21" fmla="*/ 1722451 h 4441370"/>
              <a:gd name="connsiteX22" fmla="*/ 9576707 w 9576707"/>
              <a:gd name="connsiteY22" fmla="*/ 2264010 h 4441370"/>
              <a:gd name="connsiteX23" fmla="*/ 9576707 w 9576707"/>
              <a:gd name="connsiteY23" fmla="*/ 2718919 h 4441370"/>
              <a:gd name="connsiteX24" fmla="*/ 9576707 w 9576707"/>
              <a:gd name="connsiteY24" fmla="*/ 3260477 h 4441370"/>
              <a:gd name="connsiteX25" fmla="*/ 9576707 w 9576707"/>
              <a:gd name="connsiteY25" fmla="*/ 3672062 h 4441370"/>
              <a:gd name="connsiteX26" fmla="*/ 9576707 w 9576707"/>
              <a:gd name="connsiteY26" fmla="*/ 4386919 h 4441370"/>
              <a:gd name="connsiteX27" fmla="*/ 9522256 w 9576707"/>
              <a:gd name="connsiteY27" fmla="*/ 4441370 h 4441370"/>
              <a:gd name="connsiteX28" fmla="*/ 8835840 w 9576707"/>
              <a:gd name="connsiteY28" fmla="*/ 4441370 h 4441370"/>
              <a:gd name="connsiteX29" fmla="*/ 8433458 w 9576707"/>
              <a:gd name="connsiteY29" fmla="*/ 4441370 h 4441370"/>
              <a:gd name="connsiteX30" fmla="*/ 7747043 w 9576707"/>
              <a:gd name="connsiteY30" fmla="*/ 4441370 h 4441370"/>
              <a:gd name="connsiteX31" fmla="*/ 7439339 w 9576707"/>
              <a:gd name="connsiteY31" fmla="*/ 4441370 h 4441370"/>
              <a:gd name="connsiteX32" fmla="*/ 6752923 w 9576707"/>
              <a:gd name="connsiteY32" fmla="*/ 4441370 h 4441370"/>
              <a:gd name="connsiteX33" fmla="*/ 6350541 w 9576707"/>
              <a:gd name="connsiteY33" fmla="*/ 4441370 h 4441370"/>
              <a:gd name="connsiteX34" fmla="*/ 6042838 w 9576707"/>
              <a:gd name="connsiteY34" fmla="*/ 4441370 h 4441370"/>
              <a:gd name="connsiteX35" fmla="*/ 5640456 w 9576707"/>
              <a:gd name="connsiteY35" fmla="*/ 4441370 h 4441370"/>
              <a:gd name="connsiteX36" fmla="*/ 4954040 w 9576707"/>
              <a:gd name="connsiteY36" fmla="*/ 4441370 h 4441370"/>
              <a:gd name="connsiteX37" fmla="*/ 4551658 w 9576707"/>
              <a:gd name="connsiteY37" fmla="*/ 4441370 h 4441370"/>
              <a:gd name="connsiteX38" fmla="*/ 4243955 w 9576707"/>
              <a:gd name="connsiteY38" fmla="*/ 4441370 h 4441370"/>
              <a:gd name="connsiteX39" fmla="*/ 3841573 w 9576707"/>
              <a:gd name="connsiteY39" fmla="*/ 4441370 h 4441370"/>
              <a:gd name="connsiteX40" fmla="*/ 3344513 w 9576707"/>
              <a:gd name="connsiteY40" fmla="*/ 4441370 h 4441370"/>
              <a:gd name="connsiteX41" fmla="*/ 2752775 w 9576707"/>
              <a:gd name="connsiteY41" fmla="*/ 4441370 h 4441370"/>
              <a:gd name="connsiteX42" fmla="*/ 2350394 w 9576707"/>
              <a:gd name="connsiteY42" fmla="*/ 4441370 h 4441370"/>
              <a:gd name="connsiteX43" fmla="*/ 1569300 w 9576707"/>
              <a:gd name="connsiteY43" fmla="*/ 4441370 h 4441370"/>
              <a:gd name="connsiteX44" fmla="*/ 977562 w 9576707"/>
              <a:gd name="connsiteY44" fmla="*/ 4441370 h 4441370"/>
              <a:gd name="connsiteX45" fmla="*/ 54451 w 9576707"/>
              <a:gd name="connsiteY45" fmla="*/ 4441370 h 4441370"/>
              <a:gd name="connsiteX46" fmla="*/ 0 w 9576707"/>
              <a:gd name="connsiteY46" fmla="*/ 4386919 h 4441370"/>
              <a:gd name="connsiteX47" fmla="*/ 0 w 9576707"/>
              <a:gd name="connsiteY47" fmla="*/ 3758711 h 4441370"/>
              <a:gd name="connsiteX48" fmla="*/ 0 w 9576707"/>
              <a:gd name="connsiteY48" fmla="*/ 3303802 h 4441370"/>
              <a:gd name="connsiteX49" fmla="*/ 0 w 9576707"/>
              <a:gd name="connsiteY49" fmla="*/ 2762244 h 4441370"/>
              <a:gd name="connsiteX50" fmla="*/ 0 w 9576707"/>
              <a:gd name="connsiteY50" fmla="*/ 2350659 h 4441370"/>
              <a:gd name="connsiteX51" fmla="*/ 0 w 9576707"/>
              <a:gd name="connsiteY51" fmla="*/ 1722451 h 4441370"/>
              <a:gd name="connsiteX52" fmla="*/ 0 w 9576707"/>
              <a:gd name="connsiteY52" fmla="*/ 1180893 h 4441370"/>
              <a:gd name="connsiteX53" fmla="*/ 0 w 9576707"/>
              <a:gd name="connsiteY53" fmla="*/ 552685 h 4441370"/>
              <a:gd name="connsiteX54" fmla="*/ 0 w 9576707"/>
              <a:gd name="connsiteY54" fmla="*/ 54451 h 4441370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9576707" h="4441370" extrusionOk="0">
                <a:moveTo>
                  <a:pt x="0" y="54451"/>
                </a:moveTo>
                <a:cubicBezTo>
                  <a:pt x="-5723" y="20849"/>
                  <a:pt x="21344" y="1139"/>
                  <a:pt x="54451" y="0"/>
                </a:cubicBezTo>
                <a:cubicBezTo>
                  <a:pt x="400097" y="-59669"/>
                  <a:pt x="593638" y="86715"/>
                  <a:pt x="835545" y="0"/>
                </a:cubicBezTo>
                <a:cubicBezTo>
                  <a:pt x="1077452" y="-86715"/>
                  <a:pt x="1201342" y="48968"/>
                  <a:pt x="1332605" y="0"/>
                </a:cubicBezTo>
                <a:cubicBezTo>
                  <a:pt x="1463868" y="-48968"/>
                  <a:pt x="1600662" y="27761"/>
                  <a:pt x="1734986" y="0"/>
                </a:cubicBezTo>
                <a:cubicBezTo>
                  <a:pt x="1869310" y="-27761"/>
                  <a:pt x="2236067" y="29722"/>
                  <a:pt x="2421402" y="0"/>
                </a:cubicBezTo>
                <a:cubicBezTo>
                  <a:pt x="2606737" y="-29722"/>
                  <a:pt x="2720915" y="41328"/>
                  <a:pt x="2918462" y="0"/>
                </a:cubicBezTo>
                <a:cubicBezTo>
                  <a:pt x="3116009" y="-41328"/>
                  <a:pt x="3376817" y="68852"/>
                  <a:pt x="3699556" y="0"/>
                </a:cubicBezTo>
                <a:cubicBezTo>
                  <a:pt x="4022295" y="-68852"/>
                  <a:pt x="3998573" y="36290"/>
                  <a:pt x="4101938" y="0"/>
                </a:cubicBezTo>
                <a:cubicBezTo>
                  <a:pt x="4205303" y="-36290"/>
                  <a:pt x="4612218" y="37261"/>
                  <a:pt x="4883032" y="0"/>
                </a:cubicBezTo>
                <a:cubicBezTo>
                  <a:pt x="5153846" y="-37261"/>
                  <a:pt x="5064671" y="20823"/>
                  <a:pt x="5190735" y="0"/>
                </a:cubicBezTo>
                <a:cubicBezTo>
                  <a:pt x="5316799" y="-20823"/>
                  <a:pt x="5643619" y="49126"/>
                  <a:pt x="5782473" y="0"/>
                </a:cubicBezTo>
                <a:cubicBezTo>
                  <a:pt x="5921327" y="-49126"/>
                  <a:pt x="6125676" y="66654"/>
                  <a:pt x="6374211" y="0"/>
                </a:cubicBezTo>
                <a:cubicBezTo>
                  <a:pt x="6622746" y="-66654"/>
                  <a:pt x="6743360" y="39740"/>
                  <a:pt x="6871271" y="0"/>
                </a:cubicBezTo>
                <a:cubicBezTo>
                  <a:pt x="6999182" y="-39740"/>
                  <a:pt x="7349718" y="34855"/>
                  <a:pt x="7652365" y="0"/>
                </a:cubicBezTo>
                <a:cubicBezTo>
                  <a:pt x="7955012" y="-34855"/>
                  <a:pt x="8219640" y="56896"/>
                  <a:pt x="8433458" y="0"/>
                </a:cubicBezTo>
                <a:cubicBezTo>
                  <a:pt x="8647276" y="-56896"/>
                  <a:pt x="8754404" y="16816"/>
                  <a:pt x="8835840" y="0"/>
                </a:cubicBezTo>
                <a:cubicBezTo>
                  <a:pt x="8917276" y="-16816"/>
                  <a:pt x="9368140" y="28396"/>
                  <a:pt x="9522256" y="0"/>
                </a:cubicBezTo>
                <a:cubicBezTo>
                  <a:pt x="9551974" y="-722"/>
                  <a:pt x="9577009" y="20295"/>
                  <a:pt x="9576707" y="54451"/>
                </a:cubicBezTo>
                <a:cubicBezTo>
                  <a:pt x="9601128" y="313634"/>
                  <a:pt x="9539783" y="512142"/>
                  <a:pt x="9576707" y="639334"/>
                </a:cubicBezTo>
                <a:cubicBezTo>
                  <a:pt x="9613631" y="766526"/>
                  <a:pt x="9573047" y="897326"/>
                  <a:pt x="9576707" y="1094243"/>
                </a:cubicBezTo>
                <a:cubicBezTo>
                  <a:pt x="9580367" y="1291160"/>
                  <a:pt x="9517134" y="1435150"/>
                  <a:pt x="9576707" y="1722451"/>
                </a:cubicBezTo>
                <a:cubicBezTo>
                  <a:pt x="9636280" y="2009752"/>
                  <a:pt x="9551023" y="2154956"/>
                  <a:pt x="9576707" y="2264010"/>
                </a:cubicBezTo>
                <a:cubicBezTo>
                  <a:pt x="9602391" y="2373064"/>
                  <a:pt x="9573404" y="2620843"/>
                  <a:pt x="9576707" y="2718919"/>
                </a:cubicBezTo>
                <a:cubicBezTo>
                  <a:pt x="9580010" y="2816995"/>
                  <a:pt x="9528272" y="2999236"/>
                  <a:pt x="9576707" y="3260477"/>
                </a:cubicBezTo>
                <a:cubicBezTo>
                  <a:pt x="9625142" y="3521718"/>
                  <a:pt x="9532245" y="3531350"/>
                  <a:pt x="9576707" y="3672062"/>
                </a:cubicBezTo>
                <a:cubicBezTo>
                  <a:pt x="9621169" y="3812774"/>
                  <a:pt x="9505296" y="4208415"/>
                  <a:pt x="9576707" y="4386919"/>
                </a:cubicBezTo>
                <a:cubicBezTo>
                  <a:pt x="9575333" y="4419750"/>
                  <a:pt x="9549633" y="4437794"/>
                  <a:pt x="9522256" y="4441370"/>
                </a:cubicBezTo>
                <a:cubicBezTo>
                  <a:pt x="9347474" y="4476053"/>
                  <a:pt x="9110152" y="4430868"/>
                  <a:pt x="8835840" y="4441370"/>
                </a:cubicBezTo>
                <a:cubicBezTo>
                  <a:pt x="8561528" y="4451872"/>
                  <a:pt x="8573012" y="4413864"/>
                  <a:pt x="8433458" y="4441370"/>
                </a:cubicBezTo>
                <a:cubicBezTo>
                  <a:pt x="8293904" y="4468876"/>
                  <a:pt x="8024503" y="4399619"/>
                  <a:pt x="7747043" y="4441370"/>
                </a:cubicBezTo>
                <a:cubicBezTo>
                  <a:pt x="7469583" y="4483121"/>
                  <a:pt x="7553465" y="4434231"/>
                  <a:pt x="7439339" y="4441370"/>
                </a:cubicBezTo>
                <a:cubicBezTo>
                  <a:pt x="7325213" y="4448509"/>
                  <a:pt x="6999190" y="4432437"/>
                  <a:pt x="6752923" y="4441370"/>
                </a:cubicBezTo>
                <a:cubicBezTo>
                  <a:pt x="6506656" y="4450303"/>
                  <a:pt x="6481806" y="4409667"/>
                  <a:pt x="6350541" y="4441370"/>
                </a:cubicBezTo>
                <a:cubicBezTo>
                  <a:pt x="6219276" y="4473073"/>
                  <a:pt x="6121962" y="4420617"/>
                  <a:pt x="6042838" y="4441370"/>
                </a:cubicBezTo>
                <a:cubicBezTo>
                  <a:pt x="5963714" y="4462123"/>
                  <a:pt x="5796582" y="4437467"/>
                  <a:pt x="5640456" y="4441370"/>
                </a:cubicBezTo>
                <a:cubicBezTo>
                  <a:pt x="5484330" y="4445273"/>
                  <a:pt x="5161470" y="4433121"/>
                  <a:pt x="4954040" y="4441370"/>
                </a:cubicBezTo>
                <a:cubicBezTo>
                  <a:pt x="4746610" y="4449619"/>
                  <a:pt x="4749035" y="4424295"/>
                  <a:pt x="4551658" y="4441370"/>
                </a:cubicBezTo>
                <a:cubicBezTo>
                  <a:pt x="4354281" y="4458445"/>
                  <a:pt x="4350864" y="4421028"/>
                  <a:pt x="4243955" y="4441370"/>
                </a:cubicBezTo>
                <a:cubicBezTo>
                  <a:pt x="4137046" y="4461712"/>
                  <a:pt x="4039577" y="4438749"/>
                  <a:pt x="3841573" y="4441370"/>
                </a:cubicBezTo>
                <a:cubicBezTo>
                  <a:pt x="3643569" y="4443991"/>
                  <a:pt x="3516546" y="4389904"/>
                  <a:pt x="3344513" y="4441370"/>
                </a:cubicBezTo>
                <a:cubicBezTo>
                  <a:pt x="3172480" y="4492836"/>
                  <a:pt x="2960418" y="4425839"/>
                  <a:pt x="2752775" y="4441370"/>
                </a:cubicBezTo>
                <a:cubicBezTo>
                  <a:pt x="2545132" y="4456901"/>
                  <a:pt x="2501517" y="4435299"/>
                  <a:pt x="2350394" y="4441370"/>
                </a:cubicBezTo>
                <a:cubicBezTo>
                  <a:pt x="2199271" y="4447441"/>
                  <a:pt x="1907307" y="4431356"/>
                  <a:pt x="1569300" y="4441370"/>
                </a:cubicBezTo>
                <a:cubicBezTo>
                  <a:pt x="1231293" y="4451384"/>
                  <a:pt x="1245340" y="4436942"/>
                  <a:pt x="977562" y="4441370"/>
                </a:cubicBezTo>
                <a:cubicBezTo>
                  <a:pt x="709784" y="4445798"/>
                  <a:pt x="392966" y="4352604"/>
                  <a:pt x="54451" y="4441370"/>
                </a:cubicBezTo>
                <a:cubicBezTo>
                  <a:pt x="20476" y="4436905"/>
                  <a:pt x="1552" y="4415312"/>
                  <a:pt x="0" y="4386919"/>
                </a:cubicBezTo>
                <a:cubicBezTo>
                  <a:pt x="-11749" y="4160362"/>
                  <a:pt x="29710" y="3939141"/>
                  <a:pt x="0" y="3758711"/>
                </a:cubicBezTo>
                <a:cubicBezTo>
                  <a:pt x="-29710" y="3578281"/>
                  <a:pt x="17216" y="3521749"/>
                  <a:pt x="0" y="3303802"/>
                </a:cubicBezTo>
                <a:cubicBezTo>
                  <a:pt x="-17216" y="3085855"/>
                  <a:pt x="35035" y="3018365"/>
                  <a:pt x="0" y="2762244"/>
                </a:cubicBezTo>
                <a:cubicBezTo>
                  <a:pt x="-35035" y="2506123"/>
                  <a:pt x="47611" y="2504116"/>
                  <a:pt x="0" y="2350659"/>
                </a:cubicBezTo>
                <a:cubicBezTo>
                  <a:pt x="-47611" y="2197203"/>
                  <a:pt x="64939" y="1919451"/>
                  <a:pt x="0" y="1722451"/>
                </a:cubicBezTo>
                <a:cubicBezTo>
                  <a:pt x="-64939" y="1525451"/>
                  <a:pt x="22848" y="1441418"/>
                  <a:pt x="0" y="1180893"/>
                </a:cubicBezTo>
                <a:cubicBezTo>
                  <a:pt x="-22848" y="920368"/>
                  <a:pt x="49450" y="736306"/>
                  <a:pt x="0" y="552685"/>
                </a:cubicBezTo>
                <a:cubicBezTo>
                  <a:pt x="-49450" y="369064"/>
                  <a:pt x="32172" y="263709"/>
                  <a:pt x="0" y="54451"/>
                </a:cubicBezTo>
                <a:close/>
              </a:path>
            </a:pathLst>
          </a:custGeom>
          <a:solidFill>
            <a:schemeClr val="bg1"/>
          </a:solidFill>
          <a:ln w="53975">
            <a:solidFill>
              <a:srgbClr val="FFC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阿里巴巴普惠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89115899"/>
      </p:ext>
    </p:extLst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043DE-637C-4C7C-B86B-F0EC40DB0AEE}" type="datetimeFigureOut">
              <a:rPr lang="zh-CN" altLang="en-US" smtClean="0"/>
              <a:t>2022/5/23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57405-B82D-400B-876C-9BC4BE0F0AF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0444196"/>
      </p:ext>
    </p:extLst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043DE-637C-4C7C-B86B-F0EC40DB0AEE}" type="datetimeFigureOut">
              <a:rPr lang="zh-CN" altLang="en-US" smtClean="0"/>
              <a:t>2022/5/23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57405-B82D-400B-876C-9BC4BE0F0AF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8974093"/>
      </p:ext>
    </p:extLst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043DE-637C-4C7C-B86B-F0EC40DB0AEE}" type="datetimeFigureOut">
              <a:rPr lang="zh-CN" altLang="en-US" smtClean="0"/>
              <a:t>2022/5/23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57405-B82D-400B-876C-9BC4BE0F0AF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3846703"/>
      </p:ext>
    </p:extLst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preserve="1" userDrawn="1">
  <p:cSld name="空白">
    <p:bg>
      <p:bgPr>
        <a:solidFill>
          <a:srgbClr val="CBEF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043DE-637C-4C7C-B86B-F0EC40DB0AEE}" type="datetimeFigureOut">
              <a:rPr lang="zh-CN" altLang="en-US" smtClean="0"/>
              <a:t>2022/5/23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57405-B82D-400B-876C-9BC4BE0F0AFC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5" name="矩形: 圆角 4"/>
          <p:cNvSpPr/>
          <p:nvPr userDrawn="1"/>
        </p:nvSpPr>
        <p:spPr>
          <a:xfrm>
            <a:off x="366584" y="375637"/>
            <a:ext cx="11458832" cy="6106727"/>
          </a:xfrm>
          <a:prstGeom prst="roundRect">
            <a:avLst>
              <a:gd name="adj" fmla="val 4627"/>
            </a:avLst>
          </a:prstGeom>
          <a:solidFill>
            <a:schemeClr val="bg1"/>
          </a:solidFill>
          <a:ln>
            <a:noFill/>
          </a:ln>
          <a:effectLst>
            <a:outerShdw blurRad="241300" sx="102000" sy="102000" algn="ctr" rotWithShape="0">
              <a:srgbClr val="005696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 userDrawn="1"/>
        </p:nvGrpSpPr>
        <p:grpSpPr>
          <a:xfrm>
            <a:off x="0" y="1"/>
            <a:ext cx="3781168" cy="2821596"/>
            <a:chOff x="152400" y="152400"/>
            <a:chExt cx="4585452" cy="3560553"/>
          </a:xfrm>
        </p:grpSpPr>
        <p:sp>
          <p:nvSpPr>
            <p:cNvPr id="7" name="矩形 7"/>
            <p:cNvSpPr/>
            <p:nvPr/>
          </p:nvSpPr>
          <p:spPr>
            <a:xfrm>
              <a:off x="152400" y="295991"/>
              <a:ext cx="4517057" cy="3416962"/>
            </a:xfrm>
            <a:custGeom>
              <a:gdLst>
                <a:gd name="connsiteX0" fmla="*/ 0 w 4517057"/>
                <a:gd name="connsiteY0" fmla="*/ 0 h 3416962"/>
                <a:gd name="connsiteX1" fmla="*/ 4517057 w 4517057"/>
                <a:gd name="connsiteY1" fmla="*/ 0 h 3416962"/>
                <a:gd name="connsiteX2" fmla="*/ 4459958 w 4517057"/>
                <a:gd name="connsiteY2" fmla="*/ 184288 h 3416962"/>
                <a:gd name="connsiteX3" fmla="*/ 3979726 w 4517057"/>
                <a:gd name="connsiteY3" fmla="*/ 1015829 h 3416962"/>
                <a:gd name="connsiteX4" fmla="*/ 2123264 w 4517057"/>
                <a:gd name="connsiteY4" fmla="*/ 1118966 h 3416962"/>
                <a:gd name="connsiteX5" fmla="*/ 937191 w 4517057"/>
                <a:gd name="connsiteY5" fmla="*/ 3078566 h 3416962"/>
                <a:gd name="connsiteX6" fmla="*/ 102024 w 4517057"/>
                <a:gd name="connsiteY6" fmla="*/ 3399006 h 3416962"/>
                <a:gd name="connsiteX7" fmla="*/ 0 w 4517057"/>
                <a:gd name="connsiteY7" fmla="*/ 3416962 h 3416962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517057" h="3416962">
                  <a:moveTo>
                    <a:pt x="0" y="0"/>
                  </a:moveTo>
                  <a:lnTo>
                    <a:pt x="4517057" y="0"/>
                  </a:lnTo>
                  <a:lnTo>
                    <a:pt x="4459958" y="184288"/>
                  </a:lnTo>
                  <a:cubicBezTo>
                    <a:pt x="4345002" y="531302"/>
                    <a:pt x="4198893" y="858976"/>
                    <a:pt x="3979726" y="1015829"/>
                  </a:cubicBezTo>
                  <a:cubicBezTo>
                    <a:pt x="3541394" y="1329536"/>
                    <a:pt x="2630352" y="775176"/>
                    <a:pt x="2123264" y="1118966"/>
                  </a:cubicBezTo>
                  <a:cubicBezTo>
                    <a:pt x="1616176" y="1462756"/>
                    <a:pt x="1508740" y="2691804"/>
                    <a:pt x="937191" y="3078566"/>
                  </a:cubicBezTo>
                  <a:cubicBezTo>
                    <a:pt x="722860" y="3223603"/>
                    <a:pt x="420902" y="3329962"/>
                    <a:pt x="102024" y="3399006"/>
                  </a:cubicBezTo>
                  <a:lnTo>
                    <a:pt x="0" y="3416962"/>
                  </a:lnTo>
                  <a:close/>
                </a:path>
              </a:pathLst>
            </a:custGeom>
            <a:solidFill>
              <a:srgbClr val="00569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pPr lvl="0"/>
              <a:endParaRPr lang="zh-CN" altLang="en-US"/>
            </a:p>
          </p:txBody>
        </p:sp>
        <p:sp>
          <p:nvSpPr>
            <p:cNvPr id="8" name="矩形 6"/>
            <p:cNvSpPr/>
            <p:nvPr/>
          </p:nvSpPr>
          <p:spPr>
            <a:xfrm>
              <a:off x="152400" y="152400"/>
              <a:ext cx="4585452" cy="3429000"/>
            </a:xfrm>
            <a:custGeom>
              <a:gdLst>
                <a:gd name="connsiteX0" fmla="*/ 0 w 2581214"/>
                <a:gd name="connsiteY0" fmla="*/ 0 h 1930231"/>
                <a:gd name="connsiteX1" fmla="*/ 2581214 w 2581214"/>
                <a:gd name="connsiteY1" fmla="*/ 0 h 1930231"/>
                <a:gd name="connsiteX2" fmla="*/ 2549072 w 2581214"/>
                <a:gd name="connsiteY2" fmla="*/ 103738 h 1930231"/>
                <a:gd name="connsiteX3" fmla="*/ 2278743 w 2581214"/>
                <a:gd name="connsiteY3" fmla="*/ 571824 h 1930231"/>
                <a:gd name="connsiteX4" fmla="*/ 1233715 w 2581214"/>
                <a:gd name="connsiteY4" fmla="*/ 629881 h 1930231"/>
                <a:gd name="connsiteX5" fmla="*/ 566058 w 2581214"/>
                <a:gd name="connsiteY5" fmla="*/ 1732967 h 1930231"/>
                <a:gd name="connsiteX6" fmla="*/ 95931 w 2581214"/>
                <a:gd name="connsiteY6" fmla="*/ 1913347 h 1930231"/>
                <a:gd name="connsiteX7" fmla="*/ 0 w 2581214"/>
                <a:gd name="connsiteY7" fmla="*/ 1930231 h 1930231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81214" h="1930231">
                  <a:moveTo>
                    <a:pt x="0" y="0"/>
                  </a:moveTo>
                  <a:lnTo>
                    <a:pt x="2581214" y="0"/>
                  </a:lnTo>
                  <a:lnTo>
                    <a:pt x="2549072" y="103738"/>
                  </a:lnTo>
                  <a:cubicBezTo>
                    <a:pt x="2484362" y="299077"/>
                    <a:pt x="2402115" y="483529"/>
                    <a:pt x="2278743" y="571824"/>
                  </a:cubicBezTo>
                  <a:cubicBezTo>
                    <a:pt x="2032000" y="748414"/>
                    <a:pt x="1519162" y="436357"/>
                    <a:pt x="1233715" y="629881"/>
                  </a:cubicBezTo>
                  <a:cubicBezTo>
                    <a:pt x="948268" y="823405"/>
                    <a:pt x="887791" y="1515253"/>
                    <a:pt x="566058" y="1732967"/>
                  </a:cubicBezTo>
                  <a:cubicBezTo>
                    <a:pt x="445408" y="1814610"/>
                    <a:pt x="275432" y="1874481"/>
                    <a:pt x="95931" y="1913347"/>
                  </a:cubicBezTo>
                  <a:lnTo>
                    <a:pt x="0" y="1930231"/>
                  </a:lnTo>
                  <a:close/>
                </a:path>
              </a:pathLst>
            </a:custGeom>
            <a:solidFill>
              <a:srgbClr val="84D9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9" name="组合 8"/>
          <p:cNvGrpSpPr/>
          <p:nvPr userDrawn="1"/>
        </p:nvGrpSpPr>
        <p:grpSpPr>
          <a:xfrm flipH="1" flipV="1">
            <a:off x="8410832" y="4033130"/>
            <a:ext cx="3781168" cy="2821596"/>
            <a:chOff x="152400" y="152400"/>
            <a:chExt cx="4585452" cy="3560553"/>
          </a:xfrm>
        </p:grpSpPr>
        <p:sp>
          <p:nvSpPr>
            <p:cNvPr id="10" name="矩形 7"/>
            <p:cNvSpPr/>
            <p:nvPr/>
          </p:nvSpPr>
          <p:spPr>
            <a:xfrm>
              <a:off x="152400" y="295991"/>
              <a:ext cx="4517057" cy="3416962"/>
            </a:xfrm>
            <a:custGeom>
              <a:gdLst>
                <a:gd name="connsiteX0" fmla="*/ 0 w 4517057"/>
                <a:gd name="connsiteY0" fmla="*/ 0 h 3416962"/>
                <a:gd name="connsiteX1" fmla="*/ 4517057 w 4517057"/>
                <a:gd name="connsiteY1" fmla="*/ 0 h 3416962"/>
                <a:gd name="connsiteX2" fmla="*/ 4459958 w 4517057"/>
                <a:gd name="connsiteY2" fmla="*/ 184288 h 3416962"/>
                <a:gd name="connsiteX3" fmla="*/ 3979726 w 4517057"/>
                <a:gd name="connsiteY3" fmla="*/ 1015829 h 3416962"/>
                <a:gd name="connsiteX4" fmla="*/ 2123264 w 4517057"/>
                <a:gd name="connsiteY4" fmla="*/ 1118966 h 3416962"/>
                <a:gd name="connsiteX5" fmla="*/ 937191 w 4517057"/>
                <a:gd name="connsiteY5" fmla="*/ 3078566 h 3416962"/>
                <a:gd name="connsiteX6" fmla="*/ 102024 w 4517057"/>
                <a:gd name="connsiteY6" fmla="*/ 3399006 h 3416962"/>
                <a:gd name="connsiteX7" fmla="*/ 0 w 4517057"/>
                <a:gd name="connsiteY7" fmla="*/ 3416962 h 3416962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517057" h="3416962">
                  <a:moveTo>
                    <a:pt x="0" y="0"/>
                  </a:moveTo>
                  <a:lnTo>
                    <a:pt x="4517057" y="0"/>
                  </a:lnTo>
                  <a:lnTo>
                    <a:pt x="4459958" y="184288"/>
                  </a:lnTo>
                  <a:cubicBezTo>
                    <a:pt x="4345002" y="531302"/>
                    <a:pt x="4198893" y="858976"/>
                    <a:pt x="3979726" y="1015829"/>
                  </a:cubicBezTo>
                  <a:cubicBezTo>
                    <a:pt x="3541394" y="1329536"/>
                    <a:pt x="2630352" y="775176"/>
                    <a:pt x="2123264" y="1118966"/>
                  </a:cubicBezTo>
                  <a:cubicBezTo>
                    <a:pt x="1616176" y="1462756"/>
                    <a:pt x="1508740" y="2691804"/>
                    <a:pt x="937191" y="3078566"/>
                  </a:cubicBezTo>
                  <a:cubicBezTo>
                    <a:pt x="722860" y="3223603"/>
                    <a:pt x="420902" y="3329962"/>
                    <a:pt x="102024" y="3399006"/>
                  </a:cubicBezTo>
                  <a:lnTo>
                    <a:pt x="0" y="3416962"/>
                  </a:lnTo>
                  <a:close/>
                </a:path>
              </a:pathLst>
            </a:custGeom>
            <a:solidFill>
              <a:srgbClr val="00569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pPr lvl="0"/>
              <a:endParaRPr lang="zh-CN" altLang="en-US"/>
            </a:p>
          </p:txBody>
        </p:sp>
        <p:sp>
          <p:nvSpPr>
            <p:cNvPr id="11" name="矩形 6"/>
            <p:cNvSpPr/>
            <p:nvPr/>
          </p:nvSpPr>
          <p:spPr>
            <a:xfrm>
              <a:off x="152400" y="152400"/>
              <a:ext cx="4585452" cy="3429000"/>
            </a:xfrm>
            <a:custGeom>
              <a:gdLst>
                <a:gd name="connsiteX0" fmla="*/ 0 w 2581214"/>
                <a:gd name="connsiteY0" fmla="*/ 0 h 1930231"/>
                <a:gd name="connsiteX1" fmla="*/ 2581214 w 2581214"/>
                <a:gd name="connsiteY1" fmla="*/ 0 h 1930231"/>
                <a:gd name="connsiteX2" fmla="*/ 2549072 w 2581214"/>
                <a:gd name="connsiteY2" fmla="*/ 103738 h 1930231"/>
                <a:gd name="connsiteX3" fmla="*/ 2278743 w 2581214"/>
                <a:gd name="connsiteY3" fmla="*/ 571824 h 1930231"/>
                <a:gd name="connsiteX4" fmla="*/ 1233715 w 2581214"/>
                <a:gd name="connsiteY4" fmla="*/ 629881 h 1930231"/>
                <a:gd name="connsiteX5" fmla="*/ 566058 w 2581214"/>
                <a:gd name="connsiteY5" fmla="*/ 1732967 h 1930231"/>
                <a:gd name="connsiteX6" fmla="*/ 95931 w 2581214"/>
                <a:gd name="connsiteY6" fmla="*/ 1913347 h 1930231"/>
                <a:gd name="connsiteX7" fmla="*/ 0 w 2581214"/>
                <a:gd name="connsiteY7" fmla="*/ 1930231 h 1930231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81214" h="1930231">
                  <a:moveTo>
                    <a:pt x="0" y="0"/>
                  </a:moveTo>
                  <a:lnTo>
                    <a:pt x="2581214" y="0"/>
                  </a:lnTo>
                  <a:lnTo>
                    <a:pt x="2549072" y="103738"/>
                  </a:lnTo>
                  <a:cubicBezTo>
                    <a:pt x="2484362" y="299077"/>
                    <a:pt x="2402115" y="483529"/>
                    <a:pt x="2278743" y="571824"/>
                  </a:cubicBezTo>
                  <a:cubicBezTo>
                    <a:pt x="2032000" y="748414"/>
                    <a:pt x="1519162" y="436357"/>
                    <a:pt x="1233715" y="629881"/>
                  </a:cubicBezTo>
                  <a:cubicBezTo>
                    <a:pt x="948268" y="823405"/>
                    <a:pt x="887791" y="1515253"/>
                    <a:pt x="566058" y="1732967"/>
                  </a:cubicBezTo>
                  <a:cubicBezTo>
                    <a:pt x="445408" y="1814610"/>
                    <a:pt x="275432" y="1874481"/>
                    <a:pt x="95931" y="1913347"/>
                  </a:cubicBezTo>
                  <a:lnTo>
                    <a:pt x="0" y="1930231"/>
                  </a:lnTo>
                  <a:close/>
                </a:path>
              </a:pathLst>
            </a:custGeom>
            <a:solidFill>
              <a:srgbClr val="84D9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zh-CN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86790679"/>
      </p:ext>
    </p:extLst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2_空白">
    <p:bg>
      <p:bgPr>
        <a:solidFill>
          <a:srgbClr val="CBEF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043DE-637C-4C7C-B86B-F0EC40DB0AEE}" type="datetimeFigureOut">
              <a:rPr lang="zh-CN" altLang="en-US" smtClean="0"/>
              <a:t>2022/5/23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57405-B82D-400B-876C-9BC4BE0F0AFC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5" name="矩形: 圆角 4"/>
          <p:cNvSpPr/>
          <p:nvPr userDrawn="1"/>
        </p:nvSpPr>
        <p:spPr>
          <a:xfrm>
            <a:off x="366584" y="375637"/>
            <a:ext cx="11458832" cy="6106727"/>
          </a:xfrm>
          <a:prstGeom prst="roundRect">
            <a:avLst>
              <a:gd name="adj" fmla="val 4627"/>
            </a:avLst>
          </a:prstGeom>
          <a:solidFill>
            <a:schemeClr val="bg1"/>
          </a:solidFill>
          <a:ln>
            <a:noFill/>
          </a:ln>
          <a:effectLst>
            <a:outerShdw blurRad="241300" sx="102000" sy="102000" algn="ctr" rotWithShape="0">
              <a:srgbClr val="005696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 userDrawn="1"/>
        </p:nvGrpSpPr>
        <p:grpSpPr>
          <a:xfrm flipV="1">
            <a:off x="0" y="4050011"/>
            <a:ext cx="3781168" cy="2821596"/>
            <a:chOff x="152400" y="152400"/>
            <a:chExt cx="4585452" cy="3560553"/>
          </a:xfrm>
        </p:grpSpPr>
        <p:sp>
          <p:nvSpPr>
            <p:cNvPr id="7" name="矩形 7"/>
            <p:cNvSpPr/>
            <p:nvPr/>
          </p:nvSpPr>
          <p:spPr>
            <a:xfrm>
              <a:off x="152400" y="295991"/>
              <a:ext cx="4517057" cy="3416962"/>
            </a:xfrm>
            <a:custGeom>
              <a:gdLst>
                <a:gd name="connsiteX0" fmla="*/ 0 w 4517057"/>
                <a:gd name="connsiteY0" fmla="*/ 0 h 3416962"/>
                <a:gd name="connsiteX1" fmla="*/ 4517057 w 4517057"/>
                <a:gd name="connsiteY1" fmla="*/ 0 h 3416962"/>
                <a:gd name="connsiteX2" fmla="*/ 4459958 w 4517057"/>
                <a:gd name="connsiteY2" fmla="*/ 184288 h 3416962"/>
                <a:gd name="connsiteX3" fmla="*/ 3979726 w 4517057"/>
                <a:gd name="connsiteY3" fmla="*/ 1015829 h 3416962"/>
                <a:gd name="connsiteX4" fmla="*/ 2123264 w 4517057"/>
                <a:gd name="connsiteY4" fmla="*/ 1118966 h 3416962"/>
                <a:gd name="connsiteX5" fmla="*/ 937191 w 4517057"/>
                <a:gd name="connsiteY5" fmla="*/ 3078566 h 3416962"/>
                <a:gd name="connsiteX6" fmla="*/ 102024 w 4517057"/>
                <a:gd name="connsiteY6" fmla="*/ 3399006 h 3416962"/>
                <a:gd name="connsiteX7" fmla="*/ 0 w 4517057"/>
                <a:gd name="connsiteY7" fmla="*/ 3416962 h 3416962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517057" h="3416962">
                  <a:moveTo>
                    <a:pt x="0" y="0"/>
                  </a:moveTo>
                  <a:lnTo>
                    <a:pt x="4517057" y="0"/>
                  </a:lnTo>
                  <a:lnTo>
                    <a:pt x="4459958" y="184288"/>
                  </a:lnTo>
                  <a:cubicBezTo>
                    <a:pt x="4345002" y="531302"/>
                    <a:pt x="4198893" y="858976"/>
                    <a:pt x="3979726" y="1015829"/>
                  </a:cubicBezTo>
                  <a:cubicBezTo>
                    <a:pt x="3541394" y="1329536"/>
                    <a:pt x="2630352" y="775176"/>
                    <a:pt x="2123264" y="1118966"/>
                  </a:cubicBezTo>
                  <a:cubicBezTo>
                    <a:pt x="1616176" y="1462756"/>
                    <a:pt x="1508740" y="2691804"/>
                    <a:pt x="937191" y="3078566"/>
                  </a:cubicBezTo>
                  <a:cubicBezTo>
                    <a:pt x="722860" y="3223603"/>
                    <a:pt x="420902" y="3329962"/>
                    <a:pt x="102024" y="3399006"/>
                  </a:cubicBezTo>
                  <a:lnTo>
                    <a:pt x="0" y="3416962"/>
                  </a:lnTo>
                  <a:close/>
                </a:path>
              </a:pathLst>
            </a:custGeom>
            <a:solidFill>
              <a:srgbClr val="00569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pPr lvl="0"/>
              <a:endParaRPr lang="zh-CN" altLang="en-US"/>
            </a:p>
          </p:txBody>
        </p:sp>
        <p:sp>
          <p:nvSpPr>
            <p:cNvPr id="8" name="矩形 6"/>
            <p:cNvSpPr/>
            <p:nvPr/>
          </p:nvSpPr>
          <p:spPr>
            <a:xfrm>
              <a:off x="152400" y="152400"/>
              <a:ext cx="4585452" cy="3429000"/>
            </a:xfrm>
            <a:custGeom>
              <a:gdLst>
                <a:gd name="connsiteX0" fmla="*/ 0 w 2581214"/>
                <a:gd name="connsiteY0" fmla="*/ 0 h 1930231"/>
                <a:gd name="connsiteX1" fmla="*/ 2581214 w 2581214"/>
                <a:gd name="connsiteY1" fmla="*/ 0 h 1930231"/>
                <a:gd name="connsiteX2" fmla="*/ 2549072 w 2581214"/>
                <a:gd name="connsiteY2" fmla="*/ 103738 h 1930231"/>
                <a:gd name="connsiteX3" fmla="*/ 2278743 w 2581214"/>
                <a:gd name="connsiteY3" fmla="*/ 571824 h 1930231"/>
                <a:gd name="connsiteX4" fmla="*/ 1233715 w 2581214"/>
                <a:gd name="connsiteY4" fmla="*/ 629881 h 1930231"/>
                <a:gd name="connsiteX5" fmla="*/ 566058 w 2581214"/>
                <a:gd name="connsiteY5" fmla="*/ 1732967 h 1930231"/>
                <a:gd name="connsiteX6" fmla="*/ 95931 w 2581214"/>
                <a:gd name="connsiteY6" fmla="*/ 1913347 h 1930231"/>
                <a:gd name="connsiteX7" fmla="*/ 0 w 2581214"/>
                <a:gd name="connsiteY7" fmla="*/ 1930231 h 1930231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81214" h="1930231">
                  <a:moveTo>
                    <a:pt x="0" y="0"/>
                  </a:moveTo>
                  <a:lnTo>
                    <a:pt x="2581214" y="0"/>
                  </a:lnTo>
                  <a:lnTo>
                    <a:pt x="2549072" y="103738"/>
                  </a:lnTo>
                  <a:cubicBezTo>
                    <a:pt x="2484362" y="299077"/>
                    <a:pt x="2402115" y="483529"/>
                    <a:pt x="2278743" y="571824"/>
                  </a:cubicBezTo>
                  <a:cubicBezTo>
                    <a:pt x="2032000" y="748414"/>
                    <a:pt x="1519162" y="436357"/>
                    <a:pt x="1233715" y="629881"/>
                  </a:cubicBezTo>
                  <a:cubicBezTo>
                    <a:pt x="948268" y="823405"/>
                    <a:pt x="887791" y="1515253"/>
                    <a:pt x="566058" y="1732967"/>
                  </a:cubicBezTo>
                  <a:cubicBezTo>
                    <a:pt x="445408" y="1814610"/>
                    <a:pt x="275432" y="1874481"/>
                    <a:pt x="95931" y="1913347"/>
                  </a:cubicBezTo>
                  <a:lnTo>
                    <a:pt x="0" y="1930231"/>
                  </a:lnTo>
                  <a:close/>
                </a:path>
              </a:pathLst>
            </a:custGeom>
            <a:solidFill>
              <a:srgbClr val="84D9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9" name="组合 8"/>
          <p:cNvGrpSpPr/>
          <p:nvPr userDrawn="1"/>
        </p:nvGrpSpPr>
        <p:grpSpPr>
          <a:xfrm flipH="1">
            <a:off x="8410832" y="0"/>
            <a:ext cx="3781168" cy="2821596"/>
            <a:chOff x="152400" y="152400"/>
            <a:chExt cx="4585452" cy="3560553"/>
          </a:xfrm>
        </p:grpSpPr>
        <p:sp>
          <p:nvSpPr>
            <p:cNvPr id="10" name="矩形 7"/>
            <p:cNvSpPr/>
            <p:nvPr/>
          </p:nvSpPr>
          <p:spPr>
            <a:xfrm>
              <a:off x="152400" y="295991"/>
              <a:ext cx="4517057" cy="3416962"/>
            </a:xfrm>
            <a:custGeom>
              <a:gdLst>
                <a:gd name="connsiteX0" fmla="*/ 0 w 4517057"/>
                <a:gd name="connsiteY0" fmla="*/ 0 h 3416962"/>
                <a:gd name="connsiteX1" fmla="*/ 4517057 w 4517057"/>
                <a:gd name="connsiteY1" fmla="*/ 0 h 3416962"/>
                <a:gd name="connsiteX2" fmla="*/ 4459958 w 4517057"/>
                <a:gd name="connsiteY2" fmla="*/ 184288 h 3416962"/>
                <a:gd name="connsiteX3" fmla="*/ 3979726 w 4517057"/>
                <a:gd name="connsiteY3" fmla="*/ 1015829 h 3416962"/>
                <a:gd name="connsiteX4" fmla="*/ 2123264 w 4517057"/>
                <a:gd name="connsiteY4" fmla="*/ 1118966 h 3416962"/>
                <a:gd name="connsiteX5" fmla="*/ 937191 w 4517057"/>
                <a:gd name="connsiteY5" fmla="*/ 3078566 h 3416962"/>
                <a:gd name="connsiteX6" fmla="*/ 102024 w 4517057"/>
                <a:gd name="connsiteY6" fmla="*/ 3399006 h 3416962"/>
                <a:gd name="connsiteX7" fmla="*/ 0 w 4517057"/>
                <a:gd name="connsiteY7" fmla="*/ 3416962 h 3416962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517057" h="3416962">
                  <a:moveTo>
                    <a:pt x="0" y="0"/>
                  </a:moveTo>
                  <a:lnTo>
                    <a:pt x="4517057" y="0"/>
                  </a:lnTo>
                  <a:lnTo>
                    <a:pt x="4459958" y="184288"/>
                  </a:lnTo>
                  <a:cubicBezTo>
                    <a:pt x="4345002" y="531302"/>
                    <a:pt x="4198893" y="858976"/>
                    <a:pt x="3979726" y="1015829"/>
                  </a:cubicBezTo>
                  <a:cubicBezTo>
                    <a:pt x="3541394" y="1329536"/>
                    <a:pt x="2630352" y="775176"/>
                    <a:pt x="2123264" y="1118966"/>
                  </a:cubicBezTo>
                  <a:cubicBezTo>
                    <a:pt x="1616176" y="1462756"/>
                    <a:pt x="1508740" y="2691804"/>
                    <a:pt x="937191" y="3078566"/>
                  </a:cubicBezTo>
                  <a:cubicBezTo>
                    <a:pt x="722860" y="3223603"/>
                    <a:pt x="420902" y="3329962"/>
                    <a:pt x="102024" y="3399006"/>
                  </a:cubicBezTo>
                  <a:lnTo>
                    <a:pt x="0" y="3416962"/>
                  </a:lnTo>
                  <a:close/>
                </a:path>
              </a:pathLst>
            </a:custGeom>
            <a:solidFill>
              <a:srgbClr val="00569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pPr lvl="0"/>
              <a:endParaRPr lang="zh-CN" altLang="en-US"/>
            </a:p>
          </p:txBody>
        </p:sp>
        <p:sp>
          <p:nvSpPr>
            <p:cNvPr id="11" name="矩形 6"/>
            <p:cNvSpPr/>
            <p:nvPr/>
          </p:nvSpPr>
          <p:spPr>
            <a:xfrm>
              <a:off x="152400" y="152400"/>
              <a:ext cx="4585452" cy="3429000"/>
            </a:xfrm>
            <a:custGeom>
              <a:gdLst>
                <a:gd name="connsiteX0" fmla="*/ 0 w 2581214"/>
                <a:gd name="connsiteY0" fmla="*/ 0 h 1930231"/>
                <a:gd name="connsiteX1" fmla="*/ 2581214 w 2581214"/>
                <a:gd name="connsiteY1" fmla="*/ 0 h 1930231"/>
                <a:gd name="connsiteX2" fmla="*/ 2549072 w 2581214"/>
                <a:gd name="connsiteY2" fmla="*/ 103738 h 1930231"/>
                <a:gd name="connsiteX3" fmla="*/ 2278743 w 2581214"/>
                <a:gd name="connsiteY3" fmla="*/ 571824 h 1930231"/>
                <a:gd name="connsiteX4" fmla="*/ 1233715 w 2581214"/>
                <a:gd name="connsiteY4" fmla="*/ 629881 h 1930231"/>
                <a:gd name="connsiteX5" fmla="*/ 566058 w 2581214"/>
                <a:gd name="connsiteY5" fmla="*/ 1732967 h 1930231"/>
                <a:gd name="connsiteX6" fmla="*/ 95931 w 2581214"/>
                <a:gd name="connsiteY6" fmla="*/ 1913347 h 1930231"/>
                <a:gd name="connsiteX7" fmla="*/ 0 w 2581214"/>
                <a:gd name="connsiteY7" fmla="*/ 1930231 h 1930231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81214" h="1930231">
                  <a:moveTo>
                    <a:pt x="0" y="0"/>
                  </a:moveTo>
                  <a:lnTo>
                    <a:pt x="2581214" y="0"/>
                  </a:lnTo>
                  <a:lnTo>
                    <a:pt x="2549072" y="103738"/>
                  </a:lnTo>
                  <a:cubicBezTo>
                    <a:pt x="2484362" y="299077"/>
                    <a:pt x="2402115" y="483529"/>
                    <a:pt x="2278743" y="571824"/>
                  </a:cubicBezTo>
                  <a:cubicBezTo>
                    <a:pt x="2032000" y="748414"/>
                    <a:pt x="1519162" y="436357"/>
                    <a:pt x="1233715" y="629881"/>
                  </a:cubicBezTo>
                  <a:cubicBezTo>
                    <a:pt x="948268" y="823405"/>
                    <a:pt x="887791" y="1515253"/>
                    <a:pt x="566058" y="1732967"/>
                  </a:cubicBezTo>
                  <a:cubicBezTo>
                    <a:pt x="445408" y="1814610"/>
                    <a:pt x="275432" y="1874481"/>
                    <a:pt x="95931" y="1913347"/>
                  </a:cubicBezTo>
                  <a:lnTo>
                    <a:pt x="0" y="1930231"/>
                  </a:lnTo>
                  <a:close/>
                </a:path>
              </a:pathLst>
            </a:custGeom>
            <a:solidFill>
              <a:srgbClr val="84D9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zh-CN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25176346"/>
      </p:ext>
    </p:extLst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preserve="1" userDrawn="1">
  <p:cSld name="1_空白">
    <p:bg>
      <p:bgPr>
        <a:solidFill>
          <a:srgbClr val="CBEF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043DE-637C-4C7C-B86B-F0EC40DB0AEE}" type="datetimeFigureOut">
              <a:rPr lang="zh-CN" altLang="en-US" smtClean="0"/>
              <a:t>2022/5/23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57405-B82D-400B-876C-9BC4BE0F0AFC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5" name="矩形: 圆角 4"/>
          <p:cNvSpPr/>
          <p:nvPr userDrawn="1"/>
        </p:nvSpPr>
        <p:spPr>
          <a:xfrm>
            <a:off x="366584" y="375637"/>
            <a:ext cx="11458832" cy="6106727"/>
          </a:xfrm>
          <a:prstGeom prst="roundRect">
            <a:avLst>
              <a:gd name="adj" fmla="val 4627"/>
            </a:avLst>
          </a:prstGeom>
          <a:solidFill>
            <a:schemeClr val="bg1"/>
          </a:solidFill>
          <a:ln>
            <a:noFill/>
          </a:ln>
          <a:effectLst>
            <a:outerShdw blurRad="241300" sx="102000" sy="102000" algn="ctr" rotWithShape="0">
              <a:srgbClr val="005696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/>
          <p:cNvGrpSpPr/>
          <p:nvPr userDrawn="1"/>
        </p:nvGrpSpPr>
        <p:grpSpPr>
          <a:xfrm>
            <a:off x="865906" y="636563"/>
            <a:ext cx="582930" cy="435610"/>
            <a:chOff x="289" y="0"/>
            <a:chExt cx="1298" cy="968"/>
          </a:xfrm>
          <a:solidFill>
            <a:schemeClr val="accent2"/>
          </a:solidFill>
        </p:grpSpPr>
        <p:sp>
          <p:nvSpPr>
            <p:cNvPr id="8" name="Freeform 32"/>
            <p:cNvSpPr/>
            <p:nvPr/>
          </p:nvSpPr>
          <p:spPr bwMode="auto">
            <a:xfrm>
              <a:off x="290" y="274"/>
              <a:ext cx="644" cy="502"/>
            </a:xfrm>
            <a:custGeom>
              <a:gdLst>
                <a:gd name="T0" fmla="*/ 0 w 652"/>
                <a:gd name="T1" fmla="*/ 0 h 508"/>
                <a:gd name="T2" fmla="*/ 2 w 652"/>
                <a:gd name="T3" fmla="*/ 9 h 508"/>
                <a:gd name="T4" fmla="*/ 24 w 652"/>
                <a:gd name="T5" fmla="*/ 42 h 508"/>
                <a:gd name="T6" fmla="*/ 170 w 652"/>
                <a:gd name="T7" fmla="*/ 97 h 508"/>
                <a:gd name="T8" fmla="*/ 193 w 652"/>
                <a:gd name="T9" fmla="*/ 129 h 508"/>
                <a:gd name="T10" fmla="*/ 195 w 652"/>
                <a:gd name="T11" fmla="*/ 368 h 508"/>
                <a:gd name="T12" fmla="*/ 227 w 652"/>
                <a:gd name="T13" fmla="*/ 430 h 508"/>
                <a:gd name="T14" fmla="*/ 346 w 652"/>
                <a:gd name="T15" fmla="*/ 475 h 508"/>
                <a:gd name="T16" fmla="*/ 652 w 652"/>
                <a:gd name="T17" fmla="*/ 507 h 508"/>
                <a:gd name="T18" fmla="*/ 652 w 652"/>
                <a:gd name="T19" fmla="*/ 148 h 508"/>
                <a:gd name="T20" fmla="*/ 0 w 652"/>
                <a:gd name="T21" fmla="*/ 0 h 50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52" h="508">
                  <a:moveTo>
                    <a:pt x="0" y="0"/>
                  </a:moveTo>
                  <a:cubicBezTo>
                    <a:pt x="1" y="3"/>
                    <a:pt x="1" y="6"/>
                    <a:pt x="2" y="9"/>
                  </a:cubicBezTo>
                  <a:cubicBezTo>
                    <a:pt x="4" y="21"/>
                    <a:pt x="13" y="37"/>
                    <a:pt x="24" y="42"/>
                  </a:cubicBezTo>
                  <a:cubicBezTo>
                    <a:pt x="72" y="62"/>
                    <a:pt x="122" y="77"/>
                    <a:pt x="170" y="97"/>
                  </a:cubicBezTo>
                  <a:cubicBezTo>
                    <a:pt x="181" y="102"/>
                    <a:pt x="193" y="118"/>
                    <a:pt x="193" y="129"/>
                  </a:cubicBezTo>
                  <a:cubicBezTo>
                    <a:pt x="196" y="209"/>
                    <a:pt x="197" y="288"/>
                    <a:pt x="195" y="368"/>
                  </a:cubicBezTo>
                  <a:cubicBezTo>
                    <a:pt x="194" y="397"/>
                    <a:pt x="202" y="418"/>
                    <a:pt x="227" y="430"/>
                  </a:cubicBezTo>
                  <a:cubicBezTo>
                    <a:pt x="265" y="447"/>
                    <a:pt x="305" y="465"/>
                    <a:pt x="346" y="475"/>
                  </a:cubicBezTo>
                  <a:cubicBezTo>
                    <a:pt x="447" y="498"/>
                    <a:pt x="549" y="508"/>
                    <a:pt x="652" y="507"/>
                  </a:cubicBezTo>
                  <a:cubicBezTo>
                    <a:pt x="652" y="148"/>
                    <a:pt x="652" y="148"/>
                    <a:pt x="652" y="14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grpSp>
          <p:nvGrpSpPr>
            <p:cNvPr id="9" name="Group 24"/>
            <p:cNvGrpSpPr>
              <a:grpSpLocks noChangeAspect="1"/>
            </p:cNvGrpSpPr>
            <p:nvPr/>
          </p:nvGrpSpPr>
          <p:grpSpPr>
            <a:xfrm>
              <a:off x="289" y="0"/>
              <a:ext cx="1298" cy="969"/>
              <a:chOff x="3570" y="1099"/>
              <a:chExt cx="3122" cy="2331"/>
            </a:xfrm>
            <a:grpFill/>
          </p:grpSpPr>
          <p:sp>
            <p:nvSpPr>
              <p:cNvPr id="11" name="Freeform 33"/>
              <p:cNvSpPr/>
              <p:nvPr/>
            </p:nvSpPr>
            <p:spPr bwMode="auto">
              <a:xfrm>
                <a:off x="4100" y="2866"/>
                <a:ext cx="316" cy="564"/>
              </a:xfrm>
              <a:custGeom>
                <a:gdLst>
                  <a:gd name="T0" fmla="*/ 88 w 133"/>
                  <a:gd name="T1" fmla="*/ 92 h 237"/>
                  <a:gd name="T2" fmla="*/ 86 w 133"/>
                  <a:gd name="T3" fmla="*/ 74 h 237"/>
                  <a:gd name="T4" fmla="*/ 86 w 133"/>
                  <a:gd name="T5" fmla="*/ 17 h 237"/>
                  <a:gd name="T6" fmla="*/ 85 w 133"/>
                  <a:gd name="T7" fmla="*/ 0 h 237"/>
                  <a:gd name="T8" fmla="*/ 85 w 133"/>
                  <a:gd name="T9" fmla="*/ 18 h 237"/>
                  <a:gd name="T10" fmla="*/ 45 w 133"/>
                  <a:gd name="T11" fmla="*/ 18 h 237"/>
                  <a:gd name="T12" fmla="*/ 23 w 133"/>
                  <a:gd name="T13" fmla="*/ 114 h 237"/>
                  <a:gd name="T14" fmla="*/ 0 w 133"/>
                  <a:gd name="T15" fmla="*/ 237 h 237"/>
                  <a:gd name="T16" fmla="*/ 131 w 133"/>
                  <a:gd name="T17" fmla="*/ 237 h 237"/>
                  <a:gd name="T18" fmla="*/ 88 w 133"/>
                  <a:gd name="T19" fmla="*/ 92 h 237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3" h="236">
                    <a:moveTo>
                      <a:pt x="88" y="92"/>
                    </a:moveTo>
                    <a:cubicBezTo>
                      <a:pt x="85" y="89"/>
                      <a:pt x="86" y="80"/>
                      <a:pt x="86" y="74"/>
                    </a:cubicBezTo>
                    <a:cubicBezTo>
                      <a:pt x="86" y="55"/>
                      <a:pt x="88" y="36"/>
                      <a:pt x="86" y="17"/>
                    </a:cubicBezTo>
                    <a:cubicBezTo>
                      <a:pt x="86" y="10"/>
                      <a:pt x="85" y="5"/>
                      <a:pt x="85" y="0"/>
                    </a:cubicBezTo>
                    <a:cubicBezTo>
                      <a:pt x="85" y="18"/>
                      <a:pt x="85" y="18"/>
                      <a:pt x="85" y="18"/>
                    </a:cubicBezTo>
                    <a:cubicBezTo>
                      <a:pt x="45" y="18"/>
                      <a:pt x="45" y="18"/>
                      <a:pt x="45" y="18"/>
                    </a:cubicBezTo>
                    <a:cubicBezTo>
                      <a:pt x="44" y="53"/>
                      <a:pt x="47" y="80"/>
                      <a:pt x="23" y="114"/>
                    </a:cubicBezTo>
                    <a:cubicBezTo>
                      <a:pt x="4" y="142"/>
                      <a:pt x="7" y="194"/>
                      <a:pt x="0" y="237"/>
                    </a:cubicBezTo>
                    <a:cubicBezTo>
                      <a:pt x="45" y="237"/>
                      <a:pt x="84" y="237"/>
                      <a:pt x="131" y="237"/>
                    </a:cubicBezTo>
                    <a:cubicBezTo>
                      <a:pt x="112" y="187"/>
                      <a:pt x="133" y="131"/>
                      <a:pt x="88" y="9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2" name="Freeform 25"/>
              <p:cNvSpPr/>
              <p:nvPr/>
            </p:nvSpPr>
            <p:spPr bwMode="auto">
              <a:xfrm>
                <a:off x="5673" y="2911"/>
                <a:ext cx="102" cy="14"/>
              </a:xfrm>
              <a:custGeom>
                <a:gdLst>
                  <a:gd name="T0" fmla="*/ 0 w 43"/>
                  <a:gd name="T1" fmla="*/ 6 h 6"/>
                  <a:gd name="T2" fmla="*/ 43 w 43"/>
                  <a:gd name="T3" fmla="*/ 0 h 6"/>
                  <a:gd name="T4" fmla="*/ 0 w 43"/>
                  <a:gd name="T5" fmla="*/ 6 h 6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" h="6">
                    <a:moveTo>
                      <a:pt x="0" y="6"/>
                    </a:moveTo>
                    <a:cubicBezTo>
                      <a:pt x="0" y="6"/>
                      <a:pt x="18" y="5"/>
                      <a:pt x="43" y="0"/>
                    </a:cubicBezTo>
                    <a:cubicBezTo>
                      <a:pt x="26" y="3"/>
                      <a:pt x="13" y="4"/>
                      <a:pt x="0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3" name="Freeform 26"/>
              <p:cNvSpPr/>
              <p:nvPr/>
            </p:nvSpPr>
            <p:spPr bwMode="auto">
              <a:xfrm>
                <a:off x="5896" y="2849"/>
                <a:ext cx="91" cy="34"/>
              </a:xfrm>
              <a:custGeom>
                <a:gdLst>
                  <a:gd name="T0" fmla="*/ 0 w 38"/>
                  <a:gd name="T1" fmla="*/ 14 h 14"/>
                  <a:gd name="T2" fmla="*/ 38 w 38"/>
                  <a:gd name="T3" fmla="*/ 0 h 14"/>
                  <a:gd name="T4" fmla="*/ 38 w 38"/>
                  <a:gd name="T5" fmla="*/ 1 h 14"/>
                  <a:gd name="T6" fmla="*/ 13 w 38"/>
                  <a:gd name="T7" fmla="*/ 9 h 14"/>
                  <a:gd name="T8" fmla="*/ 0 w 38"/>
                  <a:gd name="T9" fmla="*/ 14 h 14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4">
                    <a:moveTo>
                      <a:pt x="0" y="14"/>
                    </a:moveTo>
                    <a:cubicBezTo>
                      <a:pt x="13" y="10"/>
                      <a:pt x="26" y="6"/>
                      <a:pt x="38" y="0"/>
                    </a:cubicBezTo>
                    <a:cubicBezTo>
                      <a:pt x="38" y="1"/>
                      <a:pt x="38" y="1"/>
                      <a:pt x="38" y="1"/>
                    </a:cubicBezTo>
                    <a:cubicBezTo>
                      <a:pt x="30" y="4"/>
                      <a:pt x="21" y="6"/>
                      <a:pt x="13" y="9"/>
                    </a:cubicBezTo>
                    <a:cubicBezTo>
                      <a:pt x="8" y="11"/>
                      <a:pt x="4" y="12"/>
                      <a:pt x="0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4" name="Freeform 27"/>
              <p:cNvSpPr/>
              <p:nvPr/>
            </p:nvSpPr>
            <p:spPr bwMode="auto">
              <a:xfrm>
                <a:off x="3604" y="1099"/>
                <a:ext cx="1518" cy="932"/>
              </a:xfrm>
              <a:custGeom>
                <a:gdLst>
                  <a:gd name="T0" fmla="*/ 639 w 639"/>
                  <a:gd name="T1" fmla="*/ 0 h 392"/>
                  <a:gd name="T2" fmla="*/ 621 w 639"/>
                  <a:gd name="T3" fmla="*/ 2 h 392"/>
                  <a:gd name="T4" fmla="*/ 8 w 639"/>
                  <a:gd name="T5" fmla="*/ 243 h 392"/>
                  <a:gd name="T6" fmla="*/ 0 w 639"/>
                  <a:gd name="T7" fmla="*/ 247 h 392"/>
                  <a:gd name="T8" fmla="*/ 639 w 639"/>
                  <a:gd name="T9" fmla="*/ 392 h 392"/>
                  <a:gd name="T10" fmla="*/ 639 w 639"/>
                  <a:gd name="T11" fmla="*/ 0 h 392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9" h="392">
                    <a:moveTo>
                      <a:pt x="639" y="0"/>
                    </a:moveTo>
                    <a:cubicBezTo>
                      <a:pt x="633" y="0"/>
                      <a:pt x="627" y="1"/>
                      <a:pt x="621" y="2"/>
                    </a:cubicBezTo>
                    <a:cubicBezTo>
                      <a:pt x="417" y="82"/>
                      <a:pt x="213" y="163"/>
                      <a:pt x="8" y="243"/>
                    </a:cubicBezTo>
                    <a:cubicBezTo>
                      <a:pt x="5" y="244"/>
                      <a:pt x="2" y="246"/>
                      <a:pt x="0" y="247"/>
                    </a:cubicBezTo>
                    <a:cubicBezTo>
                      <a:pt x="639" y="392"/>
                      <a:pt x="639" y="392"/>
                      <a:pt x="639" y="392"/>
                    </a:cubicBezTo>
                    <a:lnTo>
                      <a:pt x="63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5" name="Freeform 28"/>
              <p:cNvSpPr/>
              <p:nvPr/>
            </p:nvSpPr>
            <p:spPr bwMode="auto">
              <a:xfrm>
                <a:off x="5122" y="1099"/>
                <a:ext cx="1561" cy="935"/>
              </a:xfrm>
              <a:custGeom>
                <a:gdLst>
                  <a:gd name="T0" fmla="*/ 4 w 657"/>
                  <a:gd name="T1" fmla="*/ 393 h 393"/>
                  <a:gd name="T2" fmla="*/ 657 w 657"/>
                  <a:gd name="T3" fmla="*/ 270 h 393"/>
                  <a:gd name="T4" fmla="*/ 636 w 657"/>
                  <a:gd name="T5" fmla="*/ 254 h 393"/>
                  <a:gd name="T6" fmla="*/ 19 w 657"/>
                  <a:gd name="T7" fmla="*/ 4 h 393"/>
                  <a:gd name="T8" fmla="*/ 0 w 657"/>
                  <a:gd name="T9" fmla="*/ 0 h 393"/>
                  <a:gd name="T10" fmla="*/ 0 w 657"/>
                  <a:gd name="T11" fmla="*/ 392 h 393"/>
                  <a:gd name="T12" fmla="*/ 4 w 657"/>
                  <a:gd name="T13" fmla="*/ 393 h 393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7" h="393">
                    <a:moveTo>
                      <a:pt x="4" y="393"/>
                    </a:moveTo>
                    <a:cubicBezTo>
                      <a:pt x="657" y="270"/>
                      <a:pt x="657" y="270"/>
                      <a:pt x="657" y="270"/>
                    </a:cubicBezTo>
                    <a:cubicBezTo>
                      <a:pt x="654" y="264"/>
                      <a:pt x="647" y="258"/>
                      <a:pt x="636" y="254"/>
                    </a:cubicBezTo>
                    <a:cubicBezTo>
                      <a:pt x="430" y="171"/>
                      <a:pt x="225" y="87"/>
                      <a:pt x="19" y="4"/>
                    </a:cubicBezTo>
                    <a:cubicBezTo>
                      <a:pt x="14" y="2"/>
                      <a:pt x="7" y="1"/>
                      <a:pt x="0" y="0"/>
                    </a:cubicBezTo>
                    <a:cubicBezTo>
                      <a:pt x="0" y="392"/>
                      <a:pt x="0" y="392"/>
                      <a:pt x="0" y="392"/>
                    </a:cubicBezTo>
                    <a:lnTo>
                      <a:pt x="4" y="39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6" name="Freeform 29"/>
              <p:cNvSpPr/>
              <p:nvPr/>
            </p:nvSpPr>
            <p:spPr bwMode="auto">
              <a:xfrm>
                <a:off x="5122" y="1741"/>
                <a:ext cx="1570" cy="371"/>
              </a:xfrm>
              <a:custGeom>
                <a:gdLst>
                  <a:gd name="T0" fmla="*/ 0 w 661"/>
                  <a:gd name="T1" fmla="*/ 122 h 156"/>
                  <a:gd name="T2" fmla="*/ 0 w 661"/>
                  <a:gd name="T3" fmla="*/ 155 h 156"/>
                  <a:gd name="T4" fmla="*/ 0 w 661"/>
                  <a:gd name="T5" fmla="*/ 155 h 156"/>
                  <a:gd name="T6" fmla="*/ 3 w 661"/>
                  <a:gd name="T7" fmla="*/ 156 h 156"/>
                  <a:gd name="T8" fmla="*/ 658 w 661"/>
                  <a:gd name="T9" fmla="*/ 33 h 156"/>
                  <a:gd name="T10" fmla="*/ 657 w 661"/>
                  <a:gd name="T11" fmla="*/ 0 h 156"/>
                  <a:gd name="T12" fmla="*/ 4 w 661"/>
                  <a:gd name="T13" fmla="*/ 123 h 156"/>
                  <a:gd name="T14" fmla="*/ 0 w 661"/>
                  <a:gd name="T15" fmla="*/ 122 h 156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1" h="156">
                    <a:moveTo>
                      <a:pt x="0" y="122"/>
                    </a:moveTo>
                    <a:cubicBezTo>
                      <a:pt x="0" y="155"/>
                      <a:pt x="0" y="155"/>
                      <a:pt x="0" y="155"/>
                    </a:cubicBezTo>
                    <a:cubicBezTo>
                      <a:pt x="0" y="155"/>
                      <a:pt x="0" y="155"/>
                      <a:pt x="0" y="155"/>
                    </a:cubicBezTo>
                    <a:cubicBezTo>
                      <a:pt x="3" y="156"/>
                      <a:pt x="3" y="156"/>
                      <a:pt x="3" y="156"/>
                    </a:cubicBezTo>
                    <a:cubicBezTo>
                      <a:pt x="658" y="33"/>
                      <a:pt x="658" y="33"/>
                      <a:pt x="658" y="33"/>
                    </a:cubicBezTo>
                    <a:cubicBezTo>
                      <a:pt x="659" y="21"/>
                      <a:pt x="661" y="10"/>
                      <a:pt x="657" y="0"/>
                    </a:cubicBezTo>
                    <a:cubicBezTo>
                      <a:pt x="4" y="123"/>
                      <a:pt x="4" y="123"/>
                      <a:pt x="4" y="123"/>
                    </a:cubicBezTo>
                    <a:lnTo>
                      <a:pt x="0" y="1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7" name="Freeform 30"/>
              <p:cNvSpPr/>
              <p:nvPr/>
            </p:nvSpPr>
            <p:spPr bwMode="auto">
              <a:xfrm>
                <a:off x="3570" y="1686"/>
                <a:ext cx="1552" cy="424"/>
              </a:xfrm>
              <a:custGeom>
                <a:gdLst>
                  <a:gd name="T0" fmla="*/ 653 w 653"/>
                  <a:gd name="T1" fmla="*/ 145 h 178"/>
                  <a:gd name="T2" fmla="*/ 14 w 653"/>
                  <a:gd name="T3" fmla="*/ 0 h 178"/>
                  <a:gd name="T4" fmla="*/ 1 w 653"/>
                  <a:gd name="T5" fmla="*/ 30 h 178"/>
                  <a:gd name="T6" fmla="*/ 653 w 653"/>
                  <a:gd name="T7" fmla="*/ 178 h 178"/>
                  <a:gd name="T8" fmla="*/ 653 w 653"/>
                  <a:gd name="T9" fmla="*/ 145 h 178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53" h="178">
                    <a:moveTo>
                      <a:pt x="653" y="145"/>
                    </a:moveTo>
                    <a:cubicBezTo>
                      <a:pt x="14" y="0"/>
                      <a:pt x="14" y="0"/>
                      <a:pt x="14" y="0"/>
                    </a:cubicBezTo>
                    <a:cubicBezTo>
                      <a:pt x="2" y="8"/>
                      <a:pt x="0" y="19"/>
                      <a:pt x="1" y="30"/>
                    </a:cubicBezTo>
                    <a:cubicBezTo>
                      <a:pt x="653" y="178"/>
                      <a:pt x="653" y="178"/>
                      <a:pt x="653" y="178"/>
                    </a:cubicBezTo>
                    <a:lnTo>
                      <a:pt x="653" y="1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8" name="Freeform 34"/>
              <p:cNvSpPr/>
              <p:nvPr/>
            </p:nvSpPr>
            <p:spPr bwMode="auto">
              <a:xfrm>
                <a:off x="4207" y="2034"/>
                <a:ext cx="95" cy="891"/>
              </a:xfrm>
              <a:custGeom>
                <a:gdLst>
                  <a:gd name="T0" fmla="*/ 95 w 95"/>
                  <a:gd name="T1" fmla="*/ 865 h 891"/>
                  <a:gd name="T2" fmla="*/ 95 w 95"/>
                  <a:gd name="T3" fmla="*/ 21 h 891"/>
                  <a:gd name="T4" fmla="*/ 0 w 95"/>
                  <a:gd name="T5" fmla="*/ 0 h 891"/>
                  <a:gd name="T6" fmla="*/ 0 w 95"/>
                  <a:gd name="T7" fmla="*/ 891 h 891"/>
                  <a:gd name="T8" fmla="*/ 0 w 95"/>
                  <a:gd name="T9" fmla="*/ 891 h 891"/>
                  <a:gd name="T10" fmla="*/ 95 w 95"/>
                  <a:gd name="T11" fmla="*/ 891 h 891"/>
                  <a:gd name="T12" fmla="*/ 95 w 95"/>
                  <a:gd name="T13" fmla="*/ 865 h 891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5" h="891">
                    <a:moveTo>
                      <a:pt x="95" y="865"/>
                    </a:moveTo>
                    <a:lnTo>
                      <a:pt x="95" y="21"/>
                    </a:lnTo>
                    <a:lnTo>
                      <a:pt x="0" y="0"/>
                    </a:lnTo>
                    <a:lnTo>
                      <a:pt x="0" y="891"/>
                    </a:lnTo>
                    <a:lnTo>
                      <a:pt x="0" y="891"/>
                    </a:lnTo>
                    <a:lnTo>
                      <a:pt x="95" y="891"/>
                    </a:lnTo>
                    <a:lnTo>
                      <a:pt x="95" y="86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</p:grpSp>
        <p:sp>
          <p:nvSpPr>
            <p:cNvPr id="10" name="Freeform 31"/>
            <p:cNvSpPr/>
            <p:nvPr/>
          </p:nvSpPr>
          <p:spPr bwMode="auto">
            <a:xfrm>
              <a:off x="934" y="300"/>
              <a:ext cx="650" cy="475"/>
            </a:xfrm>
            <a:custGeom>
              <a:gdLst>
                <a:gd name="T0" fmla="*/ 658 w 658"/>
                <a:gd name="T1" fmla="*/ 0 h 481"/>
                <a:gd name="T2" fmla="*/ 3 w 658"/>
                <a:gd name="T3" fmla="*/ 123 h 481"/>
                <a:gd name="T4" fmla="*/ 0 w 658"/>
                <a:gd name="T5" fmla="*/ 122 h 481"/>
                <a:gd name="T6" fmla="*/ 0 w 658"/>
                <a:gd name="T7" fmla="*/ 122 h 481"/>
                <a:gd name="T8" fmla="*/ 0 w 658"/>
                <a:gd name="T9" fmla="*/ 481 h 481"/>
                <a:gd name="T10" fmla="*/ 218 w 658"/>
                <a:gd name="T11" fmla="*/ 467 h 481"/>
                <a:gd name="T12" fmla="*/ 232 w 658"/>
                <a:gd name="T13" fmla="*/ 465 h 481"/>
                <a:gd name="T14" fmla="*/ 275 w 658"/>
                <a:gd name="T15" fmla="*/ 459 h 481"/>
                <a:gd name="T16" fmla="*/ 326 w 658"/>
                <a:gd name="T17" fmla="*/ 447 h 481"/>
                <a:gd name="T18" fmla="*/ 339 w 658"/>
                <a:gd name="T19" fmla="*/ 442 h 481"/>
                <a:gd name="T20" fmla="*/ 364 w 658"/>
                <a:gd name="T21" fmla="*/ 434 h 481"/>
                <a:gd name="T22" fmla="*/ 427 w 658"/>
                <a:gd name="T23" fmla="*/ 407 h 481"/>
                <a:gd name="T24" fmla="*/ 464 w 658"/>
                <a:gd name="T25" fmla="*/ 340 h 481"/>
                <a:gd name="T26" fmla="*/ 463 w 658"/>
                <a:gd name="T27" fmla="*/ 116 h 481"/>
                <a:gd name="T28" fmla="*/ 489 w 658"/>
                <a:gd name="T29" fmla="*/ 81 h 481"/>
                <a:gd name="T30" fmla="*/ 658 w 658"/>
                <a:gd name="T31" fmla="*/ 21 h 481"/>
                <a:gd name="T32" fmla="*/ 658 w 658"/>
                <a:gd name="T33" fmla="*/ 0 h 48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58" h="481">
                  <a:moveTo>
                    <a:pt x="658" y="0"/>
                  </a:moveTo>
                  <a:cubicBezTo>
                    <a:pt x="3" y="123"/>
                    <a:pt x="3" y="123"/>
                    <a:pt x="3" y="123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481"/>
                    <a:pt x="0" y="481"/>
                    <a:pt x="0" y="481"/>
                  </a:cubicBezTo>
                  <a:cubicBezTo>
                    <a:pt x="72" y="481"/>
                    <a:pt x="145" y="476"/>
                    <a:pt x="218" y="467"/>
                  </a:cubicBezTo>
                  <a:cubicBezTo>
                    <a:pt x="223" y="466"/>
                    <a:pt x="227" y="466"/>
                    <a:pt x="232" y="465"/>
                  </a:cubicBezTo>
                  <a:cubicBezTo>
                    <a:pt x="245" y="463"/>
                    <a:pt x="258" y="462"/>
                    <a:pt x="275" y="459"/>
                  </a:cubicBezTo>
                  <a:cubicBezTo>
                    <a:pt x="290" y="457"/>
                    <a:pt x="308" y="453"/>
                    <a:pt x="326" y="447"/>
                  </a:cubicBezTo>
                  <a:cubicBezTo>
                    <a:pt x="330" y="445"/>
                    <a:pt x="334" y="444"/>
                    <a:pt x="339" y="442"/>
                  </a:cubicBezTo>
                  <a:cubicBezTo>
                    <a:pt x="347" y="439"/>
                    <a:pt x="356" y="437"/>
                    <a:pt x="364" y="434"/>
                  </a:cubicBezTo>
                  <a:cubicBezTo>
                    <a:pt x="386" y="426"/>
                    <a:pt x="407" y="417"/>
                    <a:pt x="427" y="407"/>
                  </a:cubicBezTo>
                  <a:cubicBezTo>
                    <a:pt x="454" y="394"/>
                    <a:pt x="465" y="372"/>
                    <a:pt x="464" y="340"/>
                  </a:cubicBezTo>
                  <a:cubicBezTo>
                    <a:pt x="461" y="266"/>
                    <a:pt x="464" y="191"/>
                    <a:pt x="463" y="116"/>
                  </a:cubicBezTo>
                  <a:cubicBezTo>
                    <a:pt x="463" y="95"/>
                    <a:pt x="470" y="87"/>
                    <a:pt x="489" y="81"/>
                  </a:cubicBezTo>
                  <a:cubicBezTo>
                    <a:pt x="545" y="62"/>
                    <a:pt x="601" y="42"/>
                    <a:pt x="658" y="21"/>
                  </a:cubicBezTo>
                  <a:cubicBezTo>
                    <a:pt x="656" y="14"/>
                    <a:pt x="657" y="7"/>
                    <a:pt x="65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sp>
        <p:nvSpPr>
          <p:cNvPr id="25" name="标题 11"/>
          <p:cNvSpPr>
            <a:spLocks noGrp="1"/>
          </p:cNvSpPr>
          <p:nvPr>
            <p:ph type="title" hasCustomPrompt="1"/>
          </p:nvPr>
        </p:nvSpPr>
        <p:spPr>
          <a:xfrm>
            <a:off x="1550153" y="612057"/>
            <a:ext cx="2882611" cy="484623"/>
          </a:xfrm>
        </p:spPr>
        <p:txBody>
          <a:bodyPr>
            <a:normAutofit/>
          </a:bodyPr>
          <a:lstStyle>
            <a:lvl1pPr>
              <a:defRPr sz="2400" b="1" spc="120" baseline="0">
                <a:solidFill>
                  <a:schemeClr val="accent2"/>
                </a:solidFill>
              </a:defRPr>
            </a:lvl1pPr>
          </a:lstStyle>
          <a:p>
            <a:r>
              <a:rPr lang="zh-CN" altLang="en-US"/>
              <a:t>单击此处编辑标题</a:t>
            </a:r>
          </a:p>
        </p:txBody>
      </p:sp>
    </p:spTree>
    <p:extLst>
      <p:ext uri="{BB962C8B-B14F-4D97-AF65-F5344CB8AC3E}">
        <p14:creationId xmlns:p14="http://schemas.microsoft.com/office/powerpoint/2010/main" val="3253905590"/>
      </p:ext>
    </p:extLst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slideLayout" Target="../slideLayouts/slideLayout12.xml" /><Relationship Id="rId13" Type="http://schemas.openxmlformats.org/officeDocument/2006/relationships/slideLayout" Target="../slideLayouts/slideLayout13.xml" /><Relationship Id="rId14" Type="http://schemas.openxmlformats.org/officeDocument/2006/relationships/slideLayout" Target="../slideLayouts/slideLayout14.xml" /><Relationship Id="rId15" Type="http://schemas.openxmlformats.org/officeDocument/2006/relationships/slideLayout" Target="../slideLayouts/slideLayout15.xml" /><Relationship Id="rId16" Type="http://schemas.openxmlformats.org/officeDocument/2006/relationships/slideLayout" Target="../slideLayouts/slideLayout16.xml" /><Relationship Id="rId17" Type="http://schemas.openxmlformats.org/officeDocument/2006/relationships/slideLayout" Target="../slideLayouts/slideLayout17.xml" /><Relationship Id="rId18" Type="http://schemas.openxmlformats.org/officeDocument/2006/relationships/slideLayout" Target="../slideLayouts/slideLayout18.xml" /><Relationship Id="rId19" Type="http://schemas.openxmlformats.org/officeDocument/2006/relationships/slideLayout" Target="../slideLayouts/slideLayout19.xml" /><Relationship Id="rId2" Type="http://schemas.openxmlformats.org/officeDocument/2006/relationships/slideLayout" Target="../slideLayouts/slideLayout2.xml" /><Relationship Id="rId20" Type="http://schemas.openxmlformats.org/officeDocument/2006/relationships/slideLayout" Target="../slideLayouts/slideLayout20.xml" /><Relationship Id="rId21" Type="http://schemas.openxmlformats.org/officeDocument/2006/relationships/slideLayout" Target="../slideLayouts/slideLayout21.xml" /><Relationship Id="rId22" Type="http://schemas.openxmlformats.org/officeDocument/2006/relationships/slideLayout" Target="../slideLayouts/slideLayout22.xml" /><Relationship Id="rId23" Type="http://schemas.openxmlformats.org/officeDocument/2006/relationships/slideLayout" Target="../slideLayouts/slideLayout23.xml" /><Relationship Id="rId24" Type="http://schemas.openxmlformats.org/officeDocument/2006/relationships/slideLayout" Target="../slideLayouts/slideLayout24.xml" /><Relationship Id="rId25" Type="http://schemas.openxmlformats.org/officeDocument/2006/relationships/slideLayout" Target="../slideLayouts/slideLayout25.xml" /><Relationship Id="rId26" Type="http://schemas.openxmlformats.org/officeDocument/2006/relationships/slideLayout" Target="../slideLayouts/slideLayout26.xml" /><Relationship Id="rId27" Type="http://schemas.openxmlformats.org/officeDocument/2006/relationships/slideLayout" Target="../slideLayouts/slideLayout27.xml" /><Relationship Id="rId28" Type="http://schemas.openxmlformats.org/officeDocument/2006/relationships/slideLayout" Target="../slideLayouts/slideLayout28.xml" /><Relationship Id="rId29" Type="http://schemas.openxmlformats.org/officeDocument/2006/relationships/slideLayout" Target="../slideLayouts/slideLayout29.xml" /><Relationship Id="rId3" Type="http://schemas.openxmlformats.org/officeDocument/2006/relationships/slideLayout" Target="../slideLayouts/slideLayout3.xml" /><Relationship Id="rId30" Type="http://schemas.openxmlformats.org/officeDocument/2006/relationships/slideLayout" Target="../slideLayouts/slideLayout30.xml" /><Relationship Id="rId31" Type="http://schemas.openxmlformats.org/officeDocument/2006/relationships/slideLayout" Target="../slideLayouts/slideLayout31.xml" /><Relationship Id="rId32" Type="http://schemas.openxmlformats.org/officeDocument/2006/relationships/slideLayout" Target="../slideLayouts/slideLayout32.xml" /><Relationship Id="rId33" Type="http://schemas.openxmlformats.org/officeDocument/2006/relationships/slideLayout" Target="../slideLayouts/slideLayout33.xml" /><Relationship Id="rId34" Type="http://schemas.openxmlformats.org/officeDocument/2006/relationships/slideLayout" Target="../slideLayouts/slideLayout34.xml" /><Relationship Id="rId35" Type="http://schemas.openxmlformats.org/officeDocument/2006/relationships/theme" Target="../theme/theme1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2043DE-637C-4C7C-B86B-F0EC40DB0AEE}" type="datetimeFigureOut">
              <a:rPr lang="zh-CN" altLang="en-US" smtClean="0"/>
              <a:t>2022/5/23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A57405-B82D-400B-876C-9BC4BE0F0AF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8496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  <p:sldLayoutId id="2147483686" r:id="rId26"/>
    <p:sldLayoutId id="2147483687" r:id="rId27"/>
    <p:sldLayoutId id="2147483688" r:id="rId28"/>
    <p:sldLayoutId id="2147483689" r:id="rId29"/>
    <p:sldLayoutId id="2147483690" r:id="rId30"/>
    <p:sldLayoutId id="2147483691" r:id="rId31"/>
    <p:sldLayoutId id="2147483692" r:id="rId32"/>
    <p:sldLayoutId id="2147483693" r:id="rId33"/>
    <p:sldLayoutId id="2147483694" r:id="rId34"/>
  </p:sldLayoutIdLst>
  <p:transition/>
  <p:timing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tags" Target="../tags/tag28.xml" /><Relationship Id="rId11" Type="http://schemas.openxmlformats.org/officeDocument/2006/relationships/tags" Target="../tags/tag29.xml" /><Relationship Id="rId12" Type="http://schemas.openxmlformats.org/officeDocument/2006/relationships/tags" Target="../tags/tag30.xml" /><Relationship Id="rId13" Type="http://schemas.openxmlformats.org/officeDocument/2006/relationships/tags" Target="../tags/tag31.xml" /><Relationship Id="rId14" Type="http://schemas.openxmlformats.org/officeDocument/2006/relationships/tags" Target="../tags/tag32.xml" /><Relationship Id="rId15" Type="http://schemas.openxmlformats.org/officeDocument/2006/relationships/image" Target="../media/image3.png" /><Relationship Id="rId16" Type="http://schemas.openxmlformats.org/officeDocument/2006/relationships/audio" Target="../media/media1.mp3" /><Relationship Id="rId17" Type="http://schemas.microsoft.com/office/2007/relationships/media" Target="../media/media1.mp3" TargetMode="Internal" /><Relationship Id="rId2" Type="http://schemas.openxmlformats.org/officeDocument/2006/relationships/tags" Target="../tags/tag22.xml" /><Relationship Id="rId3" Type="http://schemas.openxmlformats.org/officeDocument/2006/relationships/tags" Target="../tags/tag23.xml" /><Relationship Id="rId4" Type="http://schemas.openxmlformats.org/officeDocument/2006/relationships/image" Target="../media/image1.png" /><Relationship Id="rId5" Type="http://schemas.openxmlformats.org/officeDocument/2006/relationships/tags" Target="../tags/tag24.xml" /><Relationship Id="rId6" Type="http://schemas.openxmlformats.org/officeDocument/2006/relationships/tags" Target="../tags/tag25.xml" /><Relationship Id="rId7" Type="http://schemas.openxmlformats.org/officeDocument/2006/relationships/tags" Target="../tags/tag26.xml" /><Relationship Id="rId8" Type="http://schemas.openxmlformats.org/officeDocument/2006/relationships/image" Target="../media/image2.png" /><Relationship Id="rId9" Type="http://schemas.openxmlformats.org/officeDocument/2006/relationships/tags" Target="../tags/tag27.xml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3.xml" /><Relationship Id="rId2" Type="http://schemas.openxmlformats.org/officeDocument/2006/relationships/notesSlide" Target="../notesSlides/notesSlide9.xml" /><Relationship Id="rId3" Type="http://schemas.openxmlformats.org/officeDocument/2006/relationships/image" Target="../media/image14.jpe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4.xml" /><Relationship Id="rId2" Type="http://schemas.openxmlformats.org/officeDocument/2006/relationships/notesSlide" Target="../notesSlides/notesSlide10.xml" /><Relationship Id="rId3" Type="http://schemas.openxmlformats.org/officeDocument/2006/relationships/image" Target="../media/image15.jpe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5.xml" /><Relationship Id="rId2" Type="http://schemas.openxmlformats.org/officeDocument/2006/relationships/notesSlide" Target="../notesSlides/notesSlide11.xml" /><Relationship Id="rId3" Type="http://schemas.openxmlformats.org/officeDocument/2006/relationships/image" Target="../media/image16.jpe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6.xml" /><Relationship Id="rId2" Type="http://schemas.openxmlformats.org/officeDocument/2006/relationships/notesSlide" Target="../notesSlides/notesSlide12.xml" /><Relationship Id="rId3" Type="http://schemas.openxmlformats.org/officeDocument/2006/relationships/image" Target="../media/image17.pn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7.xml" /><Relationship Id="rId2" Type="http://schemas.openxmlformats.org/officeDocument/2006/relationships/notesSlide" Target="../notesSlides/notesSlide13.xml" /><Relationship Id="rId3" Type="http://schemas.openxmlformats.org/officeDocument/2006/relationships/image" Target="../media/image18.png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8.xml" /><Relationship Id="rId2" Type="http://schemas.openxmlformats.org/officeDocument/2006/relationships/notesSlide" Target="../notesSlides/notesSlide14.xml" /><Relationship Id="rId3" Type="http://schemas.openxmlformats.org/officeDocument/2006/relationships/image" Target="../media/image19.jpeg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9.xml" /><Relationship Id="rId2" Type="http://schemas.openxmlformats.org/officeDocument/2006/relationships/notesSlide" Target="../notesSlides/notesSlide15.xml" /><Relationship Id="rId3" Type="http://schemas.openxmlformats.org/officeDocument/2006/relationships/image" Target="../media/image20.jpeg" /><Relationship Id="rId4" Type="http://schemas.openxmlformats.org/officeDocument/2006/relationships/image" Target="../media/image21.jpeg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0.xml" /><Relationship Id="rId2" Type="http://schemas.openxmlformats.org/officeDocument/2006/relationships/notesSlide" Target="../notesSlides/notesSlide16.xml" /><Relationship Id="rId3" Type="http://schemas.openxmlformats.org/officeDocument/2006/relationships/image" Target="../media/image22.jpeg" /><Relationship Id="rId4" Type="http://schemas.openxmlformats.org/officeDocument/2006/relationships/image" Target="../media/image23.jpeg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1.xml" /><Relationship Id="rId2" Type="http://schemas.openxmlformats.org/officeDocument/2006/relationships/notesSlide" Target="../notesSlides/notesSlide17.xml" /><Relationship Id="rId3" Type="http://schemas.openxmlformats.org/officeDocument/2006/relationships/image" Target="../media/image22.jpeg" /><Relationship Id="rId4" Type="http://schemas.openxmlformats.org/officeDocument/2006/relationships/image" Target="../media/image23.jpeg" /></Relationships>
</file>

<file path=ppt/slides/_rels/slide1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2.xml" /><Relationship Id="rId2" Type="http://schemas.openxmlformats.org/officeDocument/2006/relationships/notesSlide" Target="../notesSlides/notesSlide18.xml" /><Relationship Id="rId3" Type="http://schemas.openxmlformats.org/officeDocument/2006/relationships/image" Target="../media/image24.pn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5.xml" /><Relationship Id="rId2" Type="http://schemas.openxmlformats.org/officeDocument/2006/relationships/notesSlide" Target="../notesSlides/notesSlide1.xml" /><Relationship Id="rId3" Type="http://schemas.openxmlformats.org/officeDocument/2006/relationships/image" Target="../media/image4.png" /></Relationships>
</file>

<file path=ppt/slides/_rels/slide2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3.xml" /><Relationship Id="rId2" Type="http://schemas.openxmlformats.org/officeDocument/2006/relationships/notesSlide" Target="../notesSlides/notesSlide19.xml" /></Relationships>
</file>

<file path=ppt/slides/_rels/slide2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4.xml" /><Relationship Id="rId2" Type="http://schemas.openxmlformats.org/officeDocument/2006/relationships/notesSlide" Target="../notesSlides/notesSlide20.xml" /><Relationship Id="rId3" Type="http://schemas.openxmlformats.org/officeDocument/2006/relationships/image" Target="../media/image25.png" /></Relationships>
</file>

<file path=ppt/slides/_rels/slide2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4.xml" /><Relationship Id="rId2" Type="http://schemas.openxmlformats.org/officeDocument/2006/relationships/notesSlide" Target="../notesSlides/notesSlide21.xml" /><Relationship Id="rId3" Type="http://schemas.openxmlformats.org/officeDocument/2006/relationships/hyperlink" Target="http://www.tukuppt.com/ppt/" TargetMode="External" /></Relationships>
</file>

<file path=ppt/slides/_rels/slide2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tags" Target="../tags/tag39.xml" /><Relationship Id="rId11" Type="http://schemas.openxmlformats.org/officeDocument/2006/relationships/tags" Target="../tags/tag40.xml" /><Relationship Id="rId12" Type="http://schemas.openxmlformats.org/officeDocument/2006/relationships/tags" Target="../tags/tag41.xml" /><Relationship Id="rId13" Type="http://schemas.openxmlformats.org/officeDocument/2006/relationships/tags" Target="../tags/tag42.xml" /><Relationship Id="rId14" Type="http://schemas.openxmlformats.org/officeDocument/2006/relationships/tags" Target="../tags/tag43.xml" /><Relationship Id="rId2" Type="http://schemas.openxmlformats.org/officeDocument/2006/relationships/tags" Target="../tags/tag33.xml" /><Relationship Id="rId3" Type="http://schemas.openxmlformats.org/officeDocument/2006/relationships/tags" Target="../tags/tag34.xml" /><Relationship Id="rId4" Type="http://schemas.openxmlformats.org/officeDocument/2006/relationships/image" Target="../media/image1.png" /><Relationship Id="rId5" Type="http://schemas.openxmlformats.org/officeDocument/2006/relationships/tags" Target="../tags/tag35.xml" /><Relationship Id="rId6" Type="http://schemas.openxmlformats.org/officeDocument/2006/relationships/tags" Target="../tags/tag36.xml" /><Relationship Id="rId7" Type="http://schemas.openxmlformats.org/officeDocument/2006/relationships/tags" Target="../tags/tag37.xml" /><Relationship Id="rId8" Type="http://schemas.openxmlformats.org/officeDocument/2006/relationships/image" Target="../media/image2.png" /><Relationship Id="rId9" Type="http://schemas.openxmlformats.org/officeDocument/2006/relationships/tags" Target="../tags/tag38.xml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6.xml" /><Relationship Id="rId2" Type="http://schemas.openxmlformats.org/officeDocument/2006/relationships/notesSlide" Target="../notesSlides/notesSlide2.xml" /><Relationship Id="rId3" Type="http://schemas.openxmlformats.org/officeDocument/2006/relationships/image" Target="../media/image5.jpeg" /><Relationship Id="rId4" Type="http://schemas.openxmlformats.org/officeDocument/2006/relationships/image" Target="../media/image6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7.xml" /><Relationship Id="rId2" Type="http://schemas.openxmlformats.org/officeDocument/2006/relationships/notesSlide" Target="../notesSlides/notesSlide3.xml" /><Relationship Id="rId3" Type="http://schemas.openxmlformats.org/officeDocument/2006/relationships/image" Target="../media/image7.jpeg" /><Relationship Id="rId4" Type="http://schemas.openxmlformats.org/officeDocument/2006/relationships/image" Target="../media/image8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8.xml" /><Relationship Id="rId2" Type="http://schemas.openxmlformats.org/officeDocument/2006/relationships/notesSlide" Target="../notesSlides/notesSlide4.xml" /><Relationship Id="rId3" Type="http://schemas.openxmlformats.org/officeDocument/2006/relationships/image" Target="../media/image9.jpeg" /><Relationship Id="rId4" Type="http://schemas.openxmlformats.org/officeDocument/2006/relationships/image" Target="../media/image10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9.xml" /><Relationship Id="rId2" Type="http://schemas.openxmlformats.org/officeDocument/2006/relationships/notesSlide" Target="../notesSlides/notesSlide5.xml" /><Relationship Id="rId3" Type="http://schemas.openxmlformats.org/officeDocument/2006/relationships/image" Target="../media/image11.pn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0.xml" /><Relationship Id="rId2" Type="http://schemas.openxmlformats.org/officeDocument/2006/relationships/notesSlide" Target="../notesSlides/notesSlide6.xml" /><Relationship Id="rId3" Type="http://schemas.openxmlformats.org/officeDocument/2006/relationships/image" Target="../media/image12.pn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1.xml" /><Relationship Id="rId2" Type="http://schemas.openxmlformats.org/officeDocument/2006/relationships/notesSlide" Target="../notesSlides/notesSlide7.xml" /><Relationship Id="rId3" Type="http://schemas.openxmlformats.org/officeDocument/2006/relationships/image" Target="../media/image13.pn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2.xml" /><Relationship Id="rId2" Type="http://schemas.openxmlformats.org/officeDocument/2006/relationships/notesSlide" Target="../notesSlides/notesSlide8.xml" /><Relationship Id="rId3" Type="http://schemas.openxmlformats.org/officeDocument/2006/relationships/image" Target="../media/image13.png" /></Relationships>
</file>

<file path=ppt/slides/slide1.xml><?xml version="1.0" encoding="utf-8"?>
<p:sld xmlns:a16="http://schemas.microsoft.com/office/drawing/2014/main" xmlns:a14="http://schemas.microsoft.com/office/drawing/2010/main"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id="{7D34A3E6-84F1-4E8F-A414-1D5D31164E34}"/>
              </a:ext>
            </a:extLst>
          </p:cNvPr>
          <p:cNvGrpSpPr/>
          <p:nvPr/>
        </p:nvGrpSpPr>
        <p:grpSpPr>
          <a:xfrm>
            <a:off x="-247995" y="-628791"/>
            <a:ext cx="12923658" cy="8863649"/>
            <a:chOff x="-247995" y="-628791"/>
            <a:chExt cx="12923658" cy="8863649"/>
          </a:xfrm>
          <a:solidFill>
            <a:srgbClr val="FFC000"/>
          </a:solidFill>
        </p:grpSpPr>
        <p:sp>
          <p:nvSpPr>
            <p:cNvPr id="7" name="流程图: 数据 6">
              <a:extLst>
                <a:ext uri="{FF2B5EF4-FFF2-40B4-BE49-F238E27FC236}">
                  <a16:creationId xmlns:a16="http://schemas.microsoft.com/office/drawing/2014/main" id="{7A61CA88-FA30-454F-B0DC-37F139231321}"/>
                </a:ext>
              </a:extLst>
            </p:cNvPr>
            <p:cNvSpPr/>
            <p:nvPr/>
          </p:nvSpPr>
          <p:spPr>
            <a:xfrm rot="784239">
              <a:off x="-247995" y="-628791"/>
              <a:ext cx="773867" cy="6279419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9" name="流程图: 数据 58">
              <a:extLst>
                <a:ext uri="{FF2B5EF4-FFF2-40B4-BE49-F238E27FC236}">
                  <a16:creationId xmlns:a16="http://schemas.microsoft.com/office/drawing/2014/main" id="{0DED29B4-85A0-41C4-9C16-990344852CE5}"/>
                </a:ext>
              </a:extLst>
            </p:cNvPr>
            <p:cNvSpPr/>
            <p:nvPr/>
          </p:nvSpPr>
          <p:spPr>
            <a:xfrm rot="784239">
              <a:off x="966984" y="-395707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60" name="流程图: 数据 59">
              <a:extLst>
                <a:ext uri="{FF2B5EF4-FFF2-40B4-BE49-F238E27FC236}">
                  <a16:creationId xmlns:a16="http://schemas.microsoft.com/office/drawing/2014/main" id="{5B1BC282-A579-42A5-A536-B656D248F646}"/>
                </a:ext>
              </a:extLst>
            </p:cNvPr>
            <p:cNvSpPr/>
            <p:nvPr/>
          </p:nvSpPr>
          <p:spPr>
            <a:xfrm rot="784239">
              <a:off x="2181963" y="-480962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61" name="流程图: 数据 60">
              <a:extLst>
                <a:ext uri="{FF2B5EF4-FFF2-40B4-BE49-F238E27FC236}">
                  <a16:creationId xmlns:a16="http://schemas.microsoft.com/office/drawing/2014/main" id="{91EB31F7-056E-4E8F-95F6-53D85D106ACB}"/>
                </a:ext>
              </a:extLst>
            </p:cNvPr>
            <p:cNvSpPr/>
            <p:nvPr/>
          </p:nvSpPr>
          <p:spPr>
            <a:xfrm rot="784239">
              <a:off x="3396942" y="-395708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62" name="流程图: 数据 61">
              <a:extLst>
                <a:ext uri="{FF2B5EF4-FFF2-40B4-BE49-F238E27FC236}">
                  <a16:creationId xmlns:a16="http://schemas.microsoft.com/office/drawing/2014/main" id="{E2389AD3-617C-43C4-9DF8-3CC4293DE168}"/>
                </a:ext>
              </a:extLst>
            </p:cNvPr>
            <p:cNvSpPr/>
            <p:nvPr/>
          </p:nvSpPr>
          <p:spPr>
            <a:xfrm rot="784239">
              <a:off x="4611921" y="-342343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63" name="流程图: 数据 62">
              <a:extLst>
                <a:ext uri="{FF2B5EF4-FFF2-40B4-BE49-F238E27FC236}">
                  <a16:creationId xmlns:a16="http://schemas.microsoft.com/office/drawing/2014/main" id="{6D17A71A-0785-469B-BC28-F33B6AAA7B36}"/>
                </a:ext>
              </a:extLst>
            </p:cNvPr>
            <p:cNvSpPr/>
            <p:nvPr/>
          </p:nvSpPr>
          <p:spPr>
            <a:xfrm rot="784239">
              <a:off x="5826900" y="-480962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64" name="流程图: 数据 63">
              <a:extLst>
                <a:ext uri="{FF2B5EF4-FFF2-40B4-BE49-F238E27FC236}">
                  <a16:creationId xmlns:a16="http://schemas.microsoft.com/office/drawing/2014/main" id="{A367A29A-9F4A-496F-80E1-8D96635E3256}"/>
                </a:ext>
              </a:extLst>
            </p:cNvPr>
            <p:cNvSpPr/>
            <p:nvPr/>
          </p:nvSpPr>
          <p:spPr>
            <a:xfrm rot="784239">
              <a:off x="7041879" y="-480960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65" name="流程图: 数据 64">
              <a:extLst>
                <a:ext uri="{FF2B5EF4-FFF2-40B4-BE49-F238E27FC236}">
                  <a16:creationId xmlns:a16="http://schemas.microsoft.com/office/drawing/2014/main" id="{E1FC5D0B-086A-4E95-B4F2-082116C1A3AE}"/>
                </a:ext>
              </a:extLst>
            </p:cNvPr>
            <p:cNvSpPr/>
            <p:nvPr/>
          </p:nvSpPr>
          <p:spPr>
            <a:xfrm rot="784239">
              <a:off x="8256858" y="-342342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66" name="流程图: 数据 65">
              <a:extLst>
                <a:ext uri="{FF2B5EF4-FFF2-40B4-BE49-F238E27FC236}">
                  <a16:creationId xmlns:a16="http://schemas.microsoft.com/office/drawing/2014/main" id="{9A34A7CB-7323-40FE-8529-00296A690415}"/>
                </a:ext>
              </a:extLst>
            </p:cNvPr>
            <p:cNvSpPr/>
            <p:nvPr/>
          </p:nvSpPr>
          <p:spPr>
            <a:xfrm rot="784239">
              <a:off x="9471837" y="-517982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67" name="流程图: 数据 66">
              <a:extLst>
                <a:ext uri="{FF2B5EF4-FFF2-40B4-BE49-F238E27FC236}">
                  <a16:creationId xmlns:a16="http://schemas.microsoft.com/office/drawing/2014/main" id="{2669B67A-E485-43B9-AB68-EA1CE34B4549}"/>
                </a:ext>
              </a:extLst>
            </p:cNvPr>
            <p:cNvSpPr/>
            <p:nvPr/>
          </p:nvSpPr>
          <p:spPr>
            <a:xfrm rot="784239">
              <a:off x="10686816" y="-395707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68" name="流程图: 数据 67">
              <a:extLst>
                <a:ext uri="{FF2B5EF4-FFF2-40B4-BE49-F238E27FC236}">
                  <a16:creationId xmlns:a16="http://schemas.microsoft.com/office/drawing/2014/main" id="{C6295A17-45F0-4FB1-86F3-51CCBA0A1104}"/>
                </a:ext>
              </a:extLst>
            </p:cNvPr>
            <p:cNvSpPr/>
            <p:nvPr/>
          </p:nvSpPr>
          <p:spPr>
            <a:xfrm rot="784239">
              <a:off x="11901796" y="340893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16" name="PA-组合 15">
            <a:extLst>
              <a:ext uri="{FF2B5EF4-FFF2-40B4-BE49-F238E27FC236}">
                <a16:creationId xmlns:a16="http://schemas.microsoft.com/office/drawing/2014/main" id="{CA76E694-94CF-4E83-863C-958C5871F06D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672051" y="767295"/>
            <a:ext cx="10847898" cy="4831214"/>
            <a:chOff x="340802" y="861786"/>
            <a:chExt cx="11510396" cy="5126264"/>
          </a:xfrm>
        </p:grpSpPr>
        <p:grpSp>
          <p:nvGrpSpPr>
            <p:cNvPr id="21" name="组合 20">
              <a:extLst>
                <a:ext uri="{FF2B5EF4-FFF2-40B4-BE49-F238E27FC236}">
                  <a16:creationId xmlns:a16="http://schemas.microsoft.com/office/drawing/2014/main" id="{F85B07A5-F429-4BB2-9021-5FA9E9946284}"/>
                </a:ext>
              </a:extLst>
            </p:cNvPr>
            <p:cNvGrpSpPr/>
            <p:nvPr/>
          </p:nvGrpSpPr>
          <p:grpSpPr>
            <a:xfrm>
              <a:off x="340802" y="861786"/>
              <a:ext cx="11510396" cy="5126264"/>
              <a:chOff x="340802" y="1441115"/>
              <a:chExt cx="11510396" cy="4197685"/>
            </a:xfrm>
          </p:grpSpPr>
          <p:sp>
            <p:nvSpPr>
              <p:cNvPr id="32" name="PA-矩形 31">
                <a:extLst>
                  <a:ext uri="{FF2B5EF4-FFF2-40B4-BE49-F238E27FC236}">
                    <a16:creationId xmlns:a16="http://schemas.microsoft.com/office/drawing/2014/main" id="{D76F31C0-0EE9-496E-B9B1-E696A545E2B1}"/>
                  </a:ext>
                </a:extLst>
              </p:cNvPr>
              <p:cNvSpPr/>
              <p:nvPr>
                <p:custDataLst>
                  <p:tags r:id="rId3"/>
                </p:custDataLst>
              </p:nvPr>
            </p:nvSpPr>
            <p:spPr>
              <a:xfrm>
                <a:off x="971551" y="1441115"/>
                <a:ext cx="10248900" cy="4191000"/>
              </a:xfrm>
              <a:prstGeom prst="rect">
                <a:avLst/>
              </a:prstGeom>
              <a:pattFill prst="ltHorz">
                <a:fgClr>
                  <a:schemeClr val="bg1">
                    <a:lumMod val="95000"/>
                  </a:schemeClr>
                </a:fgClr>
                <a:bgClr>
                  <a:schemeClr val="bg1"/>
                </a:bgClr>
              </a:patt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pic>
            <p:nvPicPr>
              <p:cNvPr id="33" name="PA-图片 15">
                <a:extLst>
                  <a:ext uri="{FF2B5EF4-FFF2-40B4-BE49-F238E27FC236}">
                    <a16:creationId xmlns:a16="http://schemas.microsoft.com/office/drawing/2014/main" id="{983DC3BE-55A5-4238-B866-B9720F63092F}"/>
                  </a:ext>
                </a:extLst>
              </p:cNvPr>
              <p:cNvPicPr>
                <a:picLocks noChangeAspect="1"/>
              </p:cNvPicPr>
              <p:nvPr>
                <p:custDataLst>
                  <p:tags r:id="rId5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 flipH="1">
                <a:off x="11220450" y="1447800"/>
                <a:ext cx="630748" cy="4191000"/>
              </a:xfrm>
              <a:prstGeom prst="rect">
                <a:avLst/>
              </a:prstGeom>
            </p:spPr>
          </p:pic>
          <p:pic>
            <p:nvPicPr>
              <p:cNvPr id="34" name="PA-图片 15">
                <a:extLst>
                  <a:ext uri="{FF2B5EF4-FFF2-40B4-BE49-F238E27FC236}">
                    <a16:creationId xmlns:a16="http://schemas.microsoft.com/office/drawing/2014/main" id="{E9A8FA85-1A26-465F-A66D-91309A9998E8}"/>
                  </a:ext>
                </a:extLst>
              </p:cNvPr>
              <p:cNvPicPr>
                <a:picLocks noChangeAspect="1"/>
              </p:cNvPicPr>
              <p:nvPr>
                <p:custDataLst>
                  <p:tags r:id="rId6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>
                <a:off x="340802" y="1447800"/>
                <a:ext cx="630748" cy="4191000"/>
              </a:xfrm>
              <a:prstGeom prst="rect">
                <a:avLst/>
              </a:prstGeom>
            </p:spPr>
          </p:pic>
        </p:grpSp>
        <p:sp>
          <p:nvSpPr>
            <p:cNvPr id="22" name="PA-矩形: 圆角 15">
              <a:extLst>
                <a:ext uri="{FF2B5EF4-FFF2-40B4-BE49-F238E27FC236}">
                  <a16:creationId xmlns:a16="http://schemas.microsoft.com/office/drawing/2014/main" id="{28910C4B-918F-4AD5-BA39-A2FBEC881C19}"/>
                </a:ext>
              </a:extLst>
            </p:cNvPr>
            <p:cNvSpPr/>
            <p:nvPr>
              <p:custDataLst>
                <p:tags r:id="rId7"/>
              </p:custDataLst>
            </p:nvPr>
          </p:nvSpPr>
          <p:spPr>
            <a:xfrm>
              <a:off x="1257286" y="1159261"/>
              <a:ext cx="9576707" cy="4441370"/>
            </a:xfrm>
            <a:custGeom>
              <a:gdLst>
                <a:gd name="connsiteX0" fmla="*/ 0 w 9576707"/>
                <a:gd name="connsiteY0" fmla="*/ 54451 h 4441370"/>
                <a:gd name="connsiteX1" fmla="*/ 54451 w 9576707"/>
                <a:gd name="connsiteY1" fmla="*/ 0 h 4441370"/>
                <a:gd name="connsiteX2" fmla="*/ 835545 w 9576707"/>
                <a:gd name="connsiteY2" fmla="*/ 0 h 4441370"/>
                <a:gd name="connsiteX3" fmla="*/ 1332605 w 9576707"/>
                <a:gd name="connsiteY3" fmla="*/ 0 h 4441370"/>
                <a:gd name="connsiteX4" fmla="*/ 1734986 w 9576707"/>
                <a:gd name="connsiteY4" fmla="*/ 0 h 4441370"/>
                <a:gd name="connsiteX5" fmla="*/ 2421402 w 9576707"/>
                <a:gd name="connsiteY5" fmla="*/ 0 h 4441370"/>
                <a:gd name="connsiteX6" fmla="*/ 2918462 w 9576707"/>
                <a:gd name="connsiteY6" fmla="*/ 0 h 4441370"/>
                <a:gd name="connsiteX7" fmla="*/ 3699556 w 9576707"/>
                <a:gd name="connsiteY7" fmla="*/ 0 h 4441370"/>
                <a:gd name="connsiteX8" fmla="*/ 4101938 w 9576707"/>
                <a:gd name="connsiteY8" fmla="*/ 0 h 4441370"/>
                <a:gd name="connsiteX9" fmla="*/ 4883032 w 9576707"/>
                <a:gd name="connsiteY9" fmla="*/ 0 h 4441370"/>
                <a:gd name="connsiteX10" fmla="*/ 5190735 w 9576707"/>
                <a:gd name="connsiteY10" fmla="*/ 0 h 4441370"/>
                <a:gd name="connsiteX11" fmla="*/ 5782473 w 9576707"/>
                <a:gd name="connsiteY11" fmla="*/ 0 h 4441370"/>
                <a:gd name="connsiteX12" fmla="*/ 6374211 w 9576707"/>
                <a:gd name="connsiteY12" fmla="*/ 0 h 4441370"/>
                <a:gd name="connsiteX13" fmla="*/ 6871271 w 9576707"/>
                <a:gd name="connsiteY13" fmla="*/ 0 h 4441370"/>
                <a:gd name="connsiteX14" fmla="*/ 7652365 w 9576707"/>
                <a:gd name="connsiteY14" fmla="*/ 0 h 4441370"/>
                <a:gd name="connsiteX15" fmla="*/ 8433458 w 9576707"/>
                <a:gd name="connsiteY15" fmla="*/ 0 h 4441370"/>
                <a:gd name="connsiteX16" fmla="*/ 8835840 w 9576707"/>
                <a:gd name="connsiteY16" fmla="*/ 0 h 4441370"/>
                <a:gd name="connsiteX17" fmla="*/ 9522256 w 9576707"/>
                <a:gd name="connsiteY17" fmla="*/ 0 h 4441370"/>
                <a:gd name="connsiteX18" fmla="*/ 9576707 w 9576707"/>
                <a:gd name="connsiteY18" fmla="*/ 54451 h 4441370"/>
                <a:gd name="connsiteX19" fmla="*/ 9576707 w 9576707"/>
                <a:gd name="connsiteY19" fmla="*/ 639334 h 4441370"/>
                <a:gd name="connsiteX20" fmla="*/ 9576707 w 9576707"/>
                <a:gd name="connsiteY20" fmla="*/ 1094243 h 4441370"/>
                <a:gd name="connsiteX21" fmla="*/ 9576707 w 9576707"/>
                <a:gd name="connsiteY21" fmla="*/ 1722451 h 4441370"/>
                <a:gd name="connsiteX22" fmla="*/ 9576707 w 9576707"/>
                <a:gd name="connsiteY22" fmla="*/ 2264010 h 4441370"/>
                <a:gd name="connsiteX23" fmla="*/ 9576707 w 9576707"/>
                <a:gd name="connsiteY23" fmla="*/ 2718919 h 4441370"/>
                <a:gd name="connsiteX24" fmla="*/ 9576707 w 9576707"/>
                <a:gd name="connsiteY24" fmla="*/ 3260477 h 4441370"/>
                <a:gd name="connsiteX25" fmla="*/ 9576707 w 9576707"/>
                <a:gd name="connsiteY25" fmla="*/ 3672062 h 4441370"/>
                <a:gd name="connsiteX26" fmla="*/ 9576707 w 9576707"/>
                <a:gd name="connsiteY26" fmla="*/ 4386919 h 4441370"/>
                <a:gd name="connsiteX27" fmla="*/ 9522256 w 9576707"/>
                <a:gd name="connsiteY27" fmla="*/ 4441370 h 4441370"/>
                <a:gd name="connsiteX28" fmla="*/ 8835840 w 9576707"/>
                <a:gd name="connsiteY28" fmla="*/ 4441370 h 4441370"/>
                <a:gd name="connsiteX29" fmla="*/ 8433458 w 9576707"/>
                <a:gd name="connsiteY29" fmla="*/ 4441370 h 4441370"/>
                <a:gd name="connsiteX30" fmla="*/ 7747043 w 9576707"/>
                <a:gd name="connsiteY30" fmla="*/ 4441370 h 4441370"/>
                <a:gd name="connsiteX31" fmla="*/ 7439339 w 9576707"/>
                <a:gd name="connsiteY31" fmla="*/ 4441370 h 4441370"/>
                <a:gd name="connsiteX32" fmla="*/ 6752923 w 9576707"/>
                <a:gd name="connsiteY32" fmla="*/ 4441370 h 4441370"/>
                <a:gd name="connsiteX33" fmla="*/ 6350541 w 9576707"/>
                <a:gd name="connsiteY33" fmla="*/ 4441370 h 4441370"/>
                <a:gd name="connsiteX34" fmla="*/ 6042838 w 9576707"/>
                <a:gd name="connsiteY34" fmla="*/ 4441370 h 4441370"/>
                <a:gd name="connsiteX35" fmla="*/ 5640456 w 9576707"/>
                <a:gd name="connsiteY35" fmla="*/ 4441370 h 4441370"/>
                <a:gd name="connsiteX36" fmla="*/ 4954040 w 9576707"/>
                <a:gd name="connsiteY36" fmla="*/ 4441370 h 4441370"/>
                <a:gd name="connsiteX37" fmla="*/ 4551658 w 9576707"/>
                <a:gd name="connsiteY37" fmla="*/ 4441370 h 4441370"/>
                <a:gd name="connsiteX38" fmla="*/ 4243955 w 9576707"/>
                <a:gd name="connsiteY38" fmla="*/ 4441370 h 4441370"/>
                <a:gd name="connsiteX39" fmla="*/ 3841573 w 9576707"/>
                <a:gd name="connsiteY39" fmla="*/ 4441370 h 4441370"/>
                <a:gd name="connsiteX40" fmla="*/ 3344513 w 9576707"/>
                <a:gd name="connsiteY40" fmla="*/ 4441370 h 4441370"/>
                <a:gd name="connsiteX41" fmla="*/ 2752775 w 9576707"/>
                <a:gd name="connsiteY41" fmla="*/ 4441370 h 4441370"/>
                <a:gd name="connsiteX42" fmla="*/ 2350394 w 9576707"/>
                <a:gd name="connsiteY42" fmla="*/ 4441370 h 4441370"/>
                <a:gd name="connsiteX43" fmla="*/ 1569300 w 9576707"/>
                <a:gd name="connsiteY43" fmla="*/ 4441370 h 4441370"/>
                <a:gd name="connsiteX44" fmla="*/ 977562 w 9576707"/>
                <a:gd name="connsiteY44" fmla="*/ 4441370 h 4441370"/>
                <a:gd name="connsiteX45" fmla="*/ 54451 w 9576707"/>
                <a:gd name="connsiteY45" fmla="*/ 4441370 h 4441370"/>
                <a:gd name="connsiteX46" fmla="*/ 0 w 9576707"/>
                <a:gd name="connsiteY46" fmla="*/ 4386919 h 4441370"/>
                <a:gd name="connsiteX47" fmla="*/ 0 w 9576707"/>
                <a:gd name="connsiteY47" fmla="*/ 3758711 h 4441370"/>
                <a:gd name="connsiteX48" fmla="*/ 0 w 9576707"/>
                <a:gd name="connsiteY48" fmla="*/ 3303802 h 4441370"/>
                <a:gd name="connsiteX49" fmla="*/ 0 w 9576707"/>
                <a:gd name="connsiteY49" fmla="*/ 2762244 h 4441370"/>
                <a:gd name="connsiteX50" fmla="*/ 0 w 9576707"/>
                <a:gd name="connsiteY50" fmla="*/ 2350659 h 4441370"/>
                <a:gd name="connsiteX51" fmla="*/ 0 w 9576707"/>
                <a:gd name="connsiteY51" fmla="*/ 1722451 h 4441370"/>
                <a:gd name="connsiteX52" fmla="*/ 0 w 9576707"/>
                <a:gd name="connsiteY52" fmla="*/ 1180893 h 4441370"/>
                <a:gd name="connsiteX53" fmla="*/ 0 w 9576707"/>
                <a:gd name="connsiteY53" fmla="*/ 552685 h 4441370"/>
                <a:gd name="connsiteX54" fmla="*/ 0 w 9576707"/>
                <a:gd name="connsiteY54" fmla="*/ 54451 h 444137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576707" h="4441370" extrusionOk="0">
                  <a:moveTo>
                    <a:pt x="0" y="54451"/>
                  </a:moveTo>
                  <a:cubicBezTo>
                    <a:pt x="-5723" y="20849"/>
                    <a:pt x="21344" y="1139"/>
                    <a:pt x="54451" y="0"/>
                  </a:cubicBezTo>
                  <a:cubicBezTo>
                    <a:pt x="400097" y="-59669"/>
                    <a:pt x="593638" y="86715"/>
                    <a:pt x="835545" y="0"/>
                  </a:cubicBezTo>
                  <a:cubicBezTo>
                    <a:pt x="1077452" y="-86715"/>
                    <a:pt x="1201342" y="48968"/>
                    <a:pt x="1332605" y="0"/>
                  </a:cubicBezTo>
                  <a:cubicBezTo>
                    <a:pt x="1463868" y="-48968"/>
                    <a:pt x="1600662" y="27761"/>
                    <a:pt x="1734986" y="0"/>
                  </a:cubicBezTo>
                  <a:cubicBezTo>
                    <a:pt x="1869310" y="-27761"/>
                    <a:pt x="2236067" y="29722"/>
                    <a:pt x="2421402" y="0"/>
                  </a:cubicBezTo>
                  <a:cubicBezTo>
                    <a:pt x="2606737" y="-29722"/>
                    <a:pt x="2720915" y="41328"/>
                    <a:pt x="2918462" y="0"/>
                  </a:cubicBezTo>
                  <a:cubicBezTo>
                    <a:pt x="3116009" y="-41328"/>
                    <a:pt x="3376817" y="68852"/>
                    <a:pt x="3699556" y="0"/>
                  </a:cubicBezTo>
                  <a:cubicBezTo>
                    <a:pt x="4022295" y="-68852"/>
                    <a:pt x="3998573" y="36290"/>
                    <a:pt x="4101938" y="0"/>
                  </a:cubicBezTo>
                  <a:cubicBezTo>
                    <a:pt x="4205303" y="-36290"/>
                    <a:pt x="4612218" y="37261"/>
                    <a:pt x="4883032" y="0"/>
                  </a:cubicBezTo>
                  <a:cubicBezTo>
                    <a:pt x="5153846" y="-37261"/>
                    <a:pt x="5064671" y="20823"/>
                    <a:pt x="5190735" y="0"/>
                  </a:cubicBezTo>
                  <a:cubicBezTo>
                    <a:pt x="5316799" y="-20823"/>
                    <a:pt x="5643619" y="49126"/>
                    <a:pt x="5782473" y="0"/>
                  </a:cubicBezTo>
                  <a:cubicBezTo>
                    <a:pt x="5921327" y="-49126"/>
                    <a:pt x="6125676" y="66654"/>
                    <a:pt x="6374211" y="0"/>
                  </a:cubicBezTo>
                  <a:cubicBezTo>
                    <a:pt x="6622746" y="-66654"/>
                    <a:pt x="6743360" y="39740"/>
                    <a:pt x="6871271" y="0"/>
                  </a:cubicBezTo>
                  <a:cubicBezTo>
                    <a:pt x="6999182" y="-39740"/>
                    <a:pt x="7349718" y="34855"/>
                    <a:pt x="7652365" y="0"/>
                  </a:cubicBezTo>
                  <a:cubicBezTo>
                    <a:pt x="7955012" y="-34855"/>
                    <a:pt x="8219640" y="56896"/>
                    <a:pt x="8433458" y="0"/>
                  </a:cubicBezTo>
                  <a:cubicBezTo>
                    <a:pt x="8647276" y="-56896"/>
                    <a:pt x="8754404" y="16816"/>
                    <a:pt x="8835840" y="0"/>
                  </a:cubicBezTo>
                  <a:cubicBezTo>
                    <a:pt x="8917276" y="-16816"/>
                    <a:pt x="9368140" y="28396"/>
                    <a:pt x="9522256" y="0"/>
                  </a:cubicBezTo>
                  <a:cubicBezTo>
                    <a:pt x="9551974" y="-722"/>
                    <a:pt x="9577009" y="20295"/>
                    <a:pt x="9576707" y="54451"/>
                  </a:cubicBezTo>
                  <a:cubicBezTo>
                    <a:pt x="9601128" y="313634"/>
                    <a:pt x="9539783" y="512142"/>
                    <a:pt x="9576707" y="639334"/>
                  </a:cubicBezTo>
                  <a:cubicBezTo>
                    <a:pt x="9613631" y="766526"/>
                    <a:pt x="9573047" y="897326"/>
                    <a:pt x="9576707" y="1094243"/>
                  </a:cubicBezTo>
                  <a:cubicBezTo>
                    <a:pt x="9580367" y="1291160"/>
                    <a:pt x="9517134" y="1435150"/>
                    <a:pt x="9576707" y="1722451"/>
                  </a:cubicBezTo>
                  <a:cubicBezTo>
                    <a:pt x="9636280" y="2009752"/>
                    <a:pt x="9551023" y="2154956"/>
                    <a:pt x="9576707" y="2264010"/>
                  </a:cubicBezTo>
                  <a:cubicBezTo>
                    <a:pt x="9602391" y="2373064"/>
                    <a:pt x="9573404" y="2620843"/>
                    <a:pt x="9576707" y="2718919"/>
                  </a:cubicBezTo>
                  <a:cubicBezTo>
                    <a:pt x="9580010" y="2816995"/>
                    <a:pt x="9528272" y="2999236"/>
                    <a:pt x="9576707" y="3260477"/>
                  </a:cubicBezTo>
                  <a:cubicBezTo>
                    <a:pt x="9625142" y="3521718"/>
                    <a:pt x="9532245" y="3531350"/>
                    <a:pt x="9576707" y="3672062"/>
                  </a:cubicBezTo>
                  <a:cubicBezTo>
                    <a:pt x="9621169" y="3812774"/>
                    <a:pt x="9505296" y="4208415"/>
                    <a:pt x="9576707" y="4386919"/>
                  </a:cubicBezTo>
                  <a:cubicBezTo>
                    <a:pt x="9575333" y="4419750"/>
                    <a:pt x="9549633" y="4437794"/>
                    <a:pt x="9522256" y="4441370"/>
                  </a:cubicBezTo>
                  <a:cubicBezTo>
                    <a:pt x="9347474" y="4476053"/>
                    <a:pt x="9110152" y="4430868"/>
                    <a:pt x="8835840" y="4441370"/>
                  </a:cubicBezTo>
                  <a:cubicBezTo>
                    <a:pt x="8561528" y="4451872"/>
                    <a:pt x="8573012" y="4413864"/>
                    <a:pt x="8433458" y="4441370"/>
                  </a:cubicBezTo>
                  <a:cubicBezTo>
                    <a:pt x="8293904" y="4468876"/>
                    <a:pt x="8024503" y="4399619"/>
                    <a:pt x="7747043" y="4441370"/>
                  </a:cubicBezTo>
                  <a:cubicBezTo>
                    <a:pt x="7469583" y="4483121"/>
                    <a:pt x="7553465" y="4434231"/>
                    <a:pt x="7439339" y="4441370"/>
                  </a:cubicBezTo>
                  <a:cubicBezTo>
                    <a:pt x="7325213" y="4448509"/>
                    <a:pt x="6999190" y="4432437"/>
                    <a:pt x="6752923" y="4441370"/>
                  </a:cubicBezTo>
                  <a:cubicBezTo>
                    <a:pt x="6506656" y="4450303"/>
                    <a:pt x="6481806" y="4409667"/>
                    <a:pt x="6350541" y="4441370"/>
                  </a:cubicBezTo>
                  <a:cubicBezTo>
                    <a:pt x="6219276" y="4473073"/>
                    <a:pt x="6121962" y="4420617"/>
                    <a:pt x="6042838" y="4441370"/>
                  </a:cubicBezTo>
                  <a:cubicBezTo>
                    <a:pt x="5963714" y="4462123"/>
                    <a:pt x="5796582" y="4437467"/>
                    <a:pt x="5640456" y="4441370"/>
                  </a:cubicBezTo>
                  <a:cubicBezTo>
                    <a:pt x="5484330" y="4445273"/>
                    <a:pt x="5161470" y="4433121"/>
                    <a:pt x="4954040" y="4441370"/>
                  </a:cubicBezTo>
                  <a:cubicBezTo>
                    <a:pt x="4746610" y="4449619"/>
                    <a:pt x="4749035" y="4424295"/>
                    <a:pt x="4551658" y="4441370"/>
                  </a:cubicBezTo>
                  <a:cubicBezTo>
                    <a:pt x="4354281" y="4458445"/>
                    <a:pt x="4350864" y="4421028"/>
                    <a:pt x="4243955" y="4441370"/>
                  </a:cubicBezTo>
                  <a:cubicBezTo>
                    <a:pt x="4137046" y="4461712"/>
                    <a:pt x="4039577" y="4438749"/>
                    <a:pt x="3841573" y="4441370"/>
                  </a:cubicBezTo>
                  <a:cubicBezTo>
                    <a:pt x="3643569" y="4443991"/>
                    <a:pt x="3516546" y="4389904"/>
                    <a:pt x="3344513" y="4441370"/>
                  </a:cubicBezTo>
                  <a:cubicBezTo>
                    <a:pt x="3172480" y="4492836"/>
                    <a:pt x="2960418" y="4425839"/>
                    <a:pt x="2752775" y="4441370"/>
                  </a:cubicBezTo>
                  <a:cubicBezTo>
                    <a:pt x="2545132" y="4456901"/>
                    <a:pt x="2501517" y="4435299"/>
                    <a:pt x="2350394" y="4441370"/>
                  </a:cubicBezTo>
                  <a:cubicBezTo>
                    <a:pt x="2199271" y="4447441"/>
                    <a:pt x="1907307" y="4431356"/>
                    <a:pt x="1569300" y="4441370"/>
                  </a:cubicBezTo>
                  <a:cubicBezTo>
                    <a:pt x="1231293" y="4451384"/>
                    <a:pt x="1245340" y="4436942"/>
                    <a:pt x="977562" y="4441370"/>
                  </a:cubicBezTo>
                  <a:cubicBezTo>
                    <a:pt x="709784" y="4445798"/>
                    <a:pt x="392966" y="4352604"/>
                    <a:pt x="54451" y="4441370"/>
                  </a:cubicBezTo>
                  <a:cubicBezTo>
                    <a:pt x="20476" y="4436905"/>
                    <a:pt x="1552" y="4415312"/>
                    <a:pt x="0" y="4386919"/>
                  </a:cubicBezTo>
                  <a:cubicBezTo>
                    <a:pt x="-11749" y="4160362"/>
                    <a:pt x="29710" y="3939141"/>
                    <a:pt x="0" y="3758711"/>
                  </a:cubicBezTo>
                  <a:cubicBezTo>
                    <a:pt x="-29710" y="3578281"/>
                    <a:pt x="17216" y="3521749"/>
                    <a:pt x="0" y="3303802"/>
                  </a:cubicBezTo>
                  <a:cubicBezTo>
                    <a:pt x="-17216" y="3085855"/>
                    <a:pt x="35035" y="3018365"/>
                    <a:pt x="0" y="2762244"/>
                  </a:cubicBezTo>
                  <a:cubicBezTo>
                    <a:pt x="-35035" y="2506123"/>
                    <a:pt x="47611" y="2504116"/>
                    <a:pt x="0" y="2350659"/>
                  </a:cubicBezTo>
                  <a:cubicBezTo>
                    <a:pt x="-47611" y="2197203"/>
                    <a:pt x="64939" y="1919451"/>
                    <a:pt x="0" y="1722451"/>
                  </a:cubicBezTo>
                  <a:cubicBezTo>
                    <a:pt x="-64939" y="1525451"/>
                    <a:pt x="22848" y="1441418"/>
                    <a:pt x="0" y="1180893"/>
                  </a:cubicBezTo>
                  <a:cubicBezTo>
                    <a:pt x="-22848" y="920368"/>
                    <a:pt x="49450" y="736306"/>
                    <a:pt x="0" y="552685"/>
                  </a:cubicBezTo>
                  <a:cubicBezTo>
                    <a:pt x="-49450" y="369064"/>
                    <a:pt x="32172" y="263709"/>
                    <a:pt x="0" y="54451"/>
                  </a:cubicBezTo>
                  <a:close/>
                </a:path>
              </a:pathLst>
            </a:custGeom>
            <a:noFill/>
            <a:ln w="53975">
              <a:solidFill>
                <a:srgbClr val="FFC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pic>
        <p:nvPicPr>
          <p:cNvPr id="3" name="PA-图片 2">
            <a:extLst>
              <a:ext uri="{FF2B5EF4-FFF2-40B4-BE49-F238E27FC236}">
                <a16:creationId xmlns:a16="http://schemas.microsoft.com/office/drawing/2014/main" id="{96557405-2154-4E4B-9E1F-470FF4BD2358}"/>
              </a:ext>
            </a:extLst>
          </p:cNvPr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1643" y="4251028"/>
            <a:ext cx="6094241" cy="2610443"/>
          </a:xfrm>
          <a:prstGeom prst="rect">
            <a:avLst/>
          </a:prstGeom>
        </p:spPr>
      </p:pic>
      <p:grpSp>
        <p:nvGrpSpPr>
          <p:cNvPr id="9" name="组合 8">
            <a:extLst>
              <a:ext uri="{FF2B5EF4-FFF2-40B4-BE49-F238E27FC236}">
                <a16:creationId xmlns:a16="http://schemas.microsoft.com/office/drawing/2014/main" id="{CF0C7A49-94CE-467B-A286-C880F6AA022A}"/>
              </a:ext>
            </a:extLst>
          </p:cNvPr>
          <p:cNvGrpSpPr/>
          <p:nvPr/>
        </p:nvGrpSpPr>
        <p:grpSpPr>
          <a:xfrm>
            <a:off x="3072674" y="1503615"/>
            <a:ext cx="5539645" cy="2858030"/>
            <a:chOff x="3072674" y="1503615"/>
            <a:chExt cx="5539645" cy="2858030"/>
          </a:xfrm>
        </p:grpSpPr>
        <p:sp>
          <p:nvSpPr>
            <p:cNvPr id="69" name="矩形 68">
              <a:extLst>
                <a:ext uri="{FF2B5EF4-FFF2-40B4-BE49-F238E27FC236}">
                  <a16:creationId xmlns:a16="http://schemas.microsoft.com/office/drawing/2014/main" id="{59D67242-4513-42DE-AE9E-75EBDF20A8DC}"/>
                </a:ext>
              </a:extLst>
            </p:cNvPr>
            <p:cNvSpPr/>
            <p:nvPr>
              <p:custDataLst>
                <p:tags r:id="rId10"/>
              </p:custDataLst>
            </p:nvPr>
          </p:nvSpPr>
          <p:spPr>
            <a:xfrm>
              <a:off x="3636554" y="3479092"/>
              <a:ext cx="4884420" cy="338554"/>
            </a:xfrm>
            <a:prstGeom prst="rect">
              <a:avLst/>
            </a:prstGeom>
          </p:spPr>
          <p:txBody>
            <a:bodyPr wrap="square" lIns="91440" tIns="45720" rIns="91440" bIns="45720">
              <a:spAutoFit/>
            </a:bodyPr>
            <a:lstStyle/>
            <a:p>
              <a:pPr marL="0" marR="0" lvl="0" indent="0" algn="dist" defTabSz="3429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600" b="0" i="0" u="none" strike="noStrike" kern="120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知识科普</a:t>
              </a: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70" name="矩形 69">
              <a:extLst>
                <a:ext uri="{FF2B5EF4-FFF2-40B4-BE49-F238E27FC236}">
                  <a16:creationId xmlns:a16="http://schemas.microsoft.com/office/drawing/2014/main" id="{C3386BF4-5238-4EF3-98BD-1ADBCE80D674}"/>
                </a:ext>
              </a:extLst>
            </p:cNvPr>
            <p:cNvSpPr/>
            <p:nvPr/>
          </p:nvSpPr>
          <p:spPr bwMode="auto">
            <a:xfrm>
              <a:off x="3296602" y="2174929"/>
              <a:ext cx="5224372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dist" defTabSz="3429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5400" b="1" i="0" u="none" strike="noStrike" kern="100" cap="none" spc="0" normalizeH="0" baseline="0" noProof="0" smtClean="0">
                  <a:ln>
                    <a:noFill/>
                  </a:ln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动物</a:t>
              </a:r>
              <a:r>
                <a:rPr kumimoji="0" lang="zh-CN" altLang="en-US" sz="5400" b="1" i="0" u="none" strike="noStrike" kern="100" cap="none" spc="0" normalizeH="0" baseline="0" noProof="0">
                  <a:ln>
                    <a:noFill/>
                  </a:ln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的运动</a:t>
              </a:r>
            </a:p>
          </p:txBody>
        </p:sp>
        <p:sp>
          <p:nvSpPr>
            <p:cNvPr id="71" name="矩形 70">
              <a:extLst>
                <a:ext uri="{FF2B5EF4-FFF2-40B4-BE49-F238E27FC236}">
                  <a16:creationId xmlns:a16="http://schemas.microsoft.com/office/drawing/2014/main" id="{F9FE2C7E-A42A-4FE8-8C67-89EF4160EE57}"/>
                </a:ext>
              </a:extLst>
            </p:cNvPr>
            <p:cNvSpPr/>
            <p:nvPr>
              <p:custDataLst>
                <p:tags r:id="rId11"/>
              </p:custDataLst>
            </p:nvPr>
          </p:nvSpPr>
          <p:spPr>
            <a:xfrm>
              <a:off x="3072674" y="3573014"/>
              <a:ext cx="3472717" cy="5219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3429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cxnSp>
          <p:nvCxnSpPr>
            <p:cNvPr id="72" name="直接连接符 71">
              <a:extLst>
                <a:ext uri="{FF2B5EF4-FFF2-40B4-BE49-F238E27FC236}">
                  <a16:creationId xmlns:a16="http://schemas.microsoft.com/office/drawing/2014/main" id="{D0D55683-A409-4F3A-9905-F4A4883DB2AB}"/>
                </a:ext>
              </a:extLst>
            </p:cNvPr>
            <p:cNvCxnSpPr/>
            <p:nvPr>
              <p:custDataLst>
                <p:tags r:id="rId12"/>
              </p:custDataLst>
            </p:nvPr>
          </p:nvCxnSpPr>
          <p:spPr>
            <a:xfrm>
              <a:off x="3296602" y="3182902"/>
              <a:ext cx="5315717" cy="0"/>
            </a:xfrm>
            <a:prstGeom prst="line">
              <a:avLst/>
            </a:prstGeom>
            <a:noFill/>
            <a:ln w="635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</p:cxnSp>
        <p:sp>
          <p:nvSpPr>
            <p:cNvPr id="73" name="矩形 72">
              <a:extLst>
                <a:ext uri="{FF2B5EF4-FFF2-40B4-BE49-F238E27FC236}">
                  <a16:creationId xmlns:a16="http://schemas.microsoft.com/office/drawing/2014/main" id="{F88E33E6-A9AD-4546-8CC2-3F96ACD42747}"/>
                </a:ext>
              </a:extLst>
            </p:cNvPr>
            <p:cNvSpPr/>
            <p:nvPr>
              <p:custDataLst>
                <p:tags r:id="rId13"/>
              </p:custDataLst>
            </p:nvPr>
          </p:nvSpPr>
          <p:spPr bwMode="auto">
            <a:xfrm>
              <a:off x="4314970" y="1503615"/>
              <a:ext cx="3057247" cy="523220"/>
            </a:xfrm>
            <a:prstGeom prst="rect">
              <a:avLst/>
            </a:prstGeom>
          </p:spPr>
          <p:txBody>
            <a:bodyPr wrap="none" lIns="91440" tIns="45720" rIns="91440" bIns="45720">
              <a:spAutoFit/>
            </a:bodyPr>
            <a:lstStyle/>
            <a:p>
              <a:pPr marL="0" marR="0" lvl="0" indent="0" algn="l" defTabSz="3429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1" i="0" u="none" strike="noStrike" kern="10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动物</a:t>
              </a:r>
              <a:r>
                <a:rPr kumimoji="0" lang="zh-CN" altLang="en-US" sz="2800" b="1" i="0" u="none" strike="noStrike" kern="1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的运动和行为</a:t>
              </a:r>
            </a:p>
          </p:txBody>
        </p:sp>
        <p:sp>
          <p:nvSpPr>
            <p:cNvPr id="74" name="文本框 73">
              <a:extLst>
                <a:ext uri="{FF2B5EF4-FFF2-40B4-BE49-F238E27FC236}">
                  <a16:creationId xmlns:a16="http://schemas.microsoft.com/office/drawing/2014/main" id="{A2366D2E-847A-4D25-915C-137C06F5EEBC}"/>
                </a:ext>
              </a:extLst>
            </p:cNvPr>
            <p:cNvSpPr txBox="1"/>
            <p:nvPr>
              <p:custDataLst>
                <p:tags r:id="rId14"/>
              </p:custDataLst>
            </p:nvPr>
          </p:nvSpPr>
          <p:spPr>
            <a:xfrm>
              <a:off x="4501992" y="4053868"/>
              <a:ext cx="281359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老师</a:t>
              </a:r>
              <a:r>
                <a:rPr kumimoji="0" lang="zh-CN" altLang="en-US" sz="1400" b="0" i="0" u="none" strike="noStrike" kern="120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：绿优格</a:t>
              </a:r>
              <a:r>
                <a:rPr kumimoji="0" lang="en-US" altLang="zh-CN" sz="1400" b="0" i="0" u="none" strike="noStrike" kern="120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    </a:t>
              </a:r>
              <a:r>
                <a:rPr kumimoji="0" lang="zh-CN" alt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授课时间：</a:t>
              </a:r>
              <a:r>
                <a:rPr kumimoji="0" lang="en-US" altLang="zh-CN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20XX</a:t>
              </a:r>
            </a:p>
          </p:txBody>
        </p:sp>
      </p:grpSp>
      <p:pic>
        <p:nvPicPr>
          <p:cNvPr id="2" name="pd-5b76789ef2b3b956">
            <a:hlinkClick action="ppaction://media"/>
            <a:extLst>
              <a:ext uri="{FF2B5EF4-FFF2-40B4-BE49-F238E27FC236}">
                <a16:creationId xmlns:a16="http://schemas.microsoft.com/office/drawing/2014/main" id="{F6B49C2C-12D3-4A5A-AD27-507C0B1E9AC6}"/>
              </a:ext>
            </a:extLst>
          </p:cNvPr>
          <p:cNvPicPr>
            <a:picLocks noChangeAspect="1"/>
          </p:cNvPicPr>
          <p:nvPr>
            <a:audioFile r:link="rId16"/>
            <p:extLst>
              <p:ext uri="{DAA4B4D4-6D71-4841-9C94-3DE7FCFB9230}">
                <p14:media xmlns:p14="http://schemas.microsoft.com/office/powerpoint/2010/main" r:embed="rId17"/>
              </p:ext>
            </p:extLst>
          </p:nvPr>
        </p:nvPicPr>
        <p:blipFill>
          <a:blip r:embed="rId15"/>
          <a:stretch>
            <a:fillRect/>
          </a:stretch>
        </p:blipFill>
        <p:spPr>
          <a:xfrm>
            <a:off x="13558258" y="-1579664"/>
            <a:ext cx="406400" cy="4064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  <p:cond evt="onBegin" delay="0">
                          <p:tn val="7"/>
                        </p:cond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  <p:cond evt="onBegin" delay="0">
                          <p:tn val="14"/>
                        </p:cond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  <p:cond evt="onBegin" delay="0">
                          <p:tn val="19"/>
                        </p:cond>
                      </p:stCondLst>
                      <p:childTnLst>
                        <p:par>
                          <p:cTn id="2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  <p:cond evt="onBegin" delay="0">
                          <p:tn val="24"/>
                        </p:cond>
                      </p:stCondLst>
                      <p:childTnLst>
                        <p:par>
                          <p:cTn id="2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0.xml><?xml version="1.0" encoding="utf-8"?>
<p:sld xmlns:a16="http://schemas.microsoft.com/office/drawing/2014/main" xmlns:a14="http://schemas.microsoft.com/office/drawing/2010/main" xmlns:mc="http://schemas.openxmlformats.org/markup-compatibility/2006"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OP-PPT-3-占位符-Placeholder">
            <a:extLst>
              <a:ext uri="{FF2B5EF4-FFF2-40B4-BE49-F238E27FC236}">
                <a16:creationId xmlns:a16="http://schemas.microsoft.com/office/drawing/2014/main" id="{A7E3EA46-8596-4454-8FED-FAB39D5D7402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874713" y="712569"/>
            <a:ext cx="5316640" cy="702281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120000"/>
              </a:lnSpc>
              <a:buNone/>
            </a:pPr>
            <a:r>
              <a:rPr lang="zh-CN" altLang="en-US" sz="3200" b="1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人体的骨骼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id="{25F1D6F5-4593-4C5F-B872-849D804A6F65}"/>
              </a:ext>
            </a:extLst>
          </p:cNvPr>
          <p:cNvGrpSpPr/>
          <p:nvPr/>
        </p:nvGrpSpPr>
        <p:grpSpPr>
          <a:xfrm>
            <a:off x="3204546" y="1768505"/>
            <a:ext cx="6931224" cy="4273000"/>
            <a:chOff x="1192504" y="733826"/>
            <a:chExt cx="9920278" cy="6115709"/>
          </a:xfrm>
          <a:effectLst/>
        </p:grpSpPr>
        <p:sp>
          <p:nvSpPr>
            <p:cNvPr id="24" name="灯片编号占位符 3">
              <a:extLst>
                <a:ext uri="{FF2B5EF4-FFF2-40B4-BE49-F238E27FC236}">
                  <a16:creationId xmlns:a16="http://schemas.microsoft.com/office/drawing/2014/main" id="{DFECC3E1-872F-4C35-99EE-005484546CB9}"/>
                </a:ext>
              </a:extLst>
            </p:cNvPr>
            <p:cNvSpPr txBox="1">
              <a:spLocks noChangeArrowheads="1"/>
            </p:cNvSpPr>
            <p:nvPr/>
          </p:nvSpPr>
          <p:spPr>
            <a:xfrm>
              <a:off x="7156999" y="6238271"/>
              <a:ext cx="2283523" cy="4750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lIns="121920" tIns="60960" rIns="121920" bIns="60960" rtlCol="0" anchor="ctr"/>
            <a:lstStyle>
              <a:defPPr>
                <a:defRPr lang="zh-CN"/>
              </a:defPPr>
              <a:lvl1pPr marL="0" algn="r" defTabSz="914400" rtl="0" eaLnBrk="1" latinLnBrk="0" hangingPunct="1">
                <a:defRPr sz="3192" b="1" kern="120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+mn-cs"/>
                </a:defRPr>
              </a:lvl1pPr>
              <a:lvl2pPr marL="457200" algn="l" defTabSz="914400" rtl="0" eaLnBrk="1" latinLnBrk="0" hangingPunct="1">
                <a:defRPr sz="3192" b="1" kern="120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+mn-cs"/>
                </a:defRPr>
              </a:lvl2pPr>
              <a:lvl3pPr marL="914400" algn="l" defTabSz="914400" rtl="0" eaLnBrk="1" latinLnBrk="0" hangingPunct="1">
                <a:defRPr sz="3192" b="1" kern="120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+mn-cs"/>
                </a:defRPr>
              </a:lvl3pPr>
              <a:lvl4pPr marL="1371600" algn="l" defTabSz="914400" rtl="0" eaLnBrk="1" latinLnBrk="0" hangingPunct="1">
                <a:defRPr sz="3192" b="1" kern="120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+mn-cs"/>
                </a:defRPr>
              </a:lvl4pPr>
              <a:lvl5pPr marL="1828800" algn="l" defTabSz="914400" rtl="0" eaLnBrk="1" latinLnBrk="0" hangingPunct="1">
                <a:defRPr sz="3192" b="1" kern="120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192" b="1" kern="120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192" b="1" kern="120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192" b="1" kern="120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192" b="1" kern="120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fld id="{3995180B-A165-4D6D-816D-FFD51E778C6F}" type="slidenum">
                <a:rPr lang="zh-CN" altLang="zh-CN" sz="933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10</a:t>
              </a:fld>
            </a:p>
          </p:txBody>
        </p:sp>
        <p:pic>
          <p:nvPicPr>
            <p:cNvPr id="25" name="Picture 3" descr="人体上身骨骼">
              <a:extLst>
                <a:ext uri="{FF2B5EF4-FFF2-40B4-BE49-F238E27FC236}">
                  <a16:creationId xmlns:a16="http://schemas.microsoft.com/office/drawing/2014/main" id="{A403499F-1484-40C2-8D31-3F5C61A06C2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2523443" y="919027"/>
              <a:ext cx="5472853" cy="59305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" name="Text Box 4">
              <a:extLst>
                <a:ext uri="{FF2B5EF4-FFF2-40B4-BE49-F238E27FC236}">
                  <a16:creationId xmlns:a16="http://schemas.microsoft.com/office/drawing/2014/main" id="{650BD5CB-916F-4121-AF01-0F49961F56C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31241" y="1649056"/>
              <a:ext cx="1520240" cy="54338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867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肱骨</a:t>
              </a:r>
            </a:p>
          </p:txBody>
        </p:sp>
        <p:sp>
          <p:nvSpPr>
            <p:cNvPr id="27" name="Text Box 5">
              <a:extLst>
                <a:ext uri="{FF2B5EF4-FFF2-40B4-BE49-F238E27FC236}">
                  <a16:creationId xmlns:a16="http://schemas.microsoft.com/office/drawing/2014/main" id="{CD11A822-E463-4193-ACB2-299F44CA857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04320" y="3656084"/>
              <a:ext cx="1669946" cy="54338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867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尺骨</a:t>
              </a:r>
            </a:p>
          </p:txBody>
        </p:sp>
        <p:sp>
          <p:nvSpPr>
            <p:cNvPr id="28" name="Line 6">
              <a:extLst>
                <a:ext uri="{FF2B5EF4-FFF2-40B4-BE49-F238E27FC236}">
                  <a16:creationId xmlns:a16="http://schemas.microsoft.com/office/drawing/2014/main" id="{D45BF2D4-AC41-4942-8E74-420673557F2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327080" y="4037094"/>
              <a:ext cx="1412553" cy="13489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29" name="Text Box 7">
              <a:extLst>
                <a:ext uri="{FF2B5EF4-FFF2-40B4-BE49-F238E27FC236}">
                  <a16:creationId xmlns:a16="http://schemas.microsoft.com/office/drawing/2014/main" id="{AACC6A24-D73D-4DA6-AE84-420C3F42538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92504" y="4537504"/>
              <a:ext cx="1732437" cy="54338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867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桡骨</a:t>
              </a:r>
            </a:p>
          </p:txBody>
        </p:sp>
        <p:sp>
          <p:nvSpPr>
            <p:cNvPr id="30" name="Text Box 8">
              <a:extLst>
                <a:ext uri="{FF2B5EF4-FFF2-40B4-BE49-F238E27FC236}">
                  <a16:creationId xmlns:a16="http://schemas.microsoft.com/office/drawing/2014/main" id="{F2987A14-1711-4A1C-A94B-7E3B225955D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692252" y="4537504"/>
              <a:ext cx="1229559" cy="54338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867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腕骨</a:t>
              </a:r>
            </a:p>
          </p:txBody>
        </p:sp>
        <p:sp>
          <p:nvSpPr>
            <p:cNvPr id="31" name="Text Box 9">
              <a:extLst>
                <a:ext uri="{FF2B5EF4-FFF2-40B4-BE49-F238E27FC236}">
                  <a16:creationId xmlns:a16="http://schemas.microsoft.com/office/drawing/2014/main" id="{B2298E9A-09D2-4402-92BE-929750484FB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192661" y="5297625"/>
              <a:ext cx="1247859" cy="54338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867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掌骨</a:t>
              </a:r>
            </a:p>
          </p:txBody>
        </p:sp>
        <p:sp>
          <p:nvSpPr>
            <p:cNvPr id="32" name="Text Box 10">
              <a:extLst>
                <a:ext uri="{FF2B5EF4-FFF2-40B4-BE49-F238E27FC236}">
                  <a16:creationId xmlns:a16="http://schemas.microsoft.com/office/drawing/2014/main" id="{CFE32FAF-D8A0-4A74-9B2B-2E98DD82FED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148321" y="5981733"/>
              <a:ext cx="1216190" cy="54338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867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指骨</a:t>
              </a:r>
            </a:p>
          </p:txBody>
        </p:sp>
        <p:sp>
          <p:nvSpPr>
            <p:cNvPr id="33" name="Line 11">
              <a:extLst>
                <a:ext uri="{FF2B5EF4-FFF2-40B4-BE49-F238E27FC236}">
                  <a16:creationId xmlns:a16="http://schemas.microsoft.com/office/drawing/2014/main" id="{BD6038D3-8FEE-4115-9A95-EB15C284BFC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236177" y="5101261"/>
              <a:ext cx="532083" cy="380059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34" name="Line 12">
              <a:extLst>
                <a:ext uri="{FF2B5EF4-FFF2-40B4-BE49-F238E27FC236}">
                  <a16:creationId xmlns:a16="http://schemas.microsoft.com/office/drawing/2014/main" id="{F6183691-82F7-49DA-BB73-F54C1FD83D3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236177" y="5709357"/>
              <a:ext cx="988155" cy="76012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35" name="Line 13">
              <a:extLst>
                <a:ext uri="{FF2B5EF4-FFF2-40B4-BE49-F238E27FC236}">
                  <a16:creationId xmlns:a16="http://schemas.microsoft.com/office/drawing/2014/main" id="{367306AB-4FA5-4363-B31E-BBA46C6D5D2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7312189" y="6317451"/>
              <a:ext cx="836131" cy="0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36" name="Line 15">
              <a:extLst>
                <a:ext uri="{FF2B5EF4-FFF2-40B4-BE49-F238E27FC236}">
                  <a16:creationId xmlns:a16="http://schemas.microsoft.com/office/drawing/2014/main" id="{6C2CE858-399C-4191-AD83-21A07858CAA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55087" y="4962625"/>
              <a:ext cx="1032495" cy="7628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37" name="Line 16">
              <a:extLst>
                <a:ext uri="{FF2B5EF4-FFF2-40B4-BE49-F238E27FC236}">
                  <a16:creationId xmlns:a16="http://schemas.microsoft.com/office/drawing/2014/main" id="{E7FEA81D-A7DA-41E1-A9B4-CF3938D4F8D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99455" y="1984775"/>
              <a:ext cx="1064165" cy="0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38" name="Rectangle 3">
              <a:extLst>
                <a:ext uri="{FF2B5EF4-FFF2-40B4-BE49-F238E27FC236}">
                  <a16:creationId xmlns:a16="http://schemas.microsoft.com/office/drawing/2014/main" id="{BB0160D4-A605-4E66-A8F9-FB2E3231FC3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607695" y="733826"/>
              <a:ext cx="2736427" cy="608095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20000"/>
                </a:spcBef>
                <a:buClr>
                  <a:schemeClr val="hlink"/>
                </a:buClr>
              </a:pPr>
              <a:r>
                <a:rPr lang="zh-CN" altLang="zh-CN" sz="16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上臂骨：肱骨</a:t>
              </a:r>
              <a:endParaRPr lang="en-US" altLang="zh-CN" sz="16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39" name="AutoShape 6">
              <a:extLst>
                <a:ext uri="{FF2B5EF4-FFF2-40B4-BE49-F238E27FC236}">
                  <a16:creationId xmlns:a16="http://schemas.microsoft.com/office/drawing/2014/main" id="{C3C81EB8-1E84-422B-9636-F38752DF706E}"/>
                </a:ext>
              </a:extLst>
            </p:cNvPr>
            <p:cNvSpPr/>
            <p:nvPr/>
          </p:nvSpPr>
          <p:spPr bwMode="auto">
            <a:xfrm>
              <a:off x="7530723" y="1071050"/>
              <a:ext cx="171027" cy="912143"/>
            </a:xfrm>
            <a:prstGeom prst="leftBrace">
              <a:avLst>
                <a:gd name="adj1" fmla="val 64583"/>
                <a:gd name="adj2" fmla="val 50000"/>
              </a:avLst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pPr>
                <a:buFontTx/>
                <a:buNone/>
                <a:defRPr/>
              </a:pPr>
              <a:endPara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40" name="Rectangle 3">
              <a:extLst>
                <a:ext uri="{FF2B5EF4-FFF2-40B4-BE49-F238E27FC236}">
                  <a16:creationId xmlns:a16="http://schemas.microsoft.com/office/drawing/2014/main" id="{286D97AB-2DD9-4FA2-BF44-EB569ED7697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626929" y="1761481"/>
              <a:ext cx="1624753" cy="532083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20000"/>
                </a:spcBef>
                <a:buClr>
                  <a:schemeClr val="hlink"/>
                </a:buClr>
              </a:pPr>
              <a:r>
                <a:rPr lang="zh-CN" altLang="zh-CN" sz="16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前臂骨</a:t>
              </a:r>
              <a:endParaRPr lang="en-US" altLang="zh-CN" sz="16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  <a:p>
              <a:pPr>
                <a:spcBef>
                  <a:spcPct val="20000"/>
                </a:spcBef>
                <a:buClr>
                  <a:schemeClr val="hlink"/>
                </a:buClr>
              </a:pPr>
              <a:r>
                <a:rPr lang="en-US" altLang="zh-CN" sz="16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        </a:t>
              </a:r>
              <a:endParaRPr lang="zh-CN" altLang="zh-CN" sz="16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41" name="AutoShape 6">
              <a:extLst>
                <a:ext uri="{FF2B5EF4-FFF2-40B4-BE49-F238E27FC236}">
                  <a16:creationId xmlns:a16="http://schemas.microsoft.com/office/drawing/2014/main" id="{447B8612-0F58-4087-BE6F-6651CDA938A0}"/>
                </a:ext>
              </a:extLst>
            </p:cNvPr>
            <p:cNvSpPr/>
            <p:nvPr/>
          </p:nvSpPr>
          <p:spPr bwMode="auto">
            <a:xfrm>
              <a:off x="9117471" y="1711353"/>
              <a:ext cx="171027" cy="684107"/>
            </a:xfrm>
            <a:prstGeom prst="leftBrace">
              <a:avLst>
                <a:gd name="adj1" fmla="val 64583"/>
                <a:gd name="adj2" fmla="val 50000"/>
              </a:avLst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pPr>
                <a:buFontTx/>
                <a:buNone/>
                <a:defRPr/>
              </a:pPr>
              <a:endPara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42" name="Rectangle 3">
              <a:extLst>
                <a:ext uri="{FF2B5EF4-FFF2-40B4-BE49-F238E27FC236}">
                  <a16:creationId xmlns:a16="http://schemas.microsoft.com/office/drawing/2014/main" id="{3958645E-57A3-4062-9B8D-97C352CD412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616237" y="2858911"/>
              <a:ext cx="3496545" cy="608095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20000"/>
                </a:spcBef>
                <a:buClr>
                  <a:schemeClr val="hlink"/>
                </a:buClr>
              </a:pPr>
              <a:r>
                <a:rPr lang="zh-CN" altLang="zh-CN" sz="16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（内尺，外桡）</a:t>
              </a:r>
            </a:p>
            <a:p>
              <a:pPr>
                <a:spcBef>
                  <a:spcPct val="20000"/>
                </a:spcBef>
                <a:buClr>
                  <a:schemeClr val="hlink"/>
                </a:buClr>
              </a:pPr>
              <a:r>
                <a:rPr lang="zh-CN" altLang="zh-CN" sz="16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    </a:t>
              </a:r>
            </a:p>
          </p:txBody>
        </p:sp>
        <p:sp>
          <p:nvSpPr>
            <p:cNvPr id="43" name="Rectangle 3">
              <a:extLst>
                <a:ext uri="{FF2B5EF4-FFF2-40B4-BE49-F238E27FC236}">
                  <a16:creationId xmlns:a16="http://schemas.microsoft.com/office/drawing/2014/main" id="{4DB4493E-525B-44C8-9A3E-6B616C80374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240991" y="1417932"/>
              <a:ext cx="1197187" cy="532083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20000"/>
                </a:spcBef>
                <a:buClr>
                  <a:schemeClr val="hlink"/>
                </a:buClr>
              </a:pPr>
              <a:r>
                <a:rPr lang="zh-CN" altLang="zh-CN" sz="16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尺骨</a:t>
              </a:r>
              <a:endParaRPr lang="en-US" altLang="zh-CN" sz="16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  <a:p>
              <a:pPr>
                <a:spcBef>
                  <a:spcPct val="20000"/>
                </a:spcBef>
                <a:buClr>
                  <a:schemeClr val="hlink"/>
                </a:buClr>
              </a:pPr>
              <a:r>
                <a:rPr lang="en-US" altLang="zh-CN" sz="16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        </a:t>
              </a:r>
              <a:endParaRPr lang="zh-CN" altLang="zh-CN" sz="16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44" name="Rectangle 3">
              <a:extLst>
                <a:ext uri="{FF2B5EF4-FFF2-40B4-BE49-F238E27FC236}">
                  <a16:creationId xmlns:a16="http://schemas.microsoft.com/office/drawing/2014/main" id="{A5309E7D-1DAE-4B63-8EDA-FD8C8203404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240991" y="2031748"/>
              <a:ext cx="1197187" cy="532083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20000"/>
                </a:spcBef>
                <a:buClr>
                  <a:schemeClr val="hlink"/>
                </a:buClr>
              </a:pPr>
              <a:r>
                <a:rPr lang="zh-CN" altLang="zh-CN" sz="16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桡骨</a:t>
              </a:r>
            </a:p>
            <a:p>
              <a:pPr>
                <a:spcBef>
                  <a:spcPct val="20000"/>
                </a:spcBef>
                <a:buClr>
                  <a:schemeClr val="hlink"/>
                </a:buClr>
              </a:pPr>
              <a:r>
                <a:rPr lang="zh-CN" altLang="zh-CN" sz="16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 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2376328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spd="slow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1.xml><?xml version="1.0" encoding="utf-8"?>
<p:sld xmlns:a16="http://schemas.microsoft.com/office/drawing/2014/main" xmlns:a14="http://schemas.microsoft.com/office/drawing/2010/main" xmlns:mc="http://schemas.openxmlformats.org/markup-compatibility/2006"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OP-PPT-3-占位符-Placeholder">
            <a:extLst>
              <a:ext uri="{FF2B5EF4-FFF2-40B4-BE49-F238E27FC236}">
                <a16:creationId xmlns:a16="http://schemas.microsoft.com/office/drawing/2014/main" id="{A7E3EA46-8596-4454-8FED-FAB39D5D7402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823287" y="679770"/>
            <a:ext cx="5316640" cy="702281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120000"/>
              </a:lnSpc>
              <a:buNone/>
            </a:pPr>
            <a:r>
              <a:rPr lang="zh-CN" altLang="en-US" sz="3200" b="1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人体的骨骼</a:t>
            </a:r>
          </a:p>
        </p:txBody>
      </p:sp>
      <p:grpSp>
        <p:nvGrpSpPr>
          <p:cNvPr id="45" name="组合 44">
            <a:extLst>
              <a:ext uri="{FF2B5EF4-FFF2-40B4-BE49-F238E27FC236}">
                <a16:creationId xmlns:a16="http://schemas.microsoft.com/office/drawing/2014/main" id="{3ABADA88-2920-49C6-BEA3-DCF87F7BC7A0}"/>
              </a:ext>
            </a:extLst>
          </p:cNvPr>
          <p:cNvGrpSpPr/>
          <p:nvPr/>
        </p:nvGrpSpPr>
        <p:grpSpPr>
          <a:xfrm>
            <a:off x="2794501" y="1941317"/>
            <a:ext cx="6095500" cy="4353928"/>
            <a:chOff x="1991360" y="616561"/>
            <a:chExt cx="8513329" cy="6080949"/>
          </a:xfrm>
          <a:noFill/>
          <a:effectLst/>
        </p:grpSpPr>
        <p:pic>
          <p:nvPicPr>
            <p:cNvPr id="46" name="Picture 3">
              <a:extLst>
                <a:ext uri="{FF2B5EF4-FFF2-40B4-BE49-F238E27FC236}">
                  <a16:creationId xmlns:a16="http://schemas.microsoft.com/office/drawing/2014/main" id="{E684ECB6-F756-4946-B0CB-385D19D2CCD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18000" contrast="18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3847317" y="996621"/>
              <a:ext cx="2932791" cy="570088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7" name="Text Box 4">
              <a:extLst>
                <a:ext uri="{FF2B5EF4-FFF2-40B4-BE49-F238E27FC236}">
                  <a16:creationId xmlns:a16="http://schemas.microsoft.com/office/drawing/2014/main" id="{6E7241EF-D401-45AF-B673-F904C2EF87B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91360" y="3245303"/>
              <a:ext cx="1627919" cy="558817"/>
            </a:xfrm>
            <a:prstGeom prst="rect">
              <a:avLst/>
            </a:pr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000" b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股骨</a:t>
              </a:r>
            </a:p>
          </p:txBody>
        </p:sp>
        <p:sp>
          <p:nvSpPr>
            <p:cNvPr id="48" name="Text Box 5">
              <a:extLst>
                <a:ext uri="{FF2B5EF4-FFF2-40B4-BE49-F238E27FC236}">
                  <a16:creationId xmlns:a16="http://schemas.microsoft.com/office/drawing/2014/main" id="{C58D7895-98F6-4A8D-A1F6-80A5E53AE38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75058" y="4461497"/>
              <a:ext cx="1551909" cy="558817"/>
            </a:xfrm>
            <a:prstGeom prst="rect">
              <a:avLst/>
            </a:pr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000" b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腓骨</a:t>
              </a:r>
            </a:p>
          </p:txBody>
        </p:sp>
        <p:sp>
          <p:nvSpPr>
            <p:cNvPr id="49" name="Text Box 6">
              <a:extLst>
                <a:ext uri="{FF2B5EF4-FFF2-40B4-BE49-F238E27FC236}">
                  <a16:creationId xmlns:a16="http://schemas.microsoft.com/office/drawing/2014/main" id="{28329356-99F1-4EB4-8502-CB5B36C50C2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75055" y="5145601"/>
              <a:ext cx="1748271" cy="558817"/>
            </a:xfrm>
            <a:prstGeom prst="rect">
              <a:avLst/>
            </a:pr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000" b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胫骨</a:t>
              </a:r>
            </a:p>
          </p:txBody>
        </p:sp>
        <p:sp>
          <p:nvSpPr>
            <p:cNvPr id="50" name="Text Box 7">
              <a:extLst>
                <a:ext uri="{FF2B5EF4-FFF2-40B4-BE49-F238E27FC236}">
                  <a16:creationId xmlns:a16="http://schemas.microsoft.com/office/drawing/2014/main" id="{255F001B-D14C-47EE-91E2-DA6A8EB26DE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19874" y="5633344"/>
              <a:ext cx="1672261" cy="558817"/>
            </a:xfrm>
            <a:prstGeom prst="rect">
              <a:avLst/>
            </a:pr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000" b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趾骨</a:t>
              </a:r>
            </a:p>
          </p:txBody>
        </p:sp>
        <p:sp>
          <p:nvSpPr>
            <p:cNvPr id="51" name="Text Box 8">
              <a:extLst>
                <a:ext uri="{FF2B5EF4-FFF2-40B4-BE49-F238E27FC236}">
                  <a16:creationId xmlns:a16="http://schemas.microsoft.com/office/drawing/2014/main" id="{B3B627AA-E729-47D0-8EDA-1BDA7F8B3B2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37205" y="5067481"/>
              <a:ext cx="1627919" cy="558817"/>
            </a:xfrm>
            <a:prstGeom prst="rect">
              <a:avLst/>
            </a:pr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000" b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跖骨</a:t>
              </a:r>
            </a:p>
          </p:txBody>
        </p:sp>
        <p:sp>
          <p:nvSpPr>
            <p:cNvPr id="52" name="Text Box 9">
              <a:extLst>
                <a:ext uri="{FF2B5EF4-FFF2-40B4-BE49-F238E27FC236}">
                  <a16:creationId xmlns:a16="http://schemas.microsoft.com/office/drawing/2014/main" id="{31E0EA9D-EF3C-4D73-8A9E-8DD41D66433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900458" y="4483710"/>
              <a:ext cx="1596250" cy="558817"/>
            </a:xfrm>
            <a:prstGeom prst="rect">
              <a:avLst/>
            </a:pr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000" b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跗骨</a:t>
              </a:r>
            </a:p>
          </p:txBody>
        </p:sp>
        <p:sp>
          <p:nvSpPr>
            <p:cNvPr id="53" name="Line 10">
              <a:extLst>
                <a:ext uri="{FF2B5EF4-FFF2-40B4-BE49-F238E27FC236}">
                  <a16:creationId xmlns:a16="http://schemas.microsoft.com/office/drawing/2014/main" id="{1F9DF70F-ADC1-4A5D-A406-4DDC2E372ED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163210" y="3505013"/>
              <a:ext cx="1368213" cy="76012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round/>
              <a:tailEnd type="triangle" w="med" len="med"/>
            </a:ln>
          </p:spPr>
          <p:txBody>
            <a:bodyPr/>
            <a:lstStyle/>
            <a:p>
              <a:endParaRPr lang="zh-CN" altLang="en-US" sz="1467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54" name="Line 11">
              <a:extLst>
                <a:ext uri="{FF2B5EF4-FFF2-40B4-BE49-F238E27FC236}">
                  <a16:creationId xmlns:a16="http://schemas.microsoft.com/office/drawing/2014/main" id="{E8454F50-1571-4467-AE41-0E97A4534FF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39222" y="4797213"/>
              <a:ext cx="1292201" cy="0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round/>
              <a:tailEnd type="triangle" w="med" len="med"/>
            </a:ln>
          </p:spPr>
          <p:txBody>
            <a:bodyPr/>
            <a:lstStyle/>
            <a:p>
              <a:endParaRPr lang="zh-CN" altLang="en-US" sz="1467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55" name="Line 12">
              <a:extLst>
                <a:ext uri="{FF2B5EF4-FFF2-40B4-BE49-F238E27FC236}">
                  <a16:creationId xmlns:a16="http://schemas.microsoft.com/office/drawing/2014/main" id="{29DB1BEB-3B1A-4606-9548-6C8CA1CDD14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359574" y="5405309"/>
              <a:ext cx="1444225" cy="76012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round/>
              <a:tailEnd type="triangle" w="med" len="med"/>
            </a:ln>
          </p:spPr>
          <p:txBody>
            <a:bodyPr/>
            <a:lstStyle/>
            <a:p>
              <a:endParaRPr lang="zh-CN" altLang="en-US" sz="1467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56" name="Line 13">
              <a:extLst>
                <a:ext uri="{FF2B5EF4-FFF2-40B4-BE49-F238E27FC236}">
                  <a16:creationId xmlns:a16="http://schemas.microsoft.com/office/drawing/2014/main" id="{58BBEE5D-AEBF-420A-8AD6-08017D5CC82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735767" y="5937391"/>
              <a:ext cx="684107" cy="228036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round/>
              <a:tailEnd type="triangle" w="med" len="med"/>
            </a:ln>
          </p:spPr>
          <p:txBody>
            <a:bodyPr/>
            <a:lstStyle/>
            <a:p>
              <a:endParaRPr lang="zh-CN" altLang="en-US" sz="1467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57" name="Line 14">
              <a:extLst>
                <a:ext uri="{FF2B5EF4-FFF2-40B4-BE49-F238E27FC236}">
                  <a16:creationId xmlns:a16="http://schemas.microsoft.com/office/drawing/2014/main" id="{DC2911B3-2FA0-42EF-9BC7-8089A90440F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355707" y="5253286"/>
              <a:ext cx="532083" cy="456071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round/>
              <a:tailEnd type="triangle" w="med" len="med"/>
            </a:ln>
          </p:spPr>
          <p:txBody>
            <a:bodyPr/>
            <a:lstStyle/>
            <a:p>
              <a:endParaRPr lang="zh-CN" altLang="en-US" sz="1467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58" name="Line 15">
              <a:extLst>
                <a:ext uri="{FF2B5EF4-FFF2-40B4-BE49-F238E27FC236}">
                  <a16:creationId xmlns:a16="http://schemas.microsoft.com/office/drawing/2014/main" id="{E13F0148-4EFD-4962-8606-DB2B071F750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507731" y="5633344"/>
              <a:ext cx="608095" cy="304048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round/>
              <a:tailEnd type="triangle" w="med" len="med"/>
            </a:ln>
          </p:spPr>
          <p:txBody>
            <a:bodyPr/>
            <a:lstStyle/>
            <a:p>
              <a:endParaRPr lang="zh-CN" altLang="en-US" sz="1467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59" name="Rectangle 17">
              <a:extLst>
                <a:ext uri="{FF2B5EF4-FFF2-40B4-BE49-F238E27FC236}">
                  <a16:creationId xmlns:a16="http://schemas.microsoft.com/office/drawing/2014/main" id="{531DCD87-7CCA-4B31-BB7C-75EC9A29EF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15234" y="3657037"/>
              <a:ext cx="912143" cy="22803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/>
            <a:lstStyle>
              <a:lvl1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endParaRPr lang="zh-CN" altLang="en-US" sz="1867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60" name="Rectangle 3">
              <a:extLst>
                <a:ext uri="{FF2B5EF4-FFF2-40B4-BE49-F238E27FC236}">
                  <a16:creationId xmlns:a16="http://schemas.microsoft.com/office/drawing/2014/main" id="{7162466A-5C5A-4356-8A64-26873270A04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69024" y="2440847"/>
              <a:ext cx="3735665" cy="608095"/>
            </a:xfrm>
            <a:prstGeom prst="rect">
              <a:avLst/>
            </a:pr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20000"/>
                </a:spcBef>
                <a:buClr>
                  <a:schemeClr val="hlink"/>
                </a:buClr>
              </a:pPr>
              <a:r>
                <a:rPr lang="zh-CN" altLang="zh-CN" sz="1867" b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（内</a:t>
              </a:r>
              <a:r>
                <a:rPr lang="zh-CN" altLang="en-US" sz="1867" b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胫</a:t>
              </a:r>
              <a:r>
                <a:rPr lang="zh-CN" altLang="zh-CN" sz="1867" b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粗，外</a:t>
              </a:r>
              <a:r>
                <a:rPr lang="zh-CN" altLang="en-US" sz="1867" b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腓</a:t>
              </a:r>
              <a:r>
                <a:rPr lang="zh-CN" altLang="zh-CN" sz="1867" b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细）</a:t>
              </a:r>
            </a:p>
            <a:p>
              <a:pPr>
                <a:spcBef>
                  <a:spcPct val="20000"/>
                </a:spcBef>
                <a:buClr>
                  <a:schemeClr val="hlink"/>
                </a:buClr>
              </a:pPr>
              <a:r>
                <a:rPr lang="zh-CN" altLang="zh-CN" sz="1867" b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    </a:t>
              </a:r>
            </a:p>
          </p:txBody>
        </p:sp>
        <p:grpSp>
          <p:nvGrpSpPr>
            <p:cNvPr id="61" name="组合 27">
              <a:extLst>
                <a:ext uri="{FF2B5EF4-FFF2-40B4-BE49-F238E27FC236}">
                  <a16:creationId xmlns:a16="http://schemas.microsoft.com/office/drawing/2014/main" id="{EAF1C691-43EE-43E7-8275-1DFE271BC681}"/>
                </a:ext>
              </a:extLst>
            </p:cNvPr>
            <p:cNvGrpSpPr/>
            <p:nvPr/>
          </p:nvGrpSpPr>
          <p:grpSpPr>
            <a:xfrm>
              <a:off x="7084155" y="616561"/>
              <a:ext cx="3268509" cy="1748272"/>
              <a:chOff x="5943600" y="304800"/>
              <a:chExt cx="2667000" cy="1752600"/>
            </a:xfrm>
            <a:grp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62" name="Rectangle 3">
                <a:extLst>
                  <a:ext uri="{FF2B5EF4-FFF2-40B4-BE49-F238E27FC236}">
                    <a16:creationId xmlns:a16="http://schemas.microsoft.com/office/drawing/2014/main" id="{B365F86E-B0A8-419C-BF2A-961CCC244D3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096074" y="304800"/>
                <a:ext cx="2438290" cy="6096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marL="342900" indent="-342900">
                  <a:defRPr sz="3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>
                  <a:defRPr sz="3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>
                  <a:defRPr sz="3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>
                  <a:defRPr sz="3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>
                  <a:defRPr sz="3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3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3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3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3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>
                  <a:spcBef>
                    <a:spcPct val="20000"/>
                  </a:spcBef>
                  <a:buClr>
                    <a:schemeClr val="hlink"/>
                  </a:buClr>
                </a:pPr>
                <a:r>
                  <a:rPr lang="zh-CN" altLang="en-US" sz="1867" b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下肢</a:t>
                </a:r>
                <a:r>
                  <a:rPr lang="zh-CN" altLang="zh-CN" sz="1867" b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骨：</a:t>
                </a:r>
                <a:r>
                  <a:rPr lang="zh-CN" altLang="en-US" sz="1867" b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股</a:t>
                </a:r>
                <a:r>
                  <a:rPr lang="zh-CN" altLang="zh-CN" sz="1867" b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骨</a:t>
                </a:r>
                <a:endParaRPr lang="en-US" altLang="zh-CN" sz="1867" b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63" name="AutoShape 6">
                <a:extLst>
                  <a:ext uri="{FF2B5EF4-FFF2-40B4-BE49-F238E27FC236}">
                    <a16:creationId xmlns:a16="http://schemas.microsoft.com/office/drawing/2014/main" id="{20981F65-6E80-4313-99B4-A1F9E8F118B8}"/>
                  </a:ext>
                </a:extLst>
              </p:cNvPr>
              <p:cNvSpPr/>
              <p:nvPr/>
            </p:nvSpPr>
            <p:spPr bwMode="auto">
              <a:xfrm>
                <a:off x="5943600" y="609600"/>
                <a:ext cx="152474" cy="914400"/>
              </a:xfrm>
              <a:prstGeom prst="leftBrace">
                <a:avLst>
                  <a:gd name="adj1" fmla="val 64583"/>
                  <a:gd name="adj2" fmla="val 50000"/>
                </a:avLst>
              </a:prstGeom>
              <a:grpFill/>
              <a:ln w="2857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wrap="none" anchor="ctr"/>
              <a:lstStyle/>
              <a:p>
                <a:pPr>
                  <a:buFontTx/>
                  <a:buNone/>
                  <a:defRPr/>
                </a:pPr>
                <a:endParaRPr lang="zh-CN" altLang="en-US" sz="1467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64" name="Rectangle 3">
                <a:extLst>
                  <a:ext uri="{FF2B5EF4-FFF2-40B4-BE49-F238E27FC236}">
                    <a16:creationId xmlns:a16="http://schemas.microsoft.com/office/drawing/2014/main" id="{041398AF-7694-4D5F-8ED1-E13D692370F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096074" y="1219200"/>
                <a:ext cx="1447209" cy="5334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marL="342900" indent="-342900">
                  <a:defRPr sz="3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>
                  <a:defRPr sz="3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>
                  <a:defRPr sz="3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>
                  <a:defRPr sz="3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>
                  <a:defRPr sz="3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3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3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3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3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>
                  <a:spcBef>
                    <a:spcPct val="20000"/>
                  </a:spcBef>
                  <a:buClr>
                    <a:schemeClr val="hlink"/>
                  </a:buClr>
                </a:pPr>
                <a:r>
                  <a:rPr lang="zh-CN" altLang="en-US" sz="1867" b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X腿</a:t>
                </a:r>
                <a:r>
                  <a:rPr lang="zh-CN" altLang="zh-CN" sz="1867" b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骨</a:t>
                </a:r>
                <a:endParaRPr lang="en-US" altLang="zh-CN" sz="1867" b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  <a:p>
                <a:pPr>
                  <a:spcBef>
                    <a:spcPct val="20000"/>
                  </a:spcBef>
                  <a:buClr>
                    <a:schemeClr val="hlink"/>
                  </a:buClr>
                </a:pPr>
                <a:r>
                  <a:rPr lang="en-US" altLang="zh-CN" sz="1867" b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        </a:t>
                </a:r>
                <a:endParaRPr lang="zh-CN" altLang="zh-CN" sz="1867" b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65" name="AutoShape 6">
                <a:extLst>
                  <a:ext uri="{FF2B5EF4-FFF2-40B4-BE49-F238E27FC236}">
                    <a16:creationId xmlns:a16="http://schemas.microsoft.com/office/drawing/2014/main" id="{90C92DDB-2DF7-4A69-9881-A73D9D0BA340}"/>
                  </a:ext>
                </a:extLst>
              </p:cNvPr>
              <p:cNvSpPr/>
              <p:nvPr/>
            </p:nvSpPr>
            <p:spPr bwMode="auto">
              <a:xfrm>
                <a:off x="7390809" y="1143000"/>
                <a:ext cx="152474" cy="685800"/>
              </a:xfrm>
              <a:prstGeom prst="leftBrace">
                <a:avLst>
                  <a:gd name="adj1" fmla="val 64583"/>
                  <a:gd name="adj2" fmla="val 50000"/>
                </a:avLst>
              </a:prstGeom>
              <a:grpFill/>
              <a:ln w="2857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wrap="none" anchor="ctr"/>
              <a:lstStyle/>
              <a:p>
                <a:pPr>
                  <a:buFontTx/>
                  <a:buNone/>
                  <a:defRPr/>
                </a:pPr>
                <a:endParaRPr lang="zh-CN" altLang="en-US" sz="1467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66" name="Rectangle 3">
                <a:extLst>
                  <a:ext uri="{FF2B5EF4-FFF2-40B4-BE49-F238E27FC236}">
                    <a16:creationId xmlns:a16="http://schemas.microsoft.com/office/drawing/2014/main" id="{44EC6B50-249F-46E3-9180-5C7E69EE088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543283" y="914400"/>
                <a:ext cx="1067317" cy="5334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marL="342900" indent="-342900">
                  <a:defRPr sz="3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>
                  <a:defRPr sz="3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>
                  <a:defRPr sz="3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>
                  <a:defRPr sz="3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>
                  <a:defRPr sz="3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3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3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3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3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>
                  <a:spcBef>
                    <a:spcPct val="20000"/>
                  </a:spcBef>
                  <a:buClr>
                    <a:schemeClr val="hlink"/>
                  </a:buClr>
                </a:pPr>
                <a:r>
                  <a:rPr lang="zh-CN" altLang="en-US" sz="1867" b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胫</a:t>
                </a:r>
                <a:r>
                  <a:rPr lang="zh-CN" altLang="zh-CN" sz="1867" b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骨</a:t>
                </a:r>
                <a:endParaRPr lang="en-US" altLang="zh-CN" sz="1867" b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  <a:p>
                <a:pPr>
                  <a:spcBef>
                    <a:spcPct val="20000"/>
                  </a:spcBef>
                  <a:buClr>
                    <a:schemeClr val="hlink"/>
                  </a:buClr>
                </a:pPr>
                <a:r>
                  <a:rPr lang="en-US" altLang="zh-CN" sz="1867" b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        </a:t>
                </a:r>
                <a:endParaRPr lang="zh-CN" altLang="zh-CN" sz="1867" b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67" name="Rectangle 3">
                <a:extLst>
                  <a:ext uri="{FF2B5EF4-FFF2-40B4-BE49-F238E27FC236}">
                    <a16:creationId xmlns:a16="http://schemas.microsoft.com/office/drawing/2014/main" id="{0EA05559-08B4-44D0-9563-6AD18A307D7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543283" y="1524000"/>
                <a:ext cx="914843" cy="5334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marL="342900" indent="-342900">
                  <a:defRPr sz="3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>
                  <a:defRPr sz="3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>
                  <a:defRPr sz="3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>
                  <a:defRPr sz="3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>
                  <a:defRPr sz="3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3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3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3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3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>
                  <a:spcBef>
                    <a:spcPct val="20000"/>
                  </a:spcBef>
                  <a:buClr>
                    <a:schemeClr val="hlink"/>
                  </a:buClr>
                </a:pPr>
                <a:r>
                  <a:rPr lang="zh-CN" altLang="en-US" sz="1867" b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腓</a:t>
                </a:r>
                <a:r>
                  <a:rPr lang="zh-CN" altLang="zh-CN" sz="1867" b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骨</a:t>
                </a:r>
              </a:p>
              <a:p>
                <a:pPr>
                  <a:spcBef>
                    <a:spcPct val="20000"/>
                  </a:spcBef>
                  <a:buClr>
                    <a:schemeClr val="hlink"/>
                  </a:buClr>
                </a:pPr>
                <a:r>
                  <a:rPr lang="zh-CN" altLang="zh-CN" sz="1867" b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    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4808093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2.xml><?xml version="1.0" encoding="utf-8"?>
<p:sld xmlns:a16="http://schemas.microsoft.com/office/drawing/2014/main" xmlns:a14="http://schemas.microsoft.com/office/drawing/2010/main" xmlns:mc="http://schemas.openxmlformats.org/markup-compatibility/2006"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OP-PPT-3-占位符-Placeholder">
            <a:extLst>
              <a:ext uri="{FF2B5EF4-FFF2-40B4-BE49-F238E27FC236}">
                <a16:creationId xmlns:a16="http://schemas.microsoft.com/office/drawing/2014/main" id="{A7E3EA46-8596-4454-8FED-FAB39D5D7402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809411" y="647768"/>
            <a:ext cx="5316640" cy="702281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120000"/>
              </a:lnSpc>
              <a:buNone/>
            </a:pPr>
            <a:r>
              <a:rPr lang="zh-CN" altLang="en-US" sz="3200" b="1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关节模式图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id="{0B9828FE-44C4-421D-AF6A-9889955DB223}"/>
              </a:ext>
            </a:extLst>
          </p:cNvPr>
          <p:cNvGrpSpPr/>
          <p:nvPr/>
        </p:nvGrpSpPr>
        <p:grpSpPr>
          <a:xfrm>
            <a:off x="2369214" y="1972547"/>
            <a:ext cx="8725506" cy="4070376"/>
            <a:chOff x="2369214" y="1972547"/>
            <a:chExt cx="8725506" cy="4070376"/>
          </a:xfrm>
        </p:grpSpPr>
        <p:pic>
          <p:nvPicPr>
            <p:cNvPr id="26" name="Picture 2" descr="关节模式图">
              <a:extLst>
                <a:ext uri="{FF2B5EF4-FFF2-40B4-BE49-F238E27FC236}">
                  <a16:creationId xmlns:a16="http://schemas.microsoft.com/office/drawing/2014/main" id="{E4E47652-9EC1-4A59-81AD-77B5A4EB83B3}"/>
                </a:ext>
              </a:extLst>
            </p:cNvPr>
            <p:cNvPicPr>
              <a:picLocks noRot="1"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179346" y="1972547"/>
              <a:ext cx="1989961" cy="4070376"/>
            </a:xfrm>
            <a:prstGeom prst="rect">
              <a:avLst/>
            </a:prstGeom>
          </p:spPr>
        </p:pic>
        <p:sp>
          <p:nvSpPr>
            <p:cNvPr id="27" name="Line 3">
              <a:extLst>
                <a:ext uri="{FF2B5EF4-FFF2-40B4-BE49-F238E27FC236}">
                  <a16:creationId xmlns:a16="http://schemas.microsoft.com/office/drawing/2014/main" id="{288B7771-469B-4E94-A7E5-6573795D9CF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53212" y="3238887"/>
              <a:ext cx="949755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1440" tIns="45720" rIns="91440" bIns="45720"/>
            <a:lstStyle/>
            <a:p>
              <a:endPara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28" name="Text Box 6">
              <a:extLst>
                <a:ext uri="{FF2B5EF4-FFF2-40B4-BE49-F238E27FC236}">
                  <a16:creationId xmlns:a16="http://schemas.microsoft.com/office/drawing/2014/main" id="{E801D4B9-514D-4726-9A0F-26A3E6CAAD7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21478" y="3039138"/>
              <a:ext cx="1175887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>
              <a:spAutoFit/>
            </a:bodyPr>
            <a:lstStyle>
              <a:lvl1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zh-CN" altLang="en-US" sz="2400" b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关节头</a:t>
              </a:r>
              <a:endParaRPr lang="zh-CN" altLang="en-US" sz="1867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29" name="Text Box 7">
              <a:extLst>
                <a:ext uri="{FF2B5EF4-FFF2-40B4-BE49-F238E27FC236}">
                  <a16:creationId xmlns:a16="http://schemas.microsoft.com/office/drawing/2014/main" id="{50795BBC-7A89-45BB-9BA7-3EEE6604DE6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395438" y="3039138"/>
              <a:ext cx="1221113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40" tIns="45720" rIns="91440" bIns="45720">
              <a:spAutoFit/>
            </a:bodyPr>
            <a:lstStyle>
              <a:lvl1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400" b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关节囊</a:t>
              </a:r>
            </a:p>
          </p:txBody>
        </p:sp>
        <p:sp>
          <p:nvSpPr>
            <p:cNvPr id="30" name="Line 8">
              <a:extLst>
                <a:ext uri="{FF2B5EF4-FFF2-40B4-BE49-F238E27FC236}">
                  <a16:creationId xmlns:a16="http://schemas.microsoft.com/office/drawing/2014/main" id="{2BBDD08B-1B0E-4C23-8A01-9949D81995B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53213" y="4324320"/>
              <a:ext cx="1085433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1440" tIns="45720" rIns="91440" bIns="45720"/>
            <a:lstStyle/>
            <a:p>
              <a:endPara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31" name="Text Box 9">
              <a:extLst>
                <a:ext uri="{FF2B5EF4-FFF2-40B4-BE49-F238E27FC236}">
                  <a16:creationId xmlns:a16="http://schemas.microsoft.com/office/drawing/2014/main" id="{E6991FF2-78EA-4149-BB86-7A1AA5426B8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21479" y="4098189"/>
              <a:ext cx="1221111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>
              <a:spAutoFit/>
            </a:bodyPr>
            <a:lstStyle>
              <a:lvl1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400" b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关节窝</a:t>
              </a:r>
              <a:endParaRPr lang="zh-CN" altLang="en-US" sz="1867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32" name="Line 10">
              <a:extLst>
                <a:ext uri="{FF2B5EF4-FFF2-40B4-BE49-F238E27FC236}">
                  <a16:creationId xmlns:a16="http://schemas.microsoft.com/office/drawing/2014/main" id="{D63321CE-C158-4DEB-AE14-A4B45CE8BDE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62269" y="3781603"/>
              <a:ext cx="633169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1440" tIns="45720" rIns="91440" bIns="45720"/>
            <a:lstStyle/>
            <a:p>
              <a:endPara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33" name="Text Box 11">
              <a:extLst>
                <a:ext uri="{FF2B5EF4-FFF2-40B4-BE49-F238E27FC236}">
                  <a16:creationId xmlns:a16="http://schemas.microsoft.com/office/drawing/2014/main" id="{E3138D6B-2F5A-44FC-B6A0-E5C9BD27A2B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395438" y="3555473"/>
              <a:ext cx="1221113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40" tIns="45720" rIns="91440" bIns="45720">
              <a:spAutoFit/>
            </a:bodyPr>
            <a:lstStyle>
              <a:lvl1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400" b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关节腔</a:t>
              </a:r>
            </a:p>
          </p:txBody>
        </p:sp>
        <p:sp>
          <p:nvSpPr>
            <p:cNvPr id="34" name="Text Box 14">
              <a:extLst>
                <a:ext uri="{FF2B5EF4-FFF2-40B4-BE49-F238E27FC236}">
                  <a16:creationId xmlns:a16="http://schemas.microsoft.com/office/drawing/2014/main" id="{9E3F9E06-1E81-4D26-8D80-CC24C12413C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395437" y="4802968"/>
              <a:ext cx="1311567" cy="8309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40" tIns="45720" rIns="91440" bIns="45720">
              <a:spAutoFit/>
            </a:bodyPr>
            <a:lstStyle>
              <a:lvl1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400" b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关节软骨</a:t>
              </a:r>
            </a:p>
          </p:txBody>
        </p:sp>
        <p:grpSp>
          <p:nvGrpSpPr>
            <p:cNvPr id="35" name="组合 25">
              <a:extLst>
                <a:ext uri="{FF2B5EF4-FFF2-40B4-BE49-F238E27FC236}">
                  <a16:creationId xmlns:a16="http://schemas.microsoft.com/office/drawing/2014/main" id="{A8D1EA93-59DF-41F2-8AF8-2CC986535850}"/>
                </a:ext>
              </a:extLst>
            </p:cNvPr>
            <p:cNvGrpSpPr/>
            <p:nvPr/>
          </p:nvGrpSpPr>
          <p:grpSpPr>
            <a:xfrm>
              <a:off x="5129099" y="3691151"/>
              <a:ext cx="1356792" cy="1266339"/>
              <a:chOff x="838200" y="2895600"/>
              <a:chExt cx="2286000" cy="2133600"/>
            </a:xfrm>
            <a:effectLst/>
          </p:grpSpPr>
          <p:sp>
            <p:nvSpPr>
              <p:cNvPr id="36" name="Line 12">
                <a:extLst>
                  <a:ext uri="{FF2B5EF4-FFF2-40B4-BE49-F238E27FC236}">
                    <a16:creationId xmlns:a16="http://schemas.microsoft.com/office/drawing/2014/main" id="{A617C68A-5C1B-486B-B0D7-F3E65BCF701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95400" y="2895600"/>
                <a:ext cx="76200" cy="1371600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16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37" name="Line 13">
                <a:extLst>
                  <a:ext uri="{FF2B5EF4-FFF2-40B4-BE49-F238E27FC236}">
                    <a16:creationId xmlns:a16="http://schemas.microsoft.com/office/drawing/2014/main" id="{DE8B5FD2-B5FD-4D50-9C94-6127EA1C367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71600" y="4267200"/>
                <a:ext cx="1752600" cy="762000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16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38" name="Line 16">
                <a:extLst>
                  <a:ext uri="{FF2B5EF4-FFF2-40B4-BE49-F238E27FC236}">
                    <a16:creationId xmlns:a16="http://schemas.microsoft.com/office/drawing/2014/main" id="{BC70B420-93C5-476D-90FE-375A8D2A526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38200" y="3525996"/>
                <a:ext cx="533400" cy="762000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16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</p:grpSp>
        <p:sp>
          <p:nvSpPr>
            <p:cNvPr id="39" name="Text Box 17">
              <a:extLst>
                <a:ext uri="{FF2B5EF4-FFF2-40B4-BE49-F238E27FC236}">
                  <a16:creationId xmlns:a16="http://schemas.microsoft.com/office/drawing/2014/main" id="{B2CA3752-8985-41A7-B9F8-DF8DEB0D12E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616551" y="2940717"/>
              <a:ext cx="3290596" cy="5746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867" b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外有韧带，增加关节牢固性，内壁分泌滑液。</a:t>
              </a:r>
            </a:p>
          </p:txBody>
        </p:sp>
        <p:sp>
          <p:nvSpPr>
            <p:cNvPr id="40" name="Line 22">
              <a:extLst>
                <a:ext uri="{FF2B5EF4-FFF2-40B4-BE49-F238E27FC236}">
                  <a16:creationId xmlns:a16="http://schemas.microsoft.com/office/drawing/2014/main" id="{3A7F29E7-96C0-4F79-AC53-92E7E9E8C3F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943175" y="3238887"/>
              <a:ext cx="452264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1440" tIns="45720" rIns="91440" bIns="45720"/>
            <a:lstStyle/>
            <a:p>
              <a:endPara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41" name="Text Box 17">
              <a:extLst>
                <a:ext uri="{FF2B5EF4-FFF2-40B4-BE49-F238E27FC236}">
                  <a16:creationId xmlns:a16="http://schemas.microsoft.com/office/drawing/2014/main" id="{2FC8D628-B3C5-47F9-A701-CB8CB9A90F8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616549" y="3707184"/>
              <a:ext cx="3478171" cy="5746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867" b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内有滑液，润滑关节，增加灵活性。</a:t>
              </a:r>
              <a:endParaRPr lang="zh-CN" altLang="zh-CN" sz="20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42" name="Text Box 17">
              <a:extLst>
                <a:ext uri="{FF2B5EF4-FFF2-40B4-BE49-F238E27FC236}">
                  <a16:creationId xmlns:a16="http://schemas.microsoft.com/office/drawing/2014/main" id="{5D87ABA5-7349-4DC4-86F4-E9265AF4DCC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616549" y="4835920"/>
              <a:ext cx="2645051" cy="5746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867" b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减少摩擦，</a:t>
              </a:r>
            </a:p>
            <a:p>
              <a:r>
                <a:rPr lang="zh-CN" altLang="en-US" sz="1867" b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增加灵活性。</a:t>
              </a:r>
              <a:endParaRPr lang="zh-CN" altLang="zh-CN" sz="1867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43" name="AutoShape 6">
              <a:extLst>
                <a:ext uri="{FF2B5EF4-FFF2-40B4-BE49-F238E27FC236}">
                  <a16:creationId xmlns:a16="http://schemas.microsoft.com/office/drawing/2014/main" id="{9DFEEFDE-5215-4AE5-9721-12310FA42365}"/>
                </a:ext>
              </a:extLst>
            </p:cNvPr>
            <p:cNvSpPr/>
            <p:nvPr/>
          </p:nvSpPr>
          <p:spPr bwMode="auto">
            <a:xfrm>
              <a:off x="2821478" y="3284114"/>
              <a:ext cx="90453" cy="1085433"/>
            </a:xfrm>
            <a:prstGeom prst="leftBrace">
              <a:avLst>
                <a:gd name="adj1" fmla="val 64583"/>
                <a:gd name="adj2" fmla="val 50000"/>
              </a:avLst>
            </a:prstGeom>
            <a:ln w="28575"/>
            <a:effectLst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wrap="none" lIns="91440" tIns="45720" rIns="91440" bIns="45720" anchor="ctr"/>
            <a:lstStyle/>
            <a:p>
              <a:pPr>
                <a:buFontTx/>
                <a:buNone/>
                <a:defRPr/>
              </a:pPr>
              <a:endPara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44" name="Text Box 6">
              <a:extLst>
                <a:ext uri="{FF2B5EF4-FFF2-40B4-BE49-F238E27FC236}">
                  <a16:creationId xmlns:a16="http://schemas.microsoft.com/office/drawing/2014/main" id="{C5846ACB-5588-47E9-94B8-AB9C11F3E98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69214" y="3328398"/>
              <a:ext cx="407039" cy="12003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40" tIns="45720" rIns="91440" bIns="45720">
              <a:spAutoFit/>
            </a:bodyPr>
            <a:lstStyle>
              <a:lvl1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zh-CN" altLang="en-US" sz="2400" b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关节面</a:t>
              </a:r>
              <a:endParaRPr lang="zh-CN" altLang="en-US" sz="1867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7271902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3.xml><?xml version="1.0" encoding="utf-8"?>
<p:sld xmlns:a16="http://schemas.microsoft.com/office/drawing/2014/main" xmlns:a14="http://schemas.microsoft.com/office/drawing/2010/main" xmlns:mc="http://schemas.openxmlformats.org/markup-compatibility/2006"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OP-PPT-3-占位符-Placeholder">
            <a:extLst>
              <a:ext uri="{FF2B5EF4-FFF2-40B4-BE49-F238E27FC236}">
                <a16:creationId xmlns:a16="http://schemas.microsoft.com/office/drawing/2014/main" id="{A7E3EA46-8596-4454-8FED-FAB39D5D7402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779360" y="695914"/>
            <a:ext cx="5316640" cy="702281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120000"/>
              </a:lnSpc>
              <a:buNone/>
            </a:pPr>
            <a:r>
              <a:rPr lang="zh-CN" altLang="en-US" sz="3200" b="1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关节的特点：</a:t>
            </a: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id="{F1039204-CDE0-430C-8F4C-7FED11251B4A}"/>
              </a:ext>
            </a:extLst>
          </p:cNvPr>
          <p:cNvGrpSpPr/>
          <p:nvPr/>
        </p:nvGrpSpPr>
        <p:grpSpPr>
          <a:xfrm>
            <a:off x="1319578" y="1990828"/>
            <a:ext cx="9352630" cy="3739022"/>
            <a:chOff x="1319578" y="1990828"/>
            <a:chExt cx="9352630" cy="3739022"/>
          </a:xfrm>
        </p:grpSpPr>
        <p:sp>
          <p:nvSpPr>
            <p:cNvPr id="22" name="Text Box 15">
              <a:extLst>
                <a:ext uri="{FF2B5EF4-FFF2-40B4-BE49-F238E27FC236}">
                  <a16:creationId xmlns:a16="http://schemas.microsoft.com/office/drawing/2014/main" id="{211FA588-33CF-4ADF-B7BC-1D0B5ACFE8B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19578" y="2745142"/>
              <a:ext cx="1723549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40" tIns="45720" rIns="91440" bIns="45720">
              <a:spAutoFit/>
            </a:bodyPr>
            <a:lstStyle>
              <a:lvl1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000" b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关节的特点：</a:t>
              </a:r>
            </a:p>
          </p:txBody>
        </p:sp>
        <p:sp>
          <p:nvSpPr>
            <p:cNvPr id="23" name="Text Box 15">
              <a:extLst>
                <a:ext uri="{FF2B5EF4-FFF2-40B4-BE49-F238E27FC236}">
                  <a16:creationId xmlns:a16="http://schemas.microsoft.com/office/drawing/2014/main" id="{0C3F0E1F-249C-49CA-B8AD-57A165A16E9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19578" y="4712434"/>
              <a:ext cx="3865161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40" tIns="45720" rIns="91440" bIns="45720">
              <a:spAutoFit/>
            </a:bodyPr>
            <a:lstStyle>
              <a:lvl1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342891" indent="-342891">
                <a:buFont typeface="Arial" panose="020b0604020202020204" pitchFamily="34" charset="0"/>
                <a:buChar char="•"/>
              </a:pPr>
              <a:r>
                <a:rPr lang="zh-CN" altLang="en-US" sz="2000" b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关节对骨的运动有什么意义？</a:t>
              </a:r>
            </a:p>
          </p:txBody>
        </p:sp>
        <p:sp>
          <p:nvSpPr>
            <p:cNvPr id="24" name="Text Box 6">
              <a:extLst>
                <a:ext uri="{FF2B5EF4-FFF2-40B4-BE49-F238E27FC236}">
                  <a16:creationId xmlns:a16="http://schemas.microsoft.com/office/drawing/2014/main" id="{85543E20-2DF2-467F-9FBD-135C283B1A8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70218" y="2245006"/>
              <a:ext cx="1016715" cy="14003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40" tIns="45720" rIns="91440" bIns="45720">
              <a:spAutoFit/>
            </a:bodyPr>
            <a:lstStyle>
              <a:lvl1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zh-CN" altLang="en-US" sz="2000" b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牢固</a:t>
              </a:r>
              <a:endParaRPr lang="en-US" altLang="zh-CN" sz="20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  <a:p>
              <a:pPr algn="just">
                <a:spcBef>
                  <a:spcPts val="5387"/>
                </a:spcBef>
              </a:pPr>
              <a:r>
                <a:rPr lang="zh-CN" altLang="en-US" sz="2000" b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灵活</a:t>
              </a:r>
              <a:endParaRPr lang="en-US" altLang="zh-CN" sz="2000" b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25" name="Text Box 16">
              <a:extLst>
                <a:ext uri="{FF2B5EF4-FFF2-40B4-BE49-F238E27FC236}">
                  <a16:creationId xmlns:a16="http://schemas.microsoft.com/office/drawing/2014/main" id="{FC2611E6-E9CA-46D9-B63B-9F16D387909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13015" y="3075057"/>
              <a:ext cx="2795965" cy="7078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40" tIns="45720" rIns="91440" bIns="45720">
              <a:spAutoFit/>
            </a:bodyPr>
            <a:lstStyle>
              <a:lvl1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000" b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关节软骨</a:t>
              </a:r>
            </a:p>
            <a:p>
              <a:r>
                <a:rPr lang="zh-CN" altLang="en-US" sz="2000" b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关节腔内的滑液</a:t>
              </a:r>
            </a:p>
          </p:txBody>
        </p:sp>
        <p:sp>
          <p:nvSpPr>
            <p:cNvPr id="46" name="Text Box 17">
              <a:extLst>
                <a:ext uri="{FF2B5EF4-FFF2-40B4-BE49-F238E27FC236}">
                  <a16:creationId xmlns:a16="http://schemas.microsoft.com/office/drawing/2014/main" id="{E1FFED9C-2CAC-44F1-8378-A499655A76D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13014" y="1990828"/>
              <a:ext cx="2414697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40" tIns="45720" rIns="91440" bIns="45720">
              <a:spAutoFit/>
            </a:bodyPr>
            <a:lstStyle>
              <a:lvl1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000" b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关节囊及其外面的韧带</a:t>
              </a:r>
            </a:p>
          </p:txBody>
        </p:sp>
        <p:cxnSp>
          <p:nvCxnSpPr>
            <p:cNvPr id="47" name="直接连接符 15">
              <a:extLst>
                <a:ext uri="{FF2B5EF4-FFF2-40B4-BE49-F238E27FC236}">
                  <a16:creationId xmlns:a16="http://schemas.microsoft.com/office/drawing/2014/main" id="{56906075-3B82-4ABD-B468-DD05A163120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186933" y="2494100"/>
              <a:ext cx="826080" cy="132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9" name="直接连接符 17">
              <a:extLst>
                <a:ext uri="{FF2B5EF4-FFF2-40B4-BE49-F238E27FC236}">
                  <a16:creationId xmlns:a16="http://schemas.microsoft.com/office/drawing/2014/main" id="{9F87DFCB-6A3D-4504-9233-E0E9B618A07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4186934" y="3388809"/>
              <a:ext cx="826081" cy="19063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0" name="直接连接符 19">
              <a:extLst>
                <a:ext uri="{FF2B5EF4-FFF2-40B4-BE49-F238E27FC236}">
                  <a16:creationId xmlns:a16="http://schemas.microsoft.com/office/drawing/2014/main" id="{C8D9F1A8-0775-43BE-9245-495B9960876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186934" y="3579443"/>
              <a:ext cx="826081" cy="19063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1" name="AutoShape 6">
              <a:extLst>
                <a:ext uri="{FF2B5EF4-FFF2-40B4-BE49-F238E27FC236}">
                  <a16:creationId xmlns:a16="http://schemas.microsoft.com/office/drawing/2014/main" id="{9C3F3C14-1021-4E2A-8EB8-25F209348AB4}"/>
                </a:ext>
              </a:extLst>
            </p:cNvPr>
            <p:cNvSpPr/>
            <p:nvPr/>
          </p:nvSpPr>
          <p:spPr bwMode="auto">
            <a:xfrm>
              <a:off x="3043128" y="2562727"/>
              <a:ext cx="190635" cy="1016715"/>
            </a:xfrm>
            <a:prstGeom prst="leftBrace">
              <a:avLst>
                <a:gd name="adj1" fmla="val 64583"/>
                <a:gd name="adj2" fmla="val 50000"/>
              </a:avLst>
            </a:prstGeom>
            <a:ln w="28575"/>
            <a:effectLst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wrap="none" lIns="91440" tIns="45720" rIns="91440" bIns="45720" anchor="ctr"/>
            <a:lstStyle/>
            <a:p>
              <a:pPr>
                <a:defRPr/>
              </a:pPr>
              <a:endPara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52" name="Text Box 17">
              <a:extLst>
                <a:ext uri="{FF2B5EF4-FFF2-40B4-BE49-F238E27FC236}">
                  <a16:creationId xmlns:a16="http://schemas.microsoft.com/office/drawing/2014/main" id="{6BAA7B92-340F-4574-839E-11309911CDD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44070" y="5329740"/>
              <a:ext cx="5337751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40" tIns="45720" rIns="91440" bIns="45720">
              <a:spAutoFit/>
            </a:bodyPr>
            <a:lstStyle>
              <a:lvl1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000" b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—— </a:t>
              </a:r>
              <a:r>
                <a:rPr lang="zh-CN" altLang="en-US" sz="2000" b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使骨的运动更加灵活。</a:t>
              </a:r>
            </a:p>
          </p:txBody>
        </p:sp>
        <p:pic>
          <p:nvPicPr>
            <p:cNvPr id="3" name="图片 2">
              <a:extLst>
                <a:ext uri="{FF2B5EF4-FFF2-40B4-BE49-F238E27FC236}">
                  <a16:creationId xmlns:a16="http://schemas.microsoft.com/office/drawing/2014/main" id="{B9139F83-B796-4587-95BB-B32E1717DE1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67158" y="2344771"/>
              <a:ext cx="2305050" cy="333375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186383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4.xml><?xml version="1.0" encoding="utf-8"?>
<p:sld xmlns:a16="http://schemas.microsoft.com/office/drawing/2014/main" xmlns:a14="http://schemas.microsoft.com/office/drawing/2010/main" xmlns:mc="http://schemas.openxmlformats.org/markup-compatibility/2006"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OP-PPT-3-占位符-Placeholder">
            <a:extLst>
              <a:ext uri="{FF2B5EF4-FFF2-40B4-BE49-F238E27FC236}">
                <a16:creationId xmlns:a16="http://schemas.microsoft.com/office/drawing/2014/main" id="{A7E3EA46-8596-4454-8FED-FAB39D5D740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79360" y="623942"/>
            <a:ext cx="5316640" cy="702281"/>
          </a:xfrm>
        </p:spPr>
        <p:txBody>
          <a:bodyPr vert="horz" lIns="91440" tIns="45720" rIns="91440" bIns="45720" rtlCol="0">
            <a:normAutofit/>
          </a:bodyPr>
          <a:lstStyle/>
          <a:p>
            <a:pPr marL="228600" indent="-2286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</a:pPr>
            <a:r>
              <a:rPr lang="zh-CN" altLang="en-US" b="1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主要关节</a:t>
            </a:r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id="{58E69EC1-5D6B-45F1-91AB-7B03CF23013C}"/>
              </a:ext>
            </a:extLst>
          </p:cNvPr>
          <p:cNvGrpSpPr/>
          <p:nvPr/>
        </p:nvGrpSpPr>
        <p:grpSpPr>
          <a:xfrm>
            <a:off x="5207616" y="1661837"/>
            <a:ext cx="6340198" cy="3803020"/>
            <a:chOff x="5207616" y="1661837"/>
            <a:chExt cx="6340198" cy="3803020"/>
          </a:xfrm>
        </p:grpSpPr>
        <p:sp>
          <p:nvSpPr>
            <p:cNvPr id="22" name="Text Box 15">
              <a:extLst>
                <a:ext uri="{FF2B5EF4-FFF2-40B4-BE49-F238E27FC236}">
                  <a16:creationId xmlns:a16="http://schemas.microsoft.com/office/drawing/2014/main" id="{211FA588-33CF-4ADF-B7BC-1D0B5ACFE8B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07617" y="1661837"/>
              <a:ext cx="6340197" cy="4817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40" tIns="45720" rIns="91440" bIns="45720">
              <a:spAutoFit/>
            </a:bodyPr>
            <a:lstStyle>
              <a:lvl1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40000"/>
                </a:lnSpc>
              </a:pPr>
              <a:r>
                <a:rPr lang="zh-CN" altLang="en-US" sz="2000" b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人体有哪些主要关节？哪些关节容易受伤？如何保护？</a:t>
              </a:r>
            </a:p>
          </p:txBody>
        </p:sp>
        <p:sp>
          <p:nvSpPr>
            <p:cNvPr id="14" name="Rectangle 3">
              <a:extLst>
                <a:ext uri="{FF2B5EF4-FFF2-40B4-BE49-F238E27FC236}">
                  <a16:creationId xmlns:a16="http://schemas.microsoft.com/office/drawing/2014/main" id="{14885CEB-E771-4B08-8FB5-60C14BF35EC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07616" y="2797845"/>
              <a:ext cx="6340197" cy="26670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>
              <a:spAutoFit/>
            </a:bodyPr>
            <a:lstStyle>
              <a:lvl1pPr marL="342900" indent="-342900"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0" indent="0">
                <a:lnSpc>
                  <a:spcPct val="140000"/>
                </a:lnSpc>
                <a:spcBef>
                  <a:spcPct val="20000"/>
                </a:spcBef>
                <a:buClr>
                  <a:schemeClr val="hlink"/>
                </a:buClr>
              </a:pPr>
              <a:r>
                <a:rPr lang="zh-CN" altLang="zh-CN" sz="2000" b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进行体育运动时，上肢的肘关节、腕关节，下肢的膝关节、踝关节等都容易受伤。</a:t>
              </a:r>
              <a:endParaRPr lang="en-US" altLang="zh-CN" sz="20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  <a:p>
              <a:pPr marL="0" indent="0">
                <a:lnSpc>
                  <a:spcPct val="140000"/>
                </a:lnSpc>
                <a:spcBef>
                  <a:spcPts val="1796"/>
                </a:spcBef>
                <a:buClr>
                  <a:schemeClr val="hlink"/>
                </a:buClr>
              </a:pPr>
              <a:r>
                <a:rPr lang="zh-CN" altLang="zh-CN" sz="2000" b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保护措施</a:t>
              </a:r>
              <a:r>
                <a:rPr lang="zh-CN" altLang="en-US" sz="2000" b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：</a:t>
              </a:r>
              <a:r>
                <a:rPr lang="zh-CN" altLang="zh-CN" sz="2000" b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充分做好运动前的准备</a:t>
              </a:r>
              <a:r>
                <a:rPr lang="zh-CN" altLang="en-US" sz="2000" b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活</a:t>
              </a:r>
              <a:r>
                <a:rPr lang="zh-CN" altLang="zh-CN" sz="2000" b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动，运动强度应适当，以及佩带护腕、护膝。</a:t>
              </a:r>
              <a:endParaRPr lang="en-US" altLang="zh-CN" sz="20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  <a:p>
              <a:pPr marL="0" indent="0">
                <a:lnSpc>
                  <a:spcPct val="140000"/>
                </a:lnSpc>
                <a:spcBef>
                  <a:spcPts val="1796"/>
                </a:spcBef>
                <a:buClr>
                  <a:schemeClr val="hlink"/>
                </a:buClr>
              </a:pPr>
              <a:r>
                <a:rPr lang="zh-CN" altLang="en-US" sz="2000" b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运动不慎可能导致关节头从关节窝中滑出</a:t>
              </a:r>
              <a:r>
                <a:rPr lang="en-US" altLang="zh-CN" sz="2000" b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——</a:t>
              </a:r>
              <a:r>
                <a:rPr lang="zh-CN" altLang="en-US" sz="2000" b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脱臼。</a:t>
              </a: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id="{46A1DF25-138A-4B2A-BBD9-5965785847BF}"/>
              </a:ext>
            </a:extLst>
          </p:cNvPr>
          <p:cNvGrpSpPr/>
          <p:nvPr/>
        </p:nvGrpSpPr>
        <p:grpSpPr>
          <a:xfrm>
            <a:off x="1158134" y="1511979"/>
            <a:ext cx="3570287" cy="5100382"/>
            <a:chOff x="6528763" y="356062"/>
            <a:chExt cx="4516865" cy="6452629"/>
          </a:xfrm>
        </p:grpSpPr>
        <p:pic>
          <p:nvPicPr>
            <p:cNvPr id="3" name="图片 2">
              <a:extLst>
                <a:ext uri="{FF2B5EF4-FFF2-40B4-BE49-F238E27FC236}">
                  <a16:creationId xmlns:a16="http://schemas.microsoft.com/office/drawing/2014/main" id="{4A42FB38-C942-4232-A0C2-4F4F1013CC4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01319" y="356062"/>
              <a:ext cx="1876528" cy="6452629"/>
            </a:xfrm>
            <a:prstGeom prst="rect">
              <a:avLst/>
            </a:prstGeom>
          </p:spPr>
        </p:pic>
        <p:sp>
          <p:nvSpPr>
            <p:cNvPr id="5" name="标注: 线形(带强调线) 4">
              <a:extLst>
                <a:ext uri="{FF2B5EF4-FFF2-40B4-BE49-F238E27FC236}">
                  <a16:creationId xmlns:a16="http://schemas.microsoft.com/office/drawing/2014/main" id="{19E05B40-FFE8-41E8-84EB-F36F7C3EBEFB}"/>
                </a:ext>
              </a:extLst>
            </p:cNvPr>
            <p:cNvSpPr/>
            <p:nvPr/>
          </p:nvSpPr>
          <p:spPr>
            <a:xfrm flipH="1">
              <a:off x="6645299" y="1210281"/>
              <a:ext cx="1039507" cy="481799"/>
            </a:xfrm>
            <a:prstGeom prst="accentCallout1">
              <a:avLst/>
            </a:prstGeom>
            <a:solidFill>
              <a:srgbClr val="FFC00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zh-CN" altLang="en-US" sz="1600"/>
                <a:t>肩关节</a:t>
              </a:r>
            </a:p>
          </p:txBody>
        </p:sp>
        <p:sp>
          <p:nvSpPr>
            <p:cNvPr id="10" name="标注: 线形(带强调线) 9">
              <a:extLst>
                <a:ext uri="{FF2B5EF4-FFF2-40B4-BE49-F238E27FC236}">
                  <a16:creationId xmlns:a16="http://schemas.microsoft.com/office/drawing/2014/main" id="{DAE6AA4D-6111-471E-AD3C-635539172257}"/>
                </a:ext>
              </a:extLst>
            </p:cNvPr>
            <p:cNvSpPr/>
            <p:nvPr/>
          </p:nvSpPr>
          <p:spPr>
            <a:xfrm flipH="1">
              <a:off x="6528763" y="2246865"/>
              <a:ext cx="1039507" cy="481799"/>
            </a:xfrm>
            <a:prstGeom prst="accentCallout1">
              <a:avLst/>
            </a:prstGeom>
            <a:solidFill>
              <a:srgbClr val="FFC00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zh-CN" altLang="en-US" sz="1600"/>
                <a:t>肘关节</a:t>
              </a:r>
            </a:p>
          </p:txBody>
        </p:sp>
        <p:sp>
          <p:nvSpPr>
            <p:cNvPr id="11" name="标注: 线形(带强调线) 10">
              <a:extLst>
                <a:ext uri="{FF2B5EF4-FFF2-40B4-BE49-F238E27FC236}">
                  <a16:creationId xmlns:a16="http://schemas.microsoft.com/office/drawing/2014/main" id="{3B0A32A3-83A4-4868-972A-C1B9E6DE2503}"/>
                </a:ext>
              </a:extLst>
            </p:cNvPr>
            <p:cNvSpPr/>
            <p:nvPr/>
          </p:nvSpPr>
          <p:spPr>
            <a:xfrm flipH="1">
              <a:off x="6715468" y="3429000"/>
              <a:ext cx="1039507" cy="481799"/>
            </a:xfrm>
            <a:prstGeom prst="accentCallout1">
              <a:avLst/>
            </a:prstGeom>
            <a:solidFill>
              <a:srgbClr val="FFC00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zh-CN" altLang="en-US" sz="1600"/>
                <a:t>指关节</a:t>
              </a:r>
            </a:p>
          </p:txBody>
        </p:sp>
        <p:sp>
          <p:nvSpPr>
            <p:cNvPr id="12" name="标注: 线形(带强调线) 11">
              <a:extLst>
                <a:ext uri="{FF2B5EF4-FFF2-40B4-BE49-F238E27FC236}">
                  <a16:creationId xmlns:a16="http://schemas.microsoft.com/office/drawing/2014/main" id="{E9986B0B-9A61-443B-BFA8-4E898178BD45}"/>
                </a:ext>
              </a:extLst>
            </p:cNvPr>
            <p:cNvSpPr/>
            <p:nvPr/>
          </p:nvSpPr>
          <p:spPr>
            <a:xfrm flipH="1">
              <a:off x="7048516" y="4349642"/>
              <a:ext cx="1039507" cy="481799"/>
            </a:xfrm>
            <a:prstGeom prst="accentCallout1">
              <a:avLst/>
            </a:prstGeom>
            <a:solidFill>
              <a:srgbClr val="FFC00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zh-CN" altLang="en-US" sz="1600"/>
                <a:t>膝关节</a:t>
              </a:r>
            </a:p>
          </p:txBody>
        </p:sp>
        <p:sp>
          <p:nvSpPr>
            <p:cNvPr id="15" name="标注: 线形(带强调线) 14">
              <a:extLst>
                <a:ext uri="{FF2B5EF4-FFF2-40B4-BE49-F238E27FC236}">
                  <a16:creationId xmlns:a16="http://schemas.microsoft.com/office/drawing/2014/main" id="{7C831F6C-6FB4-4C64-A80F-55B34EB32079}"/>
                </a:ext>
              </a:extLst>
            </p:cNvPr>
            <p:cNvSpPr/>
            <p:nvPr/>
          </p:nvSpPr>
          <p:spPr>
            <a:xfrm>
              <a:off x="9412602" y="844424"/>
              <a:ext cx="1039507" cy="481799"/>
            </a:xfrm>
            <a:prstGeom prst="accentCallout1">
              <a:avLst/>
            </a:prstGeom>
            <a:solidFill>
              <a:srgbClr val="FFC00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zh-CN" altLang="en-US" sz="1600"/>
                <a:t>颈椎</a:t>
              </a:r>
            </a:p>
          </p:txBody>
        </p:sp>
        <p:sp>
          <p:nvSpPr>
            <p:cNvPr id="16" name="标注: 线形(带强调线) 15">
              <a:extLst>
                <a:ext uri="{FF2B5EF4-FFF2-40B4-BE49-F238E27FC236}">
                  <a16:creationId xmlns:a16="http://schemas.microsoft.com/office/drawing/2014/main" id="{373047FB-C891-41EC-A180-B139E0BD2329}"/>
                </a:ext>
              </a:extLst>
            </p:cNvPr>
            <p:cNvSpPr/>
            <p:nvPr/>
          </p:nvSpPr>
          <p:spPr>
            <a:xfrm>
              <a:off x="10006121" y="2947201"/>
              <a:ext cx="1039507" cy="481799"/>
            </a:xfrm>
            <a:prstGeom prst="accentCallout1">
              <a:avLst/>
            </a:prstGeom>
            <a:solidFill>
              <a:srgbClr val="FFC00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zh-CN" altLang="en-US" sz="1600"/>
                <a:t>腕关节</a:t>
              </a:r>
            </a:p>
          </p:txBody>
        </p:sp>
        <p:sp>
          <p:nvSpPr>
            <p:cNvPr id="17" name="标注: 线形(带强调线) 16">
              <a:extLst>
                <a:ext uri="{FF2B5EF4-FFF2-40B4-BE49-F238E27FC236}">
                  <a16:creationId xmlns:a16="http://schemas.microsoft.com/office/drawing/2014/main" id="{1F70DF33-C761-41E6-812A-3734611D124A}"/>
                </a:ext>
              </a:extLst>
            </p:cNvPr>
            <p:cNvSpPr/>
            <p:nvPr/>
          </p:nvSpPr>
          <p:spPr>
            <a:xfrm>
              <a:off x="9503034" y="5448043"/>
              <a:ext cx="1039507" cy="481799"/>
            </a:xfrm>
            <a:prstGeom prst="accentCallout1">
              <a:avLst/>
            </a:prstGeom>
            <a:solidFill>
              <a:srgbClr val="FFC00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zh-CN" altLang="en-US" sz="1600"/>
                <a:t>踝关节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9906477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5.xml><?xml version="1.0" encoding="utf-8"?>
<p:sld xmlns:a16="http://schemas.microsoft.com/office/drawing/2014/main" xmlns:a14="http://schemas.microsoft.com/office/drawing/2010/main" xmlns:mc="http://schemas.openxmlformats.org/markup-compatibility/2006"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OP-PPT-3-占位符-Placeholder">
            <a:extLst>
              <a:ext uri="{FF2B5EF4-FFF2-40B4-BE49-F238E27FC236}">
                <a16:creationId xmlns:a16="http://schemas.microsoft.com/office/drawing/2014/main" id="{A7E3EA46-8596-4454-8FED-FAB39D5D7402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895025" y="641761"/>
            <a:ext cx="5316640" cy="702281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120000"/>
              </a:lnSpc>
              <a:buNone/>
            </a:pPr>
            <a:r>
              <a:rPr lang="zh-CN" altLang="en-US" sz="3200" b="1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骨骼肌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id="{A37C8B21-B20D-4946-9A7F-67F14913B12E}"/>
              </a:ext>
            </a:extLst>
          </p:cNvPr>
          <p:cNvGrpSpPr/>
          <p:nvPr/>
        </p:nvGrpSpPr>
        <p:grpSpPr>
          <a:xfrm>
            <a:off x="5177137" y="1698089"/>
            <a:ext cx="6340197" cy="3769191"/>
            <a:chOff x="5177137" y="1698089"/>
            <a:chExt cx="6340197" cy="3769191"/>
          </a:xfrm>
        </p:grpSpPr>
        <p:sp>
          <p:nvSpPr>
            <p:cNvPr id="22" name="Text Box 15">
              <a:extLst>
                <a:ext uri="{FF2B5EF4-FFF2-40B4-BE49-F238E27FC236}">
                  <a16:creationId xmlns:a16="http://schemas.microsoft.com/office/drawing/2014/main" id="{211FA588-33CF-4ADF-B7BC-1D0B5ACFE8B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77137" y="1698089"/>
              <a:ext cx="6340197" cy="4817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40" tIns="45720" rIns="91440" bIns="45720">
              <a:spAutoFit/>
            </a:bodyPr>
            <a:lstStyle>
              <a:lvl1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40000"/>
                </a:lnSpc>
              </a:pPr>
              <a:r>
                <a:rPr lang="zh-CN" altLang="en-US" sz="2000" b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人体有哪些主要关节？哪些关节容易受伤？如何保护？</a:t>
              </a:r>
            </a:p>
          </p:txBody>
        </p:sp>
        <p:sp>
          <p:nvSpPr>
            <p:cNvPr id="14" name="Rectangle 3">
              <a:extLst>
                <a:ext uri="{FF2B5EF4-FFF2-40B4-BE49-F238E27FC236}">
                  <a16:creationId xmlns:a16="http://schemas.microsoft.com/office/drawing/2014/main" id="{14885CEB-E771-4B08-8FB5-60C14BF35EC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77137" y="2474666"/>
              <a:ext cx="5826249" cy="299261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40" tIns="45720" rIns="91440" bIns="45720">
              <a:spAutoFit/>
            </a:bodyPr>
            <a:lstStyle>
              <a:lvl1pPr marL="342900" indent="-342900"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0" indent="0">
                <a:lnSpc>
                  <a:spcPct val="150000"/>
                </a:lnSpc>
                <a:spcBef>
                  <a:spcPct val="20000"/>
                </a:spcBef>
                <a:buClr>
                  <a:schemeClr val="hlink"/>
                </a:buClr>
              </a:pPr>
              <a:r>
                <a:rPr lang="zh-CN" altLang="en-US" sz="2000" b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骨的位置变化产生运动，但是骨本身不能运动，骨运动要靠骨骼肌的牵拉。</a:t>
              </a:r>
            </a:p>
            <a:p>
              <a:pPr marL="0" indent="0">
                <a:lnSpc>
                  <a:spcPct val="150000"/>
                </a:lnSpc>
                <a:spcBef>
                  <a:spcPct val="20000"/>
                </a:spcBef>
                <a:buClr>
                  <a:schemeClr val="hlink"/>
                </a:buClr>
              </a:pPr>
              <a:r>
                <a:rPr lang="zh-CN" altLang="en-US" sz="2000" b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骨骼肌中间较粗的部分叫肌腹，两端较细的呈乳白色的部分叫肌腱。</a:t>
              </a:r>
            </a:p>
            <a:p>
              <a:pPr marL="0" indent="0">
                <a:lnSpc>
                  <a:spcPct val="150000"/>
                </a:lnSpc>
                <a:spcBef>
                  <a:spcPct val="20000"/>
                </a:spcBef>
                <a:buClr>
                  <a:schemeClr val="hlink"/>
                </a:buClr>
              </a:pPr>
              <a:r>
                <a:rPr lang="zh-CN" altLang="en-US" sz="2000" b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肌腱可绕过关节连在不同的骨上。</a:t>
              </a:r>
            </a:p>
            <a:p>
              <a:pPr marL="0" indent="0">
                <a:lnSpc>
                  <a:spcPct val="150000"/>
                </a:lnSpc>
                <a:spcBef>
                  <a:spcPct val="20000"/>
                </a:spcBef>
                <a:buClr>
                  <a:schemeClr val="hlink"/>
                </a:buClr>
              </a:pPr>
              <a:r>
                <a:rPr lang="zh-CN" altLang="en-US" sz="2000" b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骨骼肌有受刺激而收缩的特性。</a:t>
              </a:r>
            </a:p>
          </p:txBody>
        </p:sp>
      </p:grpSp>
      <p:grpSp>
        <p:nvGrpSpPr>
          <p:cNvPr id="6" name="组合 7">
            <a:extLst>
              <a:ext uri="{FF2B5EF4-FFF2-40B4-BE49-F238E27FC236}">
                <a16:creationId xmlns:a16="http://schemas.microsoft.com/office/drawing/2014/main" id="{4BB323CD-123B-47F5-8644-337BC2FF62C3}"/>
              </a:ext>
            </a:extLst>
          </p:cNvPr>
          <p:cNvGrpSpPr/>
          <p:nvPr/>
        </p:nvGrpSpPr>
        <p:grpSpPr>
          <a:xfrm>
            <a:off x="1424208" y="1837830"/>
            <a:ext cx="3122391" cy="4181970"/>
            <a:chExt cx="3124200" cy="6858000"/>
          </a:xfrm>
        </p:grpSpPr>
        <p:pic>
          <p:nvPicPr>
            <p:cNvPr id="7" name="Picture 2" descr="pic_38128">
              <a:extLst>
                <a:ext uri="{FF2B5EF4-FFF2-40B4-BE49-F238E27FC236}">
                  <a16:creationId xmlns:a16="http://schemas.microsoft.com/office/drawing/2014/main" id="{CCA857BC-90B7-4859-8917-B811D2A17F3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0" y="0"/>
              <a:ext cx="3124200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Text Box 4">
              <a:extLst>
                <a:ext uri="{FF2B5EF4-FFF2-40B4-BE49-F238E27FC236}">
                  <a16:creationId xmlns:a16="http://schemas.microsoft.com/office/drawing/2014/main" id="{42841D1D-3761-4648-A407-4DF58457EAF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5987" y="0"/>
              <a:ext cx="1295399" cy="7540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zh-CN" altLang="en-US" sz="200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肌腱</a:t>
              </a:r>
            </a:p>
          </p:txBody>
        </p:sp>
        <p:sp>
          <p:nvSpPr>
            <p:cNvPr id="9" name="Line 5">
              <a:extLst>
                <a:ext uri="{FF2B5EF4-FFF2-40B4-BE49-F238E27FC236}">
                  <a16:creationId xmlns:a16="http://schemas.microsoft.com/office/drawing/2014/main" id="{1FFCA79F-5BB5-490D-894D-CC0DD542156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9107" y="374650"/>
              <a:ext cx="803275" cy="3175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40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10" name="Text Box 6">
              <a:extLst>
                <a:ext uri="{FF2B5EF4-FFF2-40B4-BE49-F238E27FC236}">
                  <a16:creationId xmlns:a16="http://schemas.microsoft.com/office/drawing/2014/main" id="{E50BA8E6-A130-46F2-841A-185FE414A82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0" y="2549769"/>
              <a:ext cx="914402" cy="7540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zh-CN" altLang="en-US" sz="200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肌腹</a:t>
              </a:r>
            </a:p>
          </p:txBody>
        </p:sp>
        <p:sp>
          <p:nvSpPr>
            <p:cNvPr id="11" name="Line 7">
              <a:extLst>
                <a:ext uri="{FF2B5EF4-FFF2-40B4-BE49-F238E27FC236}">
                  <a16:creationId xmlns:a16="http://schemas.microsoft.com/office/drawing/2014/main" id="{0F5BCB10-2B21-4F39-9516-E1CB3D3E2F5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63693" y="2989385"/>
              <a:ext cx="304800" cy="41616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40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1689836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6.xml><?xml version="1.0" encoding="utf-8"?>
<p:sld xmlns:a16="http://schemas.microsoft.com/office/drawing/2014/main" xmlns:a14="http://schemas.microsoft.com/office/drawing/2010/main" xmlns:mc="http://schemas.openxmlformats.org/markup-compatibility/2006"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OP-PPT-3-占位符-Placeholder">
            <a:extLst>
              <a:ext uri="{FF2B5EF4-FFF2-40B4-BE49-F238E27FC236}">
                <a16:creationId xmlns:a16="http://schemas.microsoft.com/office/drawing/2014/main" id="{A7E3EA46-8596-4454-8FED-FAB39D5D7402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874713" y="671950"/>
            <a:ext cx="5316640" cy="702281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120000"/>
              </a:lnSpc>
              <a:buNone/>
            </a:pPr>
            <a:r>
              <a:rPr lang="zh-CN" altLang="en-US" sz="3200" b="1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思考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id="{A986DE52-D58D-435F-B6E3-62FFE0ED06E2}"/>
              </a:ext>
            </a:extLst>
          </p:cNvPr>
          <p:cNvGrpSpPr/>
          <p:nvPr/>
        </p:nvGrpSpPr>
        <p:grpSpPr>
          <a:xfrm>
            <a:off x="8365945" y="2316696"/>
            <a:ext cx="2753232" cy="2976290"/>
            <a:chOff x="8316327" y="2380423"/>
            <a:chExt cx="2753232" cy="2976289"/>
          </a:xfrm>
        </p:grpSpPr>
        <p:grpSp>
          <p:nvGrpSpPr>
            <p:cNvPr id="13" name="组合 9">
              <a:extLst>
                <a:ext uri="{FF2B5EF4-FFF2-40B4-BE49-F238E27FC236}">
                  <a16:creationId xmlns:a16="http://schemas.microsoft.com/office/drawing/2014/main" id="{7CC4F819-28FB-47A7-B751-1ADBE14FB585}"/>
                </a:ext>
              </a:extLst>
            </p:cNvPr>
            <p:cNvGrpSpPr/>
            <p:nvPr/>
          </p:nvGrpSpPr>
          <p:grpSpPr>
            <a:xfrm>
              <a:off x="8316327" y="2380423"/>
              <a:ext cx="2753232" cy="1318633"/>
              <a:chOff x="381000" y="3279928"/>
              <a:chExt cx="3810000" cy="1824601"/>
            </a:xfrm>
          </p:grpSpPr>
          <p:pic>
            <p:nvPicPr>
              <p:cNvPr id="15" name="Picture 3" descr="pic_38129">
                <a:extLst>
                  <a:ext uri="{FF2B5EF4-FFF2-40B4-BE49-F238E27FC236}">
                    <a16:creationId xmlns:a16="http://schemas.microsoft.com/office/drawing/2014/main" id="{8A9BACD0-2FAE-4FDF-9B9A-84F6A29854C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clrChange>
                  <a:clrFrom>
                    <a:srgbClr val="FEFEFE"/>
                  </a:clrFrom>
                  <a:clrTo>
                    <a:srgbClr val="FEFEFE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 bwMode="auto">
              <a:xfrm>
                <a:off x="381000" y="3279928"/>
                <a:ext cx="3810000" cy="8528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6" name="Text Box 6">
                <a:extLst>
                  <a:ext uri="{FF2B5EF4-FFF2-40B4-BE49-F238E27FC236}">
                    <a16:creationId xmlns:a16="http://schemas.microsoft.com/office/drawing/2014/main" id="{39BC4710-6DE3-420E-843F-B38A6230822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866901" y="4444426"/>
                <a:ext cx="1482809" cy="6601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3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>
                  <a:defRPr sz="3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>
                  <a:defRPr sz="3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>
                  <a:defRPr sz="3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>
                  <a:defRPr sz="3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3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3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3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3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zh-CN" altLang="en-US" sz="25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图</a:t>
                </a:r>
                <a:r>
                  <a:rPr lang="en-US" altLang="zh-CN" sz="25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A</a:t>
                </a:r>
                <a:endParaRPr lang="zh-CN" altLang="en-US" sz="25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</p:grpSp>
        <p:grpSp>
          <p:nvGrpSpPr>
            <p:cNvPr id="17" name="组合 10">
              <a:extLst>
                <a:ext uri="{FF2B5EF4-FFF2-40B4-BE49-F238E27FC236}">
                  <a16:creationId xmlns:a16="http://schemas.microsoft.com/office/drawing/2014/main" id="{1708DC64-BFCE-4988-9432-27BC4167B9C7}"/>
                </a:ext>
              </a:extLst>
            </p:cNvPr>
            <p:cNvGrpSpPr/>
            <p:nvPr/>
          </p:nvGrpSpPr>
          <p:grpSpPr>
            <a:xfrm>
              <a:off x="8316327" y="3980684"/>
              <a:ext cx="2643104" cy="1376028"/>
              <a:chOff x="5105400" y="3200400"/>
              <a:chExt cx="3657600" cy="1904188"/>
            </a:xfrm>
          </p:grpSpPr>
          <p:pic>
            <p:nvPicPr>
              <p:cNvPr id="18" name="Picture 2" descr="pic_38130">
                <a:extLst>
                  <a:ext uri="{FF2B5EF4-FFF2-40B4-BE49-F238E27FC236}">
                    <a16:creationId xmlns:a16="http://schemas.microsoft.com/office/drawing/2014/main" id="{DCF6757C-C279-4F7E-A9AD-A1D44A40E66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clrChange>
                  <a:clrFrom>
                    <a:srgbClr val="FEFEFE"/>
                  </a:clrFrom>
                  <a:clrTo>
                    <a:srgbClr val="FEFEFE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 bwMode="auto">
              <a:xfrm>
                <a:off x="5105400" y="3200400"/>
                <a:ext cx="3657600" cy="13896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9" name="Text Box 6">
                <a:extLst>
                  <a:ext uri="{FF2B5EF4-FFF2-40B4-BE49-F238E27FC236}">
                    <a16:creationId xmlns:a16="http://schemas.microsoft.com/office/drawing/2014/main" id="{08196D4F-8882-46D1-A4A9-3745DD0E685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680330" y="4444427"/>
                <a:ext cx="1304749" cy="6601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3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>
                  <a:defRPr sz="3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>
                  <a:defRPr sz="3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>
                  <a:defRPr sz="3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>
                  <a:defRPr sz="3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3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3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3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3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zh-CN" altLang="en-US" sz="25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图</a:t>
                </a:r>
                <a:r>
                  <a:rPr lang="en-US" altLang="zh-CN" sz="25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B</a:t>
                </a:r>
                <a:endParaRPr lang="zh-CN" altLang="en-US" sz="25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3" name="组合 2">
            <a:extLst>
              <a:ext uri="{FF2B5EF4-FFF2-40B4-BE49-F238E27FC236}">
                <a16:creationId xmlns:a16="http://schemas.microsoft.com/office/drawing/2014/main" id="{2BE57CC0-0927-4DC6-B2B9-E79CC032C82B}"/>
              </a:ext>
            </a:extLst>
          </p:cNvPr>
          <p:cNvGrpSpPr/>
          <p:nvPr/>
        </p:nvGrpSpPr>
        <p:grpSpPr>
          <a:xfrm>
            <a:off x="1072823" y="1899771"/>
            <a:ext cx="7958599" cy="3521750"/>
            <a:chOff x="1072823" y="1899771"/>
            <a:chExt cx="7958599" cy="3521750"/>
          </a:xfrm>
        </p:grpSpPr>
        <p:sp>
          <p:nvSpPr>
            <p:cNvPr id="14" name="Rectangle 3">
              <a:extLst>
                <a:ext uri="{FF2B5EF4-FFF2-40B4-BE49-F238E27FC236}">
                  <a16:creationId xmlns:a16="http://schemas.microsoft.com/office/drawing/2014/main" id="{14885CEB-E771-4B08-8FB5-60C14BF35EC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72823" y="1899771"/>
              <a:ext cx="7131377" cy="18325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>
              <a:spAutoFit/>
            </a:bodyPr>
            <a:lstStyle>
              <a:lvl1pPr marL="342900" indent="-342900"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0" indent="0">
                <a:lnSpc>
                  <a:spcPct val="150000"/>
                </a:lnSpc>
                <a:spcBef>
                  <a:spcPct val="20000"/>
                </a:spcBef>
                <a:buClr>
                  <a:schemeClr val="hlink"/>
                </a:buClr>
              </a:pPr>
              <a:r>
                <a:rPr lang="zh-CN" altLang="en-US" sz="2500" b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 一组肌肉的两端是附着在一块骨上，还是分别附着在不同骨上？</a:t>
              </a:r>
            </a:p>
            <a:p>
              <a:pPr marL="0" indent="0">
                <a:lnSpc>
                  <a:spcPct val="150000"/>
                </a:lnSpc>
                <a:spcBef>
                  <a:spcPct val="20000"/>
                </a:spcBef>
                <a:buClr>
                  <a:schemeClr val="hlink"/>
                </a:buClr>
              </a:pPr>
              <a:r>
                <a:rPr lang="zh-CN" altLang="en-US" sz="2500" b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 图中能正确示意骨、关节和肌肉的连接的是</a:t>
              </a:r>
              <a:r>
                <a:rPr lang="zh-CN" altLang="en-US" sz="2500" u="sng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图</a:t>
              </a:r>
              <a:r>
                <a:rPr lang="en-US" altLang="zh-CN" sz="2500" u="sng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B</a:t>
              </a:r>
              <a:r>
                <a:rPr lang="zh-CN" altLang="en-US" sz="2500" b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。</a:t>
              </a:r>
            </a:p>
          </p:txBody>
        </p:sp>
        <p:sp>
          <p:nvSpPr>
            <p:cNvPr id="20" name="Rectangle 3">
              <a:extLst>
                <a:ext uri="{FF2B5EF4-FFF2-40B4-BE49-F238E27FC236}">
                  <a16:creationId xmlns:a16="http://schemas.microsoft.com/office/drawing/2014/main" id="{50796EC2-22DF-4AAF-A864-DA3CEFA867D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82951" y="4132749"/>
              <a:ext cx="7848471" cy="5725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>
              <a:spAutoFit/>
            </a:bodyPr>
            <a:lstStyle>
              <a:lvl1pPr marL="342900" indent="-342900"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0" indent="0">
                <a:lnSpc>
                  <a:spcPct val="140000"/>
                </a:lnSpc>
                <a:spcBef>
                  <a:spcPct val="20000"/>
                </a:spcBef>
                <a:buClr>
                  <a:schemeClr val="hlink"/>
                </a:buClr>
              </a:pPr>
              <a:r>
                <a:rPr lang="zh-CN" altLang="en-US" sz="2500" b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这对于运动有什么意义？</a:t>
              </a:r>
            </a:p>
          </p:txBody>
        </p:sp>
        <p:sp>
          <p:nvSpPr>
            <p:cNvPr id="21" name="Rectangle 3">
              <a:extLst>
                <a:ext uri="{FF2B5EF4-FFF2-40B4-BE49-F238E27FC236}">
                  <a16:creationId xmlns:a16="http://schemas.microsoft.com/office/drawing/2014/main" id="{63056D70-87AD-4E6C-A215-0DE715FB0A3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82951" y="4848928"/>
              <a:ext cx="7848471" cy="5725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>
              <a:spAutoFit/>
            </a:bodyPr>
            <a:lstStyle>
              <a:lvl1pPr marL="342900" indent="-342900"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0" indent="0">
                <a:lnSpc>
                  <a:spcPct val="140000"/>
                </a:lnSpc>
                <a:spcBef>
                  <a:spcPct val="20000"/>
                </a:spcBef>
                <a:buClr>
                  <a:schemeClr val="hlink"/>
                </a:buClr>
              </a:pPr>
              <a:r>
                <a:rPr lang="zh-CN" altLang="en-US" sz="2500" b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能牵拉相邻的骨产生运动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1667914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7.xml><?xml version="1.0" encoding="utf-8"?>
<p:sld xmlns:a16="http://schemas.microsoft.com/office/drawing/2014/main" xmlns:a14="http://schemas.microsoft.com/office/drawing/2010/main" xmlns:mc="http://schemas.openxmlformats.org/markup-compatibility/2006"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OP-PPT-3-占位符-Placeholder">
            <a:extLst>
              <a:ext uri="{FF2B5EF4-FFF2-40B4-BE49-F238E27FC236}">
                <a16:creationId xmlns:a16="http://schemas.microsoft.com/office/drawing/2014/main" id="{A7E3EA46-8596-4454-8FED-FAB39D5D7402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996623" y="642332"/>
            <a:ext cx="5316640" cy="702281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120000"/>
              </a:lnSpc>
              <a:buNone/>
            </a:pPr>
            <a:r>
              <a:rPr lang="zh-CN" altLang="en-US" sz="3200" b="1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骨、关节和肌肉的协同配合</a:t>
            </a:r>
          </a:p>
        </p:txBody>
      </p:sp>
      <p:sp>
        <p:nvSpPr>
          <p:cNvPr id="14" name="Rectangle 3">
            <a:extLst>
              <a:ext uri="{FF2B5EF4-FFF2-40B4-BE49-F238E27FC236}">
                <a16:creationId xmlns:a16="http://schemas.microsoft.com/office/drawing/2014/main" id="{14885CEB-E771-4B08-8FB5-60C14BF35E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6623" y="2037287"/>
            <a:ext cx="6928177" cy="31309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>
            <a:spAutoFit/>
          </a:bodyPr>
          <a:lstStyle>
            <a:lvl1pPr marL="342900" indent="-342900">
              <a:defRPr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0" indent="0">
              <a:lnSpc>
                <a:spcPct val="200000"/>
              </a:lnSpc>
              <a:spcBef>
                <a:spcPct val="20000"/>
              </a:spcBef>
              <a:buClr>
                <a:schemeClr val="hlink"/>
              </a:buClr>
            </a:pPr>
            <a:r>
              <a:rPr lang="zh-CN" altLang="en-US" sz="25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当骨骼肌受到神经传来的刺激收缩时，就会牵动骨绕关节活动，于是躯体就会产生运动。</a:t>
            </a:r>
          </a:p>
          <a:p>
            <a:pPr marL="0" indent="0">
              <a:lnSpc>
                <a:spcPct val="200000"/>
              </a:lnSpc>
              <a:spcBef>
                <a:spcPct val="20000"/>
              </a:spcBef>
              <a:buClr>
                <a:schemeClr val="hlink"/>
              </a:buClr>
            </a:pPr>
            <a:r>
              <a:rPr lang="zh-CN" altLang="en-US" sz="25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但是骨骼肌只能收缩牵拉骨而不能推开骨，因此与骨相连的肌肉总是由两组肌肉相互配合活动的。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id="{DAFEC3E7-A501-4052-AD94-9D00CE3327C1}"/>
              </a:ext>
            </a:extLst>
          </p:cNvPr>
          <p:cNvGrpSpPr/>
          <p:nvPr/>
        </p:nvGrpSpPr>
        <p:grpSpPr>
          <a:xfrm>
            <a:off x="8740514" y="1513626"/>
            <a:ext cx="1961759" cy="4635524"/>
            <a:chOff x="8740514" y="1513626"/>
            <a:chExt cx="1961759" cy="4635524"/>
          </a:xfrm>
        </p:grpSpPr>
        <p:pic>
          <p:nvPicPr>
            <p:cNvPr id="22" name="Picture 4" descr="屈肘动作">
              <a:extLst>
                <a:ext uri="{FF2B5EF4-FFF2-40B4-BE49-F238E27FC236}">
                  <a16:creationId xmlns:a16="http://schemas.microsoft.com/office/drawing/2014/main" id="{D4851D9A-549D-46CC-A6B6-C7E6F836A64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8740514" y="1513626"/>
              <a:ext cx="1730963" cy="23139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" name="Picture 3" descr="伸时动作">
              <a:extLst>
                <a:ext uri="{FF2B5EF4-FFF2-40B4-BE49-F238E27FC236}">
                  <a16:creationId xmlns:a16="http://schemas.microsoft.com/office/drawing/2014/main" id="{C8CE817E-99E8-483A-B7A9-393FECB9300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8740514" y="4187394"/>
              <a:ext cx="1961759" cy="19617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82215974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14" grpId="0"/>
    </p:bldLst>
  </p:timing>
</p:sld>
</file>

<file path=ppt/slides/slide18.xml><?xml version="1.0" encoding="utf-8"?>
<p:sld xmlns:a16="http://schemas.microsoft.com/office/drawing/2014/main" xmlns:a14="http://schemas.microsoft.com/office/drawing/2010/main" xmlns:mc="http://schemas.openxmlformats.org/markup-compatibility/2006"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OP-PPT-3-占位符-Placeholder">
            <a:extLst>
              <a:ext uri="{FF2B5EF4-FFF2-40B4-BE49-F238E27FC236}">
                <a16:creationId xmlns:a16="http://schemas.microsoft.com/office/drawing/2014/main" id="{A7E3EA46-8596-4454-8FED-FAB39D5D7402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996623" y="721435"/>
            <a:ext cx="5316640" cy="702281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120000"/>
              </a:lnSpc>
              <a:buNone/>
            </a:pPr>
            <a:r>
              <a:rPr lang="zh-CN" altLang="en-US" sz="3200" b="1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骨、关节和肌肉的协同配合</a:t>
            </a: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id="{495D06D5-3014-4AE7-B74F-228B78369666}"/>
              </a:ext>
            </a:extLst>
          </p:cNvPr>
          <p:cNvGrpSpPr/>
          <p:nvPr/>
        </p:nvGrpSpPr>
        <p:grpSpPr>
          <a:xfrm>
            <a:off x="7317197" y="2903886"/>
            <a:ext cx="4475080" cy="2313960"/>
            <a:chOff x="7317197" y="2903886"/>
            <a:chExt cx="4475080" cy="2313960"/>
          </a:xfrm>
        </p:grpSpPr>
        <p:pic>
          <p:nvPicPr>
            <p:cNvPr id="22" name="Picture 4" descr="屈肘动作">
              <a:extLst>
                <a:ext uri="{FF2B5EF4-FFF2-40B4-BE49-F238E27FC236}">
                  <a16:creationId xmlns:a16="http://schemas.microsoft.com/office/drawing/2014/main" id="{D4851D9A-549D-46CC-A6B6-C7E6F836A64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7317197" y="2903886"/>
              <a:ext cx="1730963" cy="23139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" name="Picture 3" descr="伸时动作">
              <a:extLst>
                <a:ext uri="{FF2B5EF4-FFF2-40B4-BE49-F238E27FC236}">
                  <a16:creationId xmlns:a16="http://schemas.microsoft.com/office/drawing/2014/main" id="{C8CE817E-99E8-483A-B7A9-393FECB9300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9830518" y="3079988"/>
              <a:ext cx="1961759" cy="19617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" name="组合 1">
            <a:extLst>
              <a:ext uri="{FF2B5EF4-FFF2-40B4-BE49-F238E27FC236}">
                <a16:creationId xmlns:a16="http://schemas.microsoft.com/office/drawing/2014/main" id="{ACDBA18B-5CB6-44CD-8445-D6DF19DB12BC}"/>
              </a:ext>
            </a:extLst>
          </p:cNvPr>
          <p:cNvGrpSpPr/>
          <p:nvPr/>
        </p:nvGrpSpPr>
        <p:grpSpPr>
          <a:xfrm>
            <a:off x="1148432" y="1824035"/>
            <a:ext cx="10072936" cy="2699667"/>
            <a:chOff x="1148432" y="1824035"/>
            <a:chExt cx="10072936" cy="2699667"/>
          </a:xfrm>
        </p:grpSpPr>
        <p:sp>
          <p:nvSpPr>
            <p:cNvPr id="14" name="Rectangle 3">
              <a:extLst>
                <a:ext uri="{FF2B5EF4-FFF2-40B4-BE49-F238E27FC236}">
                  <a16:creationId xmlns:a16="http://schemas.microsoft.com/office/drawing/2014/main" id="{14885CEB-E771-4B08-8FB5-60C14BF35EC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48432" y="1824035"/>
              <a:ext cx="7391728" cy="11112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>
              <a:spAutoFit/>
            </a:bodyPr>
            <a:lstStyle>
              <a:lvl1pPr marL="342900" indent="-342900"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0" indent="0">
                <a:lnSpc>
                  <a:spcPct val="140000"/>
                </a:lnSpc>
                <a:spcBef>
                  <a:spcPct val="20000"/>
                </a:spcBef>
                <a:buClr>
                  <a:schemeClr val="hlink"/>
                </a:buClr>
              </a:pPr>
              <a:r>
                <a:rPr lang="zh-CN" altLang="en-US" sz="2500" b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做一次肘部屈伸的动作，体会一下屈肘时和伸肘时，分别是哪块肌肉在用力？</a:t>
              </a:r>
            </a:p>
          </p:txBody>
        </p:sp>
        <p:sp>
          <p:nvSpPr>
            <p:cNvPr id="6" name="Rectangle 3">
              <a:extLst>
                <a:ext uri="{FF2B5EF4-FFF2-40B4-BE49-F238E27FC236}">
                  <a16:creationId xmlns:a16="http://schemas.microsoft.com/office/drawing/2014/main" id="{068B7A3D-E4E5-4CBE-9DB0-E534B5123DC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48432" y="3335556"/>
              <a:ext cx="10072936" cy="11881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>
              <a:spAutoFit/>
            </a:bodyPr>
            <a:lstStyle>
              <a:lvl1pPr marL="342900" indent="-342900"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0" indent="0">
                <a:lnSpc>
                  <a:spcPct val="140000"/>
                </a:lnSpc>
                <a:spcBef>
                  <a:spcPct val="20000"/>
                </a:spcBef>
                <a:buClr>
                  <a:schemeClr val="hlink"/>
                </a:buClr>
              </a:pPr>
              <a:r>
                <a:rPr lang="zh-CN" altLang="en-US" sz="2500" b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屈肘时，肱二头肌</a:t>
              </a:r>
              <a:r>
                <a:rPr lang="zh-CN" altLang="en-US" sz="2500" b="0">
                  <a:solidFill>
                    <a:srgbClr val="FF33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收缩</a:t>
              </a:r>
              <a:r>
                <a:rPr lang="zh-CN" altLang="en-US" sz="2500" b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，肱三头肌</a:t>
              </a:r>
              <a:r>
                <a:rPr lang="zh-CN" altLang="en-US" sz="2500" b="0">
                  <a:solidFill>
                    <a:srgbClr val="FF33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舒张</a:t>
              </a:r>
              <a:r>
                <a:rPr lang="zh-CN" altLang="en-US" sz="2500" b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。    </a:t>
              </a:r>
            </a:p>
            <a:p>
              <a:pPr marL="0" indent="0">
                <a:lnSpc>
                  <a:spcPct val="140000"/>
                </a:lnSpc>
                <a:spcBef>
                  <a:spcPct val="20000"/>
                </a:spcBef>
                <a:buClr>
                  <a:schemeClr val="hlink"/>
                </a:buClr>
              </a:pPr>
              <a:r>
                <a:rPr lang="zh-CN" altLang="en-US" sz="2500" b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伸肘时，肱二头肌</a:t>
              </a:r>
              <a:r>
                <a:rPr lang="zh-CN" altLang="en-US" sz="2500" b="0">
                  <a:solidFill>
                    <a:srgbClr val="FF33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舒张</a:t>
              </a:r>
              <a:r>
                <a:rPr lang="zh-CN" altLang="en-US" sz="2500" b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，肱三头肌</a:t>
              </a:r>
              <a:r>
                <a:rPr lang="zh-CN" altLang="en-US" sz="2500" b="0">
                  <a:solidFill>
                    <a:srgbClr val="FF33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收缩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3051212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9.xml><?xml version="1.0" encoding="utf-8"?>
<p:sld xmlns:a16="http://schemas.microsoft.com/office/drawing/2014/main" xmlns:a14="http://schemas.microsoft.com/office/drawing/2010/main" xmlns:mc="http://schemas.openxmlformats.org/markup-compatibility/2006"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OP-PPT-3-占位符-Placeholder">
            <a:extLst>
              <a:ext uri="{FF2B5EF4-FFF2-40B4-BE49-F238E27FC236}">
                <a16:creationId xmlns:a16="http://schemas.microsoft.com/office/drawing/2014/main" id="{A7E3EA46-8596-4454-8FED-FAB39D5D7402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996623" y="575965"/>
            <a:ext cx="5316640" cy="702281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120000"/>
              </a:lnSpc>
              <a:buNone/>
            </a:pPr>
            <a:r>
              <a:rPr lang="zh-CN" altLang="en-US" sz="3200" b="1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思考</a:t>
            </a: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id="{B2977379-3615-449A-8FC6-1ACAE465E5A4}"/>
              </a:ext>
            </a:extLst>
          </p:cNvPr>
          <p:cNvGrpSpPr/>
          <p:nvPr/>
        </p:nvGrpSpPr>
        <p:grpSpPr>
          <a:xfrm>
            <a:off x="996623" y="1667742"/>
            <a:ext cx="10072936" cy="3781387"/>
            <a:chOff x="996623" y="1667742"/>
            <a:chExt cx="10072936" cy="3781387"/>
          </a:xfrm>
        </p:grpSpPr>
        <p:sp>
          <p:nvSpPr>
            <p:cNvPr id="14" name="Rectangle 3">
              <a:extLst>
                <a:ext uri="{FF2B5EF4-FFF2-40B4-BE49-F238E27FC236}">
                  <a16:creationId xmlns:a16="http://schemas.microsoft.com/office/drawing/2014/main" id="{14885CEB-E771-4B08-8FB5-60C14BF35EC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96623" y="1667742"/>
              <a:ext cx="10072936" cy="11785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>
              <a:spAutoFit/>
            </a:bodyPr>
            <a:lstStyle>
              <a:lvl1pPr marL="342900" indent="-342900"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0" indent="0">
                <a:lnSpc>
                  <a:spcPct val="150000"/>
                </a:lnSpc>
                <a:spcBef>
                  <a:spcPct val="20000"/>
                </a:spcBef>
                <a:buClr>
                  <a:schemeClr val="hlink"/>
                </a:buClr>
              </a:pPr>
              <a:r>
                <a:rPr lang="zh-CN" altLang="en-US" sz="2500" b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在进行篮球比赛的时候，你会明显感到你的身体出现怎样的变化？这说明运动与人体的哪些系统有密切的关系？</a:t>
              </a:r>
            </a:p>
          </p:txBody>
        </p:sp>
        <p:sp>
          <p:nvSpPr>
            <p:cNvPr id="6" name="Rectangle 3">
              <a:extLst>
                <a:ext uri="{FF2B5EF4-FFF2-40B4-BE49-F238E27FC236}">
                  <a16:creationId xmlns:a16="http://schemas.microsoft.com/office/drawing/2014/main" id="{068B7A3D-E4E5-4CBE-9DB0-E534B5123DC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96623" y="2977940"/>
              <a:ext cx="5962977" cy="24711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>
              <a:spAutoFit/>
            </a:bodyPr>
            <a:lstStyle>
              <a:lvl1pPr marL="342900" indent="-342900"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0" indent="0">
                <a:lnSpc>
                  <a:spcPct val="150000"/>
                </a:lnSpc>
                <a:spcBef>
                  <a:spcPct val="20000"/>
                </a:spcBef>
                <a:buClr>
                  <a:schemeClr val="hlink"/>
                </a:buClr>
              </a:pPr>
              <a:r>
                <a:rPr lang="zh-CN" altLang="en-US" sz="2500" b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运动不是仅靠运动系统来完成，还需要</a:t>
              </a:r>
              <a:r>
                <a:rPr lang="zh-CN" altLang="en-US" sz="2800" b="0">
                  <a:solidFill>
                    <a:srgbClr val="FF33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神经系统</a:t>
              </a:r>
              <a:r>
                <a:rPr lang="zh-CN" altLang="en-US" sz="2500" b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的控制和调节。运动所需的能量供应，还依赖于</a:t>
              </a:r>
              <a:r>
                <a:rPr lang="zh-CN" altLang="en-US" sz="2500" b="0">
                  <a:solidFill>
                    <a:srgbClr val="FF33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呼吸系统</a:t>
              </a:r>
              <a:r>
                <a:rPr lang="zh-CN" altLang="en-US" sz="2500" b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 、</a:t>
              </a:r>
              <a:r>
                <a:rPr lang="zh-CN" altLang="en-US" sz="2500" b="0">
                  <a:solidFill>
                    <a:srgbClr val="FF33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消化系统</a:t>
              </a:r>
              <a:r>
                <a:rPr lang="zh-CN" altLang="en-US" sz="2500" b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 、</a:t>
              </a:r>
              <a:r>
                <a:rPr lang="zh-CN" altLang="en-US" sz="2500" b="0">
                  <a:solidFill>
                    <a:srgbClr val="FF33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循环系统</a:t>
              </a:r>
              <a:r>
                <a:rPr lang="zh-CN" altLang="en-US" sz="2500" b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等系统的配合。</a:t>
              </a:r>
            </a:p>
          </p:txBody>
        </p:sp>
      </p:grpSp>
      <p:pic>
        <p:nvPicPr>
          <p:cNvPr id="3" name="图片 2">
            <a:extLst>
              <a:ext uri="{FF2B5EF4-FFF2-40B4-BE49-F238E27FC236}">
                <a16:creationId xmlns:a16="http://schemas.microsoft.com/office/drawing/2014/main" id="{8D929A44-58B8-47FE-9B87-3E9C82BBDB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800" y="2086284"/>
            <a:ext cx="4254500" cy="425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351363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.xml><?xml version="1.0" encoding="utf-8"?>
<p:sld xmlns:a16="http://schemas.microsoft.com/office/drawing/2014/main" xmlns:a14="http://schemas.microsoft.com/office/drawing/2010/main" xmlns:mc="http://schemas.openxmlformats.org/markup-compatibility/2006"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OP-PPT-3-占位符-Placeholder">
            <a:extLst>
              <a:ext uri="{FF2B5EF4-FFF2-40B4-BE49-F238E27FC236}">
                <a16:creationId xmlns:a16="http://schemas.microsoft.com/office/drawing/2014/main" id="{A7E3EA46-8596-4454-8FED-FAB39D5D7402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863125" y="741357"/>
            <a:ext cx="5316640" cy="702281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buNone/>
            </a:pPr>
            <a:r>
              <a:rPr lang="zh-CN" altLang="en-US" sz="3200" b="1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学习目标</a:t>
            </a:r>
          </a:p>
        </p:txBody>
      </p:sp>
      <p:sp>
        <p:nvSpPr>
          <p:cNvPr id="9" name="TOP-PPT-4-占位符-Placeholder">
            <a:extLst>
              <a:ext uri="{FF2B5EF4-FFF2-40B4-BE49-F238E27FC236}">
                <a16:creationId xmlns:a16="http://schemas.microsoft.com/office/drawing/2014/main" id="{7002F3F1-F02E-4880-A707-194C3A64C279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863125" y="1599554"/>
            <a:ext cx="9241643" cy="2983079"/>
          </a:xfrm>
        </p:spPr>
        <p:txBody>
          <a:bodyPr wrap="square" anchor="ctr" anchorCtr="0">
            <a:noAutofit/>
          </a:bodyPr>
          <a:lstStyle/>
          <a:p>
            <a:pPr marL="514338" indent="-514338">
              <a:lnSpc>
                <a:spcPct val="170000"/>
              </a:lnSpc>
              <a:spcBef>
                <a:spcPct val="0"/>
              </a:spcBef>
              <a:buFont typeface="+mj-lt"/>
              <a:buAutoNum type="arabicPeriod"/>
            </a:pPr>
            <a:r>
              <a:rPr lang="zh-CN" altLang="en-US" sz="25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能描述运动系统的组成，以及骨、关节、肌肉三者协调配合完成运动的过程。</a:t>
            </a:r>
            <a:endParaRPr lang="en-US" altLang="zh-CN" sz="25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  <a:p>
            <a:pPr marL="514338" indent="-514338">
              <a:lnSpc>
                <a:spcPct val="170000"/>
              </a:lnSpc>
              <a:spcBef>
                <a:spcPct val="0"/>
              </a:spcBef>
              <a:buFont typeface="+mj-lt"/>
              <a:buAutoNum type="arabicPeriod"/>
            </a:pPr>
            <a:r>
              <a:rPr lang="zh-CN" altLang="en-US" sz="25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说明运动依赖一定的结构。</a:t>
            </a:r>
            <a:endParaRPr lang="en-US" altLang="zh-CN" sz="25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  <a:p>
            <a:pPr marL="514338" indent="-514338">
              <a:lnSpc>
                <a:spcPct val="170000"/>
              </a:lnSpc>
              <a:spcBef>
                <a:spcPct val="0"/>
              </a:spcBef>
              <a:buFont typeface="+mj-lt"/>
              <a:buAutoNum type="arabicPeriod"/>
            </a:pPr>
            <a:r>
              <a:rPr lang="zh-CN" altLang="en-US" sz="25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说出运动对动物生存的意义。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9C38636C-72F5-458B-88F6-BDEFCFFEC0E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6372" y="3091093"/>
            <a:ext cx="4276171" cy="363618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spd="slow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9" grpId="0" build="p"/>
    </p:bldLst>
  </p:timing>
</p:sld>
</file>

<file path=ppt/slides/slide20.xml><?xml version="1.0" encoding="utf-8"?>
<p:sld xmlns:a16="http://schemas.microsoft.com/office/drawing/2014/main" xmlns:a14="http://schemas.microsoft.com/office/drawing/2010/main" xmlns:mc="http://schemas.openxmlformats.org/markup-compatibility/2006"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OP-PPT-3-占位符-Placeholder">
            <a:extLst>
              <a:ext uri="{FF2B5EF4-FFF2-40B4-BE49-F238E27FC236}">
                <a16:creationId xmlns:a16="http://schemas.microsoft.com/office/drawing/2014/main" id="{A7E3EA46-8596-4454-8FED-FAB39D5D7402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956126" y="589076"/>
            <a:ext cx="5316640" cy="702281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120000"/>
              </a:lnSpc>
              <a:buNone/>
            </a:pPr>
            <a:r>
              <a:rPr lang="zh-CN" altLang="en-US" sz="3200" b="1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运动对动物生存的意义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id="{81F23078-ECC4-4BD2-AE0B-99FDBE54B8BB}"/>
              </a:ext>
            </a:extLst>
          </p:cNvPr>
          <p:cNvGrpSpPr/>
          <p:nvPr/>
        </p:nvGrpSpPr>
        <p:grpSpPr>
          <a:xfrm>
            <a:off x="1059532" y="1438506"/>
            <a:ext cx="10072936" cy="4726940"/>
            <a:chOff x="1059532" y="1438506"/>
            <a:chExt cx="10072936" cy="4726940"/>
          </a:xfrm>
        </p:grpSpPr>
        <p:sp>
          <p:nvSpPr>
            <p:cNvPr id="14" name="Rectangle 3">
              <a:extLst>
                <a:ext uri="{FF2B5EF4-FFF2-40B4-BE49-F238E27FC236}">
                  <a16:creationId xmlns:a16="http://schemas.microsoft.com/office/drawing/2014/main" id="{14885CEB-E771-4B08-8FB5-60C14BF35EC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59532" y="1438506"/>
              <a:ext cx="10072936" cy="5725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>
              <a:spAutoFit/>
            </a:bodyPr>
            <a:lstStyle>
              <a:lvl1pPr marL="342900" indent="-342900"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0" indent="0">
                <a:lnSpc>
                  <a:spcPct val="140000"/>
                </a:lnSpc>
                <a:spcBef>
                  <a:spcPct val="20000"/>
                </a:spcBef>
                <a:buClr>
                  <a:schemeClr val="hlink"/>
                </a:buClr>
              </a:pPr>
              <a:r>
                <a:rPr lang="zh-CN" altLang="en-US" sz="2500" b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对动物来说，运动能力的强弱意味着什么？</a:t>
              </a:r>
            </a:p>
          </p:txBody>
        </p:sp>
        <p:sp>
          <p:nvSpPr>
            <p:cNvPr id="9" name="Text Box 4">
              <a:extLst>
                <a:ext uri="{FF2B5EF4-FFF2-40B4-BE49-F238E27FC236}">
                  <a16:creationId xmlns:a16="http://schemas.microsoft.com/office/drawing/2014/main" id="{6602F534-69F3-4E4A-964F-DAB3D82441F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33421" y="2242766"/>
              <a:ext cx="1731167" cy="4770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>
              <a:spAutoFit/>
            </a:bodyPr>
            <a:lstStyle>
              <a:lvl1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500" b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肌肉发达</a:t>
              </a:r>
            </a:p>
          </p:txBody>
        </p:sp>
        <p:sp>
          <p:nvSpPr>
            <p:cNvPr id="10" name="AutoShape 5">
              <a:extLst>
                <a:ext uri="{FF2B5EF4-FFF2-40B4-BE49-F238E27FC236}">
                  <a16:creationId xmlns:a16="http://schemas.microsoft.com/office/drawing/2014/main" id="{3527646E-568E-470D-B2BA-FEF94A81DE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87476" y="2418080"/>
              <a:ext cx="584867" cy="242600"/>
            </a:xfrm>
            <a:prstGeom prst="rightArrow">
              <a:avLst>
                <a:gd name="adj1" fmla="val 50000"/>
                <a:gd name="adj2" fmla="val 35281"/>
              </a:avLst>
            </a:prstGeom>
            <a:solidFill>
              <a:srgbClr val="FFC000"/>
            </a:solidFill>
            <a:ln w="9525">
              <a:noFill/>
              <a:miter lim="800000"/>
            </a:ln>
            <a:effectLst/>
          </p:spPr>
          <p:txBody>
            <a:bodyPr wrap="none" lIns="91440" tIns="45720" rIns="91440" bIns="45720" anchor="ctr"/>
            <a:lstStyle>
              <a:lvl1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endParaRPr lang="zh-CN" altLang="en-US" sz="25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13" name="Text Box 6">
              <a:extLst>
                <a:ext uri="{FF2B5EF4-FFF2-40B4-BE49-F238E27FC236}">
                  <a16:creationId xmlns:a16="http://schemas.microsoft.com/office/drawing/2014/main" id="{40F72DAA-0A10-433E-9769-02F6804D50B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02207" y="2267859"/>
              <a:ext cx="2124488" cy="4770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>
              <a:spAutoFit/>
            </a:bodyPr>
            <a:lstStyle>
              <a:lvl1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500" b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运动得越快</a:t>
              </a:r>
            </a:p>
          </p:txBody>
        </p:sp>
        <p:sp>
          <p:nvSpPr>
            <p:cNvPr id="16" name="AutoShape 7">
              <a:extLst>
                <a:ext uri="{FF2B5EF4-FFF2-40B4-BE49-F238E27FC236}">
                  <a16:creationId xmlns:a16="http://schemas.microsoft.com/office/drawing/2014/main" id="{C1950C8F-AB92-453F-9765-39D7F61ACB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79973" y="2418080"/>
              <a:ext cx="584867" cy="242600"/>
            </a:xfrm>
            <a:prstGeom prst="rightArrow">
              <a:avLst>
                <a:gd name="adj1" fmla="val 50000"/>
                <a:gd name="adj2" fmla="val 35281"/>
              </a:avLst>
            </a:prstGeom>
            <a:solidFill>
              <a:srgbClr val="FFC000"/>
            </a:solidFill>
            <a:ln w="9525">
              <a:noFill/>
              <a:miter lim="800000"/>
            </a:ln>
            <a:effectLst/>
          </p:spPr>
          <p:txBody>
            <a:bodyPr wrap="none" lIns="91440" tIns="45720" rIns="91440" bIns="45720" anchor="ctr"/>
            <a:lstStyle>
              <a:lvl1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endParaRPr lang="zh-CN" altLang="en-US" sz="25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17" name="Text Box 8">
              <a:extLst>
                <a:ext uri="{FF2B5EF4-FFF2-40B4-BE49-F238E27FC236}">
                  <a16:creationId xmlns:a16="http://schemas.microsoft.com/office/drawing/2014/main" id="{51F2CBE7-A9D1-4B4F-AEE1-D1B1C16CDFC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732945" y="2267859"/>
              <a:ext cx="2124488" cy="4770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>
              <a:spAutoFit/>
            </a:bodyPr>
            <a:lstStyle>
              <a:lvl1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500" b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运动能力强</a:t>
              </a:r>
            </a:p>
          </p:txBody>
        </p:sp>
        <p:sp>
          <p:nvSpPr>
            <p:cNvPr id="18" name="AutoShape 9">
              <a:extLst>
                <a:ext uri="{FF2B5EF4-FFF2-40B4-BE49-F238E27FC236}">
                  <a16:creationId xmlns:a16="http://schemas.microsoft.com/office/drawing/2014/main" id="{EF39B4E9-2ED6-48A6-AB05-16506A2376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8783" y="3910803"/>
              <a:ext cx="414280" cy="387511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FFC000"/>
            </a:solidFill>
            <a:ln w="9525">
              <a:noFill/>
              <a:miter lim="800000"/>
            </a:ln>
            <a:effectLst/>
          </p:spPr>
          <p:txBody>
            <a:bodyPr vert="eaVert" wrap="none" lIns="91440" tIns="45720" rIns="91440" bIns="45720" anchor="ctr"/>
            <a:lstStyle>
              <a:lvl1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endParaRPr lang="zh-CN" altLang="en-US" sz="25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19" name="AutoShape 10">
              <a:extLst>
                <a:ext uri="{FF2B5EF4-FFF2-40B4-BE49-F238E27FC236}">
                  <a16:creationId xmlns:a16="http://schemas.microsoft.com/office/drawing/2014/main" id="{2A58EBF1-2296-4482-B193-927A7F91E3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75600" y="2676761"/>
              <a:ext cx="1217395" cy="868744"/>
            </a:xfrm>
            <a:custGeom>
              <a:gdLst>
                <a:gd name="T0" fmla="*/ 11956 w 21600"/>
                <a:gd name="T1" fmla="*/ 16951 h 21600"/>
                <a:gd name="T2" fmla="*/ 17059 w 21600"/>
                <a:gd name="T3" fmla="*/ 10800 h 21600"/>
                <a:gd name="T4" fmla="*/ 17057 w 21600"/>
                <a:gd name="T5" fmla="*/ 10674 h 21600"/>
                <a:gd name="T6" fmla="*/ 21597 w 21600"/>
                <a:gd name="T7" fmla="*/ 10582 h 21600"/>
                <a:gd name="T8" fmla="*/ 21600 w 21600"/>
                <a:gd name="T9" fmla="*/ 10800 h 21600"/>
                <a:gd name="T10" fmla="*/ 12796 w 21600"/>
                <a:gd name="T11" fmla="*/ 21413 h 21600"/>
                <a:gd name="T12" fmla="*/ 13295 w 21600"/>
                <a:gd name="T13" fmla="*/ 24067 h 21600"/>
                <a:gd name="T14" fmla="*/ 7490 w 21600"/>
                <a:gd name="T15" fmla="*/ 20102 h 21600"/>
                <a:gd name="T16" fmla="*/ 11457 w 21600"/>
                <a:gd name="T17" fmla="*/ 14297 h 21600"/>
                <a:gd name="T18" fmla="*/ 11956 w 21600"/>
                <a:gd name="T19" fmla="*/ 16951 h 2160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600" h="21600">
                  <a:moveTo>
                    <a:pt x="11956" y="16951"/>
                  </a:moveTo>
                  <a:cubicBezTo>
                    <a:pt x="14915" y="16394"/>
                    <a:pt x="17059" y="13810"/>
                    <a:pt x="17059" y="10800"/>
                  </a:cubicBezTo>
                  <a:cubicBezTo>
                    <a:pt x="17059" y="10758"/>
                    <a:pt x="17058" y="10716"/>
                    <a:pt x="17057" y="10674"/>
                  </a:cubicBezTo>
                  <a:lnTo>
                    <a:pt x="21597" y="10582"/>
                  </a:lnTo>
                  <a:cubicBezTo>
                    <a:pt x="21599" y="10655"/>
                    <a:pt x="21600" y="10727"/>
                    <a:pt x="21600" y="10800"/>
                  </a:cubicBezTo>
                  <a:cubicBezTo>
                    <a:pt x="21600" y="15994"/>
                    <a:pt x="17901" y="20453"/>
                    <a:pt x="12796" y="21413"/>
                  </a:cubicBezTo>
                  <a:lnTo>
                    <a:pt x="13295" y="24067"/>
                  </a:lnTo>
                  <a:lnTo>
                    <a:pt x="7490" y="20102"/>
                  </a:lnTo>
                  <a:lnTo>
                    <a:pt x="11457" y="14297"/>
                  </a:lnTo>
                  <a:lnTo>
                    <a:pt x="11956" y="16951"/>
                  </a:lnTo>
                  <a:close/>
                </a:path>
              </a:pathLst>
            </a:custGeom>
            <a:solidFill>
              <a:srgbClr val="FFC000"/>
            </a:solidFill>
            <a:ln w="9525">
              <a:noFill/>
              <a:miter lim="800000"/>
            </a:ln>
            <a:effectLst/>
          </p:spPr>
          <p:txBody>
            <a:bodyPr lIns="91440" tIns="45720" rIns="91440" bIns="45720"/>
            <a:lstStyle>
              <a:lvl1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endParaRPr lang="zh-CN" altLang="en-US" sz="25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20" name="Text Box 11">
              <a:extLst>
                <a:ext uri="{FF2B5EF4-FFF2-40B4-BE49-F238E27FC236}">
                  <a16:creationId xmlns:a16="http://schemas.microsoft.com/office/drawing/2014/main" id="{89418522-9512-4867-B12A-765CF6FA835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34213" y="3256014"/>
              <a:ext cx="4484423" cy="4770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>
              <a:spAutoFit/>
            </a:bodyPr>
            <a:lstStyle>
              <a:lvl1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500" b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X食、避敌、繁殖机会多</a:t>
              </a:r>
            </a:p>
          </p:txBody>
        </p:sp>
        <p:sp>
          <p:nvSpPr>
            <p:cNvPr id="21" name="Text Box 12">
              <a:extLst>
                <a:ext uri="{FF2B5EF4-FFF2-40B4-BE49-F238E27FC236}">
                  <a16:creationId xmlns:a16="http://schemas.microsoft.com/office/drawing/2014/main" id="{6363DB2D-BD61-45F6-B840-E362454FC61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92471" y="4472203"/>
              <a:ext cx="2124488" cy="4770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>
              <a:spAutoFit/>
            </a:bodyPr>
            <a:lstStyle>
              <a:lvl1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500" b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生存能力强</a:t>
              </a:r>
            </a:p>
          </p:txBody>
        </p:sp>
        <p:sp>
          <p:nvSpPr>
            <p:cNvPr id="22" name="AutoShape 13">
              <a:extLst>
                <a:ext uri="{FF2B5EF4-FFF2-40B4-BE49-F238E27FC236}">
                  <a16:creationId xmlns:a16="http://schemas.microsoft.com/office/drawing/2014/main" id="{820BF075-BC71-4F5E-B0C4-06D21F9888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8783" y="5050981"/>
              <a:ext cx="414280" cy="387511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FFC000"/>
            </a:solidFill>
            <a:ln w="9525">
              <a:noFill/>
              <a:miter lim="800000"/>
            </a:ln>
            <a:effectLst/>
          </p:spPr>
          <p:txBody>
            <a:bodyPr vert="eaVert" wrap="none" lIns="91440" tIns="45720" rIns="91440" bIns="45720" anchor="ctr"/>
            <a:lstStyle>
              <a:lvl1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endParaRPr lang="zh-CN" altLang="en-US" sz="25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23" name="Text Box 14">
              <a:extLst>
                <a:ext uri="{FF2B5EF4-FFF2-40B4-BE49-F238E27FC236}">
                  <a16:creationId xmlns:a16="http://schemas.microsoft.com/office/drawing/2014/main" id="{C308B8C5-E1BC-43FF-9786-A149A338F9F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59135" y="5688392"/>
              <a:ext cx="5271064" cy="4770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>
              <a:spAutoFit/>
            </a:bodyPr>
            <a:lstStyle>
              <a:lvl1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500" b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可以适应更多复杂多变的环境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6460561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1.xml><?xml version="1.0" encoding="utf-8"?>
<p:sld xmlns:a16="http://schemas.microsoft.com/office/drawing/2014/main" xmlns:a14="http://schemas.microsoft.com/office/drawing/2010/main" xmlns:mc="http://schemas.openxmlformats.org/markup-compatibility/2006"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OP-PPT-3-占位符-Placeholder">
            <a:extLst>
              <a:ext uri="{FF2B5EF4-FFF2-40B4-BE49-F238E27FC236}">
                <a16:creationId xmlns:a16="http://schemas.microsoft.com/office/drawing/2014/main" id="{A7E3EA46-8596-4454-8FED-FAB39D5D7402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996623" y="720832"/>
            <a:ext cx="5316640" cy="702281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120000"/>
              </a:lnSpc>
              <a:buNone/>
            </a:pPr>
            <a:r>
              <a:rPr lang="zh-CN" altLang="en-US" sz="3200" b="1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运动对动物生存的意义</a:t>
            </a: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id="{4089BA30-0D09-4629-BD0F-E91FBEE78DBD}"/>
              </a:ext>
            </a:extLst>
          </p:cNvPr>
          <p:cNvGrpSpPr/>
          <p:nvPr/>
        </p:nvGrpSpPr>
        <p:grpSpPr>
          <a:xfrm>
            <a:off x="1125759" y="1595110"/>
            <a:ext cx="10072936" cy="4090250"/>
            <a:chOff x="1125759" y="1595110"/>
            <a:chExt cx="10072936" cy="4090250"/>
          </a:xfrm>
        </p:grpSpPr>
        <p:sp>
          <p:nvSpPr>
            <p:cNvPr id="14" name="Rectangle 3">
              <a:extLst>
                <a:ext uri="{FF2B5EF4-FFF2-40B4-BE49-F238E27FC236}">
                  <a16:creationId xmlns:a16="http://schemas.microsoft.com/office/drawing/2014/main" id="{14885CEB-E771-4B08-8FB5-60C14BF35EC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25759" y="1595110"/>
              <a:ext cx="10072936" cy="4817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>
              <a:spAutoFit/>
            </a:bodyPr>
            <a:lstStyle>
              <a:lvl1pPr marL="342900" indent="-342900"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0" indent="0">
                <a:lnSpc>
                  <a:spcPct val="140000"/>
                </a:lnSpc>
                <a:spcBef>
                  <a:spcPct val="20000"/>
                </a:spcBef>
                <a:buClr>
                  <a:schemeClr val="hlink"/>
                </a:buClr>
              </a:pPr>
              <a:r>
                <a:rPr lang="zh-CN" altLang="en-US" sz="2000" b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蚯蚓体内有肌肉，但是没有骨骼，这是它不能快速运动的一个原因吗？</a:t>
              </a:r>
            </a:p>
          </p:txBody>
        </p:sp>
        <p:sp>
          <p:nvSpPr>
            <p:cNvPr id="24" name="Rectangle 3">
              <a:extLst>
                <a:ext uri="{FF2B5EF4-FFF2-40B4-BE49-F238E27FC236}">
                  <a16:creationId xmlns:a16="http://schemas.microsoft.com/office/drawing/2014/main" id="{F391B484-7227-4FE9-A909-5E095EC9806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25759" y="2248906"/>
              <a:ext cx="9814664" cy="34364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>
              <a:spAutoFit/>
            </a:bodyPr>
            <a:lstStyle>
              <a:lvl1pPr marL="342900" indent="-342900"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0" indent="0">
                <a:lnSpc>
                  <a:spcPct val="140000"/>
                </a:lnSpc>
                <a:spcBef>
                  <a:spcPct val="20000"/>
                </a:spcBef>
                <a:buClr>
                  <a:schemeClr val="hlink"/>
                </a:buClr>
              </a:pPr>
              <a:r>
                <a:rPr lang="en-US" altLang="zh-CN" sz="2000" b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1</a:t>
              </a:r>
              <a:r>
                <a:rPr lang="zh-CN" altLang="en-US" sz="2000" b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、 没有骨骼，无法与肌肉配合使其快速运动；（骨是杠杆，肌肉是动力）</a:t>
              </a:r>
            </a:p>
            <a:p>
              <a:pPr marL="0" indent="0">
                <a:lnSpc>
                  <a:spcPct val="140000"/>
                </a:lnSpc>
                <a:spcBef>
                  <a:spcPct val="20000"/>
                </a:spcBef>
                <a:buClr>
                  <a:schemeClr val="hlink"/>
                </a:buClr>
              </a:pPr>
              <a:r>
                <a:rPr lang="en-US" altLang="zh-CN" sz="2000" b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2</a:t>
              </a:r>
              <a:r>
                <a:rPr lang="zh-CN" altLang="en-US" sz="2000" b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、没有关节，不能灵活运动；</a:t>
              </a:r>
            </a:p>
            <a:p>
              <a:pPr marL="0" indent="0">
                <a:lnSpc>
                  <a:spcPct val="140000"/>
                </a:lnSpc>
                <a:spcBef>
                  <a:spcPct val="20000"/>
                </a:spcBef>
                <a:buClr>
                  <a:schemeClr val="hlink"/>
                </a:buClr>
              </a:pPr>
              <a:r>
                <a:rPr lang="en-US" altLang="zh-CN" sz="2000" b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3</a:t>
              </a:r>
              <a:r>
                <a:rPr lang="zh-CN" altLang="en-US" sz="2000" b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、没有发达的肌肉组织，肌肉收缩力量和强度不够；</a:t>
              </a:r>
            </a:p>
            <a:p>
              <a:pPr marL="0" indent="0">
                <a:lnSpc>
                  <a:spcPct val="140000"/>
                </a:lnSpc>
                <a:spcBef>
                  <a:spcPct val="20000"/>
                </a:spcBef>
                <a:buClr>
                  <a:schemeClr val="hlink"/>
                </a:buClr>
              </a:pPr>
              <a:r>
                <a:rPr lang="en-US" altLang="zh-CN" sz="2000" b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4</a:t>
              </a:r>
              <a:r>
                <a:rPr lang="zh-CN" altLang="en-US" sz="2000" b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、呼吸系统不强大，紧靠体壁呼吸不能为迅速运动提供足够的氧；</a:t>
              </a:r>
            </a:p>
            <a:p>
              <a:pPr marL="0" indent="0">
                <a:lnSpc>
                  <a:spcPct val="140000"/>
                </a:lnSpc>
                <a:spcBef>
                  <a:spcPct val="20000"/>
                </a:spcBef>
                <a:buClr>
                  <a:schemeClr val="hlink"/>
                </a:buClr>
              </a:pPr>
              <a:r>
                <a:rPr lang="en-US" altLang="zh-CN" sz="2000" b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5</a:t>
              </a:r>
              <a:r>
                <a:rPr lang="zh-CN" altLang="en-US" sz="2000" b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、摄取营养太少，不足以提供快速运动所需的能量；</a:t>
              </a:r>
            </a:p>
            <a:p>
              <a:pPr marL="0" indent="0">
                <a:lnSpc>
                  <a:spcPct val="140000"/>
                </a:lnSpc>
                <a:spcBef>
                  <a:spcPct val="20000"/>
                </a:spcBef>
                <a:buClr>
                  <a:schemeClr val="hlink"/>
                </a:buClr>
              </a:pPr>
              <a:r>
                <a:rPr lang="en-US" altLang="zh-CN" sz="2000" b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6</a:t>
              </a:r>
              <a:r>
                <a:rPr lang="zh-CN" altLang="en-US" sz="2000" b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、循环系统不发达，不能快速运输营养物质和氧；</a:t>
              </a:r>
            </a:p>
            <a:p>
              <a:pPr marL="0" indent="0">
                <a:lnSpc>
                  <a:spcPct val="140000"/>
                </a:lnSpc>
                <a:spcBef>
                  <a:spcPct val="20000"/>
                </a:spcBef>
                <a:buClr>
                  <a:schemeClr val="hlink"/>
                </a:buClr>
              </a:pPr>
              <a:r>
                <a:rPr lang="en-US" altLang="zh-CN" sz="2000" b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7</a:t>
              </a:r>
              <a:r>
                <a:rPr lang="zh-CN" altLang="en-US" sz="2000" b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、没有发达的神经系统。</a:t>
              </a:r>
            </a:p>
          </p:txBody>
        </p:sp>
      </p:grpSp>
      <p:pic>
        <p:nvPicPr>
          <p:cNvPr id="3" name="图片 2">
            <a:extLst>
              <a:ext uri="{FF2B5EF4-FFF2-40B4-BE49-F238E27FC236}">
                <a16:creationId xmlns:a16="http://schemas.microsoft.com/office/drawing/2014/main" id="{F2D0B0AC-9591-4DBB-BA20-CB19A187782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0127" y="3072140"/>
            <a:ext cx="5295900" cy="438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889986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2.xml><?xml version="1.0" encoding="utf-8"?>
<p:sld xmlns:a16="http://schemas.microsoft.com/office/drawing/2014/main" xmlns:ahyp="http://schemas.microsoft.com/office/drawing/2018/hyperlinkcolor" xmlns:mc="http://schemas.openxmlformats.org/markup-compatibility/2006"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6" name="文本框 5">
            <a:extLst>
              <a:ext uri="{FF2B5EF4-FFF2-40B4-BE49-F238E27FC236}">
                <a16:creationId xmlns:a16="http://schemas.microsoft.com/office/drawing/2014/main" id="{17898811-569D-4F85-91F0-334313F3BF78}"/>
              </a:ext>
            </a:extLst>
          </p:cNvPr>
          <p:cNvSpPr txBox="1"/>
          <p:nvPr/>
        </p:nvSpPr>
        <p:spPr>
          <a:xfrm>
            <a:off x="1652955" y="1169378"/>
            <a:ext cx="9024281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</a:rPr>
              <a:t>版权声明</a:t>
            </a:r>
          </a:p>
          <a:p>
            <a:pPr algn="just">
              <a:lnSpc>
                <a:spcPct val="150000"/>
              </a:lnSpc>
            </a:pPr>
            <a:endParaRPr lang="zh-CN" altLang="en-US" sz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  <a:t>感谢您下载平台上提供的</a:t>
            </a:r>
            <a:r>
              <a:rPr lang="en-US" altLang="zh-CN" sz="120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  <a:t>作品，为了您和XXXXX以及原创作者的利益，请勿复制、传播、销售，否则将承担法律责任！XXXXX将对作品进行维权，按照传播下载次数进行十倍的索取赔偿！</a:t>
            </a:r>
            <a:endParaRPr lang="en-US" altLang="zh-CN" sz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endParaRPr lang="zh-CN" altLang="en-US" sz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1200"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  <a:t>在XXXXX出售的</a:t>
            </a:r>
            <a:r>
              <a:rPr lang="en-US" altLang="zh-CN" sz="120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  <a:t>模板是免版税类（</a:t>
            </a:r>
            <a:r>
              <a:rPr lang="en-US" altLang="zh-CN" sz="1200">
                <a:latin typeface="微软雅黑" panose="020b0503020204020204" pitchFamily="34" charset="-122"/>
                <a:ea typeface="微软雅黑" panose="020b0503020204020204" pitchFamily="34" charset="-122"/>
              </a:rPr>
              <a:t>RF</a:t>
            </a:r>
            <a:r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>
                <a:latin typeface="微软雅黑" panose="020b0503020204020204" pitchFamily="34" charset="-122"/>
                <a:ea typeface="微软雅黑" panose="020b0503020204020204" pitchFamily="34" charset="-122"/>
              </a:rPr>
              <a:t>Royalty-Free</a:t>
            </a:r>
            <a:r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  <a:t>）正版受</a:t>
            </a:r>
            <a:r>
              <a:rPr lang="en-US" altLang="zh-CN" sz="1200"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  <a:t>中国人民共和国著作法</a:t>
            </a:r>
            <a:r>
              <a:rPr lang="en-US" altLang="zh-CN" sz="1200"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en-US" altLang="zh-CN" sz="1200"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  <a:t>世界版权公约</a:t>
            </a:r>
            <a:r>
              <a:rPr lang="en-US" altLang="zh-CN" sz="1200"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  <a:t>的保护，作品的所有权、版权和著作权归XXXXX所有，您下载的是</a:t>
            </a:r>
            <a:r>
              <a:rPr lang="en-US" altLang="zh-CN" sz="120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  <a:t>模板XX的使用权。</a:t>
            </a:r>
          </a:p>
          <a:p>
            <a:pPr algn="just">
              <a:lnSpc>
                <a:spcPct val="150000"/>
              </a:lnSpc>
            </a:pPr>
            <a:r>
              <a:rPr lang="en-US" altLang="zh-CN" sz="1200"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  <a:t>不得将XXXXX的</a:t>
            </a:r>
            <a:r>
              <a:rPr lang="en-US" altLang="zh-CN" sz="120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  <a:t>模板、</a:t>
            </a:r>
            <a:r>
              <a:rPr lang="en-US" altLang="zh-CN" sz="120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  <a:t>XX，本身用于再出售，或者出租、出借、转让、分销、发布或者作为礼物供他人使用，不得转授权、出卖、转让本协议或者本协议中的权利。</a:t>
            </a:r>
          </a:p>
        </p:txBody>
      </p:sp>
      <p:sp>
        <p:nvSpPr>
          <p:cNvPr id="7" name="文本框 6">
            <a:hlinkClick r:id="rId3"/>
            <a:extLst>
              <a:ext uri="{FF2B5EF4-FFF2-40B4-BE49-F238E27FC236}">
                <a16:creationId xmlns:a16="http://schemas.microsoft.com/office/drawing/2014/main" id="{65197A49-BFAE-41C4-AFAD-9E40CD40933F}"/>
              </a:ext>
            </a:extLst>
          </p:cNvPr>
          <p:cNvSpPr txBox="1"/>
          <p:nvPr/>
        </p:nvSpPr>
        <p:spPr>
          <a:xfrm>
            <a:off x="1652955" y="4984409"/>
            <a:ext cx="7297081" cy="369332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更多XX</a:t>
            </a:r>
            <a:r>
              <a:rPr kumimoji="0" lang="en-US" altLang="zh-CN" sz="1800" b="1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PPT</a:t>
            </a:r>
            <a:r>
              <a:rPr kumimoji="0" lang="zh-CN" altLang="en-US" sz="1800" b="1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模板：</a:t>
            </a:r>
            <a:r>
              <a:rPr kumimoji="0" lang="en-US" altLang="zh-CN" sz="1800" b="1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http://www.tukuppt.com/ppt/</a:t>
            </a:r>
            <a:endParaRPr kumimoji="0" lang="zh-CN" altLang="en-US" sz="1800" b="1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id="{513BDA70-5157-491B-9303-E79DFB513263}"/>
              </a:ext>
            </a:extLst>
          </p:cNvPr>
          <p:cNvGrpSpPr/>
          <p:nvPr/>
        </p:nvGrpSpPr>
        <p:grpSpPr>
          <a:xfrm>
            <a:off x="9313097" y="4984409"/>
            <a:ext cx="1364139" cy="369332"/>
            <a:chOff x="8158550" y="5010841"/>
            <a:chExt cx="1364139" cy="369332"/>
          </a:xfrm>
          <a:effectLst/>
        </p:grpSpPr>
        <p:sp>
          <p:nvSpPr>
            <p:cNvPr id="9" name="矩形: 圆角 8">
              <a:extLst>
                <a:ext uri="{FF2B5EF4-FFF2-40B4-BE49-F238E27FC236}">
                  <a16:creationId xmlns:a16="http://schemas.microsoft.com/office/drawing/2014/main" id="{D8FF5257-72FE-4B8B-9D2D-1BDCDA8B3D14}"/>
                </a:ext>
              </a:extLst>
            </p:cNvPr>
            <p:cNvSpPr/>
            <p:nvPr/>
          </p:nvSpPr>
          <p:spPr>
            <a:xfrm>
              <a:off x="8158550" y="5010841"/>
              <a:ext cx="1336431" cy="342900"/>
            </a:xfrm>
            <a:prstGeom prst="roundRect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reflection blurRad="6350" stA="52000" endA="300" endPos="35000" dir="5400000" sy="-100000" algn="bl" rotWithShape="0"/>
            </a:effectLst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effectLst/>
                <a:highlight>
                  <a:srgbClr val="FFFF00"/>
                </a:highlight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id="{FE61B3C6-2181-4D5F-BBE0-9D993C1C0879}"/>
                </a:ext>
              </a:extLst>
            </p:cNvPr>
            <p:cNvSpPr txBox="1"/>
            <p:nvPr/>
          </p:nvSpPr>
          <p:spPr>
            <a:xfrm>
              <a:off x="8278621" y="5010841"/>
              <a:ext cx="12440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0" cap="none" spc="0" normalizeH="0" baseline="0" noProof="0">
                  <a:ln>
                    <a:noFill/>
                  </a:ln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hlinkClick r:id="rId3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点击进入</a:t>
              </a:r>
              <a:endParaRPr kumimoji="0" lang="zh-CN" altLang="en-US" sz="1800" b="1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7990217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3.xml><?xml version="1.0" encoding="utf-8"?>
<p:sld xmlns:a16="http://schemas.microsoft.com/office/drawing/2014/main" xmlns:a14="http://schemas.microsoft.com/office/drawing/2010/main" xmlns:mc="http://schemas.openxmlformats.org/markup-compatibility/2006"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id="{7D34A3E6-84F1-4E8F-A414-1D5D31164E34}"/>
              </a:ext>
            </a:extLst>
          </p:cNvPr>
          <p:cNvGrpSpPr/>
          <p:nvPr/>
        </p:nvGrpSpPr>
        <p:grpSpPr>
          <a:xfrm>
            <a:off x="-247995" y="-628791"/>
            <a:ext cx="12923658" cy="8863649"/>
            <a:chOff x="-247995" y="-628791"/>
            <a:chExt cx="12923658" cy="8863649"/>
          </a:xfrm>
          <a:solidFill>
            <a:srgbClr val="FFC000"/>
          </a:solidFill>
        </p:grpSpPr>
        <p:sp>
          <p:nvSpPr>
            <p:cNvPr id="7" name="流程图: 数据 6">
              <a:extLst>
                <a:ext uri="{FF2B5EF4-FFF2-40B4-BE49-F238E27FC236}">
                  <a16:creationId xmlns:a16="http://schemas.microsoft.com/office/drawing/2014/main" id="{7A61CA88-FA30-454F-B0DC-37F139231321}"/>
                </a:ext>
              </a:extLst>
            </p:cNvPr>
            <p:cNvSpPr/>
            <p:nvPr/>
          </p:nvSpPr>
          <p:spPr>
            <a:xfrm rot="784239">
              <a:off x="-247995" y="-628791"/>
              <a:ext cx="773867" cy="6279419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endParaRPr>
            </a:p>
          </p:txBody>
        </p:sp>
        <p:sp>
          <p:nvSpPr>
            <p:cNvPr id="59" name="流程图: 数据 58">
              <a:extLst>
                <a:ext uri="{FF2B5EF4-FFF2-40B4-BE49-F238E27FC236}">
                  <a16:creationId xmlns:a16="http://schemas.microsoft.com/office/drawing/2014/main" id="{0DED29B4-85A0-41C4-9C16-990344852CE5}"/>
                </a:ext>
              </a:extLst>
            </p:cNvPr>
            <p:cNvSpPr/>
            <p:nvPr/>
          </p:nvSpPr>
          <p:spPr>
            <a:xfrm rot="784239">
              <a:off x="966984" y="-395707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endParaRPr>
            </a:p>
          </p:txBody>
        </p:sp>
        <p:sp>
          <p:nvSpPr>
            <p:cNvPr id="60" name="流程图: 数据 59">
              <a:extLst>
                <a:ext uri="{FF2B5EF4-FFF2-40B4-BE49-F238E27FC236}">
                  <a16:creationId xmlns:a16="http://schemas.microsoft.com/office/drawing/2014/main" id="{5B1BC282-A579-42A5-A536-B656D248F646}"/>
                </a:ext>
              </a:extLst>
            </p:cNvPr>
            <p:cNvSpPr/>
            <p:nvPr/>
          </p:nvSpPr>
          <p:spPr>
            <a:xfrm rot="784239">
              <a:off x="2181963" y="-480962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endParaRPr>
            </a:p>
          </p:txBody>
        </p:sp>
        <p:sp>
          <p:nvSpPr>
            <p:cNvPr id="61" name="流程图: 数据 60">
              <a:extLst>
                <a:ext uri="{FF2B5EF4-FFF2-40B4-BE49-F238E27FC236}">
                  <a16:creationId xmlns:a16="http://schemas.microsoft.com/office/drawing/2014/main" id="{91EB31F7-056E-4E8F-95F6-53D85D106ACB}"/>
                </a:ext>
              </a:extLst>
            </p:cNvPr>
            <p:cNvSpPr/>
            <p:nvPr/>
          </p:nvSpPr>
          <p:spPr>
            <a:xfrm rot="784239">
              <a:off x="3396942" y="-395708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endParaRPr>
            </a:p>
          </p:txBody>
        </p:sp>
        <p:sp>
          <p:nvSpPr>
            <p:cNvPr id="62" name="流程图: 数据 61">
              <a:extLst>
                <a:ext uri="{FF2B5EF4-FFF2-40B4-BE49-F238E27FC236}">
                  <a16:creationId xmlns:a16="http://schemas.microsoft.com/office/drawing/2014/main" id="{E2389AD3-617C-43C4-9DF8-3CC4293DE168}"/>
                </a:ext>
              </a:extLst>
            </p:cNvPr>
            <p:cNvSpPr/>
            <p:nvPr/>
          </p:nvSpPr>
          <p:spPr>
            <a:xfrm rot="784239">
              <a:off x="4611921" y="-342343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endParaRPr>
            </a:p>
          </p:txBody>
        </p:sp>
        <p:sp>
          <p:nvSpPr>
            <p:cNvPr id="63" name="流程图: 数据 62">
              <a:extLst>
                <a:ext uri="{FF2B5EF4-FFF2-40B4-BE49-F238E27FC236}">
                  <a16:creationId xmlns:a16="http://schemas.microsoft.com/office/drawing/2014/main" id="{6D17A71A-0785-469B-BC28-F33B6AAA7B36}"/>
                </a:ext>
              </a:extLst>
            </p:cNvPr>
            <p:cNvSpPr/>
            <p:nvPr/>
          </p:nvSpPr>
          <p:spPr>
            <a:xfrm rot="784239">
              <a:off x="5826900" y="-480962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endParaRPr>
            </a:p>
          </p:txBody>
        </p:sp>
        <p:sp>
          <p:nvSpPr>
            <p:cNvPr id="64" name="流程图: 数据 63">
              <a:extLst>
                <a:ext uri="{FF2B5EF4-FFF2-40B4-BE49-F238E27FC236}">
                  <a16:creationId xmlns:a16="http://schemas.microsoft.com/office/drawing/2014/main" id="{A367A29A-9F4A-496F-80E1-8D96635E3256}"/>
                </a:ext>
              </a:extLst>
            </p:cNvPr>
            <p:cNvSpPr/>
            <p:nvPr/>
          </p:nvSpPr>
          <p:spPr>
            <a:xfrm rot="784239">
              <a:off x="7041879" y="-480960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endParaRPr>
            </a:p>
          </p:txBody>
        </p:sp>
        <p:sp>
          <p:nvSpPr>
            <p:cNvPr id="65" name="流程图: 数据 64">
              <a:extLst>
                <a:ext uri="{FF2B5EF4-FFF2-40B4-BE49-F238E27FC236}">
                  <a16:creationId xmlns:a16="http://schemas.microsoft.com/office/drawing/2014/main" id="{E1FC5D0B-086A-4E95-B4F2-082116C1A3AE}"/>
                </a:ext>
              </a:extLst>
            </p:cNvPr>
            <p:cNvSpPr/>
            <p:nvPr/>
          </p:nvSpPr>
          <p:spPr>
            <a:xfrm rot="784239">
              <a:off x="8256858" y="-342342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endParaRPr>
            </a:p>
          </p:txBody>
        </p:sp>
        <p:sp>
          <p:nvSpPr>
            <p:cNvPr id="66" name="流程图: 数据 65">
              <a:extLst>
                <a:ext uri="{FF2B5EF4-FFF2-40B4-BE49-F238E27FC236}">
                  <a16:creationId xmlns:a16="http://schemas.microsoft.com/office/drawing/2014/main" id="{9A34A7CB-7323-40FE-8529-00296A690415}"/>
                </a:ext>
              </a:extLst>
            </p:cNvPr>
            <p:cNvSpPr/>
            <p:nvPr/>
          </p:nvSpPr>
          <p:spPr>
            <a:xfrm rot="784239">
              <a:off x="9471837" y="-517982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endParaRPr>
            </a:p>
          </p:txBody>
        </p:sp>
        <p:sp>
          <p:nvSpPr>
            <p:cNvPr id="67" name="流程图: 数据 66">
              <a:extLst>
                <a:ext uri="{FF2B5EF4-FFF2-40B4-BE49-F238E27FC236}">
                  <a16:creationId xmlns:a16="http://schemas.microsoft.com/office/drawing/2014/main" id="{2669B67A-E485-43B9-AB68-EA1CE34B4549}"/>
                </a:ext>
              </a:extLst>
            </p:cNvPr>
            <p:cNvSpPr/>
            <p:nvPr/>
          </p:nvSpPr>
          <p:spPr>
            <a:xfrm rot="784239">
              <a:off x="10686816" y="-395707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endParaRPr>
            </a:p>
          </p:txBody>
        </p:sp>
        <p:sp>
          <p:nvSpPr>
            <p:cNvPr id="68" name="流程图: 数据 67">
              <a:extLst>
                <a:ext uri="{FF2B5EF4-FFF2-40B4-BE49-F238E27FC236}">
                  <a16:creationId xmlns:a16="http://schemas.microsoft.com/office/drawing/2014/main" id="{C6295A17-45F0-4FB1-86F3-51CCBA0A1104}"/>
                </a:ext>
              </a:extLst>
            </p:cNvPr>
            <p:cNvSpPr/>
            <p:nvPr/>
          </p:nvSpPr>
          <p:spPr>
            <a:xfrm rot="784239">
              <a:off x="11901796" y="340893"/>
              <a:ext cx="773867" cy="7893965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16" name="PA-组合 15">
            <a:extLst>
              <a:ext uri="{FF2B5EF4-FFF2-40B4-BE49-F238E27FC236}">
                <a16:creationId xmlns:a16="http://schemas.microsoft.com/office/drawing/2014/main" id="{CA76E694-94CF-4E83-863C-958C5871F06D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672051" y="767295"/>
            <a:ext cx="10847898" cy="4831214"/>
            <a:chOff x="340802" y="861786"/>
            <a:chExt cx="11510396" cy="5126264"/>
          </a:xfrm>
        </p:grpSpPr>
        <p:grpSp>
          <p:nvGrpSpPr>
            <p:cNvPr id="21" name="组合 20">
              <a:extLst>
                <a:ext uri="{FF2B5EF4-FFF2-40B4-BE49-F238E27FC236}">
                  <a16:creationId xmlns:a16="http://schemas.microsoft.com/office/drawing/2014/main" id="{F85B07A5-F429-4BB2-9021-5FA9E9946284}"/>
                </a:ext>
              </a:extLst>
            </p:cNvPr>
            <p:cNvGrpSpPr/>
            <p:nvPr/>
          </p:nvGrpSpPr>
          <p:grpSpPr>
            <a:xfrm>
              <a:off x="340802" y="861786"/>
              <a:ext cx="11510396" cy="5126264"/>
              <a:chOff x="340802" y="1441115"/>
              <a:chExt cx="11510396" cy="4197685"/>
            </a:xfrm>
          </p:grpSpPr>
          <p:sp>
            <p:nvSpPr>
              <p:cNvPr id="32" name="PA-矩形 31">
                <a:extLst>
                  <a:ext uri="{FF2B5EF4-FFF2-40B4-BE49-F238E27FC236}">
                    <a16:creationId xmlns:a16="http://schemas.microsoft.com/office/drawing/2014/main" id="{D76F31C0-0EE9-496E-B9B1-E696A545E2B1}"/>
                  </a:ext>
                </a:extLst>
              </p:cNvPr>
              <p:cNvSpPr/>
              <p:nvPr>
                <p:custDataLst>
                  <p:tags r:id="rId3"/>
                </p:custDataLst>
              </p:nvPr>
            </p:nvSpPr>
            <p:spPr>
              <a:xfrm>
                <a:off x="971551" y="1441115"/>
                <a:ext cx="10248900" cy="4191000"/>
              </a:xfrm>
              <a:prstGeom prst="rect">
                <a:avLst/>
              </a:prstGeom>
              <a:pattFill prst="ltHorz">
                <a:fgClr>
                  <a:schemeClr val="bg1">
                    <a:lumMod val="95000"/>
                  </a:schemeClr>
                </a:fgClr>
                <a:bgClr>
                  <a:schemeClr val="bg1"/>
                </a:bgClr>
              </a:patt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  <a:sym typeface="微软雅黑" panose="020b0503020204020204" pitchFamily="34" charset="-122"/>
                </a:endParaRPr>
              </a:p>
            </p:txBody>
          </p:sp>
          <p:pic>
            <p:nvPicPr>
              <p:cNvPr id="33" name="PA-图片 15">
                <a:extLst>
                  <a:ext uri="{FF2B5EF4-FFF2-40B4-BE49-F238E27FC236}">
                    <a16:creationId xmlns:a16="http://schemas.microsoft.com/office/drawing/2014/main" id="{983DC3BE-55A5-4238-B866-B9720F63092F}"/>
                  </a:ext>
                </a:extLst>
              </p:cNvPr>
              <p:cNvPicPr>
                <a:picLocks noChangeAspect="1"/>
              </p:cNvPicPr>
              <p:nvPr>
                <p:custDataLst>
                  <p:tags r:id="rId5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 flipH="1">
                <a:off x="11220450" y="1447800"/>
                <a:ext cx="630748" cy="4191000"/>
              </a:xfrm>
              <a:prstGeom prst="rect">
                <a:avLst/>
              </a:prstGeom>
            </p:spPr>
          </p:pic>
          <p:pic>
            <p:nvPicPr>
              <p:cNvPr id="34" name="PA-图片 15">
                <a:extLst>
                  <a:ext uri="{FF2B5EF4-FFF2-40B4-BE49-F238E27FC236}">
                    <a16:creationId xmlns:a16="http://schemas.microsoft.com/office/drawing/2014/main" id="{E9A8FA85-1A26-465F-A66D-91309A9998E8}"/>
                  </a:ext>
                </a:extLst>
              </p:cNvPr>
              <p:cNvPicPr>
                <a:picLocks noChangeAspect="1"/>
              </p:cNvPicPr>
              <p:nvPr>
                <p:custDataLst>
                  <p:tags r:id="rId6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>
                <a:off x="340802" y="1447800"/>
                <a:ext cx="630748" cy="4191000"/>
              </a:xfrm>
              <a:prstGeom prst="rect">
                <a:avLst/>
              </a:prstGeom>
            </p:spPr>
          </p:pic>
        </p:grpSp>
        <p:sp>
          <p:nvSpPr>
            <p:cNvPr id="22" name="PA-矩形: 圆角 15">
              <a:extLst>
                <a:ext uri="{FF2B5EF4-FFF2-40B4-BE49-F238E27FC236}">
                  <a16:creationId xmlns:a16="http://schemas.microsoft.com/office/drawing/2014/main" id="{28910C4B-918F-4AD5-BA39-A2FBEC881C19}"/>
                </a:ext>
              </a:extLst>
            </p:cNvPr>
            <p:cNvSpPr/>
            <p:nvPr>
              <p:custDataLst>
                <p:tags r:id="rId7"/>
              </p:custDataLst>
            </p:nvPr>
          </p:nvSpPr>
          <p:spPr>
            <a:xfrm>
              <a:off x="1257286" y="1159261"/>
              <a:ext cx="9576707" cy="4441370"/>
            </a:xfrm>
            <a:custGeom>
              <a:gdLst>
                <a:gd name="connsiteX0" fmla="*/ 0 w 9576707"/>
                <a:gd name="connsiteY0" fmla="*/ 54451 h 4441370"/>
                <a:gd name="connsiteX1" fmla="*/ 54451 w 9576707"/>
                <a:gd name="connsiteY1" fmla="*/ 0 h 4441370"/>
                <a:gd name="connsiteX2" fmla="*/ 835545 w 9576707"/>
                <a:gd name="connsiteY2" fmla="*/ 0 h 4441370"/>
                <a:gd name="connsiteX3" fmla="*/ 1332605 w 9576707"/>
                <a:gd name="connsiteY3" fmla="*/ 0 h 4441370"/>
                <a:gd name="connsiteX4" fmla="*/ 1734986 w 9576707"/>
                <a:gd name="connsiteY4" fmla="*/ 0 h 4441370"/>
                <a:gd name="connsiteX5" fmla="*/ 2421402 w 9576707"/>
                <a:gd name="connsiteY5" fmla="*/ 0 h 4441370"/>
                <a:gd name="connsiteX6" fmla="*/ 2918462 w 9576707"/>
                <a:gd name="connsiteY6" fmla="*/ 0 h 4441370"/>
                <a:gd name="connsiteX7" fmla="*/ 3699556 w 9576707"/>
                <a:gd name="connsiteY7" fmla="*/ 0 h 4441370"/>
                <a:gd name="connsiteX8" fmla="*/ 4101938 w 9576707"/>
                <a:gd name="connsiteY8" fmla="*/ 0 h 4441370"/>
                <a:gd name="connsiteX9" fmla="*/ 4883032 w 9576707"/>
                <a:gd name="connsiteY9" fmla="*/ 0 h 4441370"/>
                <a:gd name="connsiteX10" fmla="*/ 5190735 w 9576707"/>
                <a:gd name="connsiteY10" fmla="*/ 0 h 4441370"/>
                <a:gd name="connsiteX11" fmla="*/ 5782473 w 9576707"/>
                <a:gd name="connsiteY11" fmla="*/ 0 h 4441370"/>
                <a:gd name="connsiteX12" fmla="*/ 6374211 w 9576707"/>
                <a:gd name="connsiteY12" fmla="*/ 0 h 4441370"/>
                <a:gd name="connsiteX13" fmla="*/ 6871271 w 9576707"/>
                <a:gd name="connsiteY13" fmla="*/ 0 h 4441370"/>
                <a:gd name="connsiteX14" fmla="*/ 7652365 w 9576707"/>
                <a:gd name="connsiteY14" fmla="*/ 0 h 4441370"/>
                <a:gd name="connsiteX15" fmla="*/ 8433458 w 9576707"/>
                <a:gd name="connsiteY15" fmla="*/ 0 h 4441370"/>
                <a:gd name="connsiteX16" fmla="*/ 8835840 w 9576707"/>
                <a:gd name="connsiteY16" fmla="*/ 0 h 4441370"/>
                <a:gd name="connsiteX17" fmla="*/ 9522256 w 9576707"/>
                <a:gd name="connsiteY17" fmla="*/ 0 h 4441370"/>
                <a:gd name="connsiteX18" fmla="*/ 9576707 w 9576707"/>
                <a:gd name="connsiteY18" fmla="*/ 54451 h 4441370"/>
                <a:gd name="connsiteX19" fmla="*/ 9576707 w 9576707"/>
                <a:gd name="connsiteY19" fmla="*/ 639334 h 4441370"/>
                <a:gd name="connsiteX20" fmla="*/ 9576707 w 9576707"/>
                <a:gd name="connsiteY20" fmla="*/ 1094243 h 4441370"/>
                <a:gd name="connsiteX21" fmla="*/ 9576707 w 9576707"/>
                <a:gd name="connsiteY21" fmla="*/ 1722451 h 4441370"/>
                <a:gd name="connsiteX22" fmla="*/ 9576707 w 9576707"/>
                <a:gd name="connsiteY22" fmla="*/ 2264010 h 4441370"/>
                <a:gd name="connsiteX23" fmla="*/ 9576707 w 9576707"/>
                <a:gd name="connsiteY23" fmla="*/ 2718919 h 4441370"/>
                <a:gd name="connsiteX24" fmla="*/ 9576707 w 9576707"/>
                <a:gd name="connsiteY24" fmla="*/ 3260477 h 4441370"/>
                <a:gd name="connsiteX25" fmla="*/ 9576707 w 9576707"/>
                <a:gd name="connsiteY25" fmla="*/ 3672062 h 4441370"/>
                <a:gd name="connsiteX26" fmla="*/ 9576707 w 9576707"/>
                <a:gd name="connsiteY26" fmla="*/ 4386919 h 4441370"/>
                <a:gd name="connsiteX27" fmla="*/ 9522256 w 9576707"/>
                <a:gd name="connsiteY27" fmla="*/ 4441370 h 4441370"/>
                <a:gd name="connsiteX28" fmla="*/ 8835840 w 9576707"/>
                <a:gd name="connsiteY28" fmla="*/ 4441370 h 4441370"/>
                <a:gd name="connsiteX29" fmla="*/ 8433458 w 9576707"/>
                <a:gd name="connsiteY29" fmla="*/ 4441370 h 4441370"/>
                <a:gd name="connsiteX30" fmla="*/ 7747043 w 9576707"/>
                <a:gd name="connsiteY30" fmla="*/ 4441370 h 4441370"/>
                <a:gd name="connsiteX31" fmla="*/ 7439339 w 9576707"/>
                <a:gd name="connsiteY31" fmla="*/ 4441370 h 4441370"/>
                <a:gd name="connsiteX32" fmla="*/ 6752923 w 9576707"/>
                <a:gd name="connsiteY32" fmla="*/ 4441370 h 4441370"/>
                <a:gd name="connsiteX33" fmla="*/ 6350541 w 9576707"/>
                <a:gd name="connsiteY33" fmla="*/ 4441370 h 4441370"/>
                <a:gd name="connsiteX34" fmla="*/ 6042838 w 9576707"/>
                <a:gd name="connsiteY34" fmla="*/ 4441370 h 4441370"/>
                <a:gd name="connsiteX35" fmla="*/ 5640456 w 9576707"/>
                <a:gd name="connsiteY35" fmla="*/ 4441370 h 4441370"/>
                <a:gd name="connsiteX36" fmla="*/ 4954040 w 9576707"/>
                <a:gd name="connsiteY36" fmla="*/ 4441370 h 4441370"/>
                <a:gd name="connsiteX37" fmla="*/ 4551658 w 9576707"/>
                <a:gd name="connsiteY37" fmla="*/ 4441370 h 4441370"/>
                <a:gd name="connsiteX38" fmla="*/ 4243955 w 9576707"/>
                <a:gd name="connsiteY38" fmla="*/ 4441370 h 4441370"/>
                <a:gd name="connsiteX39" fmla="*/ 3841573 w 9576707"/>
                <a:gd name="connsiteY39" fmla="*/ 4441370 h 4441370"/>
                <a:gd name="connsiteX40" fmla="*/ 3344513 w 9576707"/>
                <a:gd name="connsiteY40" fmla="*/ 4441370 h 4441370"/>
                <a:gd name="connsiteX41" fmla="*/ 2752775 w 9576707"/>
                <a:gd name="connsiteY41" fmla="*/ 4441370 h 4441370"/>
                <a:gd name="connsiteX42" fmla="*/ 2350394 w 9576707"/>
                <a:gd name="connsiteY42" fmla="*/ 4441370 h 4441370"/>
                <a:gd name="connsiteX43" fmla="*/ 1569300 w 9576707"/>
                <a:gd name="connsiteY43" fmla="*/ 4441370 h 4441370"/>
                <a:gd name="connsiteX44" fmla="*/ 977562 w 9576707"/>
                <a:gd name="connsiteY44" fmla="*/ 4441370 h 4441370"/>
                <a:gd name="connsiteX45" fmla="*/ 54451 w 9576707"/>
                <a:gd name="connsiteY45" fmla="*/ 4441370 h 4441370"/>
                <a:gd name="connsiteX46" fmla="*/ 0 w 9576707"/>
                <a:gd name="connsiteY46" fmla="*/ 4386919 h 4441370"/>
                <a:gd name="connsiteX47" fmla="*/ 0 w 9576707"/>
                <a:gd name="connsiteY47" fmla="*/ 3758711 h 4441370"/>
                <a:gd name="connsiteX48" fmla="*/ 0 w 9576707"/>
                <a:gd name="connsiteY48" fmla="*/ 3303802 h 4441370"/>
                <a:gd name="connsiteX49" fmla="*/ 0 w 9576707"/>
                <a:gd name="connsiteY49" fmla="*/ 2762244 h 4441370"/>
                <a:gd name="connsiteX50" fmla="*/ 0 w 9576707"/>
                <a:gd name="connsiteY50" fmla="*/ 2350659 h 4441370"/>
                <a:gd name="connsiteX51" fmla="*/ 0 w 9576707"/>
                <a:gd name="connsiteY51" fmla="*/ 1722451 h 4441370"/>
                <a:gd name="connsiteX52" fmla="*/ 0 w 9576707"/>
                <a:gd name="connsiteY52" fmla="*/ 1180893 h 4441370"/>
                <a:gd name="connsiteX53" fmla="*/ 0 w 9576707"/>
                <a:gd name="connsiteY53" fmla="*/ 552685 h 4441370"/>
                <a:gd name="connsiteX54" fmla="*/ 0 w 9576707"/>
                <a:gd name="connsiteY54" fmla="*/ 54451 h 444137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576707" h="4441370" extrusionOk="0">
                  <a:moveTo>
                    <a:pt x="0" y="54451"/>
                  </a:moveTo>
                  <a:cubicBezTo>
                    <a:pt x="-5723" y="20849"/>
                    <a:pt x="21344" y="1139"/>
                    <a:pt x="54451" y="0"/>
                  </a:cubicBezTo>
                  <a:cubicBezTo>
                    <a:pt x="400097" y="-59669"/>
                    <a:pt x="593638" y="86715"/>
                    <a:pt x="835545" y="0"/>
                  </a:cubicBezTo>
                  <a:cubicBezTo>
                    <a:pt x="1077452" y="-86715"/>
                    <a:pt x="1201342" y="48968"/>
                    <a:pt x="1332605" y="0"/>
                  </a:cubicBezTo>
                  <a:cubicBezTo>
                    <a:pt x="1463868" y="-48968"/>
                    <a:pt x="1600662" y="27761"/>
                    <a:pt x="1734986" y="0"/>
                  </a:cubicBezTo>
                  <a:cubicBezTo>
                    <a:pt x="1869310" y="-27761"/>
                    <a:pt x="2236067" y="29722"/>
                    <a:pt x="2421402" y="0"/>
                  </a:cubicBezTo>
                  <a:cubicBezTo>
                    <a:pt x="2606737" y="-29722"/>
                    <a:pt x="2720915" y="41328"/>
                    <a:pt x="2918462" y="0"/>
                  </a:cubicBezTo>
                  <a:cubicBezTo>
                    <a:pt x="3116009" y="-41328"/>
                    <a:pt x="3376817" y="68852"/>
                    <a:pt x="3699556" y="0"/>
                  </a:cubicBezTo>
                  <a:cubicBezTo>
                    <a:pt x="4022295" y="-68852"/>
                    <a:pt x="3998573" y="36290"/>
                    <a:pt x="4101938" y="0"/>
                  </a:cubicBezTo>
                  <a:cubicBezTo>
                    <a:pt x="4205303" y="-36290"/>
                    <a:pt x="4612218" y="37261"/>
                    <a:pt x="4883032" y="0"/>
                  </a:cubicBezTo>
                  <a:cubicBezTo>
                    <a:pt x="5153846" y="-37261"/>
                    <a:pt x="5064671" y="20823"/>
                    <a:pt x="5190735" y="0"/>
                  </a:cubicBezTo>
                  <a:cubicBezTo>
                    <a:pt x="5316799" y="-20823"/>
                    <a:pt x="5643619" y="49126"/>
                    <a:pt x="5782473" y="0"/>
                  </a:cubicBezTo>
                  <a:cubicBezTo>
                    <a:pt x="5921327" y="-49126"/>
                    <a:pt x="6125676" y="66654"/>
                    <a:pt x="6374211" y="0"/>
                  </a:cubicBezTo>
                  <a:cubicBezTo>
                    <a:pt x="6622746" y="-66654"/>
                    <a:pt x="6743360" y="39740"/>
                    <a:pt x="6871271" y="0"/>
                  </a:cubicBezTo>
                  <a:cubicBezTo>
                    <a:pt x="6999182" y="-39740"/>
                    <a:pt x="7349718" y="34855"/>
                    <a:pt x="7652365" y="0"/>
                  </a:cubicBezTo>
                  <a:cubicBezTo>
                    <a:pt x="7955012" y="-34855"/>
                    <a:pt x="8219640" y="56896"/>
                    <a:pt x="8433458" y="0"/>
                  </a:cubicBezTo>
                  <a:cubicBezTo>
                    <a:pt x="8647276" y="-56896"/>
                    <a:pt x="8754404" y="16816"/>
                    <a:pt x="8835840" y="0"/>
                  </a:cubicBezTo>
                  <a:cubicBezTo>
                    <a:pt x="8917276" y="-16816"/>
                    <a:pt x="9368140" y="28396"/>
                    <a:pt x="9522256" y="0"/>
                  </a:cubicBezTo>
                  <a:cubicBezTo>
                    <a:pt x="9551974" y="-722"/>
                    <a:pt x="9577009" y="20295"/>
                    <a:pt x="9576707" y="54451"/>
                  </a:cubicBezTo>
                  <a:cubicBezTo>
                    <a:pt x="9601128" y="313634"/>
                    <a:pt x="9539783" y="512142"/>
                    <a:pt x="9576707" y="639334"/>
                  </a:cubicBezTo>
                  <a:cubicBezTo>
                    <a:pt x="9613631" y="766526"/>
                    <a:pt x="9573047" y="897326"/>
                    <a:pt x="9576707" y="1094243"/>
                  </a:cubicBezTo>
                  <a:cubicBezTo>
                    <a:pt x="9580367" y="1291160"/>
                    <a:pt x="9517134" y="1435150"/>
                    <a:pt x="9576707" y="1722451"/>
                  </a:cubicBezTo>
                  <a:cubicBezTo>
                    <a:pt x="9636280" y="2009752"/>
                    <a:pt x="9551023" y="2154956"/>
                    <a:pt x="9576707" y="2264010"/>
                  </a:cubicBezTo>
                  <a:cubicBezTo>
                    <a:pt x="9602391" y="2373064"/>
                    <a:pt x="9573404" y="2620843"/>
                    <a:pt x="9576707" y="2718919"/>
                  </a:cubicBezTo>
                  <a:cubicBezTo>
                    <a:pt x="9580010" y="2816995"/>
                    <a:pt x="9528272" y="2999236"/>
                    <a:pt x="9576707" y="3260477"/>
                  </a:cubicBezTo>
                  <a:cubicBezTo>
                    <a:pt x="9625142" y="3521718"/>
                    <a:pt x="9532245" y="3531350"/>
                    <a:pt x="9576707" y="3672062"/>
                  </a:cubicBezTo>
                  <a:cubicBezTo>
                    <a:pt x="9621169" y="3812774"/>
                    <a:pt x="9505296" y="4208415"/>
                    <a:pt x="9576707" y="4386919"/>
                  </a:cubicBezTo>
                  <a:cubicBezTo>
                    <a:pt x="9575333" y="4419750"/>
                    <a:pt x="9549633" y="4437794"/>
                    <a:pt x="9522256" y="4441370"/>
                  </a:cubicBezTo>
                  <a:cubicBezTo>
                    <a:pt x="9347474" y="4476053"/>
                    <a:pt x="9110152" y="4430868"/>
                    <a:pt x="8835840" y="4441370"/>
                  </a:cubicBezTo>
                  <a:cubicBezTo>
                    <a:pt x="8561528" y="4451872"/>
                    <a:pt x="8573012" y="4413864"/>
                    <a:pt x="8433458" y="4441370"/>
                  </a:cubicBezTo>
                  <a:cubicBezTo>
                    <a:pt x="8293904" y="4468876"/>
                    <a:pt x="8024503" y="4399619"/>
                    <a:pt x="7747043" y="4441370"/>
                  </a:cubicBezTo>
                  <a:cubicBezTo>
                    <a:pt x="7469583" y="4483121"/>
                    <a:pt x="7553465" y="4434231"/>
                    <a:pt x="7439339" y="4441370"/>
                  </a:cubicBezTo>
                  <a:cubicBezTo>
                    <a:pt x="7325213" y="4448509"/>
                    <a:pt x="6999190" y="4432437"/>
                    <a:pt x="6752923" y="4441370"/>
                  </a:cubicBezTo>
                  <a:cubicBezTo>
                    <a:pt x="6506656" y="4450303"/>
                    <a:pt x="6481806" y="4409667"/>
                    <a:pt x="6350541" y="4441370"/>
                  </a:cubicBezTo>
                  <a:cubicBezTo>
                    <a:pt x="6219276" y="4473073"/>
                    <a:pt x="6121962" y="4420617"/>
                    <a:pt x="6042838" y="4441370"/>
                  </a:cubicBezTo>
                  <a:cubicBezTo>
                    <a:pt x="5963714" y="4462123"/>
                    <a:pt x="5796582" y="4437467"/>
                    <a:pt x="5640456" y="4441370"/>
                  </a:cubicBezTo>
                  <a:cubicBezTo>
                    <a:pt x="5484330" y="4445273"/>
                    <a:pt x="5161470" y="4433121"/>
                    <a:pt x="4954040" y="4441370"/>
                  </a:cubicBezTo>
                  <a:cubicBezTo>
                    <a:pt x="4746610" y="4449619"/>
                    <a:pt x="4749035" y="4424295"/>
                    <a:pt x="4551658" y="4441370"/>
                  </a:cubicBezTo>
                  <a:cubicBezTo>
                    <a:pt x="4354281" y="4458445"/>
                    <a:pt x="4350864" y="4421028"/>
                    <a:pt x="4243955" y="4441370"/>
                  </a:cubicBezTo>
                  <a:cubicBezTo>
                    <a:pt x="4137046" y="4461712"/>
                    <a:pt x="4039577" y="4438749"/>
                    <a:pt x="3841573" y="4441370"/>
                  </a:cubicBezTo>
                  <a:cubicBezTo>
                    <a:pt x="3643569" y="4443991"/>
                    <a:pt x="3516546" y="4389904"/>
                    <a:pt x="3344513" y="4441370"/>
                  </a:cubicBezTo>
                  <a:cubicBezTo>
                    <a:pt x="3172480" y="4492836"/>
                    <a:pt x="2960418" y="4425839"/>
                    <a:pt x="2752775" y="4441370"/>
                  </a:cubicBezTo>
                  <a:cubicBezTo>
                    <a:pt x="2545132" y="4456901"/>
                    <a:pt x="2501517" y="4435299"/>
                    <a:pt x="2350394" y="4441370"/>
                  </a:cubicBezTo>
                  <a:cubicBezTo>
                    <a:pt x="2199271" y="4447441"/>
                    <a:pt x="1907307" y="4431356"/>
                    <a:pt x="1569300" y="4441370"/>
                  </a:cubicBezTo>
                  <a:cubicBezTo>
                    <a:pt x="1231293" y="4451384"/>
                    <a:pt x="1245340" y="4436942"/>
                    <a:pt x="977562" y="4441370"/>
                  </a:cubicBezTo>
                  <a:cubicBezTo>
                    <a:pt x="709784" y="4445798"/>
                    <a:pt x="392966" y="4352604"/>
                    <a:pt x="54451" y="4441370"/>
                  </a:cubicBezTo>
                  <a:cubicBezTo>
                    <a:pt x="20476" y="4436905"/>
                    <a:pt x="1552" y="4415312"/>
                    <a:pt x="0" y="4386919"/>
                  </a:cubicBezTo>
                  <a:cubicBezTo>
                    <a:pt x="-11749" y="4160362"/>
                    <a:pt x="29710" y="3939141"/>
                    <a:pt x="0" y="3758711"/>
                  </a:cubicBezTo>
                  <a:cubicBezTo>
                    <a:pt x="-29710" y="3578281"/>
                    <a:pt x="17216" y="3521749"/>
                    <a:pt x="0" y="3303802"/>
                  </a:cubicBezTo>
                  <a:cubicBezTo>
                    <a:pt x="-17216" y="3085855"/>
                    <a:pt x="35035" y="3018365"/>
                    <a:pt x="0" y="2762244"/>
                  </a:cubicBezTo>
                  <a:cubicBezTo>
                    <a:pt x="-35035" y="2506123"/>
                    <a:pt x="47611" y="2504116"/>
                    <a:pt x="0" y="2350659"/>
                  </a:cubicBezTo>
                  <a:cubicBezTo>
                    <a:pt x="-47611" y="2197203"/>
                    <a:pt x="64939" y="1919451"/>
                    <a:pt x="0" y="1722451"/>
                  </a:cubicBezTo>
                  <a:cubicBezTo>
                    <a:pt x="-64939" y="1525451"/>
                    <a:pt x="22848" y="1441418"/>
                    <a:pt x="0" y="1180893"/>
                  </a:cubicBezTo>
                  <a:cubicBezTo>
                    <a:pt x="-22848" y="920368"/>
                    <a:pt x="49450" y="736306"/>
                    <a:pt x="0" y="552685"/>
                  </a:cubicBezTo>
                  <a:cubicBezTo>
                    <a:pt x="-49450" y="369064"/>
                    <a:pt x="32172" y="263709"/>
                    <a:pt x="0" y="54451"/>
                  </a:cubicBezTo>
                  <a:close/>
                </a:path>
              </a:pathLst>
            </a:custGeom>
            <a:noFill/>
            <a:ln w="53975">
              <a:solidFill>
                <a:srgbClr val="FFC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endParaRPr>
            </a:p>
          </p:txBody>
        </p:sp>
      </p:grpSp>
      <p:pic>
        <p:nvPicPr>
          <p:cNvPr id="3" name="PA-图片 2">
            <a:extLst>
              <a:ext uri="{FF2B5EF4-FFF2-40B4-BE49-F238E27FC236}">
                <a16:creationId xmlns:a16="http://schemas.microsoft.com/office/drawing/2014/main" id="{96557405-2154-4E4B-9E1F-470FF4BD2358}"/>
              </a:ext>
            </a:extLst>
          </p:cNvPr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1643" y="4251028"/>
            <a:ext cx="6094241" cy="2610443"/>
          </a:xfrm>
          <a:prstGeom prst="rect">
            <a:avLst/>
          </a:prstGeom>
        </p:spPr>
      </p:pic>
      <p:grpSp>
        <p:nvGrpSpPr>
          <p:cNvPr id="9" name="组合 8">
            <a:extLst>
              <a:ext uri="{FF2B5EF4-FFF2-40B4-BE49-F238E27FC236}">
                <a16:creationId xmlns:a16="http://schemas.microsoft.com/office/drawing/2014/main" id="{CF0C7A49-94CE-467B-A286-C880F6AA022A}"/>
              </a:ext>
            </a:extLst>
          </p:cNvPr>
          <p:cNvGrpSpPr/>
          <p:nvPr/>
        </p:nvGrpSpPr>
        <p:grpSpPr>
          <a:xfrm>
            <a:off x="3072674" y="1586401"/>
            <a:ext cx="5539645" cy="2775244"/>
            <a:chOff x="3072674" y="1586401"/>
            <a:chExt cx="5539645" cy="2775244"/>
          </a:xfrm>
        </p:grpSpPr>
        <p:sp>
          <p:nvSpPr>
            <p:cNvPr id="69" name="矩形 68">
              <a:extLst>
                <a:ext uri="{FF2B5EF4-FFF2-40B4-BE49-F238E27FC236}">
                  <a16:creationId xmlns:a16="http://schemas.microsoft.com/office/drawing/2014/main" id="{59D67242-4513-42DE-AE9E-75EBDF20A8DC}"/>
                </a:ext>
              </a:extLst>
            </p:cNvPr>
            <p:cNvSpPr/>
            <p:nvPr>
              <p:custDataLst>
                <p:tags r:id="rId10"/>
              </p:custDataLst>
            </p:nvPr>
          </p:nvSpPr>
          <p:spPr>
            <a:xfrm>
              <a:off x="3636554" y="3479092"/>
              <a:ext cx="4884420" cy="338554"/>
            </a:xfrm>
            <a:prstGeom prst="rect">
              <a:avLst/>
            </a:prstGeom>
          </p:spPr>
          <p:txBody>
            <a:bodyPr wrap="square" lIns="91440" tIns="45720" rIns="91440" bIns="45720">
              <a:spAutoFit/>
            </a:bodyPr>
            <a:lstStyle/>
            <a:p>
              <a:pPr marL="0" marR="0" lvl="0" indent="0" algn="dist" defTabSz="3429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600" b="0" i="0" u="none" strike="noStrike" kern="120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X知识科普</a:t>
              </a: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70" name="矩形 69">
              <a:extLst>
                <a:ext uri="{FF2B5EF4-FFF2-40B4-BE49-F238E27FC236}">
                  <a16:creationId xmlns:a16="http://schemas.microsoft.com/office/drawing/2014/main" id="{C3386BF4-5238-4EF3-98BD-1ADBCE80D674}"/>
                </a:ext>
              </a:extLst>
            </p:cNvPr>
            <p:cNvSpPr/>
            <p:nvPr/>
          </p:nvSpPr>
          <p:spPr bwMode="auto">
            <a:xfrm>
              <a:off x="3296602" y="2174929"/>
              <a:ext cx="5224372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dist" defTabSz="3429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5400" b="1" i="0" u="none" strike="noStrike" kern="100" cap="none" spc="0" normalizeH="0" baseline="0" noProof="0" smtClean="0">
                  <a:ln>
                    <a:noFill/>
                  </a:ln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动物</a:t>
              </a:r>
              <a:r>
                <a:rPr kumimoji="0" lang="zh-CN" altLang="en-US" sz="5400" b="1" i="0" u="none" strike="noStrike" kern="100" cap="none" spc="0" normalizeH="0" baseline="0" noProof="0">
                  <a:ln>
                    <a:noFill/>
                  </a:ln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的运动</a:t>
              </a:r>
            </a:p>
          </p:txBody>
        </p:sp>
        <p:sp>
          <p:nvSpPr>
            <p:cNvPr id="71" name="矩形 70">
              <a:extLst>
                <a:ext uri="{FF2B5EF4-FFF2-40B4-BE49-F238E27FC236}">
                  <a16:creationId xmlns:a16="http://schemas.microsoft.com/office/drawing/2014/main" id="{F9FE2C7E-A42A-4FE8-8C67-89EF4160EE57}"/>
                </a:ext>
              </a:extLst>
            </p:cNvPr>
            <p:cNvSpPr/>
            <p:nvPr>
              <p:custDataLst>
                <p:tags r:id="rId11"/>
              </p:custDataLst>
            </p:nvPr>
          </p:nvSpPr>
          <p:spPr>
            <a:xfrm>
              <a:off x="3072674" y="3573014"/>
              <a:ext cx="3472717" cy="5219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3429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cxnSp>
          <p:nvCxnSpPr>
            <p:cNvPr id="72" name="直接连接符 71">
              <a:extLst>
                <a:ext uri="{FF2B5EF4-FFF2-40B4-BE49-F238E27FC236}">
                  <a16:creationId xmlns:a16="http://schemas.microsoft.com/office/drawing/2014/main" id="{D0D55683-A409-4F3A-9905-F4A4883DB2AB}"/>
                </a:ext>
              </a:extLst>
            </p:cNvPr>
            <p:cNvCxnSpPr/>
            <p:nvPr>
              <p:custDataLst>
                <p:tags r:id="rId12"/>
              </p:custDataLst>
            </p:nvPr>
          </p:nvCxnSpPr>
          <p:spPr>
            <a:xfrm>
              <a:off x="3296602" y="3182902"/>
              <a:ext cx="5315717" cy="0"/>
            </a:xfrm>
            <a:prstGeom prst="line">
              <a:avLst/>
            </a:prstGeom>
            <a:noFill/>
            <a:ln w="635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</p:cxnSp>
        <p:sp>
          <p:nvSpPr>
            <p:cNvPr id="73" name="矩形 72">
              <a:extLst>
                <a:ext uri="{FF2B5EF4-FFF2-40B4-BE49-F238E27FC236}">
                  <a16:creationId xmlns:a16="http://schemas.microsoft.com/office/drawing/2014/main" id="{F88E33E6-A9AD-4546-8CC2-3F96ACD42747}"/>
                </a:ext>
              </a:extLst>
            </p:cNvPr>
            <p:cNvSpPr/>
            <p:nvPr>
              <p:custDataLst>
                <p:tags r:id="rId13"/>
              </p:custDataLst>
            </p:nvPr>
          </p:nvSpPr>
          <p:spPr bwMode="auto">
            <a:xfrm>
              <a:off x="4567376" y="1586401"/>
              <a:ext cx="3057247" cy="523220"/>
            </a:xfrm>
            <a:prstGeom prst="rect">
              <a:avLst/>
            </a:prstGeom>
          </p:spPr>
          <p:txBody>
            <a:bodyPr wrap="none" lIns="91440" tIns="45720" rIns="91440" bIns="45720">
              <a:spAutoFit/>
            </a:bodyPr>
            <a:lstStyle/>
            <a:p>
              <a:pPr marL="0" marR="0" lvl="0" indent="0" algn="l" defTabSz="3429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1" i="0" u="none" strike="noStrike" kern="10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动物</a:t>
              </a:r>
              <a:r>
                <a:rPr kumimoji="0" lang="zh-CN" altLang="en-US" sz="2800" b="1" i="0" u="none" strike="noStrike" kern="1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的运动和行为</a:t>
              </a:r>
            </a:p>
          </p:txBody>
        </p:sp>
        <p:sp>
          <p:nvSpPr>
            <p:cNvPr id="74" name="文本框 73">
              <a:extLst>
                <a:ext uri="{FF2B5EF4-FFF2-40B4-BE49-F238E27FC236}">
                  <a16:creationId xmlns:a16="http://schemas.microsoft.com/office/drawing/2014/main" id="{A2366D2E-847A-4D25-915C-137C06F5EEBC}"/>
                </a:ext>
              </a:extLst>
            </p:cNvPr>
            <p:cNvSpPr txBox="1"/>
            <p:nvPr>
              <p:custDataLst>
                <p:tags r:id="rId14"/>
              </p:custDataLst>
            </p:nvPr>
          </p:nvSpPr>
          <p:spPr>
            <a:xfrm>
              <a:off x="4501992" y="4053868"/>
              <a:ext cx="281359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  <a:sym typeface="微软雅黑" panose="020b0503020204020204" pitchFamily="34" charset="-122"/>
                </a:rPr>
                <a:t>老师</a:t>
              </a:r>
              <a:r>
                <a:rPr kumimoji="0" lang="zh-CN" altLang="en-US" sz="1400" b="0" i="0" u="none" strike="noStrike" kern="120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  <a:sym typeface="微软雅黑" panose="020b0503020204020204" pitchFamily="34" charset="-122"/>
                </a:rPr>
                <a:t>：</a:t>
              </a:r>
              <a:r>
                <a:rPr lang="zh-CN" altLang="en-US" sz="14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绿优格</a:t>
              </a:r>
              <a:r>
                <a:rPr kumimoji="0" lang="en-US" altLang="zh-CN" sz="1400" b="0" i="0" u="none" strike="noStrike" kern="120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  <a:sym typeface="微软雅黑" panose="020b0503020204020204" pitchFamily="34" charset="-122"/>
                </a:rPr>
                <a:t>    </a:t>
              </a:r>
              <a:r>
                <a:rPr kumimoji="0" lang="zh-CN" alt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  <a:sym typeface="微软雅黑" panose="020b0503020204020204" pitchFamily="34" charset="-122"/>
                </a:rPr>
                <a:t>授课时间：</a:t>
              </a:r>
              <a:r>
                <a:rPr kumimoji="0" lang="en-US" altLang="zh-CN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  <a:sym typeface="微软雅黑" panose="020b0503020204020204" pitchFamily="34" charset="-122"/>
                </a:rPr>
                <a:t>20XX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2541015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spd="slow" p14:dur="2000" advTm="9000">
        <p15:prstTrans prst="wind"/>
      </p:transition>
    </mc:Choice>
    <mc:Fallback>
      <p:transition spd="slow" advTm="9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14="http://schemas.microsoft.com/office/drawing/2010/main" xmlns:a16="http://schemas.microsoft.com/office/drawing/2014/main" xmlns:mc="http://schemas.openxmlformats.org/markup-compatibility/2006"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0721" name="TOP-PPT-1-图片-Picture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0463" y="2315473"/>
            <a:ext cx="3530374" cy="2340958"/>
          </a:xfrm>
          <a:custGeom>
            <a:gdLst>
              <a:gd name="connsiteX0" fmla="*/ 0 w 3282796"/>
              <a:gd name="connsiteY0" fmla="*/ 0 h 4716212"/>
              <a:gd name="connsiteX1" fmla="*/ 3282796 w 3282796"/>
              <a:gd name="connsiteY1" fmla="*/ 0 h 4716212"/>
              <a:gd name="connsiteX2" fmla="*/ 3282796 w 3282796"/>
              <a:gd name="connsiteY2" fmla="*/ 4716212 h 4716212"/>
              <a:gd name="connsiteX3" fmla="*/ 0 w 3282796"/>
              <a:gd name="connsiteY3" fmla="*/ 4716212 h 4716212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82796" h="4716212">
                <a:moveTo>
                  <a:pt x="0" y="0"/>
                </a:moveTo>
                <a:lnTo>
                  <a:pt x="3282796" y="0"/>
                </a:lnTo>
                <a:lnTo>
                  <a:pt x="3282796" y="4716212"/>
                </a:lnTo>
                <a:lnTo>
                  <a:pt x="0" y="4716212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98425">
            <a:solidFill>
              <a:schemeClr val="bg1"/>
            </a:solidFill>
            <a:miter lim="800000"/>
          </a:ln>
          <a:effectLst>
            <a:outerShdw blurRad="698500" dist="406400" dir="5400000" sx="97000" sy="97000" algn="t" rotWithShape="0">
              <a:prstClr val="black">
                <a:alpha val="26000"/>
              </a:prstClr>
            </a:outerShdw>
          </a:effectLst>
        </p:spPr>
      </p:pic>
      <p:pic>
        <p:nvPicPr>
          <p:cNvPr id="30722" name="TOP-PPT-2-图片-Picture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6579" y="2315473"/>
            <a:ext cx="4466252" cy="2458546"/>
          </a:xfrm>
          <a:custGeom>
            <a:gdLst>
              <a:gd name="connsiteX0" fmla="*/ 0 w 3282796"/>
              <a:gd name="connsiteY0" fmla="*/ 0 h 4716212"/>
              <a:gd name="connsiteX1" fmla="*/ 3282796 w 3282796"/>
              <a:gd name="connsiteY1" fmla="*/ 0 h 4716212"/>
              <a:gd name="connsiteX2" fmla="*/ 3282796 w 3282796"/>
              <a:gd name="connsiteY2" fmla="*/ 4716212 h 4716212"/>
              <a:gd name="connsiteX3" fmla="*/ 0 w 3282796"/>
              <a:gd name="connsiteY3" fmla="*/ 4716212 h 4716212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82796" h="4716212">
                <a:moveTo>
                  <a:pt x="0" y="0"/>
                </a:moveTo>
                <a:lnTo>
                  <a:pt x="3282796" y="0"/>
                </a:lnTo>
                <a:lnTo>
                  <a:pt x="3282796" y="4716212"/>
                </a:lnTo>
                <a:lnTo>
                  <a:pt x="0" y="4716212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98425">
            <a:solidFill>
              <a:schemeClr val="bg1"/>
            </a:solidFill>
            <a:miter lim="800000"/>
          </a:ln>
          <a:effectLst>
            <a:outerShdw blurRad="698500" dist="406400" dir="5400000" sx="97000" sy="97000" algn="t" rotWithShape="0">
              <a:prstClr val="black">
                <a:alpha val="26000"/>
              </a:prstClr>
            </a:outerShdw>
          </a:effectLst>
        </p:spPr>
      </p:pic>
      <p:sp>
        <p:nvSpPr>
          <p:cNvPr id="4" name="TOP-PPT-3-占位符-Placeholder">
            <a:extLst>
              <a:ext uri="{FF2B5EF4-FFF2-40B4-BE49-F238E27FC236}">
                <a16:creationId xmlns:a16="http://schemas.microsoft.com/office/drawing/2014/main" id="{A7E3EA46-8596-4454-8FED-FAB39D5D7402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874713" y="730724"/>
            <a:ext cx="5316640" cy="702281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buNone/>
            </a:pPr>
            <a:r>
              <a:rPr lang="zh-CN" altLang="en-US" sz="3200" b="1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课堂导入</a:t>
            </a:r>
          </a:p>
        </p:txBody>
      </p:sp>
      <p:sp>
        <p:nvSpPr>
          <p:cNvPr id="9" name="TOP-PPT-4-占位符-Placeholder">
            <a:extLst>
              <a:ext uri="{FF2B5EF4-FFF2-40B4-BE49-F238E27FC236}">
                <a16:creationId xmlns:a16="http://schemas.microsoft.com/office/drawing/2014/main" id="{7002F3F1-F02E-4880-A707-194C3A64C279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2665967" y="5263166"/>
            <a:ext cx="1572609" cy="551466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鹿在喝水</a:t>
            </a:r>
          </a:p>
        </p:txBody>
      </p:sp>
      <p:sp>
        <p:nvSpPr>
          <p:cNvPr id="6" name="TOP-PPT-4-占位符-Placeholder">
            <a:extLst>
              <a:ext uri="{FF2B5EF4-FFF2-40B4-BE49-F238E27FC236}">
                <a16:creationId xmlns:a16="http://schemas.microsoft.com/office/drawing/2014/main" id="{95EE298C-5299-455B-9A8E-AC5D7DB1C66D}"/>
              </a:ext>
            </a:extLst>
          </p:cNvPr>
          <p:cNvSpPr txBox="1"/>
          <p:nvPr/>
        </p:nvSpPr>
        <p:spPr>
          <a:xfrm>
            <a:off x="8326792" y="5263166"/>
            <a:ext cx="1207680" cy="43255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vert="horz" wrap="none" lIns="90000" tIns="46800" rIns="90000" bIns="46800" numCol="1" rtlCol="0" anchor="t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lang="zh-CN" altLang="en-US" sz="2393" b="0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+mn-cs"/>
                <a:sym typeface="阿里巴巴普惠体 M" panose="00020600040101010101" pitchFamily="18" charset="-122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796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796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</a:pPr>
            <a:r>
              <a:rPr lang="zh-CN" altLang="en-US"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鹿在奔逃</a:t>
            </a:r>
          </a:p>
        </p:txBody>
      </p:sp>
    </p:spTree>
    <p:extLst>
      <p:ext uri="{BB962C8B-B14F-4D97-AF65-F5344CB8AC3E}">
        <p14:creationId xmlns:p14="http://schemas.microsoft.com/office/powerpoint/2010/main" val="271215563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spd="slow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07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9" grpId="0" build="p"/>
      <p:bldP spid="6" grpId="0"/>
    </p:bldLst>
  </p:timing>
</p:sld>
</file>

<file path=ppt/slides/slide4.xml><?xml version="1.0" encoding="utf-8"?>
<p:sld xmlns:a14="http://schemas.microsoft.com/office/drawing/2010/main" xmlns:a16="http://schemas.microsoft.com/office/drawing/2014/main" xmlns:mc="http://schemas.openxmlformats.org/markup-compatibility/2006"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0721" name="TOP-PPT-1-图片-Picture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8312" y="2010446"/>
            <a:ext cx="4020713" cy="2681369"/>
          </a:xfrm>
          <a:custGeom>
            <a:gdLst>
              <a:gd name="connsiteX0" fmla="*/ 0 w 3282796"/>
              <a:gd name="connsiteY0" fmla="*/ 0 h 4716212"/>
              <a:gd name="connsiteX1" fmla="*/ 3282796 w 3282796"/>
              <a:gd name="connsiteY1" fmla="*/ 0 h 4716212"/>
              <a:gd name="connsiteX2" fmla="*/ 3282796 w 3282796"/>
              <a:gd name="connsiteY2" fmla="*/ 4716212 h 4716212"/>
              <a:gd name="connsiteX3" fmla="*/ 0 w 3282796"/>
              <a:gd name="connsiteY3" fmla="*/ 4716212 h 4716212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82796" h="4716212">
                <a:moveTo>
                  <a:pt x="0" y="0"/>
                </a:moveTo>
                <a:lnTo>
                  <a:pt x="3282796" y="0"/>
                </a:lnTo>
                <a:lnTo>
                  <a:pt x="3282796" y="4716212"/>
                </a:lnTo>
                <a:lnTo>
                  <a:pt x="0" y="4716212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98425">
            <a:solidFill>
              <a:schemeClr val="bg1"/>
            </a:solidFill>
            <a:miter lim="800000"/>
          </a:ln>
          <a:effectLst>
            <a:outerShdw blurRad="698500" dist="406400" dir="5400000" sx="97000" sy="97000" algn="t" rotWithShape="0">
              <a:prstClr val="black">
                <a:alpha val="26000"/>
              </a:prstClr>
            </a:outerShdw>
          </a:effectLst>
        </p:spPr>
      </p:pic>
      <p:pic>
        <p:nvPicPr>
          <p:cNvPr id="30722" name="TOP-PPT-2-图片-Picture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9145" y="2005490"/>
            <a:ext cx="4125432" cy="2847019"/>
          </a:xfrm>
          <a:custGeom>
            <a:gdLst>
              <a:gd name="connsiteX0" fmla="*/ 0 w 3282796"/>
              <a:gd name="connsiteY0" fmla="*/ 0 h 4716212"/>
              <a:gd name="connsiteX1" fmla="*/ 3282796 w 3282796"/>
              <a:gd name="connsiteY1" fmla="*/ 0 h 4716212"/>
              <a:gd name="connsiteX2" fmla="*/ 3282796 w 3282796"/>
              <a:gd name="connsiteY2" fmla="*/ 4716212 h 4716212"/>
              <a:gd name="connsiteX3" fmla="*/ 0 w 3282796"/>
              <a:gd name="connsiteY3" fmla="*/ 4716212 h 4716212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82796" h="4716212">
                <a:moveTo>
                  <a:pt x="0" y="0"/>
                </a:moveTo>
                <a:lnTo>
                  <a:pt x="3282796" y="0"/>
                </a:lnTo>
                <a:lnTo>
                  <a:pt x="3282796" y="4716212"/>
                </a:lnTo>
                <a:lnTo>
                  <a:pt x="0" y="4716212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98425">
            <a:solidFill>
              <a:schemeClr val="bg1"/>
            </a:solidFill>
            <a:miter lim="800000"/>
          </a:ln>
          <a:effectLst>
            <a:outerShdw blurRad="698500" dist="406400" dir="5400000" sx="97000" sy="97000" algn="t" rotWithShape="0">
              <a:prstClr val="black">
                <a:alpha val="26000"/>
              </a:prstClr>
            </a:outerShdw>
          </a:effectLst>
        </p:spPr>
      </p:pic>
      <p:sp>
        <p:nvSpPr>
          <p:cNvPr id="4" name="TOP-PPT-3-占位符-Placeholder">
            <a:extLst>
              <a:ext uri="{FF2B5EF4-FFF2-40B4-BE49-F238E27FC236}">
                <a16:creationId xmlns:a16="http://schemas.microsoft.com/office/drawing/2014/main" id="{A7E3EA46-8596-4454-8FED-FAB39D5D7402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874713" y="655583"/>
            <a:ext cx="5316640" cy="702281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120000"/>
              </a:lnSpc>
              <a:buNone/>
            </a:pPr>
            <a:r>
              <a:rPr lang="zh-CN" altLang="en-US" sz="3200" b="1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课堂导入</a:t>
            </a:r>
          </a:p>
        </p:txBody>
      </p:sp>
      <p:sp>
        <p:nvSpPr>
          <p:cNvPr id="9" name="TOP-PPT-4-占位符-Placeholder">
            <a:extLst>
              <a:ext uri="{FF2B5EF4-FFF2-40B4-BE49-F238E27FC236}">
                <a16:creationId xmlns:a16="http://schemas.microsoft.com/office/drawing/2014/main" id="{7002F3F1-F02E-4880-A707-194C3A64C279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2634070" y="5344397"/>
            <a:ext cx="1572609" cy="551466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孔雀开屏</a:t>
            </a:r>
          </a:p>
        </p:txBody>
      </p:sp>
      <p:sp>
        <p:nvSpPr>
          <p:cNvPr id="6" name="TOP-PPT-4-占位符-Placeholder">
            <a:extLst>
              <a:ext uri="{FF2B5EF4-FFF2-40B4-BE49-F238E27FC236}">
                <a16:creationId xmlns:a16="http://schemas.microsoft.com/office/drawing/2014/main" id="{95EE298C-5299-455B-9A8E-AC5D7DB1C66D}"/>
              </a:ext>
            </a:extLst>
          </p:cNvPr>
          <p:cNvSpPr txBox="1"/>
          <p:nvPr/>
        </p:nvSpPr>
        <p:spPr>
          <a:xfrm>
            <a:off x="8294895" y="5344397"/>
            <a:ext cx="1207680" cy="43255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vert="horz" wrap="none" lIns="90000" tIns="46800" rIns="90000" bIns="46800" numCol="1" rtlCol="0" anchor="t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lang="zh-CN" altLang="en-US" sz="2393" b="0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+mn-cs"/>
                <a:sym typeface="阿里巴巴普惠体 M" panose="00020600040101010101" pitchFamily="18" charset="-122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796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796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</a:pPr>
            <a:r>
              <a:rPr lang="zh-CN" altLang="en-US"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蜻蜓点水</a:t>
            </a:r>
          </a:p>
        </p:txBody>
      </p:sp>
    </p:spTree>
    <p:extLst>
      <p:ext uri="{BB962C8B-B14F-4D97-AF65-F5344CB8AC3E}">
        <p14:creationId xmlns:p14="http://schemas.microsoft.com/office/powerpoint/2010/main" val="342855454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spd="slow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07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9" grpId="0" build="p"/>
      <p:bldP spid="6" grpId="0"/>
    </p:bldLst>
  </p:timing>
</p:sld>
</file>

<file path=ppt/slides/slide5.xml><?xml version="1.0" encoding="utf-8"?>
<p:sld xmlns:a14="http://schemas.microsoft.com/office/drawing/2010/main" xmlns:a16="http://schemas.microsoft.com/office/drawing/2014/main" xmlns:mc="http://schemas.openxmlformats.org/markup-compatibility/2006"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0721" name="TOP-PPT-1-图片-Picture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8342" y="2029618"/>
            <a:ext cx="4045713" cy="2528570"/>
          </a:xfrm>
          <a:custGeom>
            <a:gdLst>
              <a:gd name="connsiteX0" fmla="*/ 0 w 3282796"/>
              <a:gd name="connsiteY0" fmla="*/ 0 h 4716212"/>
              <a:gd name="connsiteX1" fmla="*/ 3282796 w 3282796"/>
              <a:gd name="connsiteY1" fmla="*/ 0 h 4716212"/>
              <a:gd name="connsiteX2" fmla="*/ 3282796 w 3282796"/>
              <a:gd name="connsiteY2" fmla="*/ 4716212 h 4716212"/>
              <a:gd name="connsiteX3" fmla="*/ 0 w 3282796"/>
              <a:gd name="connsiteY3" fmla="*/ 4716212 h 4716212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82796" h="4716212">
                <a:moveTo>
                  <a:pt x="0" y="0"/>
                </a:moveTo>
                <a:lnTo>
                  <a:pt x="3282796" y="0"/>
                </a:lnTo>
                <a:lnTo>
                  <a:pt x="3282796" y="4716212"/>
                </a:lnTo>
                <a:lnTo>
                  <a:pt x="0" y="4716212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98425">
            <a:solidFill>
              <a:schemeClr val="bg1"/>
            </a:solidFill>
            <a:miter lim="800000"/>
          </a:ln>
          <a:effectLst>
            <a:outerShdw blurRad="698500" dist="406400" dir="5400000" sx="97000" sy="97000" algn="t" rotWithShape="0">
              <a:prstClr val="black">
                <a:alpha val="26000"/>
              </a:prstClr>
            </a:outerShdw>
          </a:effectLst>
        </p:spPr>
      </p:pic>
      <p:pic>
        <p:nvPicPr>
          <p:cNvPr id="30722" name="TOP-PPT-2-图片-Picture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5847" y="1952462"/>
            <a:ext cx="3307417" cy="2697141"/>
          </a:xfrm>
          <a:custGeom>
            <a:gdLst>
              <a:gd name="connsiteX0" fmla="*/ 0 w 3282796"/>
              <a:gd name="connsiteY0" fmla="*/ 0 h 4716212"/>
              <a:gd name="connsiteX1" fmla="*/ 3282796 w 3282796"/>
              <a:gd name="connsiteY1" fmla="*/ 0 h 4716212"/>
              <a:gd name="connsiteX2" fmla="*/ 3282796 w 3282796"/>
              <a:gd name="connsiteY2" fmla="*/ 4716212 h 4716212"/>
              <a:gd name="connsiteX3" fmla="*/ 0 w 3282796"/>
              <a:gd name="connsiteY3" fmla="*/ 4716212 h 4716212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82796" h="4716212">
                <a:moveTo>
                  <a:pt x="0" y="0"/>
                </a:moveTo>
                <a:lnTo>
                  <a:pt x="3282796" y="0"/>
                </a:lnTo>
                <a:lnTo>
                  <a:pt x="3282796" y="4716212"/>
                </a:lnTo>
                <a:lnTo>
                  <a:pt x="0" y="4716212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98425">
            <a:solidFill>
              <a:schemeClr val="bg1"/>
            </a:solidFill>
            <a:miter lim="800000"/>
          </a:ln>
          <a:effectLst>
            <a:outerShdw blurRad="698500" dist="406400" dir="5400000" sx="97000" sy="97000" algn="t" rotWithShape="0">
              <a:prstClr val="black">
                <a:alpha val="26000"/>
              </a:prstClr>
            </a:outerShdw>
          </a:effectLst>
        </p:spPr>
      </p:pic>
      <p:sp>
        <p:nvSpPr>
          <p:cNvPr id="4" name="TOP-PPT-3-占位符-Placeholder">
            <a:extLst>
              <a:ext uri="{FF2B5EF4-FFF2-40B4-BE49-F238E27FC236}">
                <a16:creationId xmlns:a16="http://schemas.microsoft.com/office/drawing/2014/main" id="{A7E3EA46-8596-4454-8FED-FAB39D5D7402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874713" y="716296"/>
            <a:ext cx="5316640" cy="702281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120000"/>
              </a:lnSpc>
              <a:buNone/>
            </a:pPr>
            <a:r>
              <a:rPr lang="zh-CN" altLang="en-US" sz="3200" b="1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课堂导入</a:t>
            </a:r>
          </a:p>
        </p:txBody>
      </p:sp>
      <p:sp>
        <p:nvSpPr>
          <p:cNvPr id="9" name="TOP-PPT-4-占位符-Placeholder">
            <a:extLst>
              <a:ext uri="{FF2B5EF4-FFF2-40B4-BE49-F238E27FC236}">
                <a16:creationId xmlns:a16="http://schemas.microsoft.com/office/drawing/2014/main" id="{7002F3F1-F02E-4880-A707-194C3A64C279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2538378" y="5169229"/>
            <a:ext cx="1553282" cy="575095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蜜蜂采蜜</a:t>
            </a:r>
          </a:p>
        </p:txBody>
      </p:sp>
      <p:sp>
        <p:nvSpPr>
          <p:cNvPr id="6" name="TOP-PPT-4-占位符-Placeholder">
            <a:extLst>
              <a:ext uri="{FF2B5EF4-FFF2-40B4-BE49-F238E27FC236}">
                <a16:creationId xmlns:a16="http://schemas.microsoft.com/office/drawing/2014/main" id="{95EE298C-5299-455B-9A8E-AC5D7DB1C66D}"/>
              </a:ext>
            </a:extLst>
          </p:cNvPr>
          <p:cNvSpPr txBox="1"/>
          <p:nvPr/>
        </p:nvSpPr>
        <p:spPr>
          <a:xfrm>
            <a:off x="8199202" y="5169230"/>
            <a:ext cx="1207680" cy="43255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vert="horz" wrap="none" lIns="90000" tIns="46800" rIns="90000" bIns="46800" numCol="1" rtlCol="0" anchor="t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lang="zh-CN" altLang="en-US" sz="2393" b="0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+mn-cs"/>
                <a:sym typeface="阿里巴巴普惠体 M" panose="00020600040101010101" pitchFamily="18" charset="-122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796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796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</a:pPr>
            <a:r>
              <a:rPr lang="zh-CN" altLang="en-US"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大雁迁徙</a:t>
            </a:r>
          </a:p>
        </p:txBody>
      </p:sp>
    </p:spTree>
    <p:extLst>
      <p:ext uri="{BB962C8B-B14F-4D97-AF65-F5344CB8AC3E}">
        <p14:creationId xmlns:p14="http://schemas.microsoft.com/office/powerpoint/2010/main" val="285232760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spd="slow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07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9" grpId="0" build="p"/>
      <p:bldP spid="6" grpId="0"/>
    </p:bldLst>
  </p:timing>
</p:sld>
</file>

<file path=ppt/slides/slide6.xml><?xml version="1.0" encoding="utf-8"?>
<p:sld xmlns:a16="http://schemas.microsoft.com/office/drawing/2014/main" xmlns:a14="http://schemas.microsoft.com/office/drawing/2010/main" xmlns:mc="http://schemas.openxmlformats.org/markup-compatibility/2006"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OP-PPT-3-占位符-Placeholder">
            <a:extLst>
              <a:ext uri="{FF2B5EF4-FFF2-40B4-BE49-F238E27FC236}">
                <a16:creationId xmlns:a16="http://schemas.microsoft.com/office/drawing/2014/main" id="{A7E3EA46-8596-4454-8FED-FAB39D5D7402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956059" y="633671"/>
            <a:ext cx="5316640" cy="702281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120000"/>
              </a:lnSpc>
              <a:buNone/>
            </a:pPr>
            <a:r>
              <a:rPr lang="zh-CN" altLang="en-US" sz="3200" b="1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动物的行为</a:t>
            </a:r>
          </a:p>
        </p:txBody>
      </p:sp>
      <p:sp>
        <p:nvSpPr>
          <p:cNvPr id="9" name="TOP-PPT-4-占位符-Placeholder">
            <a:extLst>
              <a:ext uri="{FF2B5EF4-FFF2-40B4-BE49-F238E27FC236}">
                <a16:creationId xmlns:a16="http://schemas.microsoft.com/office/drawing/2014/main" id="{7002F3F1-F02E-4880-A707-194C3A64C279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956059" y="1459799"/>
            <a:ext cx="10279883" cy="4592924"/>
          </a:xfrm>
        </p:spPr>
        <p:txBody>
          <a:bodyPr wrap="square">
            <a:spAutoFit/>
          </a:bodyPr>
          <a:lstStyle/>
          <a:p>
            <a:pPr marL="457189" indent="-457189">
              <a:lnSpc>
                <a:spcPct val="200000"/>
              </a:lnSpc>
              <a:spcBef>
                <a:spcPct val="0"/>
              </a:spcBef>
            </a:pPr>
            <a:r>
              <a:rPr lang="zh-CN" altLang="en-US" sz="25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动物所进行的这一系列有利于它们</a:t>
            </a:r>
            <a:r>
              <a:rPr lang="zh-CN" altLang="en-US" sz="250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生存</a:t>
            </a:r>
            <a:r>
              <a:rPr lang="zh-CN" altLang="en-US" sz="25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 和</a:t>
            </a:r>
            <a:r>
              <a:rPr lang="zh-CN" altLang="en-US" sz="250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繁殖后代</a:t>
            </a:r>
            <a:r>
              <a:rPr lang="zh-CN" altLang="en-US" sz="25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的活动，都是动物的行为（</a:t>
            </a:r>
            <a:r>
              <a:rPr lang="en-US" altLang="zh-CN" sz="25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animal behavior</a:t>
            </a:r>
            <a:r>
              <a:rPr lang="zh-CN" altLang="en-US" sz="25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）。</a:t>
            </a:r>
          </a:p>
          <a:p>
            <a:pPr marL="457189" indent="-457189">
              <a:lnSpc>
                <a:spcPct val="20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zh-CN" altLang="en-US" sz="25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动物行为包括：</a:t>
            </a:r>
          </a:p>
          <a:p>
            <a:pPr marL="457189" indent="-457189">
              <a:lnSpc>
                <a:spcPct val="20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zh-CN" altLang="en-US" sz="25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X食行为、防御行为、</a:t>
            </a:r>
          </a:p>
          <a:p>
            <a:pPr marL="457189" indent="-457189">
              <a:lnSpc>
                <a:spcPct val="20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zh-CN" altLang="en-US" sz="25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繁殖行为、迁徙行为，等等。</a:t>
            </a:r>
          </a:p>
          <a:p>
            <a:pPr marL="457189" indent="-457189">
              <a:lnSpc>
                <a:spcPct val="20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zh-CN" altLang="en-US" sz="25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动物的行为常常表现为各种各样的运动。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44978279-17AE-49B2-93B2-0EA3ECC2421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815211" y="2890203"/>
            <a:ext cx="2881142" cy="3068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807319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spd="slow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9" grpId="0" build="p"/>
    </p:bldLst>
  </p:timing>
</p:sld>
</file>

<file path=ppt/slides/slide7.xml><?xml version="1.0" encoding="utf-8"?>
<p:sld xmlns:a16="http://schemas.microsoft.com/office/drawing/2014/main" xmlns:a14="http://schemas.microsoft.com/office/drawing/2010/main" xmlns:mc="http://schemas.openxmlformats.org/markup-compatibility/2006"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OP-PPT-3-占位符-Placeholder">
            <a:extLst>
              <a:ext uri="{FF2B5EF4-FFF2-40B4-BE49-F238E27FC236}">
                <a16:creationId xmlns:a16="http://schemas.microsoft.com/office/drawing/2014/main" id="{A7E3EA46-8596-4454-8FED-FAB39D5D7402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1060418" y="688195"/>
            <a:ext cx="5316640" cy="702281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120000"/>
              </a:lnSpc>
              <a:buNone/>
            </a:pPr>
            <a:r>
              <a:rPr lang="zh-CN" altLang="en-US" sz="3200" b="1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动物的运动</a:t>
            </a:r>
          </a:p>
        </p:txBody>
      </p:sp>
      <p:sp>
        <p:nvSpPr>
          <p:cNvPr id="9" name="TOP-PPT-4-占位符-Placeholder">
            <a:extLst>
              <a:ext uri="{FF2B5EF4-FFF2-40B4-BE49-F238E27FC236}">
                <a16:creationId xmlns:a16="http://schemas.microsoft.com/office/drawing/2014/main" id="{7002F3F1-F02E-4880-A707-194C3A64C279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956058" y="1666982"/>
            <a:ext cx="10279883" cy="2284600"/>
          </a:xfrm>
        </p:spPr>
        <p:txBody>
          <a:bodyPr wrap="square">
            <a:spAutoFit/>
          </a:bodyPr>
          <a:lstStyle/>
          <a:p>
            <a:pPr marL="457189" indent="-457189">
              <a:lnSpc>
                <a:spcPct val="20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zh-CN" altLang="en-US" sz="25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不同的运动方式：蚯蚓蠕动，鱼游泳，青蛙跳跃，鳄鱼爬行，鸟飞行，哺乳动物行走、奔跑、跳跃</a:t>
            </a:r>
            <a:r>
              <a:rPr lang="en-US" altLang="zh-CN" sz="25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……</a:t>
            </a:r>
          </a:p>
          <a:p>
            <a:pPr marL="457189" indent="-457189">
              <a:lnSpc>
                <a:spcPct val="20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zh-CN" altLang="en-US" sz="25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动物的运动器官是如何完成各种动作的呢？</a:t>
            </a:r>
          </a:p>
        </p:txBody>
      </p:sp>
      <p:sp>
        <p:nvSpPr>
          <p:cNvPr id="6" name="TOP-PPT-4-占位符-Placeholder">
            <a:extLst>
              <a:ext uri="{FF2B5EF4-FFF2-40B4-BE49-F238E27FC236}">
                <a16:creationId xmlns:a16="http://schemas.microsoft.com/office/drawing/2014/main" id="{DA7BF320-E933-4827-A145-C4BC9B700CF8}"/>
              </a:ext>
            </a:extLst>
          </p:cNvPr>
          <p:cNvSpPr txBox="1"/>
          <p:nvPr/>
        </p:nvSpPr>
        <p:spPr>
          <a:xfrm>
            <a:off x="1508598" y="4398694"/>
            <a:ext cx="5825743" cy="574774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vert="horz" wrap="square" lIns="90000" tIns="46800" rIns="90000" bIns="46800" numCol="1" rtlCol="0" anchor="t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lang="zh-CN" altLang="en-US" sz="2393" b="0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+mn-cs"/>
                <a:sym typeface="阿里巴巴普惠体 M" panose="00020600040101010101" pitchFamily="18" charset="-122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796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796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  <a:spcBef>
                <a:spcPct val="0"/>
              </a:spcBef>
            </a:pPr>
            <a:r>
              <a:rPr lang="zh-CN" altLang="en-US" sz="25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通过阅读教材</a:t>
            </a:r>
            <a:r>
              <a:rPr lang="en-US" altLang="zh-CN" sz="25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P42-45</a:t>
            </a:r>
            <a:r>
              <a:rPr lang="zh-CN" altLang="en-US" sz="25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来解决这个问题。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B9758496-02EF-48FC-BA26-4A8F1764BD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5759" y="3429000"/>
            <a:ext cx="3793741" cy="3034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788668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spd="slow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9" grpId="0" build="p"/>
      <p:bldP spid="6" grpId="0"/>
    </p:bldLst>
  </p:timing>
</p:sld>
</file>

<file path=ppt/slides/slide8.xml><?xml version="1.0" encoding="utf-8"?>
<p:sld xmlns:a16="http://schemas.microsoft.com/office/drawing/2014/main" xmlns:a14="http://schemas.microsoft.com/office/drawing/2010/main" xmlns:mc="http://schemas.openxmlformats.org/markup-compatibility/2006"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OP-PPT-3-占位符-Placeholder">
            <a:extLst>
              <a:ext uri="{FF2B5EF4-FFF2-40B4-BE49-F238E27FC236}">
                <a16:creationId xmlns:a16="http://schemas.microsoft.com/office/drawing/2014/main" id="{A7E3EA46-8596-4454-8FED-FAB39D5D7402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874713" y="688194"/>
            <a:ext cx="5316640" cy="702281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120000"/>
              </a:lnSpc>
              <a:buNone/>
            </a:pPr>
            <a:r>
              <a:rPr lang="zh-CN" altLang="en-US" sz="3200" b="1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想一想</a:t>
            </a:r>
          </a:p>
        </p:txBody>
      </p:sp>
      <p:sp>
        <p:nvSpPr>
          <p:cNvPr id="9" name="TOP-PPT-4-占位符-Placeholder">
            <a:extLst>
              <a:ext uri="{FF2B5EF4-FFF2-40B4-BE49-F238E27FC236}">
                <a16:creationId xmlns:a16="http://schemas.microsoft.com/office/drawing/2014/main" id="{7002F3F1-F02E-4880-A707-194C3A64C279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996625" y="1889822"/>
            <a:ext cx="10279883" cy="572593"/>
          </a:xfrm>
        </p:spPr>
        <p:txBody>
          <a:bodyPr wrap="square">
            <a:spAutoFit/>
          </a:bodyPr>
          <a:lstStyle/>
          <a:p>
            <a:pPr marL="457189" indent="-457189">
              <a:lnSpc>
                <a:spcPct val="14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zh-CN" altLang="en-US" sz="25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想一想：这个动作靠哪些结构完成的？</a:t>
            </a:r>
          </a:p>
        </p:txBody>
      </p:sp>
      <p:sp>
        <p:nvSpPr>
          <p:cNvPr id="6" name="TOP-PPT-4-占位符-Placeholder">
            <a:extLst>
              <a:ext uri="{FF2B5EF4-FFF2-40B4-BE49-F238E27FC236}">
                <a16:creationId xmlns:a16="http://schemas.microsoft.com/office/drawing/2014/main" id="{DA7BF320-E933-4827-A145-C4BC9B700CF8}"/>
              </a:ext>
            </a:extLst>
          </p:cNvPr>
          <p:cNvSpPr txBox="1"/>
          <p:nvPr/>
        </p:nvSpPr>
        <p:spPr>
          <a:xfrm>
            <a:off x="1385109" y="2774188"/>
            <a:ext cx="6018671" cy="2658036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vert="horz" wrap="square" lIns="90000" tIns="46800" rIns="90000" bIns="46800" numCol="1" rtlCol="0" anchor="t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lang="zh-CN" altLang="en-US" sz="2393" b="0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+mn-cs"/>
                <a:sym typeface="阿里巴巴普惠体 M" panose="00020600040101010101" pitchFamily="18" charset="-122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796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796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sz="25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问</a:t>
            </a:r>
            <a:r>
              <a:rPr lang="en-US" altLang="zh-CN" sz="25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1</a:t>
            </a:r>
            <a:r>
              <a:rPr lang="zh-CN" altLang="en-US" sz="25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：如果肘关节受伤了，还能正常完成这些动作吗？</a:t>
            </a:r>
            <a:endParaRPr lang="en-US" altLang="zh-CN" sz="25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  <a:p>
            <a:pPr>
              <a:lnSpc>
                <a:spcPct val="150000"/>
              </a:lnSpc>
              <a:spcBef>
                <a:spcPct val="0"/>
              </a:spcBef>
            </a:pPr>
            <a:endParaRPr lang="zh-CN" altLang="en-US" sz="11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sz="25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问</a:t>
            </a:r>
            <a:r>
              <a:rPr lang="en-US" altLang="zh-CN" sz="25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2</a:t>
            </a:r>
            <a:r>
              <a:rPr lang="zh-CN" altLang="en-US" sz="25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：为什么发生骨折或肌肉拉伤后，相应的部位不能正常运动？</a:t>
            </a: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C5C0C98D-36FD-4418-BB82-67DFEE869DA3}"/>
              </a:ext>
            </a:extLst>
          </p:cNvPr>
          <p:cNvPicPr>
            <a:picLocks noRot="1"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3780" y="2673541"/>
            <a:ext cx="3751029" cy="21906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9357693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spd="slow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9" grpId="0" build="p"/>
      <p:bldP spid="6" grpId="0"/>
    </p:bldLst>
  </p:timing>
</p:sld>
</file>

<file path=ppt/slides/slide9.xml><?xml version="1.0" encoding="utf-8"?>
<p:sld xmlns:a16="http://schemas.microsoft.com/office/drawing/2014/main" xmlns:a14="http://schemas.microsoft.com/office/drawing/2010/main" xmlns:mc="http://schemas.openxmlformats.org/markup-compatibility/2006"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OP-PPT-3-占位符-Placeholder">
            <a:extLst>
              <a:ext uri="{FF2B5EF4-FFF2-40B4-BE49-F238E27FC236}">
                <a16:creationId xmlns:a16="http://schemas.microsoft.com/office/drawing/2014/main" id="{A7E3EA46-8596-4454-8FED-FAB39D5D7402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874713" y="635438"/>
            <a:ext cx="5316640" cy="702281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120000"/>
              </a:lnSpc>
              <a:buNone/>
            </a:pPr>
            <a:r>
              <a:rPr lang="zh-CN" altLang="en-US" sz="3200" b="1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运动系统的组成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id="{80CEA7CE-9F26-4088-9E89-56A219F3135D}"/>
              </a:ext>
            </a:extLst>
          </p:cNvPr>
          <p:cNvGrpSpPr/>
          <p:nvPr/>
        </p:nvGrpSpPr>
        <p:grpSpPr>
          <a:xfrm>
            <a:off x="1307564" y="2109971"/>
            <a:ext cx="12134779" cy="3407943"/>
            <a:chOff x="1307564" y="2109971"/>
            <a:chExt cx="12134779" cy="3407943"/>
          </a:xfrm>
        </p:grpSpPr>
        <p:grpSp>
          <p:nvGrpSpPr>
            <p:cNvPr id="7" name="组合 6">
              <a:extLst>
                <a:ext uri="{FF2B5EF4-FFF2-40B4-BE49-F238E27FC236}">
                  <a16:creationId xmlns:a16="http://schemas.microsoft.com/office/drawing/2014/main" id="{5E61F646-EC6A-4AB2-A834-FC2A43FCF1E2}"/>
                </a:ext>
              </a:extLst>
            </p:cNvPr>
            <p:cNvGrpSpPr/>
            <p:nvPr/>
          </p:nvGrpSpPr>
          <p:grpSpPr>
            <a:xfrm>
              <a:off x="1467293" y="2109971"/>
              <a:ext cx="5713229" cy="1938453"/>
              <a:chOff x="1400575" y="2133717"/>
              <a:chExt cx="6907577" cy="2709437"/>
            </a:xfrm>
          </p:grpSpPr>
          <p:sp>
            <p:nvSpPr>
              <p:cNvPr id="8" name="AutoShape 3">
                <a:extLst>
                  <a:ext uri="{FF2B5EF4-FFF2-40B4-BE49-F238E27FC236}">
                    <a16:creationId xmlns:a16="http://schemas.microsoft.com/office/drawing/2014/main" id="{2E933076-0034-4F15-9A71-9C70124A014A}"/>
                  </a:ext>
                </a:extLst>
              </p:cNvPr>
              <p:cNvSpPr/>
              <p:nvPr/>
            </p:nvSpPr>
            <p:spPr bwMode="auto">
              <a:xfrm>
                <a:off x="2692776" y="2965028"/>
                <a:ext cx="304048" cy="1596249"/>
              </a:xfrm>
              <a:prstGeom prst="leftBrace">
                <a:avLst>
                  <a:gd name="adj1" fmla="val 57143"/>
                  <a:gd name="adj2" fmla="val 50000"/>
                </a:avLst>
              </a:prstGeom>
              <a:ln w="2857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wrap="none" anchor="ctr"/>
              <a:lstStyle/>
              <a:p>
                <a:pPr>
                  <a:buFontTx/>
                  <a:buNone/>
                  <a:defRPr/>
                </a:pPr>
                <a:endParaRPr lang="zh-CN" altLang="en-US" sz="20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0" name="Rectangle 4">
                <a:extLst>
                  <a:ext uri="{FF2B5EF4-FFF2-40B4-BE49-F238E27FC236}">
                    <a16:creationId xmlns:a16="http://schemas.microsoft.com/office/drawing/2014/main" id="{9477C21E-E3A0-4468-92A7-85A7AD216D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48847" y="2551713"/>
                <a:ext cx="1743523" cy="1173432"/>
              </a:xfrm>
              <a:prstGeom prst="rect">
                <a:avLst/>
              </a:prstGeom>
            </p:spPr>
            <p:txBody>
              <a:bodyPr/>
              <a:lstStyle>
                <a:lvl1pPr marL="342900" indent="-342900">
                  <a:defRPr sz="3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>
                  <a:defRPr sz="3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>
                  <a:defRPr sz="3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>
                  <a:defRPr sz="3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>
                  <a:defRPr sz="3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3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3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3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3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eaLnBrk="0" hangingPunct="0">
                  <a:lnSpc>
                    <a:spcPct val="90000"/>
                  </a:lnSpc>
                  <a:spcBef>
                    <a:spcPct val="20000"/>
                  </a:spcBef>
                </a:pPr>
                <a:r>
                  <a:rPr lang="zh-CN" altLang="en-US" sz="2000" b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骨骼</a:t>
                </a:r>
              </a:p>
            </p:txBody>
          </p:sp>
          <p:sp>
            <p:nvSpPr>
              <p:cNvPr id="11" name="Rectangle 5">
                <a:extLst>
                  <a:ext uri="{FF2B5EF4-FFF2-40B4-BE49-F238E27FC236}">
                    <a16:creationId xmlns:a16="http://schemas.microsoft.com/office/drawing/2014/main" id="{FD04A75B-0C22-46A0-8A84-DCE01D65C0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48848" y="4105206"/>
                <a:ext cx="4636723" cy="737948"/>
              </a:xfrm>
              <a:prstGeom prst="rect">
                <a:avLst/>
              </a:prstGeom>
            </p:spPr>
            <p:txBody>
              <a:bodyPr/>
              <a:lstStyle>
                <a:lvl1pPr marL="342900" indent="-342900">
                  <a:defRPr sz="3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>
                  <a:defRPr sz="3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>
                  <a:defRPr sz="3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>
                  <a:defRPr sz="3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>
                  <a:defRPr sz="3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3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3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3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3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eaLnBrk="0" hangingPunct="0">
                  <a:lnSpc>
                    <a:spcPct val="90000"/>
                  </a:lnSpc>
                  <a:spcBef>
                    <a:spcPct val="20000"/>
                  </a:spcBef>
                </a:pPr>
                <a:r>
                  <a:rPr lang="zh-CN" altLang="en-US" sz="2000" b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肌肉（骨骼肌）</a:t>
                </a:r>
              </a:p>
            </p:txBody>
          </p:sp>
          <p:sp>
            <p:nvSpPr>
              <p:cNvPr id="12" name="AutoShape 6">
                <a:extLst>
                  <a:ext uri="{FF2B5EF4-FFF2-40B4-BE49-F238E27FC236}">
                    <a16:creationId xmlns:a16="http://schemas.microsoft.com/office/drawing/2014/main" id="{74259EE1-B47F-483D-91C4-97BF68640617}"/>
                  </a:ext>
                </a:extLst>
              </p:cNvPr>
              <p:cNvSpPr/>
              <p:nvPr/>
            </p:nvSpPr>
            <p:spPr bwMode="auto">
              <a:xfrm>
                <a:off x="4669085" y="2432945"/>
                <a:ext cx="228036" cy="1292201"/>
              </a:xfrm>
              <a:prstGeom prst="leftBrace">
                <a:avLst>
                  <a:gd name="adj1" fmla="val 64583"/>
                  <a:gd name="adj2" fmla="val 50000"/>
                </a:avLst>
              </a:prstGeom>
              <a:ln w="2857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wrap="none" anchor="ctr"/>
              <a:lstStyle/>
              <a:p>
                <a:pPr>
                  <a:buFontTx/>
                  <a:buNone/>
                  <a:defRPr/>
                </a:pPr>
                <a:endParaRPr lang="zh-CN" altLang="en-US" sz="20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3" name="Rectangle 7">
                <a:extLst>
                  <a:ext uri="{FF2B5EF4-FFF2-40B4-BE49-F238E27FC236}">
                    <a16:creationId xmlns:a16="http://schemas.microsoft.com/office/drawing/2014/main" id="{974C4774-4129-480B-B50C-D4F5143A4C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1168" y="2133717"/>
                <a:ext cx="988155" cy="912143"/>
              </a:xfrm>
              <a:prstGeom prst="rect">
                <a:avLst/>
              </a:prstGeom>
            </p:spPr>
            <p:txBody>
              <a:bodyPr/>
              <a:lstStyle>
                <a:lvl1pPr marL="342900" indent="-342900">
                  <a:defRPr sz="3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>
                  <a:defRPr sz="3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>
                  <a:defRPr sz="3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>
                  <a:defRPr sz="3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>
                  <a:defRPr sz="3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3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3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3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3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eaLnBrk="0" hangingPunct="0">
                  <a:lnSpc>
                    <a:spcPct val="90000"/>
                  </a:lnSpc>
                  <a:spcBef>
                    <a:spcPct val="20000"/>
                  </a:spcBef>
                </a:pPr>
                <a:r>
                  <a:rPr lang="zh-CN" altLang="en-US" sz="2000" b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骨</a:t>
                </a:r>
              </a:p>
            </p:txBody>
          </p:sp>
          <p:sp>
            <p:nvSpPr>
              <p:cNvPr id="14" name="Line 9">
                <a:extLst>
                  <a:ext uri="{FF2B5EF4-FFF2-40B4-BE49-F238E27FC236}">
                    <a16:creationId xmlns:a16="http://schemas.microsoft.com/office/drawing/2014/main" id="{2EFF4FE4-BB5C-4C77-A62E-6B2B928A147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405511" y="3421097"/>
                <a:ext cx="608095" cy="0"/>
              </a:xfrm>
              <a:prstGeom prst="line">
                <a:avLst/>
              </a:prstGeom>
            </p:spPr>
            <p:txBody>
              <a:bodyPr/>
              <a:lstStyle/>
              <a:p>
                <a:endParaRPr lang="zh-CN" altLang="en-US" sz="20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5" name="Text Box 10">
                <a:extLst>
                  <a:ext uri="{FF2B5EF4-FFF2-40B4-BE49-F238E27FC236}">
                    <a16:creationId xmlns:a16="http://schemas.microsoft.com/office/drawing/2014/main" id="{70F73C91-3113-4ACD-B0EE-1EB0CA83AE2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201168" y="3170891"/>
                <a:ext cx="3106984" cy="55924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>
                <a:lvl1pPr>
                  <a:defRPr sz="3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>
                  <a:defRPr sz="3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>
                  <a:defRPr sz="3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>
                  <a:defRPr sz="3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>
                  <a:defRPr sz="3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3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3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3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3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zh-CN" altLang="en-US" sz="2000" b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关节（主要）</a:t>
                </a:r>
              </a:p>
            </p:txBody>
          </p:sp>
          <p:sp>
            <p:nvSpPr>
              <p:cNvPr id="16" name="Rectangle 4">
                <a:extLst>
                  <a:ext uri="{FF2B5EF4-FFF2-40B4-BE49-F238E27FC236}">
                    <a16:creationId xmlns:a16="http://schemas.microsoft.com/office/drawing/2014/main" id="{839E0175-10BA-4D73-8AFF-66B362DECD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00575" y="3193063"/>
                <a:ext cx="1515487" cy="1368213"/>
              </a:xfrm>
              <a:prstGeom prst="rect">
                <a:avLst/>
              </a:prstGeom>
            </p:spPr>
            <p:txBody>
              <a:bodyPr/>
              <a:lstStyle>
                <a:lvl1pPr>
                  <a:defRPr sz="3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>
                  <a:defRPr sz="3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>
                  <a:defRPr sz="3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>
                  <a:defRPr sz="3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>
                  <a:defRPr sz="3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3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3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3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3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eaLnBrk="0" hangingPunct="0">
                  <a:lnSpc>
                    <a:spcPct val="90000"/>
                  </a:lnSpc>
                  <a:spcBef>
                    <a:spcPct val="20000"/>
                  </a:spcBef>
                </a:pPr>
                <a:r>
                  <a:rPr lang="zh-CN" altLang="en-US" sz="2000" b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运动系统</a:t>
                </a:r>
              </a:p>
            </p:txBody>
          </p:sp>
          <p:cxnSp>
            <p:nvCxnSpPr>
              <p:cNvPr id="17" name="直接连接符 23">
                <a:extLst>
                  <a:ext uri="{FF2B5EF4-FFF2-40B4-BE49-F238E27FC236}">
                    <a16:creationId xmlns:a16="http://schemas.microsoft.com/office/drawing/2014/main" id="{C1E3E3F8-2ED5-4386-9AD5-7BABB536F36F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3072837" y="3115469"/>
                <a:ext cx="1444225" cy="1583"/>
              </a:xfrm>
              <a:prstGeom prst="line">
                <a:avLst/>
              </a:prstGeom>
            </p:spPr>
          </p:cxnSp>
          <p:cxnSp>
            <p:nvCxnSpPr>
              <p:cNvPr id="18" name="直接连接符 24">
                <a:extLst>
                  <a:ext uri="{FF2B5EF4-FFF2-40B4-BE49-F238E27FC236}">
                    <a16:creationId xmlns:a16="http://schemas.microsoft.com/office/drawing/2014/main" id="{813CDC25-C1D5-46E5-BAA2-900CEEB55DF8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3072837" y="4713299"/>
                <a:ext cx="1444225" cy="1584"/>
              </a:xfrm>
              <a:prstGeom prst="line">
                <a:avLst/>
              </a:prstGeom>
            </p:spPr>
          </p:cxnSp>
          <p:cxnSp>
            <p:nvCxnSpPr>
              <p:cNvPr id="19" name="直接连接符 25">
                <a:extLst>
                  <a:ext uri="{FF2B5EF4-FFF2-40B4-BE49-F238E27FC236}">
                    <a16:creationId xmlns:a16="http://schemas.microsoft.com/office/drawing/2014/main" id="{E374F6D1-F25E-4842-88FA-ECBDE6AD91D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5049145" y="2507374"/>
                <a:ext cx="1444225" cy="1583"/>
              </a:xfrm>
              <a:prstGeom prst="line">
                <a:avLst/>
              </a:prstGeom>
            </p:spPr>
          </p:cxnSp>
          <p:cxnSp>
            <p:nvCxnSpPr>
              <p:cNvPr id="20" name="直接连接符 26">
                <a:extLst>
                  <a:ext uri="{FF2B5EF4-FFF2-40B4-BE49-F238E27FC236}">
                    <a16:creationId xmlns:a16="http://schemas.microsoft.com/office/drawing/2014/main" id="{7C5D9396-2AE2-4F19-A6FD-F4F6E668118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5125157" y="3801157"/>
                <a:ext cx="1444225" cy="1584"/>
              </a:xfrm>
              <a:prstGeom prst="line">
                <a:avLst/>
              </a:prstGeom>
            </p:spPr>
          </p:cxnSp>
        </p:grpSp>
        <p:sp>
          <p:nvSpPr>
            <p:cNvPr id="21" name="TextBox 27">
              <a:extLst>
                <a:ext uri="{FF2B5EF4-FFF2-40B4-BE49-F238E27FC236}">
                  <a16:creationId xmlns:a16="http://schemas.microsoft.com/office/drawing/2014/main" id="{258DFC9F-1EFE-46E1-BB40-CF6B216A224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07564" y="4383059"/>
              <a:ext cx="8285292" cy="400110"/>
            </a:xfrm>
            <a:prstGeom prst="rect">
              <a:avLst/>
            </a:prstGeom>
          </p:spPr>
          <p:txBody>
            <a:bodyPr lIns="91440" tIns="45720" rIns="91440" bIns="45720">
              <a:spAutoFit/>
            </a:bodyPr>
            <a:lstStyle>
              <a:lvl1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342891" indent="-342891">
                <a:buFont typeface="Arial" panose="020b0604020202020204" pitchFamily="34" charset="0"/>
                <a:buChar char="•"/>
              </a:pPr>
              <a:r>
                <a:rPr lang="zh-CN" altLang="en-US" sz="2000" b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 骨、关节、肌肉在结构上有什么关系？</a:t>
              </a:r>
            </a:p>
          </p:txBody>
        </p:sp>
        <p:sp>
          <p:nvSpPr>
            <p:cNvPr id="22" name="TextBox 28">
              <a:extLst>
                <a:ext uri="{FF2B5EF4-FFF2-40B4-BE49-F238E27FC236}">
                  <a16:creationId xmlns:a16="http://schemas.microsoft.com/office/drawing/2014/main" id="{0E390977-3FA7-4106-A525-D5681F7D214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47402" y="5117804"/>
              <a:ext cx="11694941" cy="400110"/>
            </a:xfrm>
            <a:prstGeom prst="rect">
              <a:avLst/>
            </a:prstGeom>
          </p:spPr>
          <p:txBody>
            <a:bodyPr wrap="square" lIns="91440" tIns="45720" rIns="91440" bIns="45720">
              <a:spAutoFit/>
            </a:bodyPr>
            <a:lstStyle>
              <a:lvl1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000" b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骨、关节、肌肉在结构上相连，骨与骨通过关节相连，肌肉附着在骨上。</a:t>
              </a:r>
            </a:p>
          </p:txBody>
        </p:sp>
      </p:grpSp>
      <p:pic>
        <p:nvPicPr>
          <p:cNvPr id="24" name="Picture 2">
            <a:extLst>
              <a:ext uri="{FF2B5EF4-FFF2-40B4-BE49-F238E27FC236}">
                <a16:creationId xmlns:a16="http://schemas.microsoft.com/office/drawing/2014/main" id="{B1373C99-49A7-43B1-A975-03BAE3D31FC2}"/>
              </a:ext>
            </a:extLst>
          </p:cNvPr>
          <p:cNvPicPr>
            <a:picLocks noRot="1"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4947" y="2207632"/>
            <a:ext cx="3751029" cy="21906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6566311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spd="slow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ags/tag1.xml><?xml version="1.0" encoding="utf-8"?>
<p:tagLst xmlns:p="http://schemas.openxmlformats.org/presentationml/2006/main">
  <p:tag name="PA" val="v5.2.11"/>
</p:tagLst>
</file>

<file path=ppt/tags/tag10.xml><?xml version="1.0" encoding="utf-8"?>
<p:tagLst xmlns:p="http://schemas.openxmlformats.org/presentationml/2006/main">
  <p:tag name="PA" val="v5.2.11"/>
</p:tagLst>
</file>

<file path=ppt/tags/tag11.xml><?xml version="1.0" encoding="utf-8"?>
<p:tagLst xmlns:p="http://schemas.openxmlformats.org/presentationml/2006/main">
  <p:tag name="PA" val="v5.2.11"/>
</p:tagLst>
</file>

<file path=ppt/tags/tag12.xml><?xml version="1.0" encoding="utf-8"?>
<p:tagLst xmlns:p="http://schemas.openxmlformats.org/presentationml/2006/main">
  <p:tag name="PA" val="v5.2.11"/>
</p:tagLst>
</file>

<file path=ppt/tags/tag13.xml><?xml version="1.0" encoding="utf-8"?>
<p:tagLst xmlns:p="http://schemas.openxmlformats.org/presentationml/2006/main">
  <p:tag name="PA" val="v5.2.11"/>
</p:tagLst>
</file>

<file path=ppt/tags/tag14.xml><?xml version="1.0" encoding="utf-8"?>
<p:tagLst xmlns:p="http://schemas.openxmlformats.org/presentationml/2006/main">
  <p:tag name="PA" val="v5.2.11"/>
</p:tagLst>
</file>

<file path=ppt/tags/tag15.xml><?xml version="1.0" encoding="utf-8"?>
<p:tagLst xmlns:p="http://schemas.openxmlformats.org/presentationml/2006/main">
  <p:tag name="PA" val="v5.2.11"/>
</p:tagLst>
</file>

<file path=ppt/tags/tag16.xml><?xml version="1.0" encoding="utf-8"?>
<p:tagLst xmlns:p="http://schemas.openxmlformats.org/presentationml/2006/main">
  <p:tag name="PA" val="v5.2.11"/>
</p:tagLst>
</file>

<file path=ppt/tags/tag17.xml><?xml version="1.0" encoding="utf-8"?>
<p:tagLst xmlns:p="http://schemas.openxmlformats.org/presentationml/2006/main">
  <p:tag name="PA" val="v5.2.11"/>
</p:tagLst>
</file>

<file path=ppt/tags/tag18.xml><?xml version="1.0" encoding="utf-8"?>
<p:tagLst xmlns:p="http://schemas.openxmlformats.org/presentationml/2006/main">
  <p:tag name="PA" val="v5.2.11"/>
</p:tagLst>
</file>

<file path=ppt/tags/tag19.xml><?xml version="1.0" encoding="utf-8"?>
<p:tagLst xmlns:p="http://schemas.openxmlformats.org/presentationml/2006/main">
  <p:tag name="PA" val="v5.2.11"/>
</p:tagLst>
</file>

<file path=ppt/tags/tag2.xml><?xml version="1.0" encoding="utf-8"?>
<p:tagLst xmlns:p="http://schemas.openxmlformats.org/presentationml/2006/main">
  <p:tag name="PA" val="v5.2.11"/>
</p:tagLst>
</file>

<file path=ppt/tags/tag20.xml><?xml version="1.0" encoding="utf-8"?>
<p:tagLst xmlns:p="http://schemas.openxmlformats.org/presentationml/2006/main">
  <p:tag name="PA" val="v5.2.11"/>
</p:tagLst>
</file>

<file path=ppt/tags/tag21.xml><?xml version="1.0" encoding="utf-8"?>
<p:tagLst xmlns:p="http://schemas.openxmlformats.org/presentationml/2006/main">
  <p:tag name="PA" val="v5.2.11"/>
</p:tagLst>
</file>

<file path=ppt/tags/tag22.xml><?xml version="1.0" encoding="utf-8"?>
<p:tagLst xmlns:p="http://schemas.openxmlformats.org/presentationml/2006/main">
  <p:tag name="PA" val="v5.2.11"/>
</p:tagLst>
</file>

<file path=ppt/tags/tag23.xml><?xml version="1.0" encoding="utf-8"?>
<p:tagLst xmlns:p="http://schemas.openxmlformats.org/presentationml/2006/main">
  <p:tag name="PA" val="v5.2.11"/>
</p:tagLst>
</file>

<file path=ppt/tags/tag24.xml><?xml version="1.0" encoding="utf-8"?>
<p:tagLst xmlns:p="http://schemas.openxmlformats.org/presentationml/2006/main">
  <p:tag name="PA" val="v5.2.11"/>
</p:tagLst>
</file>

<file path=ppt/tags/tag25.xml><?xml version="1.0" encoding="utf-8"?>
<p:tagLst xmlns:p="http://schemas.openxmlformats.org/presentationml/2006/main">
  <p:tag name="PA" val="v5.2.11"/>
</p:tagLst>
</file>

<file path=ppt/tags/tag26.xml><?xml version="1.0" encoding="utf-8"?>
<p:tagLst xmlns:p="http://schemas.openxmlformats.org/presentationml/2006/main">
  <p:tag name="PA" val="v5.2.11"/>
</p:tagLst>
</file>

<file path=ppt/tags/tag27.xml><?xml version="1.0" encoding="utf-8"?>
<p:tagLst xmlns:p="http://schemas.openxmlformats.org/presentationml/2006/main">
  <p:tag name="PA" val="v5.2.11"/>
</p:tagLst>
</file>

<file path=ppt/tags/tag28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29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3.xml><?xml version="1.0" encoding="utf-8"?>
<p:tagLst xmlns:p="http://schemas.openxmlformats.org/presentationml/2006/main">
  <p:tag name="PA" val="v5.2.11"/>
</p:tagLst>
</file>

<file path=ppt/tags/tag30.xml><?xml version="1.0" encoding="utf-8"?>
<p:tagLst xmlns:p="http://schemas.openxmlformats.org/presentationml/2006/main">
  <p:tag name="KSO_WM_UNIT_LINE_FILL_TYPE" val="2"/>
  <p:tag name="KSO_WM_UNIT_LINE_FORE_SCHEMECOLOR_INDEX" val="13"/>
  <p:tag name="KSO_WM_UNIT_LINE_FORE_SCHEMECOLOR_INDEX_BRIGHTNESS" val="0"/>
</p:tagLst>
</file>

<file path=ppt/tags/tag31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32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33.xml><?xml version="1.0" encoding="utf-8"?>
<p:tagLst xmlns:p="http://schemas.openxmlformats.org/presentationml/2006/main">
  <p:tag name="PA" val="v5.2.11"/>
</p:tagLst>
</file>

<file path=ppt/tags/tag34.xml><?xml version="1.0" encoding="utf-8"?>
<p:tagLst xmlns:p="http://schemas.openxmlformats.org/presentationml/2006/main">
  <p:tag name="PA" val="v5.2.11"/>
</p:tagLst>
</file>

<file path=ppt/tags/tag35.xml><?xml version="1.0" encoding="utf-8"?>
<p:tagLst xmlns:p="http://schemas.openxmlformats.org/presentationml/2006/main">
  <p:tag name="PA" val="v5.2.11"/>
</p:tagLst>
</file>

<file path=ppt/tags/tag36.xml><?xml version="1.0" encoding="utf-8"?>
<p:tagLst xmlns:p="http://schemas.openxmlformats.org/presentationml/2006/main">
  <p:tag name="PA" val="v5.2.11"/>
</p:tagLst>
</file>

<file path=ppt/tags/tag37.xml><?xml version="1.0" encoding="utf-8"?>
<p:tagLst xmlns:p="http://schemas.openxmlformats.org/presentationml/2006/main">
  <p:tag name="PA" val="v5.2.11"/>
</p:tagLst>
</file>

<file path=ppt/tags/tag38.xml><?xml version="1.0" encoding="utf-8"?>
<p:tagLst xmlns:p="http://schemas.openxmlformats.org/presentationml/2006/main">
  <p:tag name="PA" val="v5.2.11"/>
</p:tagLst>
</file>

<file path=ppt/tags/tag39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4.xml><?xml version="1.0" encoding="utf-8"?>
<p:tagLst xmlns:p="http://schemas.openxmlformats.org/presentationml/2006/main">
  <p:tag name="PA" val="v5.2.11"/>
</p:tagLst>
</file>

<file path=ppt/tags/tag40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41.xml><?xml version="1.0" encoding="utf-8"?>
<p:tagLst xmlns:p="http://schemas.openxmlformats.org/presentationml/2006/main">
  <p:tag name="KSO_WM_UNIT_LINE_FILL_TYPE" val="2"/>
  <p:tag name="KSO_WM_UNIT_LINE_FORE_SCHEMECOLOR_INDEX" val="13"/>
  <p:tag name="KSO_WM_UNIT_LINE_FORE_SCHEMECOLOR_INDEX_BRIGHTNESS" val="0"/>
</p:tagLst>
</file>

<file path=ppt/tags/tag42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43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44.xml><?xml version="1.0" encoding="utf-8"?>
<p:tagLst xmlns:p="http://schemas.openxmlformats.org/presentationml/2006/main">
  <p:tag name="AS_NET" val="4.0.30319.42000"/>
  <p:tag name="AS_OS" val="Microsoft Windows NT 6.2.9200.0"/>
  <p:tag name="AS_RELEASE_DATE" val="2017.10.11"/>
  <p:tag name="AS_TITLE" val="Aspose.Slides for .NET 2.0"/>
  <p:tag name="AS_VERSION" val="17.9.1"/>
</p:tagLst>
</file>

<file path=ppt/tags/tag5.xml><?xml version="1.0" encoding="utf-8"?>
<p:tagLst xmlns:p="http://schemas.openxmlformats.org/presentationml/2006/main">
  <p:tag name="PA" val="v5.2.11"/>
</p:tagLst>
</file>

<file path=ppt/tags/tag6.xml><?xml version="1.0" encoding="utf-8"?>
<p:tagLst xmlns:p="http://schemas.openxmlformats.org/presentationml/2006/main">
  <p:tag name="PA" val="v5.2.11"/>
</p:tagLst>
</file>

<file path=ppt/tags/tag7.xml><?xml version="1.0" encoding="utf-8"?>
<p:tagLst xmlns:p="http://schemas.openxmlformats.org/presentationml/2006/main">
  <p:tag name="PA" val="v5.2.11"/>
</p:tagLst>
</file>

<file path=ppt/tags/tag8.xml><?xml version="1.0" encoding="utf-8"?>
<p:tagLst xmlns:p="http://schemas.openxmlformats.org/presentationml/2006/main">
  <p:tag name="PA" val="v5.2.11"/>
</p:tagLst>
</file>

<file path=ppt/tags/tag9.xml><?xml version="1.0" encoding="utf-8"?>
<p:tagLst xmlns:p="http://schemas.openxmlformats.org/presentationml/2006/main">
  <p:tag name="PA" val="v5.2.11"/>
</p:tagLst>
</file>

<file path=ppt/theme/theme1.xml><?xml version="1.0" encoding="utf-8"?>
<a:theme xmlns:r="http://schemas.openxmlformats.org/officeDocument/2006/relationships" xmlns:a="http://schemas.openxmlformats.org/drawingml/2006/main" name="4_Office 主题​​">
  <a:themeElements>
    <a:clrScheme name="自定义 138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4D9F0"/>
      </a:accent1>
      <a:accent2>
        <a:srgbClr val="005696"/>
      </a:accent2>
      <a:accent3>
        <a:srgbClr val="A5A5A5"/>
      </a:accent3>
      <a:accent4>
        <a:srgbClr val="84D9F0"/>
      </a:accent4>
      <a:accent5>
        <a:srgbClr val="005696"/>
      </a:accent5>
      <a:accent6>
        <a:srgbClr val="A5A5A5"/>
      </a:accent6>
      <a:hlink>
        <a:srgbClr val="757070"/>
      </a:hlink>
      <a:folHlink>
        <a:srgbClr val="757070"/>
      </a:folHlink>
    </a:clrScheme>
    <a:fontScheme name="xitgkzjv">
      <a:majorFont>
        <a:latin typeface="阿里巴巴普惠体"/>
        <a:ea typeface="阿里巴巴普惠体"/>
        <a:cs typeface="Arial"/>
      </a:majorFont>
      <a:minorFont>
        <a:latin typeface="阿里巴巴普惠体"/>
        <a:ea typeface="阿里巴巴普惠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r="http://schemas.openxmlformats.org/officeDocument/2006/relationships"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aragraphs>156</Paragraphs>
  <Slides>23</Slides>
  <Notes>21</Notes>
  <TotalTime>0</TotalTime>
  <HiddenSlides>0</HiddenSlides>
  <MMClips>1</MMClips>
  <ScaleCrop>0</ScaleCrop>
  <HeadingPairs>
    <vt:vector baseType="variant" size="4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baseType="lpstr" size="24">
      <vt:lpstr>4_Office 主题​​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</vt:vector>
  </TitlesOfParts>
  <LinksUpToDate>0</LinksUpToDate>
  <SharedDoc>0</SharedDoc>
  <HyperlinksChanged>0</HyperlinksChanged>
  <Application>Aspose.Slides for .NET</Application>
  <AppVersion>17.0901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2025-03-05T18:55:28.231</cp:lastPrinted>
  <dcterms:created xsi:type="dcterms:W3CDTF">2025-03-05T18:55:28Z</dcterms:created>
  <dcterms:modified xsi:type="dcterms:W3CDTF">2025-03-05T10:55:29Z</dcterms:modified>
</cp:coreProperties>
</file>