
<file path=[Content_Types].xml><?xml version="1.0" encoding="utf-8"?>
<Types xmlns="http://schemas.openxmlformats.org/package/2006/content-types">
  <Default Extension="xml" ContentType="application/vnd.openxmlformats-officedocument.presentationml.presentation.main+xml"/>
  <Default Extension="rels" ContentType="application/vnd.openxmlformats-package.relationships+xml"/>
  <Default Extension="bin" ContentType="image/jpeg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Masters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slideMasters/slideMaster1.xml" ContentType="application/vnd.openxmlformats-officedocument.presentationml.slideMaster+xml"/>
  <Override PartName="/ppt/slideMasters/theme/theme2.xml" ContentType="application/vnd.openxmlformats-officedocument.theme+xml"/>
  <Override PartName="/ppt/slideLayouts/slideLayout1.xml" ContentType="application/vnd.openxmlformats-officedocument.presentationml.slideLayout+xml"/>
  <Override PartName="/ppt/slideLayouts/tags/tag1.xml" ContentType="application/vnd.openxmlformats-officedocument.presentationml.tags+xml"/>
  <Override PartName="/ppt/slideLayouts/tags/tag2.xml" ContentType="application/vnd.openxmlformats-officedocument.presentationml.tags+xml"/>
  <Override PartName="/ppt/slideLayouts/tags/tag3.xml" ContentType="application/vnd.openxmlformats-officedocument.presentationml.tags+xml"/>
  <Override PartName="/ppt/slideLayouts/tags/tag4.xml" ContentType="application/vnd.openxmlformats-officedocument.presentationml.tags+xml"/>
  <Override PartName="/ppt/slideLayouts/tags/tag5.xml" ContentType="application/vnd.openxmlformats-officedocument.presentationml.tags+xml"/>
  <Override PartName="/ppt/slideLayouts/tags/tag6.xml" ContentType="application/vnd.openxmlformats-officedocument.presentationml.tags+xml"/>
  <Override PartName="/ppt/slideLayouts/tags/tag7.xml" ContentType="application/vnd.openxmlformats-officedocument.presentationml.tags+xml"/>
  <Override PartName="/ppt/slideLayouts/tags/tag8.xml" ContentType="application/vnd.openxmlformats-officedocument.presentationml.tags+xml"/>
  <Override PartName="/ppt/slideLayouts/tags/tag9.xml" ContentType="application/vnd.openxmlformats-officedocument.presentationml.tags+xml"/>
  <Override PartName="/ppt/slideLayouts/slideLayout2.xml" ContentType="application/vnd.openxmlformats-officedocument.presentationml.slideLayout+xml"/>
  <Override PartName="/ppt/slideLayouts/tags/tag10.xml" ContentType="application/vnd.openxmlformats-officedocument.presentationml.tags+xml"/>
  <Override PartName="/ppt/slideLayouts/tags/tag11.xml" ContentType="application/vnd.openxmlformats-officedocument.presentationml.tags+xml"/>
  <Override PartName="/ppt/slideLayouts/tags/tag12.xml" ContentType="application/vnd.openxmlformats-officedocument.presentationml.tags+xml"/>
  <Override PartName="/ppt/slideLayouts/tags/tag13.xml" ContentType="application/vnd.openxmlformats-officedocument.presentationml.tags+xml"/>
  <Override PartName="/ppt/slideLayouts/tags/tag14.xml" ContentType="application/vnd.openxmlformats-officedocument.presentationml.tags+xml"/>
  <Override PartName="/ppt/slideLayouts/tags/tag15.xml" ContentType="application/vnd.openxmlformats-officedocument.presentationml.tags+xml"/>
  <Override PartName="/ppt/slideLayouts/slideLayout3.xml" ContentType="application/vnd.openxmlformats-officedocument.presentationml.slideLayout+xml"/>
  <Override PartName="/ppt/media/image2.bin" ContentType="image/png"/>
  <Override PartName="/ppt/slideLayouts/tags/tag16.xml" ContentType="application/vnd.openxmlformats-officedocument.presentationml.tags+xml"/>
  <Override PartName="/ppt/slideLayouts/tags/tag17.xml" ContentType="application/vnd.openxmlformats-officedocument.presentationml.tags+xml"/>
  <Override PartName="/ppt/slideLayouts/tags/tag18.xml" ContentType="application/vnd.openxmlformats-officedocument.presentationml.tags+xml"/>
  <Override PartName="/ppt/slideLayouts/tags/tag19.xml" ContentType="application/vnd.openxmlformats-officedocument.presentationml.tags+xml"/>
  <Override PartName="/ppt/slideLayouts/tags/tag20.xml" ContentType="application/vnd.openxmlformats-officedocument.presentationml.tags+xml"/>
  <Override PartName="/ppt/slideLayouts/tags/tag21.xml" ContentType="application/vnd.openxmlformats-officedocument.presentationml.tags+xml"/>
  <Override PartName="/ppt/slideLayouts/slideLayout4.xml" ContentType="application/vnd.openxmlformats-officedocument.presentationml.slideLayout+xml"/>
  <Override PartName="/ppt/slideLayouts/tags/tag22.xml" ContentType="application/vnd.openxmlformats-officedocument.presentationml.tags+xml"/>
  <Override PartName="/ppt/slideLayouts/tags/tag23.xml" ContentType="application/vnd.openxmlformats-officedocument.presentationml.tags+xml"/>
  <Override PartName="/ppt/slideLayouts/tags/tag24.xml" ContentType="application/vnd.openxmlformats-officedocument.presentationml.tags+xml"/>
  <Override PartName="/ppt/slideLayouts/tags/tag25.xml" ContentType="application/vnd.openxmlformats-officedocument.presentationml.tags+xml"/>
  <Override PartName="/ppt/slideLayouts/tags/tag26.xml" ContentType="application/vnd.openxmlformats-officedocument.presentationml.tags+xml"/>
  <Override PartName="/ppt/slideLayouts/tags/tag27.xml" ContentType="application/vnd.openxmlformats-officedocument.presentationml.tags+xml"/>
  <Override PartName="/ppt/slideLayouts/slideLayout5.xml" ContentType="application/vnd.openxmlformats-officedocument.presentationml.slideLayout+xml"/>
  <Override PartName="/ppt/slideLayouts/tags/tag28.xml" ContentType="application/vnd.openxmlformats-officedocument.presentationml.tags+xml"/>
  <Override PartName="/ppt/slideLayouts/tags/tag29.xml" ContentType="application/vnd.openxmlformats-officedocument.presentationml.tags+xml"/>
  <Override PartName="/ppt/slideLayouts/tags/tag30.xml" ContentType="application/vnd.openxmlformats-officedocument.presentationml.tags+xml"/>
  <Override PartName="/ppt/slideLayouts/tags/tag31.xml" ContentType="application/vnd.openxmlformats-officedocument.presentationml.tags+xml"/>
  <Override PartName="/ppt/slideLayouts/tags/tag32.xml" ContentType="application/vnd.openxmlformats-officedocument.presentationml.tags+xml"/>
  <Override PartName="/ppt/slideLayouts/tags/tag33.xml" ContentType="application/vnd.openxmlformats-officedocument.presentationml.tags+xml"/>
  <Override PartName="/ppt/slideLayouts/tags/tag34.xml" ContentType="application/vnd.openxmlformats-officedocument.presentationml.tags+xml"/>
  <Override PartName="/ppt/slideLayouts/slideLayout6.xml" ContentType="application/vnd.openxmlformats-officedocument.presentationml.slideLayout+xml"/>
  <Override PartName="/ppt/slideLayouts/tags/tag35.xml" ContentType="application/vnd.openxmlformats-officedocument.presentationml.tags+xml"/>
  <Override PartName="/ppt/slideLayouts/tags/tag36.xml" ContentType="application/vnd.openxmlformats-officedocument.presentationml.tags+xml"/>
  <Override PartName="/ppt/slideLayouts/tags/tag37.xml" ContentType="application/vnd.openxmlformats-officedocument.presentationml.tags+xml"/>
  <Override PartName="/ppt/slideLayouts/tags/tag38.xml" ContentType="application/vnd.openxmlformats-officedocument.presentationml.tags+xml"/>
  <Override PartName="/ppt/slideLayouts/tags/tag39.xml" ContentType="application/vnd.openxmlformats-officedocument.presentationml.tags+xml"/>
  <Override PartName="/ppt/slideLayouts/tags/tag40.xml" ContentType="application/vnd.openxmlformats-officedocument.presentationml.tags+xml"/>
  <Override PartName="/ppt/slideLayouts/tags/tag41.xml" ContentType="application/vnd.openxmlformats-officedocument.presentationml.tags+xml"/>
  <Override PartName="/ppt/slideLayouts/tags/tag42.xml" ContentType="application/vnd.openxmlformats-officedocument.presentationml.tags+xml"/>
  <Override PartName="/ppt/slideLayouts/tags/tag43.xml" ContentType="application/vnd.openxmlformats-officedocument.presentationml.tags+xml"/>
  <Override PartName="/ppt/slideLayouts/slideLayout7.xml" ContentType="application/vnd.openxmlformats-officedocument.presentationml.slideLayout+xml"/>
  <Override PartName="/ppt/slideLayouts/tags/tag44.xml" ContentType="application/vnd.openxmlformats-officedocument.presentationml.tags+xml"/>
  <Override PartName="/ppt/slideLayouts/tags/tag45.xml" ContentType="application/vnd.openxmlformats-officedocument.presentationml.tags+xml"/>
  <Override PartName="/ppt/slideLayouts/tags/tag46.xml" ContentType="application/vnd.openxmlformats-officedocument.presentationml.tags+xml"/>
  <Override PartName="/ppt/slideLayouts/tags/tag47.xml" ContentType="application/vnd.openxmlformats-officedocument.presentationml.tags+xml"/>
  <Override PartName="/ppt/slideLayouts/tags/tag48.xml" ContentType="application/vnd.openxmlformats-officedocument.presentationml.tags+xml"/>
  <Override PartName="/ppt/slideLayouts/tags/tag49.xml" ContentType="application/vnd.openxmlformats-officedocument.presentationml.tags+xml"/>
  <Override PartName="/ppt/slideLayouts/tags/tag50.xml" ContentType="application/vnd.openxmlformats-officedocument.presentationml.tags+xml"/>
  <Override PartName="/ppt/slideLayouts/tags/tag51.xml" ContentType="application/vnd.openxmlformats-officedocument.presentationml.tags+xml"/>
  <Override PartName="/ppt/slideLayouts/tags/tag52.xml" ContentType="application/vnd.openxmlformats-officedocument.presentationml.tags+xml"/>
  <Override PartName="/ppt/slideLayouts/slideLayout8.xml" ContentType="application/vnd.openxmlformats-officedocument.presentationml.slideLayout+xml"/>
  <Override PartName="/ppt/slideLayouts/tags/tag53.xml" ContentType="application/vnd.openxmlformats-officedocument.presentationml.tags+xml"/>
  <Override PartName="/ppt/slideLayouts/tags/tag54.xml" ContentType="application/vnd.openxmlformats-officedocument.presentationml.tags+xml"/>
  <Override PartName="/ppt/slideLayouts/tags/tag55.xml" ContentType="application/vnd.openxmlformats-officedocument.presentationml.tags+xml"/>
  <Override PartName="/ppt/slideLayouts/tags/tag56.xml" ContentType="application/vnd.openxmlformats-officedocument.presentationml.tags+xml"/>
  <Override PartName="/ppt/slideLayouts/tags/tag57.xml" ContentType="application/vnd.openxmlformats-officedocument.presentationml.tags+xml"/>
  <Override PartName="/ppt/slideLayouts/tags/tag58.xml" ContentType="application/vnd.openxmlformats-officedocument.presentationml.tags+xml"/>
  <Override PartName="/ppt/slideLayouts/tags/tag59.xml" ContentType="application/vnd.openxmlformats-officedocument.presentationml.tags+xml"/>
  <Override PartName="/ppt/slideLayouts/tags/tag60.xml" ContentType="application/vnd.openxmlformats-officedocument.presentationml.tags+xml"/>
  <Override PartName="/ppt/slideLayouts/tags/tag61.xml" ContentType="application/vnd.openxmlformats-officedocument.presentationml.tags+xml"/>
  <Override PartName="/ppt/slideLayouts/slideLayout9.xml" ContentType="application/vnd.openxmlformats-officedocument.presentationml.slideLayout+xml"/>
  <Override PartName="/ppt/slideLayouts/tags/tag62.xml" ContentType="application/vnd.openxmlformats-officedocument.presentationml.tags+xml"/>
  <Override PartName="/ppt/slideLayouts/tags/tag63.xml" ContentType="application/vnd.openxmlformats-officedocument.presentationml.tags+xml"/>
  <Override PartName="/ppt/slideLayouts/tags/tag64.xml" ContentType="application/vnd.openxmlformats-officedocument.presentationml.tags+xml"/>
  <Override PartName="/ppt/slideLayouts/tags/tag65.xml" ContentType="application/vnd.openxmlformats-officedocument.presentationml.tags+xml"/>
  <Override PartName="/ppt/slideLayouts/tags/tag66.xml" ContentType="application/vnd.openxmlformats-officedocument.presentationml.tags+xml"/>
  <Override PartName="/ppt/slideLayouts/tags/tag67.xml" ContentType="application/vnd.openxmlformats-officedocument.presentationml.tags+xml"/>
  <Override PartName="/ppt/slideLayouts/tags/tag68.xml" ContentType="application/vnd.openxmlformats-officedocument.presentationml.tags+xml"/>
  <Override PartName="/ppt/slideLayouts/tags/tag69.xml" ContentType="application/vnd.openxmlformats-officedocument.presentationml.tags+xml"/>
  <Override PartName="/ppt/slideLayouts/tags/tag70.xml" ContentType="application/vnd.openxmlformats-officedocument.presentationml.tags+xml"/>
  <Override PartName="/ppt/slideLayouts/tags/tag71.xml" ContentType="application/vnd.openxmlformats-officedocument.presentationml.tags+xml"/>
  <Override PartName="/ppt/slideLayouts/tags/tag72.xml" ContentType="application/vnd.openxmlformats-officedocument.presentationml.tags+xml"/>
  <Override PartName="/ppt/slideLayouts/slideLayout10.xml" ContentType="application/vnd.openxmlformats-officedocument.presentationml.slideLayout+xml"/>
  <Override PartName="/ppt/slideLayouts/tags/tag73.xml" ContentType="application/vnd.openxmlformats-officedocument.presentationml.tags+xml"/>
  <Override PartName="/ppt/slideLayouts/tags/tag74.xml" ContentType="application/vnd.openxmlformats-officedocument.presentationml.tags+xml"/>
  <Override PartName="/ppt/slideLayouts/tags/tag75.xml" ContentType="application/vnd.openxmlformats-officedocument.presentationml.tags+xml"/>
  <Override PartName="/ppt/slideLayouts/tags/tag76.xml" ContentType="application/vnd.openxmlformats-officedocument.presentationml.tags+xml"/>
  <Override PartName="/ppt/slideLayouts/tags/tag77.xml" ContentType="application/vnd.openxmlformats-officedocument.presentationml.tags+xml"/>
  <Override PartName="/ppt/slideLayouts/tags/tag78.xml" ContentType="application/vnd.openxmlformats-officedocument.presentationml.tags+xml"/>
  <Override PartName="/ppt/slideLayouts/tags/tag79.xml" ContentType="application/vnd.openxmlformats-officedocument.presentationml.tags+xml"/>
  <Override PartName="/ppt/slideLayouts/slideLayout11.xml" ContentType="application/vnd.openxmlformats-officedocument.presentationml.slideLayout+xml"/>
  <Override PartName="/ppt/slideLayouts/tags/tag80.xml" ContentType="application/vnd.openxmlformats-officedocument.presentationml.tags+xml"/>
  <Override PartName="/ppt/slideLayouts/tags/tag81.xml" ContentType="application/vnd.openxmlformats-officedocument.presentationml.tags+xml"/>
  <Override PartName="/ppt/slideLayouts/tags/tag82.xml" ContentType="application/vnd.openxmlformats-officedocument.presentationml.tags+xml"/>
  <Override PartName="/ppt/slideLayouts/tags/tag83.xml" ContentType="application/vnd.openxmlformats-officedocument.presentationml.tags+xml"/>
  <Override PartName="/ppt/slideLayouts/tags/tag84.xml" ContentType="application/vnd.openxmlformats-officedocument.presentationml.tags+xml"/>
  <Override PartName="/ppt/slideLayouts/tags/tag85.xml" ContentType="application/vnd.openxmlformats-officedocument.presentationml.tags+xml"/>
  <Override PartName="/ppt/slideLayouts/tags/tag86.xml" ContentType="application/vnd.openxmlformats-officedocument.presentationml.tags+xml"/>
  <Override PartName="/ppt/slideLayouts/slideLayout12.xml" ContentType="application/vnd.openxmlformats-officedocument.presentationml.slideLayout+xml"/>
  <Override PartName="/ppt/media/image3.bin" ContentType="image/png"/>
  <Override PartName="/ppt/slideLayouts/tags/tag87.xml" ContentType="application/vnd.openxmlformats-officedocument.presentationml.tags+xml"/>
  <Override PartName="/ppt/slideLayouts/tags/tag88.xml" ContentType="application/vnd.openxmlformats-officedocument.presentationml.tags+xml"/>
  <Override PartName="/ppt/slideLayouts/tags/tag89.xml" ContentType="application/vnd.openxmlformats-officedocument.presentationml.tags+xml"/>
  <Override PartName="/ppt/slideLayouts/tags/tag90.xml" ContentType="application/vnd.openxmlformats-officedocument.presentationml.tags+xml"/>
  <Override PartName="/ppt/slideLayouts/tags/tag91.xml" ContentType="application/vnd.openxmlformats-officedocument.presentationml.tags+xml"/>
  <Override PartName="/ppt/slideLayouts/tags/tag92.xml" ContentType="application/vnd.openxmlformats-officedocument.presentationml.tags+xml"/>
  <Override PartName="/ppt/slideLayouts/slideLayout13.xml" ContentType="application/vnd.openxmlformats-officedocument.presentationml.slideLayout+xml"/>
  <Override PartName="/ppt/slideLayouts/tags/tag93.xml" ContentType="application/vnd.openxmlformats-officedocument.presentationml.tags+xml"/>
  <Override PartName="/ppt/slideLayouts/tags/tag94.xml" ContentType="application/vnd.openxmlformats-officedocument.presentationml.tags+xml"/>
  <Override PartName="/ppt/slideLayouts/tags/tag95.xml" ContentType="application/vnd.openxmlformats-officedocument.presentationml.tags+xml"/>
  <Override PartName="/ppt/slideLayouts/tags/tag96.xml" ContentType="application/vnd.openxmlformats-officedocument.presentationml.tags+xml"/>
  <Override PartName="/ppt/slideLayouts/tags/tag97.xml" ContentType="application/vnd.openxmlformats-officedocument.presentationml.tags+xml"/>
  <Override PartName="/ppt/slideLayouts/tags/tag98.xml" ContentType="application/vnd.openxmlformats-officedocument.presentationml.tags+xml"/>
  <Override PartName="/ppt/slideLayouts/tags/tag99.xml" ContentType="application/vnd.openxmlformats-officedocument.presentationml.tags+xml"/>
  <Override PartName="/ppt/slideLayouts/tags/tag100.xml" ContentType="application/vnd.openxmlformats-officedocument.presentationml.tags+xml"/>
  <Override PartName="/ppt/slideLayouts/slideLayout14.xml" ContentType="application/vnd.openxmlformats-officedocument.presentationml.slideLayout+xml"/>
  <Override PartName="/ppt/slideLayouts/tags/tag101.xml" ContentType="application/vnd.openxmlformats-officedocument.presentationml.tags+xml"/>
  <Override PartName="/ppt/slideLayouts/tags/tag102.xml" ContentType="application/vnd.openxmlformats-officedocument.presentationml.tags+xml"/>
  <Override PartName="/ppt/slideLayouts/tags/tag103.xml" ContentType="application/vnd.openxmlformats-officedocument.presentationml.tags+xml"/>
  <Override PartName="/ppt/slideLayouts/tags/tag104.xml" ContentType="application/vnd.openxmlformats-officedocument.presentationml.tags+xml"/>
  <Override PartName="/ppt/slideLayouts/tags/tag105.xml" ContentType="application/vnd.openxmlformats-officedocument.presentationml.tags+xml"/>
  <Override PartName="/ppt/slideLayouts/tags/tag106.xml" ContentType="application/vnd.openxmlformats-officedocument.presentationml.tags+xml"/>
  <Override PartName="/ppt/slideLayouts/tags/tag107.xml" ContentType="application/vnd.openxmlformats-officedocument.presentationml.tags+xml"/>
  <Override PartName="/ppt/slideLayouts/tags/tag108.xml" ContentType="application/vnd.openxmlformats-officedocument.presentationml.tags+xml"/>
  <Override PartName="/ppt/slideLayouts/tags/tag109.xml" ContentType="application/vnd.openxmlformats-officedocument.presentationml.tags+xml"/>
  <Override PartName="/ppt/slideLayouts/tags/tag110.xml" ContentType="application/vnd.openxmlformats-officedocument.presentationml.tags+xml"/>
  <Override PartName="/ppt/slideLayouts/slideLayout15.xml" ContentType="application/vnd.openxmlformats-officedocument.presentationml.slideLayout+xml"/>
  <Override PartName="/ppt/slideLayouts/tags/tag111.xml" ContentType="application/vnd.openxmlformats-officedocument.presentationml.tags+xml"/>
  <Override PartName="/ppt/slideLayouts/tags/tag112.xml" ContentType="application/vnd.openxmlformats-officedocument.presentationml.tags+xml"/>
  <Override PartName="/ppt/slideLayouts/tags/tag113.xml" ContentType="application/vnd.openxmlformats-officedocument.presentationml.tags+xml"/>
  <Override PartName="/ppt/slideLayouts/tags/tag114.xml" ContentType="application/vnd.openxmlformats-officedocument.presentationml.tags+xml"/>
  <Override PartName="/ppt/slideLayouts/tags/tag115.xml" ContentType="application/vnd.openxmlformats-officedocument.presentationml.tags+xml"/>
  <Override PartName="/ppt/slideLayouts/tags/tag116.xml" ContentType="application/vnd.openxmlformats-officedocument.presentationml.tags+xml"/>
  <Override PartName="/ppt/slideLayouts/tags/tag117.xml" ContentType="application/vnd.openxmlformats-officedocument.presentationml.tags+xml"/>
  <Override PartName="/ppt/slideLayouts/slideLayout16.xml" ContentType="application/vnd.openxmlformats-officedocument.presentationml.slideLayout+xml"/>
  <Override PartName="/ppt/slideLayouts/tags/tag118.xml" ContentType="application/vnd.openxmlformats-officedocument.presentationml.tags+xml"/>
  <Override PartName="/ppt/slideLayouts/tags/tag119.xml" ContentType="application/vnd.openxmlformats-officedocument.presentationml.tags+xml"/>
  <Override PartName="/ppt/slideLayouts/tags/tag120.xml" ContentType="application/vnd.openxmlformats-officedocument.presentationml.tags+xml"/>
  <Override PartName="/ppt/slideLayouts/slideLayout17.xml" ContentType="application/vnd.openxmlformats-officedocument.presentationml.slideLayout+xml"/>
  <Override PartName="/ppt/slideLayouts/tags/tag121.xml" ContentType="application/vnd.openxmlformats-officedocument.presentationml.tags+xml"/>
  <Override PartName="/ppt/slideLayouts/tags/tag122.xml" ContentType="application/vnd.openxmlformats-officedocument.presentationml.tags+xml"/>
  <Override PartName="/ppt/slideLayouts/tags/tag123.xml" ContentType="application/vnd.openxmlformats-officedocument.presentationml.tags+xml"/>
  <Override PartName="/ppt/slideLayouts/tags/tag124.xml" ContentType="application/vnd.openxmlformats-officedocument.presentationml.tags+xml"/>
  <Override PartName="/ppt/slideLayouts/tags/tag125.xml" ContentType="application/vnd.openxmlformats-officedocument.presentationml.tags+xml"/>
  <Override PartName="/ppt/slideLayouts/tags/tag126.xml" ContentType="application/vnd.openxmlformats-officedocument.presentationml.tags+xml"/>
  <Override PartName="/ppt/slideLayouts/tags/tag127.xml" ContentType="application/vnd.openxmlformats-officedocument.presentationml.tags+xml"/>
  <Override PartName="/ppt/slideLayouts/tags/tag128.xml" ContentType="application/vnd.openxmlformats-officedocument.presentationml.tags+xml"/>
  <Override PartName="/ppt/slideLayouts/slideLayout18.xml" ContentType="application/vnd.openxmlformats-officedocument.presentationml.slideLayout+xml"/>
  <Override PartName="/ppt/slideLayouts/tags/tag129.xml" ContentType="application/vnd.openxmlformats-officedocument.presentationml.tags+xml"/>
  <Override PartName="/ppt/slideLayouts/tags/tag130.xml" ContentType="application/vnd.openxmlformats-officedocument.presentationml.tags+xml"/>
  <Override PartName="/ppt/slideLayouts/tags/tag131.xml" ContentType="application/vnd.openxmlformats-officedocument.presentationml.tags+xml"/>
  <Override PartName="/ppt/slideLayouts/tags/tag132.xml" ContentType="application/vnd.openxmlformats-officedocument.presentationml.tags+xml"/>
  <Override PartName="/ppt/slideLayouts/tags/tag133.xml" ContentType="application/vnd.openxmlformats-officedocument.presentationml.tags+xml"/>
  <Override PartName="/ppt/slideLayouts/tags/tag134.xml" ContentType="application/vnd.openxmlformats-officedocument.presentationml.tags+xml"/>
  <Override PartName="/ppt/slideLayouts/tags/tag135.xml" ContentType="application/vnd.openxmlformats-officedocument.presentationml.tags+xml"/>
  <Override PartName="/ppt/slideMasters/tags/tag136.xml" ContentType="application/vnd.openxmlformats-officedocument.presentationml.tags+xml"/>
  <Override PartName="/ppt/slideMasters/tags/tag137.xml" ContentType="application/vnd.openxmlformats-officedocument.presentationml.tags+xml"/>
  <Override PartName="/ppt/slideMasters/tags/tag138.xml" ContentType="application/vnd.openxmlformats-officedocument.presentationml.tags+xml"/>
  <Override PartName="/ppt/slideMasters/tags/tag139.xml" ContentType="application/vnd.openxmlformats-officedocument.presentationml.tags+xml"/>
  <Override PartName="/ppt/slideMasters/tags/tag140.xml" ContentType="application/vnd.openxmlformats-officedocument.presentationml.tags+xml"/>
  <Override PartName="/ppt/slideMasters/tags/tag141.xml" ContentType="application/vnd.openxmlformats-officedocument.presentationml.tags+xml"/>
  <Override PartName="/ppt/slideMasters/tags/tag142.xml" ContentType="application/vnd.openxmlformats-officedocument.presentationml.tags+xml"/>
  <Override PartName="/ppt/slideMasters/tags/tag143.xml" ContentType="application/vnd.openxmlformats-officedocument.presentationml.tags+xml"/>
  <Override PartName="/ppt/slideMasters/tags/tag144.xml" ContentType="application/vnd.openxmlformats-officedocument.presentationml.tags+xml"/>
  <Override PartName="/ppt/slideMasters/tags/tag145.xml" ContentType="application/vnd.openxmlformats-officedocument.presentationml.tags+xml"/>
  <Override PartName="/ppt/slideMasters/tags/tag146.xml" ContentType="application/vnd.openxmlformats-officedocument.presentationml.tags+xml"/>
  <Override PartName="/ppt/slides/slide1.xml" ContentType="application/vnd.openxmlformats-officedocument.presentationml.slide+xml"/>
  <Override PartName="/ppt/slides/tags/tag147.xml" ContentType="application/vnd.openxmlformats-officedocument.presentationml.tags+xml"/>
  <Override PartName="/ppt/slides/tags/tag148.xml" ContentType="application/vnd.openxmlformats-officedocument.presentationml.tags+xml"/>
  <Override PartName="/ppt/slides/tags/tag149.xml" ContentType="application/vnd.openxmlformats-officedocument.presentationml.tags+xml"/>
  <Override PartName="/ppt/slides/tags/tag150.xml" ContentType="application/vnd.openxmlformats-officedocument.presentationml.tags+xml"/>
  <Override PartName="/ppt/slides/tags/tag151.xml" ContentType="application/vnd.openxmlformats-officedocument.presentationml.tags+xml"/>
  <Override PartName="/ppt/slides/tags/tag152.xml" ContentType="application/vnd.openxmlformats-officedocument.presentationml.tags+xml"/>
  <Override PartName="/ppt/notesSlides/notesSlide1.xml" ContentType="application/vnd.openxmlformats-officedocument.presentationml.notesSlide+xml"/>
  <Override PartName="/ppt/slides/slide2.xml" ContentType="application/vnd.openxmlformats-officedocument.presentationml.slide+xml"/>
  <Override PartName="/ppt/slides/tags/tag153.xml" ContentType="application/vnd.openxmlformats-officedocument.presentationml.tags+xml"/>
  <Override PartName="/ppt/notesSlides/notesSlide2.xml" ContentType="application/vnd.openxmlformats-officedocument.presentationml.notesSlide+xml"/>
  <Override PartName="/ppt/slides/slide3.xml" ContentType="application/vnd.openxmlformats-officedocument.presentationml.slide+xml"/>
  <Override PartName="/ppt/slides/tags/tag154.xml" ContentType="application/vnd.openxmlformats-officedocument.presentationml.tags+xml"/>
  <Override PartName="/ppt/notesSlides/notesSlide3.xml" ContentType="application/vnd.openxmlformats-officedocument.presentationml.notesSlide+xml"/>
  <Override PartName="/ppt/slides/slide4.xml" ContentType="application/vnd.openxmlformats-officedocument.presentationml.slide+xml"/>
  <Override PartName="/ppt/slides/tags/tag155.xml" ContentType="application/vnd.openxmlformats-officedocument.presentationml.tags+xml"/>
  <Override PartName="/ppt/notesSlides/notesSlide4.xml" ContentType="application/vnd.openxmlformats-officedocument.presentationml.notesSlide+xml"/>
  <Override PartName="/ppt/slides/slide5.xml" ContentType="application/vnd.openxmlformats-officedocument.presentationml.slide+xml"/>
  <Override PartName="/ppt/slides/tags/tag156.xml" ContentType="application/vnd.openxmlformats-officedocument.presentationml.tags+xml"/>
  <Override PartName="/ppt/notesSlides/notesSlide5.xml" ContentType="application/vnd.openxmlformats-officedocument.presentationml.notesSlide+xml"/>
  <Override PartName="/ppt/slides/slide6.xml" ContentType="application/vnd.openxmlformats-officedocument.presentationml.slide+xml"/>
  <Override PartName="/ppt/slides/tags/tag157.xml" ContentType="application/vnd.openxmlformats-officedocument.presentationml.tags+xml"/>
  <Override PartName="/ppt/notesSlides/notesSlide6.xml" ContentType="application/vnd.openxmlformats-officedocument.presentationml.notesSlide+xml"/>
  <Override PartName="/ppt/slides/slide7.xml" ContentType="application/vnd.openxmlformats-officedocument.presentationml.slide+xml"/>
  <Override PartName="/ppt/slides/tags/tag158.xml" ContentType="application/vnd.openxmlformats-officedocument.presentationml.tags+xml"/>
  <Override PartName="/ppt/notesSlides/notesSlide7.xml" ContentType="application/vnd.openxmlformats-officedocument.presentationml.notesSlide+xml"/>
  <Override PartName="/ppt/slides/slide8.xml" ContentType="application/vnd.openxmlformats-officedocument.presentationml.slide+xml"/>
  <Override PartName="/ppt/slides/tags/tag159.xml" ContentType="application/vnd.openxmlformats-officedocument.presentationml.tags+xml"/>
  <Override PartName="/ppt/notesSlides/notesSlide8.xml" ContentType="application/vnd.openxmlformats-officedocument.presentationml.notesSlide+xml"/>
  <Override PartName="/ppt/slides/slide9.xml" ContentType="application/vnd.openxmlformats-officedocument.presentationml.slide+xml"/>
  <Override PartName="/ppt/slides/tags/tag160.xml" ContentType="application/vnd.openxmlformats-officedocument.presentationml.tags+xml"/>
  <Override PartName="/ppt/notesSlides/notesSlide9.xml" ContentType="application/vnd.openxmlformats-officedocument.presentationml.notesSlide+xml"/>
  <Override PartName="/ppt/slides/slide10.xml" ContentType="application/vnd.openxmlformats-officedocument.presentationml.slide+xml"/>
  <Override PartName="/ppt/slides/tags/tag161.xml" ContentType="application/vnd.openxmlformats-officedocument.presentationml.tags+xml"/>
  <Override PartName="/ppt/notesSlides/notesSlide10.xml" ContentType="application/vnd.openxmlformats-officedocument.presentationml.notesSlide+xml"/>
  <Override PartName="/ppt/slides/slide11.xml" ContentType="application/vnd.openxmlformats-officedocument.presentationml.slide+xml"/>
  <Override PartName="/ppt/slides/tags/tag162.xml" ContentType="application/vnd.openxmlformats-officedocument.presentationml.tags+xml"/>
  <Override PartName="/ppt/notesSlides/notesSlide11.xml" ContentType="application/vnd.openxmlformats-officedocument.presentationml.notesSlide+xml"/>
  <Override PartName="/ppt/slides/slide12.xml" ContentType="application/vnd.openxmlformats-officedocument.presentationml.slide+xml"/>
  <Override PartName="/ppt/slides/tags/tag163.xml" ContentType="application/vnd.openxmlformats-officedocument.presentationml.tags+xml"/>
  <Override PartName="/ppt/notesSlides/notesSlide12.xml" ContentType="application/vnd.openxmlformats-officedocument.presentationml.notesSlide+xml"/>
  <Override PartName="/ppt/slides/slide13.xml" ContentType="application/vnd.openxmlformats-officedocument.presentationml.slide+xml"/>
  <Override PartName="/ppt/media/image9.bin" ContentType="image/png"/>
  <Override PartName="/ppt/media/image10.bin" ContentType="image/png"/>
  <Override PartName="/ppt/media/image11.bin" ContentType="image/png"/>
  <Override PartName="/ppt/slides/tags/tag164.xml" ContentType="application/vnd.openxmlformats-officedocument.presentationml.tags+xml"/>
  <Override PartName="/ppt/notesSlides/notesSlide13.xml" ContentType="application/vnd.openxmlformats-officedocument.presentationml.notesSlide+xml"/>
  <Override PartName="/ppt/slides/slide14.xml" ContentType="application/vnd.openxmlformats-officedocument.presentationml.slide+xml"/>
  <Override PartName="/ppt/slides/tags/tag165.xml" ContentType="application/vnd.openxmlformats-officedocument.presentationml.tags+xml"/>
  <Override PartName="/ppt/notesSlides/notesSlide14.xml" ContentType="application/vnd.openxmlformats-officedocument.presentationml.notesSlide+xml"/>
  <Override PartName="/ppt/slides/slide15.xml" ContentType="application/vnd.openxmlformats-officedocument.presentationml.slide+xml"/>
  <Override PartName="/ppt/slides/tags/tag166.xml" ContentType="application/vnd.openxmlformats-officedocument.presentationml.tags+xml"/>
  <Override PartName="/ppt/notesSlides/notesSlide15.xml" ContentType="application/vnd.openxmlformats-officedocument.presentationml.notesSlide+xml"/>
  <Override PartName="/ppt/slides/slide16.xml" ContentType="application/vnd.openxmlformats-officedocument.presentationml.slide+xml"/>
  <Override PartName="/ppt/slides/tags/tag167.xml" ContentType="application/vnd.openxmlformats-officedocument.presentationml.tags+xml"/>
  <Override PartName="/ppt/notesSlides/notesSlide16.xml" ContentType="application/vnd.openxmlformats-officedocument.presentationml.notesSlide+xml"/>
  <Override PartName="/ppt/slides/slide17.xml" ContentType="application/vnd.openxmlformats-officedocument.presentationml.slide+xml"/>
  <Override PartName="/ppt/slides/tags/tag168.xml" ContentType="application/vnd.openxmlformats-officedocument.presentationml.tags+xml"/>
  <Override PartName="/ppt/notesSlides/notesSlide17.xml" ContentType="application/vnd.openxmlformats-officedocument.presentationml.notesSlide+xml"/>
  <Override PartName="/ppt/slides/slide18.xml" ContentType="application/vnd.openxmlformats-officedocument.presentationml.slide+xml"/>
  <Override PartName="/ppt/slides/tags/tag169.xml" ContentType="application/vnd.openxmlformats-officedocument.presentationml.tags+xml"/>
  <Override PartName="/ppt/notesSlides/notesSlide18.xml" ContentType="application/vnd.openxmlformats-officedocument.presentationml.notesSlide+xml"/>
  <Override PartName="/ppt/slides/slide19.xml" ContentType="application/vnd.openxmlformats-officedocument.presentationml.slide+xml"/>
  <Override PartName="/ppt/slides/tags/tag170.xml" ContentType="application/vnd.openxmlformats-officedocument.presentationml.tags+xml"/>
  <Override PartName="/ppt/notesSlides/notesSlide19.xml" ContentType="application/vnd.openxmlformats-officedocument.presentationml.notesSlide+xml"/>
  <Override PartName="/ppt/slides/slide20.xml" ContentType="application/vnd.openxmlformats-officedocument.presentationml.slide+xml"/>
  <Override PartName="/ppt/media/image12.bin" ContentType="image/png"/>
  <Override PartName="/ppt/media/image13.bin" ContentType="image/png"/>
  <Override PartName="/ppt/slides/tags/tag171.xml" ContentType="application/vnd.openxmlformats-officedocument.presentationml.tags+xml"/>
  <Override PartName="/ppt/notesSlides/notesSlide20.xml" ContentType="application/vnd.openxmlformats-officedocument.presentationml.notesSlide+xml"/>
  <Override PartName="/ppt/slides/slide21.xml" ContentType="application/vnd.openxmlformats-officedocument.presentationml.slide+xml"/>
  <Override PartName="/ppt/slides/tags/tag172.xml" ContentType="application/vnd.openxmlformats-officedocument.presentationml.tags+xml"/>
  <Override PartName="/ppt/notesSlides/notesSlide21.xml" ContentType="application/vnd.openxmlformats-officedocument.presentationml.notesSlide+xml"/>
  <Override PartName="/ppt/slides/slide22.xml" ContentType="application/vnd.openxmlformats-officedocument.presentationml.slide+xml"/>
  <Override PartName="/ppt/slides/tags/tag173.xml" ContentType="application/vnd.openxmlformats-officedocument.presentationml.tags+xml"/>
  <Override PartName="/ppt/notesSlides/notesSlide22.xml" ContentType="application/vnd.openxmlformats-officedocument.presentationml.notesSlide+xml"/>
  <Override PartName="/ppt/slides/slide23.xml" ContentType="application/vnd.openxmlformats-officedocument.presentationml.slide+xml"/>
  <Override PartName="/ppt/slides/tags/tag174.xml" ContentType="application/vnd.openxmlformats-officedocument.presentationml.tags+xml"/>
  <Override PartName="/ppt/notesSlides/notesSlide23.xml" ContentType="application/vnd.openxmlformats-officedocument.presentationml.notesSlide+xml"/>
  <Override PartName="/ppt/slides/slide24.xml" ContentType="application/vnd.openxmlformats-officedocument.presentationml.slide+xml"/>
  <Override PartName="/ppt/slides/tags/tag175.xml" ContentType="application/vnd.openxmlformats-officedocument.presentationml.tags+xml"/>
  <Override PartName="/ppt/notesSlides/notesSlide24.xml" ContentType="application/vnd.openxmlformats-officedocument.presentationml.notesSlide+xml"/>
  <Override PartName="/ppt/slides/slide25.xml" ContentType="application/vnd.openxmlformats-officedocument.presentationml.slide+xml"/>
  <Override PartName="/ppt/slides/tags/tag176.xml" ContentType="application/vnd.openxmlformats-officedocument.presentationml.tags+xml"/>
  <Override PartName="/ppt/notesSlides/notesSlide25.xml" ContentType="application/vnd.openxmlformats-officedocument.presentationml.notesSlide+xml"/>
  <Override PartName="/ppt/slides/slide26.xml" ContentType="application/vnd.openxmlformats-officedocument.presentationml.slide+xml"/>
  <Override PartName="/ppt/slides/tags/tag177.xml" ContentType="application/vnd.openxmlformats-officedocument.presentationml.tags+xml"/>
  <Override PartName="/ppt/notesSlides/notesSlide26.xml" ContentType="application/vnd.openxmlformats-officedocument.presentationml.notesSlide+xml"/>
  <Override PartName="/ppt/slides/slide27.xml" ContentType="application/vnd.openxmlformats-officedocument.presentationml.slide+xml"/>
  <Override PartName="/ppt/slides/tags/tag178.xml" ContentType="application/vnd.openxmlformats-officedocument.presentationml.tags+xml"/>
  <Override PartName="/ppt/notesSlides/notesSlide27.xml" ContentType="application/vnd.openxmlformats-officedocument.presentationml.notesSlide+xml"/>
  <Override PartName="/ppt/slides/slide28.xml" ContentType="application/vnd.openxmlformats-officedocument.presentationml.slide+xml"/>
  <Override PartName="/ppt/slides/tags/tag179.xml" ContentType="application/vnd.openxmlformats-officedocument.presentationml.tags+xml"/>
  <Override PartName="/ppt/notesSlides/notesSlide28.xml" ContentType="application/vnd.openxmlformats-officedocument.presentationml.notesSlide+xml"/>
  <Override PartName="/ppt/slides/slide29.xml" ContentType="application/vnd.openxmlformats-officedocument.presentationml.slide+xml"/>
  <Override PartName="/ppt/slides/tags/tag180.xml" ContentType="application/vnd.openxmlformats-officedocument.presentationml.tags+xml"/>
  <Override PartName="/ppt/notesSlides/notesSlide29.xml" ContentType="application/vnd.openxmlformats-officedocument.presentationml.notesSlide+xml"/>
  <Override PartName="/ppt/slides/slide30.xml" ContentType="application/vnd.openxmlformats-officedocument.presentationml.slide+xml"/>
  <Override PartName="/ppt/slides/tags/tag181.xml" ContentType="application/vnd.openxmlformats-officedocument.presentationml.tags+xml"/>
  <Override PartName="/ppt/notesSlides/notesSlide30.xml" ContentType="application/vnd.openxmlformats-officedocument.presentationml.notesSlide+xml"/>
  <Override PartName="/ppt/slides/slide31.xml" ContentType="application/vnd.openxmlformats-officedocument.presentationml.slide+xml"/>
  <Override PartName="/ppt/slides/tags/tag182.xml" ContentType="application/vnd.openxmlformats-officedocument.presentationml.tags+xml"/>
  <Override PartName="/ppt/notesSlides/notesSlide31.xml" ContentType="application/vnd.openxmlformats-officedocument.presentationml.notesSlide+xml"/>
  <Override PartName="/ppt/slides/slide32.xml" ContentType="application/vnd.openxmlformats-officedocument.presentationml.slide+xml"/>
  <Override PartName="/ppt/slides/tags/tag183.xml" ContentType="application/vnd.openxmlformats-officedocument.presentationml.tags+xml"/>
  <Override PartName="/ppt/notesSlides/notesSlide32.xml" ContentType="application/vnd.openxmlformats-officedocument.presentationml.notesSlide+xml"/>
  <Override PartName="/ppt/slides/slide33.xml" ContentType="application/vnd.openxmlformats-officedocument.presentationml.slide+xml"/>
  <Override PartName="/ppt/slides/tags/tag184.xml" ContentType="application/vnd.openxmlformats-officedocument.presentationml.tags+xml"/>
  <Override PartName="/ppt/notesSlides/notesSlide33.xml" ContentType="application/vnd.openxmlformats-officedocument.presentationml.notesSlide+xml"/>
  <Override PartName="/ppt/slides/slide34.xml" ContentType="application/vnd.openxmlformats-officedocument.presentationml.slide+xml"/>
  <Override PartName="/ppt/slides/tags/tag185.xml" ContentType="application/vnd.openxmlformats-officedocument.presentationml.tags+xml"/>
  <Override PartName="/ppt/notesSlides/notesSlide34.xml" ContentType="application/vnd.openxmlformats-officedocument.presentationml.notesSlide+xml"/>
  <Override PartName="/ppt/slides/slide35.xml" ContentType="application/vnd.openxmlformats-officedocument.presentationml.slide+xml"/>
  <Override PartName="/ppt/media/image15.bin" ContentType="image/png"/>
  <Override PartName="/ppt/media/image16.bin" ContentType="image/png"/>
  <Override PartName="/ppt/customXML/item.xml" ContentType="application/inkml+xml"/>
  <Override PartName="/ppt/customXML/item2.xml" ContentType="application/inkml+xml"/>
  <Override PartName="/ppt/slides/slide36.xml" ContentType="application/vnd.openxmlformats-officedocument.presentationml.slide+xml"/>
  <Override PartName="/ppt/media/image19.bin" ContentType="image/png"/>
  <Override PartName="/ppt/media/image20.bin" ContentType="image/png"/>
  <Override PartName="/ppt/customXML/item3.xml" ContentType="application/inkml+xml"/>
  <Override PartName="/ppt/customXML/item4.xml" ContentType="application/inkml+xml"/>
  <Override PartName="/ppt/customXML/item5.xml" ContentType="application/inkml+xml"/>
  <Override PartName="/ppt/slides/slide37.xml" ContentType="application/vnd.openxmlformats-officedocument.presentationml.slide+xml"/>
  <Override PartName="/ppt/media/image22.bin" ContentType="image/png"/>
  <Override PartName="/ppt/media/image23.bin" ContentType="image/png"/>
  <Override PartName="/ppt/media/image24.bin" ContentType="image/png"/>
  <Override PartName="/ppt/customXML/item6.xml" ContentType="application/inkml+xml"/>
  <Override PartName="/ppt/customXML/item7.xml" ContentType="application/inkml+xml"/>
  <Override PartName="/ppt/customXML/item8.xml" ContentType="application/inkml+xml"/>
  <Override PartName="/ppt/slides/slide38.xml" ContentType="application/vnd.openxmlformats-officedocument.presentationml.slide+xml"/>
</Types>
</file>

<file path=_rels/.rels>&#65279;<?xml version="1.0" encoding="utf-8"?><Relationships xmlns="http://schemas.openxmlformats.org/package/2006/relationships"><Relationship Type="http://schemas.openxmlformats.org/officeDocument/2006/relationships/officeDocument" Target="/ppt/presentation.xml" Id="R4c02048556a94bac" /><Relationship Type="http://schemas.openxmlformats.org/package/2006/relationships/metadata/core-properties" Target="/docProps/core.xml" Id="Re6a0737645af4b61" /><Relationship Type="http://schemas.openxmlformats.org/officeDocument/2006/relationships/extended-properties" Target="/docProps/app.xml" Id="R12f58be7e09c4046" /><Relationship Type="http://schemas.openxmlformats.org/officeDocument/2006/relationships/custom-properties" Target="/docProps/custom.xml" Id="Ra4452d0fd90c474e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85f46f19a1c54bc1"/>
  </p:sldMasterIdLst>
  <p:notesMasterIdLst>
    <p:notesMasterId r:id="Raded2f6092024a92"/>
  </p:notesMasterIdLst>
  <p:sldIdLst>
    <p:sldId id="256" r:id="R34c7fd0669b34259"/>
    <p:sldId id="257" r:id="R2f92c409644c459d"/>
    <p:sldId id="258" r:id="Rae95639410eb4810"/>
    <p:sldId id="259" r:id="R32ccd6bea60f4645"/>
    <p:sldId id="260" r:id="R3d238da8f6ac43c6"/>
    <p:sldId id="261" r:id="R0dd884a9585347b5"/>
    <p:sldId id="262" r:id="Rbd25256308f74587"/>
    <p:sldId id="263" r:id="R8209eabe6f614abf"/>
    <p:sldId id="264" r:id="R2bd11e22a1a94b4b"/>
    <p:sldId id="265" r:id="R1d905a38260d4031"/>
    <p:sldId id="266" r:id="R66fee233c3e346af"/>
    <p:sldId id="267" r:id="Rcc61e7424c0f43ce"/>
    <p:sldId id="268" r:id="R68e883ea1ea04962"/>
    <p:sldId id="269" r:id="R3bcba77866a7415e"/>
    <p:sldId id="270" r:id="Rc706ccaa376247b7"/>
    <p:sldId id="271" r:id="R08ffb244479c43d1"/>
    <p:sldId id="272" r:id="R9f365d875d664244"/>
    <p:sldId id="273" r:id="R1df21720c7e844b3"/>
    <p:sldId id="274" r:id="R3fee666ab30f431b"/>
    <p:sldId id="275" r:id="R276f810ef3804008"/>
    <p:sldId id="276" r:id="R463351e7087e479a"/>
    <p:sldId id="277" r:id="R00af593e18454d23"/>
    <p:sldId id="278" r:id="Rdb0fd5ff5c324d16"/>
    <p:sldId id="279" r:id="R505eb5b170214708"/>
    <p:sldId id="280" r:id="R53c34b2d89e84a85"/>
    <p:sldId id="281" r:id="Rf9840ff0da7046a4"/>
    <p:sldId id="282" r:id="R5eab060e4f9d4fb1"/>
    <p:sldId id="283" r:id="Rdb9d33bc09d7469c"/>
    <p:sldId id="284" r:id="R3e3bdef13f9b48d1"/>
    <p:sldId id="285" r:id="Rc2f342d0b54b4e4d"/>
    <p:sldId id="286" r:id="R175843dc0e3f4577"/>
    <p:sldId id="287" r:id="R49ffe9583bd946b7"/>
    <p:sldId id="288" r:id="Rdb2082a779694577"/>
    <p:sldId id="289" r:id="R2fe31fa524c24e3c"/>
    <p:sldId id="290" r:id="Rad154e29991942aa"/>
    <p:sldId id="291" r:id="R2279050638344237"/>
    <p:sldId id="292" r:id="R176cf0753422431f"/>
    <p:sldId id="293" r:id="R7e69153a71fa481a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70E13"/>
    <a:srgbClr val="FFFFFF"/>
    <a:srgbClr val="FEBE5F"/>
    <a:srgbClr val="EFEFEF"/>
    <a:srgbClr val="C60F13"/>
    <a:srgbClr val="ABAEAF"/>
    <a:srgbClr val="A0E75A"/>
    <a:srgbClr val="8E1A1A"/>
    <a:srgbClr val="C10101"/>
    <a:srgbClr val="D3001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59" autoAdjust="0"/>
    <p:restoredTop sz="89698" autoAdjust="0"/>
  </p:normalViewPr>
  <p:slideViewPr>
    <p:cSldViewPr snapToGrid="0" showGuides="1">
      <p:cViewPr varScale="1">
        <p:scale>
          <a:sx n="49" d="100"/>
          <a:sy n="49" d="100"/>
        </p:scale>
        <p:origin x="-774" y="-84"/>
      </p:cViewPr>
      <p:guideLst>
        <p:guide orient="horz" pos="2160"/>
        <p:guide orient="horz" pos="1367"/>
        <p:guide orient="horz" pos="433"/>
        <p:guide orient="horz" pos="3067"/>
        <p:guide orient="horz" pos="3816"/>
        <p:guide pos="3840"/>
        <p:guide pos="801"/>
        <p:guide pos="6857"/>
        <p:guide pos="1961"/>
        <p:guide pos="5753"/>
      </p:guideLst>
    </p:cSldViewPr>
  </p:slideViewPr>
  <p:outlineViewPr>
    <p:cViewPr>
      <p:scale>
        <a:sx n="33" d="100"/>
        <a:sy n="33" d="100"/>
      </p:scale>
      <p:origin x="0" y="-666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4104"/>
    </p:cViewPr>
  </p:sorterViewPr>
  <p:notesViewPr>
    <p:cSldViewPr>
      <p:cViewPr>
        <p:scale>
          <a:sx n="1" d="100"/>
          <a:sy n="1" d="100"/>
        </p:scale>
        <p:origin x="0" y="0"/>
      </p:cViewPr>
    </p:cSldViewPr>
  </p:notesViewPr>
  <p:gridSpacing cx="72008" cy="72008"/>
</p:viewPr>
</file>

<file path=ppt/_rels/presentation.xml.rels>&#65279;<?xml version="1.0" encoding="utf-8"?><Relationships xmlns="http://schemas.openxmlformats.org/package/2006/relationships"><Relationship Type="http://schemas.openxmlformats.org/officeDocument/2006/relationships/notesMaster" Target="/ppt/notesMasters/notesMaster1.xml" Id="Raded2f6092024a92" /><Relationship Type="http://schemas.openxmlformats.org/officeDocument/2006/relationships/presProps" Target="/ppt/presProps.xml" Id="R1dc238489b254e6e" /><Relationship Type="http://schemas.openxmlformats.org/officeDocument/2006/relationships/viewProps" Target="/ppt/viewProps.xml" Id="Rfd82c7435a144606" /><Relationship Type="http://schemas.openxmlformats.org/officeDocument/2006/relationships/slideMaster" Target="/ppt/slideMasters/slideMaster1.xml" Id="R85f46f19a1c54bc1" /><Relationship Type="http://schemas.openxmlformats.org/officeDocument/2006/relationships/theme" Target="/ppt/slideMasters/theme/theme2.xml" Id="R86edf008858f4400" /><Relationship Type="http://schemas.openxmlformats.org/officeDocument/2006/relationships/slide" Target="/ppt/slides/slide1.xml" Id="R34c7fd0669b34259" /><Relationship Type="http://schemas.openxmlformats.org/officeDocument/2006/relationships/slide" Target="/ppt/slides/slide2.xml" Id="R2f92c409644c459d" /><Relationship Type="http://schemas.openxmlformats.org/officeDocument/2006/relationships/slide" Target="/ppt/slides/slide3.xml" Id="Rae95639410eb4810" /><Relationship Type="http://schemas.openxmlformats.org/officeDocument/2006/relationships/slide" Target="/ppt/slides/slide4.xml" Id="R32ccd6bea60f4645" /><Relationship Type="http://schemas.openxmlformats.org/officeDocument/2006/relationships/slide" Target="/ppt/slides/slide5.xml" Id="R3d238da8f6ac43c6" /><Relationship Type="http://schemas.openxmlformats.org/officeDocument/2006/relationships/slide" Target="/ppt/slides/slide6.xml" Id="R0dd884a9585347b5" /><Relationship Type="http://schemas.openxmlformats.org/officeDocument/2006/relationships/slide" Target="/ppt/slides/slide7.xml" Id="Rbd25256308f74587" /><Relationship Type="http://schemas.openxmlformats.org/officeDocument/2006/relationships/slide" Target="/ppt/slides/slide8.xml" Id="R8209eabe6f614abf" /><Relationship Type="http://schemas.openxmlformats.org/officeDocument/2006/relationships/slide" Target="/ppt/slides/slide9.xml" Id="R2bd11e22a1a94b4b" /><Relationship Type="http://schemas.openxmlformats.org/officeDocument/2006/relationships/slide" Target="/ppt/slides/slide10.xml" Id="R1d905a38260d4031" /><Relationship Type="http://schemas.openxmlformats.org/officeDocument/2006/relationships/slide" Target="/ppt/slides/slide11.xml" Id="R66fee233c3e346af" /><Relationship Type="http://schemas.openxmlformats.org/officeDocument/2006/relationships/slide" Target="/ppt/slides/slide12.xml" Id="Rcc61e7424c0f43ce" /><Relationship Type="http://schemas.openxmlformats.org/officeDocument/2006/relationships/slide" Target="/ppt/slides/slide13.xml" Id="R68e883ea1ea04962" /><Relationship Type="http://schemas.openxmlformats.org/officeDocument/2006/relationships/slide" Target="/ppt/slides/slide14.xml" Id="R3bcba77866a7415e" /><Relationship Type="http://schemas.openxmlformats.org/officeDocument/2006/relationships/slide" Target="/ppt/slides/slide15.xml" Id="Rc706ccaa376247b7" /><Relationship Type="http://schemas.openxmlformats.org/officeDocument/2006/relationships/slide" Target="/ppt/slides/slide16.xml" Id="R08ffb244479c43d1" /><Relationship Type="http://schemas.openxmlformats.org/officeDocument/2006/relationships/slide" Target="/ppt/slides/slide17.xml" Id="R9f365d875d664244" /><Relationship Type="http://schemas.openxmlformats.org/officeDocument/2006/relationships/slide" Target="/ppt/slides/slide18.xml" Id="R1df21720c7e844b3" /><Relationship Type="http://schemas.openxmlformats.org/officeDocument/2006/relationships/slide" Target="/ppt/slides/slide19.xml" Id="R3fee666ab30f431b" /><Relationship Type="http://schemas.openxmlformats.org/officeDocument/2006/relationships/slide" Target="/ppt/slides/slide20.xml" Id="R276f810ef3804008" /><Relationship Type="http://schemas.openxmlformats.org/officeDocument/2006/relationships/slide" Target="/ppt/slides/slide21.xml" Id="R463351e7087e479a" /><Relationship Type="http://schemas.openxmlformats.org/officeDocument/2006/relationships/slide" Target="/ppt/slides/slide22.xml" Id="R00af593e18454d23" /><Relationship Type="http://schemas.openxmlformats.org/officeDocument/2006/relationships/slide" Target="/ppt/slides/slide23.xml" Id="Rdb0fd5ff5c324d16" /><Relationship Type="http://schemas.openxmlformats.org/officeDocument/2006/relationships/slide" Target="/ppt/slides/slide24.xml" Id="R505eb5b170214708" /><Relationship Type="http://schemas.openxmlformats.org/officeDocument/2006/relationships/slide" Target="/ppt/slides/slide25.xml" Id="R53c34b2d89e84a85" /><Relationship Type="http://schemas.openxmlformats.org/officeDocument/2006/relationships/slide" Target="/ppt/slides/slide26.xml" Id="Rf9840ff0da7046a4" /><Relationship Type="http://schemas.openxmlformats.org/officeDocument/2006/relationships/slide" Target="/ppt/slides/slide27.xml" Id="R5eab060e4f9d4fb1" /><Relationship Type="http://schemas.openxmlformats.org/officeDocument/2006/relationships/slide" Target="/ppt/slides/slide28.xml" Id="Rdb9d33bc09d7469c" /><Relationship Type="http://schemas.openxmlformats.org/officeDocument/2006/relationships/slide" Target="/ppt/slides/slide29.xml" Id="R3e3bdef13f9b48d1" /><Relationship Type="http://schemas.openxmlformats.org/officeDocument/2006/relationships/slide" Target="/ppt/slides/slide30.xml" Id="Rc2f342d0b54b4e4d" /><Relationship Type="http://schemas.openxmlformats.org/officeDocument/2006/relationships/slide" Target="/ppt/slides/slide31.xml" Id="R175843dc0e3f4577" /><Relationship Type="http://schemas.openxmlformats.org/officeDocument/2006/relationships/slide" Target="/ppt/slides/slide32.xml" Id="R49ffe9583bd946b7" /><Relationship Type="http://schemas.openxmlformats.org/officeDocument/2006/relationships/slide" Target="/ppt/slides/slide33.xml" Id="Rdb2082a779694577" /><Relationship Type="http://schemas.openxmlformats.org/officeDocument/2006/relationships/slide" Target="/ppt/slides/slide34.xml" Id="R2fe31fa524c24e3c" /><Relationship Type="http://schemas.openxmlformats.org/officeDocument/2006/relationships/slide" Target="/ppt/slides/slide35.xml" Id="Rad154e29991942aa" /><Relationship Type="http://schemas.openxmlformats.org/officeDocument/2006/relationships/slide" Target="/ppt/slides/slide36.xml" Id="R2279050638344237" /><Relationship Type="http://schemas.openxmlformats.org/officeDocument/2006/relationships/slide" Target="/ppt/slides/slide37.xml" Id="R176cf0753422431f" /><Relationship Type="http://schemas.openxmlformats.org/officeDocument/2006/relationships/slide" Target="/ppt/slides/slide38.xml" Id="R7e69153a71fa481a" /></Relationships>
</file>

<file path=ppt/customXML/item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5-26T02:47:06"/>
    </inkml:context>
    <inkml:brush xml:id="br0">
      <inkml:brushProperty name="width" value="0.2" units="cm"/>
      <inkml:brushProperty name="height" value="0.2" units="cm"/>
      <inkml:brushProperty name="color" value="#EAEAEA"/>
    </inkml:brush>
  </inkml:definitions>
  <inkml:trace contextRef="#ctx0" brushRef="#br0">0 1 24575,'0'0'-8191</inkml:trace>
</inkml:ink>
</file>

<file path=ppt/customXML/item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5-26T02:47:17"/>
    </inkml:context>
    <inkml:brush xml:id="br0">
      <inkml:brushProperty name="width" value="0.2" units="cm"/>
      <inkml:brushProperty name="height" value="0.2" units="cm"/>
      <inkml:brushProperty name="color" value="#EAEAEA"/>
    </inkml:brush>
  </inkml:definitions>
  <inkml:trace contextRef="#ctx0" brushRef="#br0">0 1 24575</inkml:trace>
</inkml:ink>
</file>

<file path=ppt/customXML/item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5-26T02:47:03"/>
    </inkml:context>
    <inkml:brush xml:id="br0">
      <inkml:brushProperty name="width" value="0.2" units="cm"/>
      <inkml:brushProperty name="height" value="0.2" units="cm"/>
      <inkml:brushProperty name="color" value="#EAEAEA"/>
    </inkml:brush>
  </inkml:definitions>
  <inkml:trace contextRef="#ctx0" brushRef="#br0">1 1 24575,'5255'0'-1365</inkml:trace>
</inkml:ink>
</file>

<file path=ppt/customXML/item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5-26T02:47:06"/>
    </inkml:context>
    <inkml:brush xml:id="br0">
      <inkml:brushProperty name="width" value="0.2" units="cm"/>
      <inkml:brushProperty name="height" value="0.2" units="cm"/>
      <inkml:brushProperty name="color" value="#EAEAEA"/>
    </inkml:brush>
  </inkml:definitions>
  <inkml:trace contextRef="#ctx0" brushRef="#br0">0 1 24575,'0'0'-8191</inkml:trace>
</inkml:ink>
</file>

<file path=ppt/customXML/item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5-26T02:47:17"/>
    </inkml:context>
    <inkml:brush xml:id="br0">
      <inkml:brushProperty name="width" value="0.2" units="cm"/>
      <inkml:brushProperty name="height" value="0.2" units="cm"/>
      <inkml:brushProperty name="color" value="#EAEAEA"/>
    </inkml:brush>
  </inkml:definitions>
  <inkml:trace contextRef="#ctx0" brushRef="#br0">0 1 24575</inkml:trace>
</inkml:ink>
</file>

<file path=ppt/customXML/item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5-26T02:47:37"/>
    </inkml:context>
    <inkml:brush xml:id="br0">
      <inkml:brushProperty name="width" value="0.2" units="cm"/>
      <inkml:brushProperty name="height" value="0.2" units="cm"/>
      <inkml:brushProperty name="color" value="#EAEAEA"/>
    </inkml:brush>
  </inkml:definitions>
  <inkml:trace contextRef="#ctx0" brushRef="#br0">0 0 24575,'0'0'-8191</inkml:trace>
</inkml:ink>
</file>

<file path=ppt/customXML/item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5-26T02:48:18"/>
    </inkml:context>
    <inkml:brush xml:id="br0">
      <inkml:brushProperty name="width" value="0.2" units="cm"/>
      <inkml:brushProperty name="height" value="0.2" units="cm"/>
      <inkml:brushProperty name="color" value="#EAEAEA"/>
    </inkml:brush>
  </inkml:definitions>
  <inkml:trace contextRef="#ctx0" brushRef="#br0">0 1 24575,'0'0'-8191</inkml:trace>
</inkml:ink>
</file>

<file path=ppt/customXML/item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5-26T02:48:18"/>
    </inkml:context>
    <inkml:brush xml:id="br0">
      <inkml:brushProperty name="width" value="0.2" units="cm"/>
      <inkml:brushProperty name="height" value="0.2" units="cm"/>
      <inkml:brushProperty name="color" value="#EAEAEA"/>
    </inkml:brush>
  </inkml:definitions>
  <inkml:trace contextRef="#ctx0" brushRef="#br0">0 1 24575,'0'0'-8191</inkml:trace>
</inkml:ink>
</file>

<file path=ppt/notesMasters/_rels/notesMaster1.xml.rels>&#65279;<?xml version="1.0" encoding="utf-8"?><Relationships xmlns="http://schemas.openxmlformats.org/package/2006/relationships"><Relationship Type="http://schemas.openxmlformats.org/officeDocument/2006/relationships/theme" Target="/ppt/notesMasters/theme/theme1.xml" Id="R90339b0743744a9b" 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D7B86-36D0-48B7-8A14-76136B7396C1}" type="datetimeFigureOut">
              <a:rPr lang="zh-CN" altLang="en-US"/>
              <a:t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1D82C1C-E5A0-4E12-8DB6-B88CAC91891B}" type="slidenum">
              <a:rPr lang="zh-CN" altLang="en-US"/>
              <a:t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Masters/theme/theme1.xml><?xml version="1.0" encoding="utf-8"?>
<a:theme xmlns:r="http://schemas.openxmlformats.org/officeDocument/2006/relationships"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notesSlides/_rels/notesSlide1.xml.rels>&#65279;<?xml version="1.0" encoding="utf-8"?><Relationships xmlns="http://schemas.openxmlformats.org/package/2006/relationships"><Relationship Type="http://schemas.openxmlformats.org/officeDocument/2006/relationships/slide" Target="/ppt/slides/slide1.xml" Id="Rd8d9495846a540cb" /><Relationship Type="http://schemas.openxmlformats.org/officeDocument/2006/relationships/notesMaster" Target="/ppt/notesMasters/notesMaster1.xml" Id="R019aefd5302e40d2" /></Relationships>
</file>

<file path=ppt/notesSlides/_rels/notesSlide10.xml.rels>&#65279;<?xml version="1.0" encoding="utf-8"?><Relationships xmlns="http://schemas.openxmlformats.org/package/2006/relationships"><Relationship Type="http://schemas.openxmlformats.org/officeDocument/2006/relationships/slide" Target="/ppt/slides/slide10.xml" Id="Rfaacc1e5ced140b7" /><Relationship Type="http://schemas.openxmlformats.org/officeDocument/2006/relationships/notesMaster" Target="/ppt/notesMasters/notesMaster1.xml" Id="R9e2f7d8d544d475b" /></Relationships>
</file>

<file path=ppt/notesSlides/_rels/notesSlide11.xml.rels>&#65279;<?xml version="1.0" encoding="utf-8"?><Relationships xmlns="http://schemas.openxmlformats.org/package/2006/relationships"><Relationship Type="http://schemas.openxmlformats.org/officeDocument/2006/relationships/slide" Target="/ppt/slides/slide11.xml" Id="R413934d0df5d47e1" /><Relationship Type="http://schemas.openxmlformats.org/officeDocument/2006/relationships/notesMaster" Target="/ppt/notesMasters/notesMaster1.xml" Id="R33ca537fa2d5458d" /></Relationships>
</file>

<file path=ppt/notesSlides/_rels/notesSlide12.xml.rels>&#65279;<?xml version="1.0" encoding="utf-8"?><Relationships xmlns="http://schemas.openxmlformats.org/package/2006/relationships"><Relationship Type="http://schemas.openxmlformats.org/officeDocument/2006/relationships/slide" Target="/ppt/slides/slide12.xml" Id="R7f2fbb4fefc94273" /><Relationship Type="http://schemas.openxmlformats.org/officeDocument/2006/relationships/notesMaster" Target="/ppt/notesMasters/notesMaster1.xml" Id="R01643e47672645cb" /></Relationships>
</file>

<file path=ppt/notesSlides/_rels/notesSlide13.xml.rels>&#65279;<?xml version="1.0" encoding="utf-8"?><Relationships xmlns="http://schemas.openxmlformats.org/package/2006/relationships"><Relationship Type="http://schemas.openxmlformats.org/officeDocument/2006/relationships/slide" Target="/ppt/slides/slide13.xml" Id="Re56e7a1dc7354f40" /><Relationship Type="http://schemas.openxmlformats.org/officeDocument/2006/relationships/notesMaster" Target="/ppt/notesMasters/notesMaster1.xml" Id="Rbc626e4373a34a06" /></Relationships>
</file>

<file path=ppt/notesSlides/_rels/notesSlide14.xml.rels>&#65279;<?xml version="1.0" encoding="utf-8"?><Relationships xmlns="http://schemas.openxmlformats.org/package/2006/relationships"><Relationship Type="http://schemas.openxmlformats.org/officeDocument/2006/relationships/slide" Target="/ppt/slides/slide14.xml" Id="Ra7898f3eac264b45" /><Relationship Type="http://schemas.openxmlformats.org/officeDocument/2006/relationships/notesMaster" Target="/ppt/notesMasters/notesMaster1.xml" Id="Rb5ef5016d86146bf" /></Relationships>
</file>

<file path=ppt/notesSlides/_rels/notesSlide15.xml.rels>&#65279;<?xml version="1.0" encoding="utf-8"?><Relationships xmlns="http://schemas.openxmlformats.org/package/2006/relationships"><Relationship Type="http://schemas.openxmlformats.org/officeDocument/2006/relationships/slide" Target="/ppt/slides/slide15.xml" Id="Ra63697e6c4a044b1" /><Relationship Type="http://schemas.openxmlformats.org/officeDocument/2006/relationships/notesMaster" Target="/ppt/notesMasters/notesMaster1.xml" Id="R7756a6f1b1eb4bfe" /></Relationships>
</file>

<file path=ppt/notesSlides/_rels/notesSlide16.xml.rels>&#65279;<?xml version="1.0" encoding="utf-8"?><Relationships xmlns="http://schemas.openxmlformats.org/package/2006/relationships"><Relationship Type="http://schemas.openxmlformats.org/officeDocument/2006/relationships/slide" Target="/ppt/slides/slide16.xml" Id="R78c03b799abb4142" /><Relationship Type="http://schemas.openxmlformats.org/officeDocument/2006/relationships/notesMaster" Target="/ppt/notesMasters/notesMaster1.xml" Id="Rfce476e76ec24707" /></Relationships>
</file>

<file path=ppt/notesSlides/_rels/notesSlide17.xml.rels>&#65279;<?xml version="1.0" encoding="utf-8"?><Relationships xmlns="http://schemas.openxmlformats.org/package/2006/relationships"><Relationship Type="http://schemas.openxmlformats.org/officeDocument/2006/relationships/slide" Target="/ppt/slides/slide17.xml" Id="R8713616ba97542f2" /><Relationship Type="http://schemas.openxmlformats.org/officeDocument/2006/relationships/notesMaster" Target="/ppt/notesMasters/notesMaster1.xml" Id="R352990d7cde540ae" /></Relationships>
</file>

<file path=ppt/notesSlides/_rels/notesSlide18.xml.rels>&#65279;<?xml version="1.0" encoding="utf-8"?><Relationships xmlns="http://schemas.openxmlformats.org/package/2006/relationships"><Relationship Type="http://schemas.openxmlformats.org/officeDocument/2006/relationships/slide" Target="/ppt/slides/slide18.xml" Id="R665fc438c5904558" /><Relationship Type="http://schemas.openxmlformats.org/officeDocument/2006/relationships/notesMaster" Target="/ppt/notesMasters/notesMaster1.xml" Id="Rd6dee6f80f1547d9" /></Relationships>
</file>

<file path=ppt/notesSlides/_rels/notesSlide19.xml.rels>&#65279;<?xml version="1.0" encoding="utf-8"?><Relationships xmlns="http://schemas.openxmlformats.org/package/2006/relationships"><Relationship Type="http://schemas.openxmlformats.org/officeDocument/2006/relationships/slide" Target="/ppt/slides/slide19.xml" Id="R308dff8c761c4a17" /><Relationship Type="http://schemas.openxmlformats.org/officeDocument/2006/relationships/notesMaster" Target="/ppt/notesMasters/notesMaster1.xml" Id="R111fd582a5374ff0" /></Relationships>
</file>

<file path=ppt/notesSlides/_rels/notesSlide2.xml.rels>&#65279;<?xml version="1.0" encoding="utf-8"?><Relationships xmlns="http://schemas.openxmlformats.org/package/2006/relationships"><Relationship Type="http://schemas.openxmlformats.org/officeDocument/2006/relationships/slide" Target="/ppt/slides/slide2.xml" Id="R453485c7f515468b" /><Relationship Type="http://schemas.openxmlformats.org/officeDocument/2006/relationships/notesMaster" Target="/ppt/notesMasters/notesMaster1.xml" Id="Re2ea2a6eda1244ed" /></Relationships>
</file>

<file path=ppt/notesSlides/_rels/notesSlide20.xml.rels>&#65279;<?xml version="1.0" encoding="utf-8"?><Relationships xmlns="http://schemas.openxmlformats.org/package/2006/relationships"><Relationship Type="http://schemas.openxmlformats.org/officeDocument/2006/relationships/slide" Target="/ppt/slides/slide20.xml" Id="Rc4dd4d233aa84cf4" /><Relationship Type="http://schemas.openxmlformats.org/officeDocument/2006/relationships/notesMaster" Target="/ppt/notesMasters/notesMaster1.xml" Id="R4c38f19331304ea0" /></Relationships>
</file>

<file path=ppt/notesSlides/_rels/notesSlide21.xml.rels>&#65279;<?xml version="1.0" encoding="utf-8"?><Relationships xmlns="http://schemas.openxmlformats.org/package/2006/relationships"><Relationship Type="http://schemas.openxmlformats.org/officeDocument/2006/relationships/slide" Target="/ppt/slides/slide21.xml" Id="R39742e86e30a483b" /><Relationship Type="http://schemas.openxmlformats.org/officeDocument/2006/relationships/notesMaster" Target="/ppt/notesMasters/notesMaster1.xml" Id="R9fdbc30c0e9b4777" /></Relationships>
</file>

<file path=ppt/notesSlides/_rels/notesSlide22.xml.rels>&#65279;<?xml version="1.0" encoding="utf-8"?><Relationships xmlns="http://schemas.openxmlformats.org/package/2006/relationships"><Relationship Type="http://schemas.openxmlformats.org/officeDocument/2006/relationships/slide" Target="/ppt/slides/slide22.xml" Id="R62a5c76de90e46b3" /><Relationship Type="http://schemas.openxmlformats.org/officeDocument/2006/relationships/notesMaster" Target="/ppt/notesMasters/notesMaster1.xml" Id="Rb811049f158248c3" /></Relationships>
</file>

<file path=ppt/notesSlides/_rels/notesSlide23.xml.rels>&#65279;<?xml version="1.0" encoding="utf-8"?><Relationships xmlns="http://schemas.openxmlformats.org/package/2006/relationships"><Relationship Type="http://schemas.openxmlformats.org/officeDocument/2006/relationships/slide" Target="/ppt/slides/slide23.xml" Id="Rd82a2948aa6249e6" /><Relationship Type="http://schemas.openxmlformats.org/officeDocument/2006/relationships/notesMaster" Target="/ppt/notesMasters/notesMaster1.xml" Id="R8d102ddb3a9148a3" /></Relationships>
</file>

<file path=ppt/notesSlides/_rels/notesSlide24.xml.rels>&#65279;<?xml version="1.0" encoding="utf-8"?><Relationships xmlns="http://schemas.openxmlformats.org/package/2006/relationships"><Relationship Type="http://schemas.openxmlformats.org/officeDocument/2006/relationships/slide" Target="/ppt/slides/slide24.xml" Id="R4195f71e9b8946f9" /><Relationship Type="http://schemas.openxmlformats.org/officeDocument/2006/relationships/notesMaster" Target="/ppt/notesMasters/notesMaster1.xml" Id="R075438e32a094a2f" /></Relationships>
</file>

<file path=ppt/notesSlides/_rels/notesSlide25.xml.rels>&#65279;<?xml version="1.0" encoding="utf-8"?><Relationships xmlns="http://schemas.openxmlformats.org/package/2006/relationships"><Relationship Type="http://schemas.openxmlformats.org/officeDocument/2006/relationships/slide" Target="/ppt/slides/slide25.xml" Id="Rdd30eb1980d546a2" /><Relationship Type="http://schemas.openxmlformats.org/officeDocument/2006/relationships/notesMaster" Target="/ppt/notesMasters/notesMaster1.xml" Id="R8aa4335cbedf4bcb" /></Relationships>
</file>

<file path=ppt/notesSlides/_rels/notesSlide26.xml.rels>&#65279;<?xml version="1.0" encoding="utf-8"?><Relationships xmlns="http://schemas.openxmlformats.org/package/2006/relationships"><Relationship Type="http://schemas.openxmlformats.org/officeDocument/2006/relationships/slide" Target="/ppt/slides/slide26.xml" Id="R6cd6415da596459f" /><Relationship Type="http://schemas.openxmlformats.org/officeDocument/2006/relationships/notesMaster" Target="/ppt/notesMasters/notesMaster1.xml" Id="R38d1cea6214d4ae8" /></Relationships>
</file>

<file path=ppt/notesSlides/_rels/notesSlide27.xml.rels>&#65279;<?xml version="1.0" encoding="utf-8"?><Relationships xmlns="http://schemas.openxmlformats.org/package/2006/relationships"><Relationship Type="http://schemas.openxmlformats.org/officeDocument/2006/relationships/slide" Target="/ppt/slides/slide27.xml" Id="R0e15cc603ad643ec" /><Relationship Type="http://schemas.openxmlformats.org/officeDocument/2006/relationships/notesMaster" Target="/ppt/notesMasters/notesMaster1.xml" Id="Rbf266c8238484c28" /></Relationships>
</file>

<file path=ppt/notesSlides/_rels/notesSlide28.xml.rels>&#65279;<?xml version="1.0" encoding="utf-8"?><Relationships xmlns="http://schemas.openxmlformats.org/package/2006/relationships"><Relationship Type="http://schemas.openxmlformats.org/officeDocument/2006/relationships/slide" Target="/ppt/slides/slide28.xml" Id="R07935d2b2e11469a" /><Relationship Type="http://schemas.openxmlformats.org/officeDocument/2006/relationships/notesMaster" Target="/ppt/notesMasters/notesMaster1.xml" Id="Rf73abba929264dc2" /></Relationships>
</file>

<file path=ppt/notesSlides/_rels/notesSlide29.xml.rels>&#65279;<?xml version="1.0" encoding="utf-8"?><Relationships xmlns="http://schemas.openxmlformats.org/package/2006/relationships"><Relationship Type="http://schemas.openxmlformats.org/officeDocument/2006/relationships/slide" Target="/ppt/slides/slide29.xml" Id="Rad50eaf98b544af8" /><Relationship Type="http://schemas.openxmlformats.org/officeDocument/2006/relationships/notesMaster" Target="/ppt/notesMasters/notesMaster1.xml" Id="R14683de73a004e95" /></Relationships>
</file>

<file path=ppt/notesSlides/_rels/notesSlide3.xml.rels>&#65279;<?xml version="1.0" encoding="utf-8"?><Relationships xmlns="http://schemas.openxmlformats.org/package/2006/relationships"><Relationship Type="http://schemas.openxmlformats.org/officeDocument/2006/relationships/slide" Target="/ppt/slides/slide3.xml" Id="Rf91c7584c9fa49ea" /><Relationship Type="http://schemas.openxmlformats.org/officeDocument/2006/relationships/notesMaster" Target="/ppt/notesMasters/notesMaster1.xml" Id="R04208e8321c24d4a" /></Relationships>
</file>

<file path=ppt/notesSlides/_rels/notesSlide30.xml.rels>&#65279;<?xml version="1.0" encoding="utf-8"?><Relationships xmlns="http://schemas.openxmlformats.org/package/2006/relationships"><Relationship Type="http://schemas.openxmlformats.org/officeDocument/2006/relationships/slide" Target="/ppt/slides/slide30.xml" Id="R6c94c6bacd204991" /><Relationship Type="http://schemas.openxmlformats.org/officeDocument/2006/relationships/notesMaster" Target="/ppt/notesMasters/notesMaster1.xml" Id="Rc0dd2fb39d7e4eb9" /></Relationships>
</file>

<file path=ppt/notesSlides/_rels/notesSlide31.xml.rels>&#65279;<?xml version="1.0" encoding="utf-8"?><Relationships xmlns="http://schemas.openxmlformats.org/package/2006/relationships"><Relationship Type="http://schemas.openxmlformats.org/officeDocument/2006/relationships/slide" Target="/ppt/slides/slide31.xml" Id="Rb9619a9df8f54da7" /><Relationship Type="http://schemas.openxmlformats.org/officeDocument/2006/relationships/notesMaster" Target="/ppt/notesMasters/notesMaster1.xml" Id="Rf2a6603be6c741d6" /></Relationships>
</file>

<file path=ppt/notesSlides/_rels/notesSlide32.xml.rels>&#65279;<?xml version="1.0" encoding="utf-8"?><Relationships xmlns="http://schemas.openxmlformats.org/package/2006/relationships"><Relationship Type="http://schemas.openxmlformats.org/officeDocument/2006/relationships/slide" Target="/ppt/slides/slide32.xml" Id="Rd13c992395074f5d" /><Relationship Type="http://schemas.openxmlformats.org/officeDocument/2006/relationships/notesMaster" Target="/ppt/notesMasters/notesMaster1.xml" Id="Rb2d89da79e3845c4" /></Relationships>
</file>

<file path=ppt/notesSlides/_rels/notesSlide33.xml.rels>&#65279;<?xml version="1.0" encoding="utf-8"?><Relationships xmlns="http://schemas.openxmlformats.org/package/2006/relationships"><Relationship Type="http://schemas.openxmlformats.org/officeDocument/2006/relationships/slide" Target="/ppt/slides/slide33.xml" Id="R2ba17f57ef484387" /><Relationship Type="http://schemas.openxmlformats.org/officeDocument/2006/relationships/notesMaster" Target="/ppt/notesMasters/notesMaster1.xml" Id="R3dec03e0b8af4956" /></Relationships>
</file>

<file path=ppt/notesSlides/_rels/notesSlide34.xml.rels>&#65279;<?xml version="1.0" encoding="utf-8"?><Relationships xmlns="http://schemas.openxmlformats.org/package/2006/relationships"><Relationship Type="http://schemas.openxmlformats.org/officeDocument/2006/relationships/slide" Target="/ppt/slides/slide34.xml" Id="R97c08861b05c475a" /><Relationship Type="http://schemas.openxmlformats.org/officeDocument/2006/relationships/notesMaster" Target="/ppt/notesMasters/notesMaster1.xml" Id="R4461d70c410041e2" /></Relationships>
</file>

<file path=ppt/notesSlides/_rels/notesSlide4.xml.rels>&#65279;<?xml version="1.0" encoding="utf-8"?><Relationships xmlns="http://schemas.openxmlformats.org/package/2006/relationships"><Relationship Type="http://schemas.openxmlformats.org/officeDocument/2006/relationships/slide" Target="/ppt/slides/slide4.xml" Id="R65318e7abb73455b" /><Relationship Type="http://schemas.openxmlformats.org/officeDocument/2006/relationships/notesMaster" Target="/ppt/notesMasters/notesMaster1.xml" Id="R1939fbac086e4049" /></Relationships>
</file>

<file path=ppt/notesSlides/_rels/notesSlide5.xml.rels>&#65279;<?xml version="1.0" encoding="utf-8"?><Relationships xmlns="http://schemas.openxmlformats.org/package/2006/relationships"><Relationship Type="http://schemas.openxmlformats.org/officeDocument/2006/relationships/slide" Target="/ppt/slides/slide5.xml" Id="Ra00b88c5f4074874" /><Relationship Type="http://schemas.openxmlformats.org/officeDocument/2006/relationships/notesMaster" Target="/ppt/notesMasters/notesMaster1.xml" Id="Rf8f05933ddf1443f" /></Relationships>
</file>

<file path=ppt/notesSlides/_rels/notesSlide6.xml.rels>&#65279;<?xml version="1.0" encoding="utf-8"?><Relationships xmlns="http://schemas.openxmlformats.org/package/2006/relationships"><Relationship Type="http://schemas.openxmlformats.org/officeDocument/2006/relationships/slide" Target="/ppt/slides/slide6.xml" Id="R407ab73cbc8b4e47" /><Relationship Type="http://schemas.openxmlformats.org/officeDocument/2006/relationships/notesMaster" Target="/ppt/notesMasters/notesMaster1.xml" Id="R34e9331638614491" /></Relationships>
</file>

<file path=ppt/notesSlides/_rels/notesSlide7.xml.rels>&#65279;<?xml version="1.0" encoding="utf-8"?><Relationships xmlns="http://schemas.openxmlformats.org/package/2006/relationships"><Relationship Type="http://schemas.openxmlformats.org/officeDocument/2006/relationships/slide" Target="/ppt/slides/slide7.xml" Id="Rf3d64e42bdef4c6a" /><Relationship Type="http://schemas.openxmlformats.org/officeDocument/2006/relationships/notesMaster" Target="/ppt/notesMasters/notesMaster1.xml" Id="R08d1eb3123a34bbc" /></Relationships>
</file>

<file path=ppt/notesSlides/_rels/notesSlide8.xml.rels>&#65279;<?xml version="1.0" encoding="utf-8"?><Relationships xmlns="http://schemas.openxmlformats.org/package/2006/relationships"><Relationship Type="http://schemas.openxmlformats.org/officeDocument/2006/relationships/slide" Target="/ppt/slides/slide8.xml" Id="Rf3c176e16ae84a78" /><Relationship Type="http://schemas.openxmlformats.org/officeDocument/2006/relationships/notesMaster" Target="/ppt/notesMasters/notesMaster1.xml" Id="R2ce0aa49eec34549" /></Relationships>
</file>

<file path=ppt/notesSlides/_rels/notesSlide9.xml.rels>&#65279;<?xml version="1.0" encoding="utf-8"?><Relationships xmlns="http://schemas.openxmlformats.org/package/2006/relationships"><Relationship Type="http://schemas.openxmlformats.org/officeDocument/2006/relationships/slide" Target="/ppt/slides/slide9.xml" Id="Rd717f527c1554360" /><Relationship Type="http://schemas.openxmlformats.org/officeDocument/2006/relationships/notesMaster" Target="/ppt/notesMasters/notesMaster1.xml" Id="R614266a5654b42b3" 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4" name="幻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D82C1C-E5A0-4E12-8DB6-B88CAC91891B}" type="slidenum">
              <a:rPr lang="zh-CN" altLang="en-US"/>
              <a:t>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4" name="幻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D82C1C-E5A0-4E12-8DB6-B88CAC91891B}" type="slidenum">
              <a:rPr lang="zh-CN" altLang="en-US"/>
              <a:t>10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4" name="幻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D82C1C-E5A0-4E12-8DB6-B88CAC91891B}" type="slidenum">
              <a:rPr lang="zh-CN" altLang="en-US"/>
              <a:t>11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4" name="幻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D82C1C-E5A0-4E12-8DB6-B88CAC91891B}" type="slidenum">
              <a:rPr lang="zh-CN" altLang="en-US"/>
              <a:t>12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4" name="幻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D82C1C-E5A0-4E12-8DB6-B88CAC91891B}" type="slidenum">
              <a:rPr lang="zh-CN" altLang="en-US"/>
              <a:t>13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4" name="幻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D82C1C-E5A0-4E12-8DB6-B88CAC91891B}" type="slidenum">
              <a:rPr lang="zh-CN" altLang="en-US"/>
              <a:t>14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4" name="幻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D82C1C-E5A0-4E12-8DB6-B88CAC91891B}" type="slidenum">
              <a:rPr lang="zh-CN" altLang="en-US"/>
              <a:t>15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4" name="幻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D82C1C-E5A0-4E12-8DB6-B88CAC91891B}" type="slidenum">
              <a:rPr lang="zh-CN" altLang="en-US"/>
              <a:t>16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sz="1200">
              <a:latin typeface="方正北魏楷书简体" panose="03000509000000000000" pitchFamily="65" charset="-122"/>
              <a:ea typeface="方正北魏楷书简体" panose="03000509000000000000" pitchFamily="65" charset="-122"/>
            </a:endParaRPr>
          </a:p>
        </p:txBody>
      </p:sp>
      <p:sp>
        <p:nvSpPr>
          <p:cNvPr id="4" name="幻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D82C1C-E5A0-4E12-8DB6-B88CAC91891B}" type="slidenum">
              <a:rPr lang="zh-CN" altLang="en-US"/>
              <a:t>17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4" name="幻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D82C1C-E5A0-4E12-8DB6-B88CAC91891B}" type="slidenum">
              <a:rPr lang="zh-CN" altLang="en-US"/>
              <a:t>18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4" name="幻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D82C1C-E5A0-4E12-8DB6-B88CAC91891B}" type="slidenum">
              <a:rPr lang="zh-CN" altLang="en-US"/>
              <a:t>19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D82C1C-E5A0-4E12-8DB6-B88CAC91891B}" type="slidenum">
              <a:rPr lang="zh-CN" altLang="en-US"/>
              <a:t>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4" name="幻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D82C1C-E5A0-4E12-8DB6-B88CAC91891B}" type="slidenum">
              <a:rPr lang="zh-CN" altLang="en-US"/>
              <a:t>20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4" name="幻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D82C1C-E5A0-4E12-8DB6-B88CAC91891B}" type="slidenum">
              <a:rPr lang="zh-CN" altLang="en-US"/>
              <a:t>21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4" name="幻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D82C1C-E5A0-4E12-8DB6-B88CAC91891B}" type="slidenum">
              <a:rPr lang="zh-CN" altLang="en-US"/>
              <a:t>22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4" name="幻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D82C1C-E5A0-4E12-8DB6-B88CAC91891B}" type="slidenum">
              <a:rPr lang="zh-CN" altLang="en-US"/>
              <a:t>23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4" name="幻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D82C1C-E5A0-4E12-8DB6-B88CAC91891B}" type="slidenum">
              <a:rPr lang="zh-CN" altLang="en-US"/>
              <a:t>24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4" name="幻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D82C1C-E5A0-4E12-8DB6-B88CAC91891B}" type="slidenum">
              <a:rPr lang="zh-CN" altLang="en-US"/>
              <a:t>25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4" name="幻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D82C1C-E5A0-4E12-8DB6-B88CAC91891B}" type="slidenum">
              <a:rPr lang="zh-CN" altLang="en-US"/>
              <a:t>26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20000"/>
              </a:lnSpc>
            </a:pPr>
            <a:endParaRPr lang="zh-CN" altLang="en-US" sz="120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幻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D82C1C-E5A0-4E12-8DB6-B88CAC91891B}" type="slidenum">
              <a:rPr lang="zh-CN" altLang="en-US"/>
              <a:t>27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4" name="幻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D82C1C-E5A0-4E12-8DB6-B88CAC91891B}" type="slidenum">
              <a:rPr lang="zh-CN" altLang="en-US"/>
              <a:t>28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4" name="幻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D82C1C-E5A0-4E12-8DB6-B88CAC91891B}" type="slidenum">
              <a:rPr lang="zh-CN" altLang="en-US"/>
              <a:t>29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4" name="幻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D82C1C-E5A0-4E12-8DB6-B88CAC91891B}" type="slidenum">
              <a:rPr lang="zh-CN" altLang="en-US"/>
              <a:t>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20000"/>
              </a:lnSpc>
            </a:pPr>
            <a:endParaRPr lang="zh-CN" altLang="en-US" sz="120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幻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D82C1C-E5A0-4E12-8DB6-B88CAC91891B}" type="slidenum">
              <a:rPr lang="zh-CN" altLang="en-US"/>
              <a:t>30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4" name="幻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D82C1C-E5A0-4E12-8DB6-B88CAC91891B}" type="slidenum">
              <a:rPr lang="zh-CN" altLang="en-US"/>
              <a:t>31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4" name="幻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D82C1C-E5A0-4E12-8DB6-B88CAC91891B}" type="slidenum">
              <a:rPr lang="zh-CN" altLang="en-US"/>
              <a:t>32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20000"/>
              </a:lnSpc>
            </a:pPr>
            <a:endParaRPr lang="zh-CN" altLang="en-US" sz="120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幻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D82C1C-E5A0-4E12-8DB6-B88CAC91891B}" type="slidenum">
              <a:rPr lang="zh-CN" altLang="en-US"/>
              <a:t>33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zh-CN" altLang="en-US"/>
              <a:t>我的分享结束了。讲的不好，请大家批评指正。</a:t>
            </a:r>
            <a:endParaRPr kumimoji="1" lang="zh-CN" altLang="en-US"/>
          </a:p>
        </p:txBody>
      </p:sp>
      <p:sp>
        <p:nvSpPr>
          <p:cNvPr id="4" name="幻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D82C1C-E5A0-4E12-8DB6-B88CAC91891B}" type="slidenum">
              <a:rPr lang="zh-CN" altLang="en-US"/>
              <a:t>34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4" name="幻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D82C1C-E5A0-4E12-8DB6-B88CAC91891B}" type="slidenum">
              <a:rPr lang="zh-CN" altLang="en-US"/>
              <a:t>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4" name="幻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D82C1C-E5A0-4E12-8DB6-B88CAC91891B}" type="slidenum">
              <a:rPr lang="zh-CN" altLang="en-US"/>
              <a:t>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4" name="幻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D82C1C-E5A0-4E12-8DB6-B88CAC91891B}" type="slidenum">
              <a:rPr lang="zh-CN" altLang="en-US"/>
              <a:t>6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4" name="幻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D82C1C-E5A0-4E12-8DB6-B88CAC91891B}" type="slidenum">
              <a:rPr lang="zh-CN" altLang="en-US"/>
              <a:t>7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4" name="幻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D82C1C-E5A0-4E12-8DB6-B88CAC91891B}" type="slidenum">
              <a:rPr lang="zh-CN" altLang="en-US"/>
              <a:t>8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4" name="幻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D82C1C-E5A0-4E12-8DB6-B88CAC91891B}" type="slidenum">
              <a:rPr lang="zh-CN" altLang="en-US"/>
              <a:t>9</a:t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&#65279;<?xml version="1.0" encoding="utf-8"?><Relationships xmlns="http://schemas.openxmlformats.org/package/2006/relationships"><Relationship Type="http://schemas.openxmlformats.org/officeDocument/2006/relationships/image" Target="/ppt/media/image.bin" Id="R479de06239154db5" /><Relationship Type="http://schemas.openxmlformats.org/officeDocument/2006/relationships/tags" Target="/ppt/slideLayouts/tags/tag1.xml" Id="R9cd0b6a40ac54b30" /><Relationship Type="http://schemas.openxmlformats.org/officeDocument/2006/relationships/tags" Target="/ppt/slideLayouts/tags/tag2.xml" Id="Ra77c96be6c5e444d" /><Relationship Type="http://schemas.openxmlformats.org/officeDocument/2006/relationships/tags" Target="/ppt/slideLayouts/tags/tag3.xml" Id="Rcd04595b25ae49dc" /><Relationship Type="http://schemas.openxmlformats.org/officeDocument/2006/relationships/tags" Target="/ppt/slideLayouts/tags/tag4.xml" Id="Rabfccdedb3bf4e38" /><Relationship Type="http://schemas.openxmlformats.org/officeDocument/2006/relationships/tags" Target="/ppt/slideLayouts/tags/tag5.xml" Id="R6c517788731d43ad" /><Relationship Type="http://schemas.openxmlformats.org/officeDocument/2006/relationships/tags" Target="/ppt/slideLayouts/tags/tag6.xml" Id="Rade2bc4712214b3d" /><Relationship Type="http://schemas.openxmlformats.org/officeDocument/2006/relationships/tags" Target="/ppt/slideLayouts/tags/tag7.xml" Id="R53afa1b90c51410a" /><Relationship Type="http://schemas.openxmlformats.org/officeDocument/2006/relationships/tags" Target="/ppt/slideLayouts/tags/tag8.xml" Id="Rcf2113c6186f41ec" /><Relationship Type="http://schemas.openxmlformats.org/officeDocument/2006/relationships/tags" Target="/ppt/slideLayouts/tags/tag9.xml" Id="Rf5d56440291d4179" /><Relationship Type="http://schemas.openxmlformats.org/officeDocument/2006/relationships/slideMaster" Target="/ppt/slideMasters/slideMaster1.xml" Id="R0879080fe3bb4108" /></Relationships>
</file>

<file path=ppt/slideLayouts/_rels/slideLayout10.xml.rels>&#65279;<?xml version="1.0" encoding="utf-8"?><Relationships xmlns="http://schemas.openxmlformats.org/package/2006/relationships"><Relationship Type="http://schemas.openxmlformats.org/officeDocument/2006/relationships/image" Target="/ppt/media/image.bin" Id="R8e422821a3fd404a" /><Relationship Type="http://schemas.openxmlformats.org/officeDocument/2006/relationships/tags" Target="/ppt/slideLayouts/tags/tag73.xml" Id="R2206841f095a41c5" /><Relationship Type="http://schemas.openxmlformats.org/officeDocument/2006/relationships/tags" Target="/ppt/slideLayouts/tags/tag74.xml" Id="R35630874bdf64040" /><Relationship Type="http://schemas.openxmlformats.org/officeDocument/2006/relationships/tags" Target="/ppt/slideLayouts/tags/tag75.xml" Id="Raa92f4d1c5214c36" /><Relationship Type="http://schemas.openxmlformats.org/officeDocument/2006/relationships/tags" Target="/ppt/slideLayouts/tags/tag76.xml" Id="R7c84c3757afc45fd" /><Relationship Type="http://schemas.openxmlformats.org/officeDocument/2006/relationships/tags" Target="/ppt/slideLayouts/tags/tag77.xml" Id="Re370ca985ce04056" /><Relationship Type="http://schemas.openxmlformats.org/officeDocument/2006/relationships/tags" Target="/ppt/slideLayouts/tags/tag78.xml" Id="R533b37a7bdc34e95" /><Relationship Type="http://schemas.openxmlformats.org/officeDocument/2006/relationships/tags" Target="/ppt/slideLayouts/tags/tag79.xml" Id="Rbab14fff14964e00" /><Relationship Type="http://schemas.openxmlformats.org/officeDocument/2006/relationships/slideMaster" Target="/ppt/slideMasters/slideMaster1.xml" Id="R1944b639aeb84f56" /></Relationships>
</file>

<file path=ppt/slideLayouts/_rels/slideLayout11.xml.rels>&#65279;<?xml version="1.0" encoding="utf-8"?><Relationships xmlns="http://schemas.openxmlformats.org/package/2006/relationships"><Relationship Type="http://schemas.openxmlformats.org/officeDocument/2006/relationships/image" Target="/ppt/media/image.bin" Id="R73005afe51fd450b" /><Relationship Type="http://schemas.openxmlformats.org/officeDocument/2006/relationships/tags" Target="/ppt/slideLayouts/tags/tag80.xml" Id="Re6394e18694f4bcc" /><Relationship Type="http://schemas.openxmlformats.org/officeDocument/2006/relationships/tags" Target="/ppt/slideLayouts/tags/tag81.xml" Id="R2dfc0d10e9134867" /><Relationship Type="http://schemas.openxmlformats.org/officeDocument/2006/relationships/tags" Target="/ppt/slideLayouts/tags/tag82.xml" Id="R7f34bdaf3e5d44e1" /><Relationship Type="http://schemas.openxmlformats.org/officeDocument/2006/relationships/tags" Target="/ppt/slideLayouts/tags/tag83.xml" Id="Rb0daf7a456db418c" /><Relationship Type="http://schemas.openxmlformats.org/officeDocument/2006/relationships/tags" Target="/ppt/slideLayouts/tags/tag84.xml" Id="Rd7629bfa294b4b08" /><Relationship Type="http://schemas.openxmlformats.org/officeDocument/2006/relationships/tags" Target="/ppt/slideLayouts/tags/tag85.xml" Id="R685e0dae9cc34951" /><Relationship Type="http://schemas.openxmlformats.org/officeDocument/2006/relationships/tags" Target="/ppt/slideLayouts/tags/tag86.xml" Id="R7e558a6a7e8740ec" /><Relationship Type="http://schemas.openxmlformats.org/officeDocument/2006/relationships/slideMaster" Target="/ppt/slideMasters/slideMaster1.xml" Id="Ra62a090d9c8b475d" /></Relationships>
</file>

<file path=ppt/slideLayouts/_rels/slideLayout12.xml.rels>&#65279;<?xml version="1.0" encoding="utf-8"?><Relationships xmlns="http://schemas.openxmlformats.org/package/2006/relationships"><Relationship Type="http://schemas.openxmlformats.org/officeDocument/2006/relationships/image" Target="/ppt/media/image3.bin" Id="Rae3203dc118a4f82" /><Relationship Type="http://schemas.openxmlformats.org/officeDocument/2006/relationships/tags" Target="/ppt/slideLayouts/tags/tag87.xml" Id="R9c82e4928651476a" /><Relationship Type="http://schemas.openxmlformats.org/officeDocument/2006/relationships/tags" Target="/ppt/slideLayouts/tags/tag88.xml" Id="R0e6c94933110419d" /><Relationship Type="http://schemas.openxmlformats.org/officeDocument/2006/relationships/tags" Target="/ppt/slideLayouts/tags/tag89.xml" Id="Rabc1c7b0905a47a5" /><Relationship Type="http://schemas.openxmlformats.org/officeDocument/2006/relationships/tags" Target="/ppt/slideLayouts/tags/tag90.xml" Id="R4279a9a7278c457d" /><Relationship Type="http://schemas.openxmlformats.org/officeDocument/2006/relationships/tags" Target="/ppt/slideLayouts/tags/tag91.xml" Id="R7c94828c638048ba" /><Relationship Type="http://schemas.openxmlformats.org/officeDocument/2006/relationships/tags" Target="/ppt/slideLayouts/tags/tag92.xml" Id="R798149ee3e9b4611" /><Relationship Type="http://schemas.openxmlformats.org/officeDocument/2006/relationships/slideMaster" Target="/ppt/slideMasters/slideMaster1.xml" Id="Ra478818b692f48d4" /></Relationships>
</file>

<file path=ppt/slideLayouts/_rels/slideLayout13.xml.rels>&#65279;<?xml version="1.0" encoding="utf-8"?><Relationships xmlns="http://schemas.openxmlformats.org/package/2006/relationships"><Relationship Type="http://schemas.openxmlformats.org/officeDocument/2006/relationships/image" Target="/ppt/media/image.bin" Id="Rfb113d69fe994c80" /><Relationship Type="http://schemas.openxmlformats.org/officeDocument/2006/relationships/tags" Target="/ppt/slideLayouts/tags/tag93.xml" Id="R5b3ca0391bbb463f" /><Relationship Type="http://schemas.openxmlformats.org/officeDocument/2006/relationships/tags" Target="/ppt/slideLayouts/tags/tag94.xml" Id="Rd68a5fd669474d31" /><Relationship Type="http://schemas.openxmlformats.org/officeDocument/2006/relationships/tags" Target="/ppt/slideLayouts/tags/tag95.xml" Id="R63f7084e15ed4ffe" /><Relationship Type="http://schemas.openxmlformats.org/officeDocument/2006/relationships/tags" Target="/ppt/slideLayouts/tags/tag96.xml" Id="R17f5894cf7214055" /><Relationship Type="http://schemas.openxmlformats.org/officeDocument/2006/relationships/tags" Target="/ppt/slideLayouts/tags/tag97.xml" Id="Rc245704ddd27444e" /><Relationship Type="http://schemas.openxmlformats.org/officeDocument/2006/relationships/tags" Target="/ppt/slideLayouts/tags/tag98.xml" Id="R01fa2ebae0674416" /><Relationship Type="http://schemas.openxmlformats.org/officeDocument/2006/relationships/tags" Target="/ppt/slideLayouts/tags/tag99.xml" Id="R9ac4111a1a3f4975" /><Relationship Type="http://schemas.openxmlformats.org/officeDocument/2006/relationships/tags" Target="/ppt/slideLayouts/tags/tag100.xml" Id="R87fdbb0f1b2748f9" /><Relationship Type="http://schemas.openxmlformats.org/officeDocument/2006/relationships/slideMaster" Target="/ppt/slideMasters/slideMaster1.xml" Id="R191c7916d41c4121" /></Relationships>
</file>

<file path=ppt/slideLayouts/_rels/slideLayout14.xml.rels>&#65279;<?xml version="1.0" encoding="utf-8"?><Relationships xmlns="http://schemas.openxmlformats.org/package/2006/relationships"><Relationship Type="http://schemas.openxmlformats.org/officeDocument/2006/relationships/image" Target="/ppt/media/image.bin" Id="R7290660173fb4cac" /><Relationship Type="http://schemas.openxmlformats.org/officeDocument/2006/relationships/tags" Target="/ppt/slideLayouts/tags/tag101.xml" Id="R3bb40c9597324441" /><Relationship Type="http://schemas.openxmlformats.org/officeDocument/2006/relationships/tags" Target="/ppt/slideLayouts/tags/tag102.xml" Id="R293111f41ea64d91" /><Relationship Type="http://schemas.openxmlformats.org/officeDocument/2006/relationships/tags" Target="/ppt/slideLayouts/tags/tag103.xml" Id="R0796c34890ff4baf" /><Relationship Type="http://schemas.openxmlformats.org/officeDocument/2006/relationships/tags" Target="/ppt/slideLayouts/tags/tag104.xml" Id="Ra0899e9f293e4769" /><Relationship Type="http://schemas.openxmlformats.org/officeDocument/2006/relationships/tags" Target="/ppt/slideLayouts/tags/tag105.xml" Id="R5644c81249194ad3" /><Relationship Type="http://schemas.openxmlformats.org/officeDocument/2006/relationships/tags" Target="/ppt/slideLayouts/tags/tag106.xml" Id="Rcfde346e731d4009" /><Relationship Type="http://schemas.openxmlformats.org/officeDocument/2006/relationships/tags" Target="/ppt/slideLayouts/tags/tag107.xml" Id="R78e307395616401b" /><Relationship Type="http://schemas.openxmlformats.org/officeDocument/2006/relationships/tags" Target="/ppt/slideLayouts/tags/tag108.xml" Id="Re527aea3c8f44783" /><Relationship Type="http://schemas.openxmlformats.org/officeDocument/2006/relationships/tags" Target="/ppt/slideLayouts/tags/tag109.xml" Id="Rba15c233ea99427c" /><Relationship Type="http://schemas.openxmlformats.org/officeDocument/2006/relationships/tags" Target="/ppt/slideLayouts/tags/tag110.xml" Id="Rec8a0d8f50644ca6" /><Relationship Type="http://schemas.openxmlformats.org/officeDocument/2006/relationships/slideMaster" Target="/ppt/slideMasters/slideMaster1.xml" Id="R77bf8473e120401e" /></Relationships>
</file>

<file path=ppt/slideLayouts/_rels/slideLayout15.xml.rels>&#65279;<?xml version="1.0" encoding="utf-8"?><Relationships xmlns="http://schemas.openxmlformats.org/package/2006/relationships"><Relationship Type="http://schemas.openxmlformats.org/officeDocument/2006/relationships/image" Target="/ppt/media/image4.bin" Id="R87160af7d79a4e21" /><Relationship Type="http://schemas.openxmlformats.org/officeDocument/2006/relationships/tags" Target="/ppt/slideLayouts/tags/tag111.xml" Id="R2696a87764ed4cf5" /><Relationship Type="http://schemas.openxmlformats.org/officeDocument/2006/relationships/tags" Target="/ppt/slideLayouts/tags/tag112.xml" Id="Rb5897063c78f426e" /><Relationship Type="http://schemas.openxmlformats.org/officeDocument/2006/relationships/tags" Target="/ppt/slideLayouts/tags/tag113.xml" Id="Rab076ae9e1e443ad" /><Relationship Type="http://schemas.openxmlformats.org/officeDocument/2006/relationships/tags" Target="/ppt/slideLayouts/tags/tag114.xml" Id="R80734a9ca2f6463a" /><Relationship Type="http://schemas.openxmlformats.org/officeDocument/2006/relationships/tags" Target="/ppt/slideLayouts/tags/tag115.xml" Id="Rbdf0c85d10ed40ac" /><Relationship Type="http://schemas.openxmlformats.org/officeDocument/2006/relationships/tags" Target="/ppt/slideLayouts/tags/tag116.xml" Id="Rb9937ac6107f4ded" /><Relationship Type="http://schemas.openxmlformats.org/officeDocument/2006/relationships/tags" Target="/ppt/slideLayouts/tags/tag117.xml" Id="R0313594177124960" /><Relationship Type="http://schemas.openxmlformats.org/officeDocument/2006/relationships/slideMaster" Target="/ppt/slideMasters/slideMaster1.xml" Id="Reef072567a704886" /></Relationships>
</file>

<file path=ppt/slideLayouts/_rels/slideLayout16.xml.rels>&#65279;<?xml version="1.0" encoding="utf-8"?><Relationships xmlns="http://schemas.openxmlformats.org/package/2006/relationships"><Relationship Type="http://schemas.openxmlformats.org/officeDocument/2006/relationships/tags" Target="/ppt/slideLayouts/tags/tag118.xml" Id="Rd6dce09ae9994274" /><Relationship Type="http://schemas.openxmlformats.org/officeDocument/2006/relationships/tags" Target="/ppt/slideLayouts/tags/tag119.xml" Id="Rb05cb0cc48744339" /><Relationship Type="http://schemas.openxmlformats.org/officeDocument/2006/relationships/tags" Target="/ppt/slideLayouts/tags/tag120.xml" Id="R6d117fb917d54e39" /><Relationship Type="http://schemas.openxmlformats.org/officeDocument/2006/relationships/slideMaster" Target="/ppt/slideMasters/slideMaster1.xml" Id="R2f017e209394457f" /></Relationships>
</file>

<file path=ppt/slideLayouts/_rels/slideLayout17.xml.rels>&#65279;<?xml version="1.0" encoding="utf-8"?><Relationships xmlns="http://schemas.openxmlformats.org/package/2006/relationships"><Relationship Type="http://schemas.openxmlformats.org/officeDocument/2006/relationships/image" Target="/ppt/media/image.bin" Id="R38b428c287f644bb" /><Relationship Type="http://schemas.openxmlformats.org/officeDocument/2006/relationships/tags" Target="/ppt/slideLayouts/tags/tag121.xml" Id="R536406d8489c4308" /><Relationship Type="http://schemas.openxmlformats.org/officeDocument/2006/relationships/tags" Target="/ppt/slideLayouts/tags/tag122.xml" Id="R08a39cbb15e64eaa" /><Relationship Type="http://schemas.openxmlformats.org/officeDocument/2006/relationships/tags" Target="/ppt/slideLayouts/tags/tag123.xml" Id="Rcee06544a0904785" /><Relationship Type="http://schemas.openxmlformats.org/officeDocument/2006/relationships/tags" Target="/ppt/slideLayouts/tags/tag124.xml" Id="Ra1052d7925a748df" /><Relationship Type="http://schemas.openxmlformats.org/officeDocument/2006/relationships/tags" Target="/ppt/slideLayouts/tags/tag125.xml" Id="Rd2d4f8ca16964d27" /><Relationship Type="http://schemas.openxmlformats.org/officeDocument/2006/relationships/tags" Target="/ppt/slideLayouts/tags/tag126.xml" Id="Rb2cdd82ec1124250" /><Relationship Type="http://schemas.openxmlformats.org/officeDocument/2006/relationships/tags" Target="/ppt/slideLayouts/tags/tag127.xml" Id="R75ac92852a524454" /><Relationship Type="http://schemas.openxmlformats.org/officeDocument/2006/relationships/tags" Target="/ppt/slideLayouts/tags/tag128.xml" Id="R07ce61c1e76d4694" /><Relationship Type="http://schemas.openxmlformats.org/officeDocument/2006/relationships/slideMaster" Target="/ppt/slideMasters/slideMaster1.xml" Id="R6265cce16928426a" /></Relationships>
</file>

<file path=ppt/slideLayouts/_rels/slideLayout18.xml.rels>&#65279;<?xml version="1.0" encoding="utf-8"?><Relationships xmlns="http://schemas.openxmlformats.org/package/2006/relationships"><Relationship Type="http://schemas.openxmlformats.org/officeDocument/2006/relationships/image" Target="/ppt/media/image.bin" Id="R9f13b5be1d8e4ce6" /><Relationship Type="http://schemas.openxmlformats.org/officeDocument/2006/relationships/tags" Target="/ppt/slideLayouts/tags/tag129.xml" Id="R37b39c0a1fb041ec" /><Relationship Type="http://schemas.openxmlformats.org/officeDocument/2006/relationships/tags" Target="/ppt/slideLayouts/tags/tag130.xml" Id="Reef3da1c8e5342f5" /><Relationship Type="http://schemas.openxmlformats.org/officeDocument/2006/relationships/tags" Target="/ppt/slideLayouts/tags/tag131.xml" Id="R86b7b4f32fbc41db" /><Relationship Type="http://schemas.openxmlformats.org/officeDocument/2006/relationships/tags" Target="/ppt/slideLayouts/tags/tag132.xml" Id="R40ac07b7931b4b75" /><Relationship Type="http://schemas.openxmlformats.org/officeDocument/2006/relationships/tags" Target="/ppt/slideLayouts/tags/tag133.xml" Id="R12940f9fb85e4c86" /><Relationship Type="http://schemas.openxmlformats.org/officeDocument/2006/relationships/tags" Target="/ppt/slideLayouts/tags/tag134.xml" Id="Ra4e0be6d474945cc" /><Relationship Type="http://schemas.openxmlformats.org/officeDocument/2006/relationships/tags" Target="/ppt/slideLayouts/tags/tag135.xml" Id="R64dfa647fa7a4178" /><Relationship Type="http://schemas.openxmlformats.org/officeDocument/2006/relationships/slideMaster" Target="/ppt/slideMasters/slideMaster1.xml" Id="R2d2757aee6954489" /></Relationships>
</file>

<file path=ppt/slideLayouts/_rels/slideLayout2.xml.rels>&#65279;<?xml version="1.0" encoding="utf-8"?><Relationships xmlns="http://schemas.openxmlformats.org/package/2006/relationships"><Relationship Type="http://schemas.openxmlformats.org/officeDocument/2006/relationships/image" Target="/ppt/media/image.bin" Id="R48c7c382f3354694" /><Relationship Type="http://schemas.openxmlformats.org/officeDocument/2006/relationships/tags" Target="/ppt/slideLayouts/tags/tag10.xml" Id="R8f1cdeebe9264835" /><Relationship Type="http://schemas.openxmlformats.org/officeDocument/2006/relationships/tags" Target="/ppt/slideLayouts/tags/tag11.xml" Id="R4307dfbe2e0448e9" /><Relationship Type="http://schemas.openxmlformats.org/officeDocument/2006/relationships/tags" Target="/ppt/slideLayouts/tags/tag12.xml" Id="Ra9c433b244b24723" /><Relationship Type="http://schemas.openxmlformats.org/officeDocument/2006/relationships/tags" Target="/ppt/slideLayouts/tags/tag13.xml" Id="Rf555136841ce4ec5" /><Relationship Type="http://schemas.openxmlformats.org/officeDocument/2006/relationships/tags" Target="/ppt/slideLayouts/tags/tag14.xml" Id="Ra8fae6d33a2c4aba" /><Relationship Type="http://schemas.openxmlformats.org/officeDocument/2006/relationships/tags" Target="/ppt/slideLayouts/tags/tag15.xml" Id="R2892d1fed89141db" /><Relationship Type="http://schemas.openxmlformats.org/officeDocument/2006/relationships/slideMaster" Target="/ppt/slideMasters/slideMaster1.xml" Id="R47446c741f0a44c1" /></Relationships>
</file>

<file path=ppt/slideLayouts/_rels/slideLayout3.xml.rels>&#65279;<?xml version="1.0" encoding="utf-8"?><Relationships xmlns="http://schemas.openxmlformats.org/package/2006/relationships"><Relationship Type="http://schemas.openxmlformats.org/officeDocument/2006/relationships/image" Target="/ppt/media/image2.bin" Id="Rfb3af687e2264ddd" /><Relationship Type="http://schemas.openxmlformats.org/officeDocument/2006/relationships/tags" Target="/ppt/slideLayouts/tags/tag16.xml" Id="R2289d4cf5045434a" /><Relationship Type="http://schemas.openxmlformats.org/officeDocument/2006/relationships/tags" Target="/ppt/slideLayouts/tags/tag17.xml" Id="R7d2fd3fd2fa24e23" /><Relationship Type="http://schemas.openxmlformats.org/officeDocument/2006/relationships/tags" Target="/ppt/slideLayouts/tags/tag18.xml" Id="Rb7725e82c2f24ced" /><Relationship Type="http://schemas.openxmlformats.org/officeDocument/2006/relationships/tags" Target="/ppt/slideLayouts/tags/tag19.xml" Id="R3a32949c08b242e6" /><Relationship Type="http://schemas.openxmlformats.org/officeDocument/2006/relationships/tags" Target="/ppt/slideLayouts/tags/tag20.xml" Id="R9a64ddee4ed54d73" /><Relationship Type="http://schemas.openxmlformats.org/officeDocument/2006/relationships/tags" Target="/ppt/slideLayouts/tags/tag21.xml" Id="R320f1918335d4ae9" /><Relationship Type="http://schemas.openxmlformats.org/officeDocument/2006/relationships/slideMaster" Target="/ppt/slideMasters/slideMaster1.xml" Id="Rc9a72b25435c46c3" /></Relationships>
</file>

<file path=ppt/slideLayouts/_rels/slideLayout4.xml.rels>&#65279;<?xml version="1.0" encoding="utf-8"?><Relationships xmlns="http://schemas.openxmlformats.org/package/2006/relationships"><Relationship Type="http://schemas.openxmlformats.org/officeDocument/2006/relationships/image" Target="/ppt/media/image.bin" Id="Rf1f5ddde8d4643c1" /><Relationship Type="http://schemas.openxmlformats.org/officeDocument/2006/relationships/tags" Target="/ppt/slideLayouts/tags/tag22.xml" Id="Red49274078084043" /><Relationship Type="http://schemas.openxmlformats.org/officeDocument/2006/relationships/tags" Target="/ppt/slideLayouts/tags/tag23.xml" Id="R5c362eef9b2940a6" /><Relationship Type="http://schemas.openxmlformats.org/officeDocument/2006/relationships/tags" Target="/ppt/slideLayouts/tags/tag24.xml" Id="Rdca3788333d44c7a" /><Relationship Type="http://schemas.openxmlformats.org/officeDocument/2006/relationships/tags" Target="/ppt/slideLayouts/tags/tag25.xml" Id="R1b1f9f8266794288" /><Relationship Type="http://schemas.openxmlformats.org/officeDocument/2006/relationships/tags" Target="/ppt/slideLayouts/tags/tag26.xml" Id="R35746aece3ef4a4b" /><Relationship Type="http://schemas.openxmlformats.org/officeDocument/2006/relationships/tags" Target="/ppt/slideLayouts/tags/tag27.xml" Id="R3176780f22844751" /><Relationship Type="http://schemas.openxmlformats.org/officeDocument/2006/relationships/slideMaster" Target="/ppt/slideMasters/slideMaster1.xml" Id="R785d9767fe6d4e14" /></Relationships>
</file>

<file path=ppt/slideLayouts/_rels/slideLayout5.xml.rels>&#65279;<?xml version="1.0" encoding="utf-8"?><Relationships xmlns="http://schemas.openxmlformats.org/package/2006/relationships"><Relationship Type="http://schemas.openxmlformats.org/officeDocument/2006/relationships/image" Target="/ppt/media/image.bin" Id="R792a06330a15467d" /><Relationship Type="http://schemas.openxmlformats.org/officeDocument/2006/relationships/tags" Target="/ppt/slideLayouts/tags/tag28.xml" Id="Re9459af6c6d14b1d" /><Relationship Type="http://schemas.openxmlformats.org/officeDocument/2006/relationships/tags" Target="/ppt/slideLayouts/tags/tag29.xml" Id="R0e0ba00876d64736" /><Relationship Type="http://schemas.openxmlformats.org/officeDocument/2006/relationships/tags" Target="/ppt/slideLayouts/tags/tag30.xml" Id="R43c7c1dc7c8444b8" /><Relationship Type="http://schemas.openxmlformats.org/officeDocument/2006/relationships/tags" Target="/ppt/slideLayouts/tags/tag31.xml" Id="R355a3cfb33944903" /><Relationship Type="http://schemas.openxmlformats.org/officeDocument/2006/relationships/tags" Target="/ppt/slideLayouts/tags/tag32.xml" Id="Rfed879b4fa324358" /><Relationship Type="http://schemas.openxmlformats.org/officeDocument/2006/relationships/tags" Target="/ppt/slideLayouts/tags/tag33.xml" Id="Rcf237898a6fd4b5e" /><Relationship Type="http://schemas.openxmlformats.org/officeDocument/2006/relationships/tags" Target="/ppt/slideLayouts/tags/tag34.xml" Id="Rfe2aa68b2b314657" /><Relationship Type="http://schemas.openxmlformats.org/officeDocument/2006/relationships/slideMaster" Target="/ppt/slideMasters/slideMaster1.xml" Id="R2d3b7fd4cde54d72" /></Relationships>
</file>

<file path=ppt/slideLayouts/_rels/slideLayout6.xml.rels>&#65279;<?xml version="1.0" encoding="utf-8"?><Relationships xmlns="http://schemas.openxmlformats.org/package/2006/relationships"><Relationship Type="http://schemas.openxmlformats.org/officeDocument/2006/relationships/image" Target="/ppt/media/image.bin" Id="Rc70f789d991a4e17" /><Relationship Type="http://schemas.openxmlformats.org/officeDocument/2006/relationships/tags" Target="/ppt/slideLayouts/tags/tag35.xml" Id="Ra1311ff5f142417d" /><Relationship Type="http://schemas.openxmlformats.org/officeDocument/2006/relationships/tags" Target="/ppt/slideLayouts/tags/tag36.xml" Id="R5da54ad379fc4c69" /><Relationship Type="http://schemas.openxmlformats.org/officeDocument/2006/relationships/tags" Target="/ppt/slideLayouts/tags/tag37.xml" Id="R6cdc364e7d784336" /><Relationship Type="http://schemas.openxmlformats.org/officeDocument/2006/relationships/tags" Target="/ppt/slideLayouts/tags/tag38.xml" Id="Ra8aa63015252461c" /><Relationship Type="http://schemas.openxmlformats.org/officeDocument/2006/relationships/tags" Target="/ppt/slideLayouts/tags/tag39.xml" Id="Rcd318677181540ad" /><Relationship Type="http://schemas.openxmlformats.org/officeDocument/2006/relationships/tags" Target="/ppt/slideLayouts/tags/tag40.xml" Id="R742bf02ee0064c8d" /><Relationship Type="http://schemas.openxmlformats.org/officeDocument/2006/relationships/tags" Target="/ppt/slideLayouts/tags/tag41.xml" Id="R9cd936bd49b648cd" /><Relationship Type="http://schemas.openxmlformats.org/officeDocument/2006/relationships/tags" Target="/ppt/slideLayouts/tags/tag42.xml" Id="R200e67fd9da44ec5" /><Relationship Type="http://schemas.openxmlformats.org/officeDocument/2006/relationships/tags" Target="/ppt/slideLayouts/tags/tag43.xml" Id="R4b333968a3dd481e" /><Relationship Type="http://schemas.openxmlformats.org/officeDocument/2006/relationships/slideMaster" Target="/ppt/slideMasters/slideMaster1.xml" Id="R9257625e9f7e4dd1" /></Relationships>
</file>

<file path=ppt/slideLayouts/_rels/slideLayout7.xml.rels>&#65279;<?xml version="1.0" encoding="utf-8"?><Relationships xmlns="http://schemas.openxmlformats.org/package/2006/relationships"><Relationship Type="http://schemas.openxmlformats.org/officeDocument/2006/relationships/image" Target="/ppt/media/image.bin" Id="Rbf67aae5607f4aa7" /><Relationship Type="http://schemas.openxmlformats.org/officeDocument/2006/relationships/tags" Target="/ppt/slideLayouts/tags/tag44.xml" Id="R64f2d4bae4304087" /><Relationship Type="http://schemas.openxmlformats.org/officeDocument/2006/relationships/tags" Target="/ppt/slideLayouts/tags/tag45.xml" Id="Rd53a147c1beb4fb8" /><Relationship Type="http://schemas.openxmlformats.org/officeDocument/2006/relationships/tags" Target="/ppt/slideLayouts/tags/tag46.xml" Id="R5768961987314714" /><Relationship Type="http://schemas.openxmlformats.org/officeDocument/2006/relationships/tags" Target="/ppt/slideLayouts/tags/tag47.xml" Id="R14a3e72945e04d66" /><Relationship Type="http://schemas.openxmlformats.org/officeDocument/2006/relationships/tags" Target="/ppt/slideLayouts/tags/tag48.xml" Id="R377262a9b09d418c" /><Relationship Type="http://schemas.openxmlformats.org/officeDocument/2006/relationships/tags" Target="/ppt/slideLayouts/tags/tag49.xml" Id="Rdd1e5dd640f248bf" /><Relationship Type="http://schemas.openxmlformats.org/officeDocument/2006/relationships/tags" Target="/ppt/slideLayouts/tags/tag50.xml" Id="R9085d0c7cdac49a6" /><Relationship Type="http://schemas.openxmlformats.org/officeDocument/2006/relationships/tags" Target="/ppt/slideLayouts/tags/tag51.xml" Id="R0fadd791fdd4486e" /><Relationship Type="http://schemas.openxmlformats.org/officeDocument/2006/relationships/tags" Target="/ppt/slideLayouts/tags/tag52.xml" Id="Rf5c7bfdfedba4390" /><Relationship Type="http://schemas.openxmlformats.org/officeDocument/2006/relationships/slideMaster" Target="/ppt/slideMasters/slideMaster1.xml" Id="R6c10cf0ab05c4f59" /></Relationships>
</file>

<file path=ppt/slideLayouts/_rels/slideLayout8.xml.rels>&#65279;<?xml version="1.0" encoding="utf-8"?><Relationships xmlns="http://schemas.openxmlformats.org/package/2006/relationships"><Relationship Type="http://schemas.openxmlformats.org/officeDocument/2006/relationships/image" Target="/ppt/media/image.bin" Id="R29baf826a9c5435c" /><Relationship Type="http://schemas.openxmlformats.org/officeDocument/2006/relationships/tags" Target="/ppt/slideLayouts/tags/tag53.xml" Id="Reefe06a8ccc5450c" /><Relationship Type="http://schemas.openxmlformats.org/officeDocument/2006/relationships/tags" Target="/ppt/slideLayouts/tags/tag54.xml" Id="R2c689c1b4d15489f" /><Relationship Type="http://schemas.openxmlformats.org/officeDocument/2006/relationships/tags" Target="/ppt/slideLayouts/tags/tag55.xml" Id="R266bbc8cb07f4e46" /><Relationship Type="http://schemas.openxmlformats.org/officeDocument/2006/relationships/tags" Target="/ppt/slideLayouts/tags/tag56.xml" Id="R88d498422bbc4ead" /><Relationship Type="http://schemas.openxmlformats.org/officeDocument/2006/relationships/tags" Target="/ppt/slideLayouts/tags/tag57.xml" Id="R2f1ac0792b184b56" /><Relationship Type="http://schemas.openxmlformats.org/officeDocument/2006/relationships/tags" Target="/ppt/slideLayouts/tags/tag58.xml" Id="R6df1d8b5513d4fdb" /><Relationship Type="http://schemas.openxmlformats.org/officeDocument/2006/relationships/tags" Target="/ppt/slideLayouts/tags/tag59.xml" Id="R0a54cbf6b4764cf2" /><Relationship Type="http://schemas.openxmlformats.org/officeDocument/2006/relationships/tags" Target="/ppt/slideLayouts/tags/tag60.xml" Id="R6de6cde1f9074b51" /><Relationship Type="http://schemas.openxmlformats.org/officeDocument/2006/relationships/tags" Target="/ppt/slideLayouts/tags/tag61.xml" Id="Ra12ae6ecde9145e4" /><Relationship Type="http://schemas.openxmlformats.org/officeDocument/2006/relationships/slideMaster" Target="/ppt/slideMasters/slideMaster1.xml" Id="R97bf40d6233148d9" /></Relationships>
</file>

<file path=ppt/slideLayouts/_rels/slideLayout9.xml.rels>&#65279;<?xml version="1.0" encoding="utf-8"?><Relationships xmlns="http://schemas.openxmlformats.org/package/2006/relationships"><Relationship Type="http://schemas.openxmlformats.org/officeDocument/2006/relationships/image" Target="/ppt/media/image.bin" Id="Rfd494c3a22754f9c" /><Relationship Type="http://schemas.openxmlformats.org/officeDocument/2006/relationships/tags" Target="/ppt/slideLayouts/tags/tag62.xml" Id="R3826aee7d4014242" /><Relationship Type="http://schemas.openxmlformats.org/officeDocument/2006/relationships/tags" Target="/ppt/slideLayouts/tags/tag63.xml" Id="R4d8468f251bf43a4" /><Relationship Type="http://schemas.openxmlformats.org/officeDocument/2006/relationships/tags" Target="/ppt/slideLayouts/tags/tag64.xml" Id="Rde959ba198354b93" /><Relationship Type="http://schemas.openxmlformats.org/officeDocument/2006/relationships/tags" Target="/ppt/slideLayouts/tags/tag65.xml" Id="Ree1a0c4fbf474097" /><Relationship Type="http://schemas.openxmlformats.org/officeDocument/2006/relationships/tags" Target="/ppt/slideLayouts/tags/tag66.xml" Id="R9a000779a09f427a" /><Relationship Type="http://schemas.openxmlformats.org/officeDocument/2006/relationships/tags" Target="/ppt/slideLayouts/tags/tag67.xml" Id="R0cc8a1a258094275" /><Relationship Type="http://schemas.openxmlformats.org/officeDocument/2006/relationships/tags" Target="/ppt/slideLayouts/tags/tag68.xml" Id="R12620e9a582b4b79" /><Relationship Type="http://schemas.openxmlformats.org/officeDocument/2006/relationships/tags" Target="/ppt/slideLayouts/tags/tag69.xml" Id="Raf36d4996a10467a" /><Relationship Type="http://schemas.openxmlformats.org/officeDocument/2006/relationships/tags" Target="/ppt/slideLayouts/tags/tag70.xml" Id="R02667a181e7f4940" /><Relationship Type="http://schemas.openxmlformats.org/officeDocument/2006/relationships/tags" Target="/ppt/slideLayouts/tags/tag71.xml" Id="R1f81fe9735584d51" /><Relationship Type="http://schemas.openxmlformats.org/officeDocument/2006/relationships/tags" Target="/ppt/slideLayouts/tags/tag72.xml" Id="R67eeb1f97f6d45a3" /><Relationship Type="http://schemas.openxmlformats.org/officeDocument/2006/relationships/slideMaster" Target="/ppt/slideMasters/slideMaster1.xml" Id="R8676edf90d644bdc" /></Relationships>
</file>

<file path=ppt/slideLayouts/slideLayout1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itle" preserve="1">
  <p:cSld name="标题幻灯片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6" name="图片 5"/>
          <p:cNvPicPr/>
          <p:nvPr>
            <p:custDataLst>
              <p:tags r:id="R9cd0b6a40ac54b30"/>
            </p:custDataLst>
          </p:nvPr>
        </p:nvPicPr>
        <p:blipFill>
          <a:blip r:embed="R479de06239154db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矩形 4"/>
          <p:cNvSpPr/>
          <p:nvPr>
            <p:custDataLst>
              <p:tags r:id="Ra77c96be6c5e444d"/>
            </p:custDataLst>
          </p:nvPr>
        </p:nvSpPr>
        <p:spPr>
          <a:xfrm>
            <a:off x="1378972" y="1569796"/>
            <a:ext cx="9436780" cy="2718340"/>
          </a:xfrm>
          <a:prstGeom prst="rect">
            <a:avLst/>
          </a:prstGeom>
          <a:solidFill>
            <a:schemeClr val="bg2"/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cd04595b25ae49dc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dk1">
                    <a:tint val="75000"/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760FBDFE-C587-4B4C-A407-44438C67B59E}" type="datetimeFigureOut">
              <a:rPr lang="zh-CN" altLang="en-US"/>
              <a:t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abfccdedb3bf4e38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endParaRPr lang="zh-CN" altLang="en-US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6c517788731d43ad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lt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49AE70B2-8BF9-45C0-BB95-33D1B9D3A854}" type="slidenum">
              <a:rPr lang="zh-CN" altLang="en-US"/>
              <a:t>0</a:t>
            </a:fld>
            <a:endParaRPr lang="zh-CN" altLang="en-US"/>
          </a:p>
        </p:txBody>
      </p:sp>
      <p:cxnSp>
        <p:nvCxnSpPr>
          <p:cNvPr id="4" name="直接连接符 3"/>
          <p:cNvCxnSpPr/>
          <p:nvPr>
            <p:custDataLst>
              <p:tags r:id="Rade2bc4712214b3d"/>
            </p:custDataLst>
          </p:nvPr>
        </p:nvCxnSpPr>
        <p:spPr>
          <a:xfrm>
            <a:off x="2285939" y="3907472"/>
            <a:ext cx="7620000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  <a:prstDash val="dash"/>
            <a:headEnd type="none"/>
            <a:tailEnd type="non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副标题 2"/>
          <p:cNvSpPr>
            <a:spLocks noGrp="1"/>
          </p:cNvSpPr>
          <p:nvPr>
            <p:ph type="subTitle" idx="14" hasCustomPrompt="1"/>
            <p:custDataLst>
              <p:tags r:id="R53afa1b90c51410a"/>
            </p:custDataLst>
          </p:nvPr>
        </p:nvSpPr>
        <p:spPr>
          <a:xfrm>
            <a:off x="2286000" y="1960245"/>
            <a:ext cx="7620000" cy="502920"/>
          </a:xfrm>
        </p:spPr>
        <p:txBody>
          <a:bodyPr vert="horz" wrap="square" lIns="90170" tIns="46990" rIns="90170" bIns="46990" anchor="b" anchorCtr="0">
            <a:normAutofit/>
          </a:bodyPr>
          <a:lstStyle>
            <a:lvl1pPr marL="0" marR="0" indent="0" algn="dist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ts val="2000"/>
              <a:buFont typeface="Arial" panose="020b0604020202020204" pitchFamily="34" charset="0"/>
              <a:buNone/>
              <a:defRPr sz="2000" b="0" spc="20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zh-CN" altLang="en-US"/>
              <a:t>单击此处编辑副标题</a:t>
            </a:r>
          </a:p>
        </p:txBody>
      </p:sp>
      <p:cxnSp>
        <p:nvCxnSpPr>
          <p:cNvPr id="8" name="直接连接符 7"/>
          <p:cNvCxnSpPr/>
          <p:nvPr>
            <p:custDataLst>
              <p:tags r:id="Rcf2113c6186f41ec"/>
            </p:custDataLst>
          </p:nvPr>
        </p:nvCxnSpPr>
        <p:spPr>
          <a:xfrm>
            <a:off x="2285939" y="2605088"/>
            <a:ext cx="7620000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  <a:prstDash val="dash"/>
            <a:headEnd type="none"/>
            <a:tailEnd type="non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标题 1"/>
          <p:cNvSpPr>
            <a:spLocks noGrp="1"/>
          </p:cNvSpPr>
          <p:nvPr>
            <p:ph type="ctrTitle" idx="13" hasCustomPrompt="1"/>
            <p:custDataLst>
              <p:tags r:id="Rf5d56440291d4179"/>
            </p:custDataLst>
          </p:nvPr>
        </p:nvSpPr>
        <p:spPr>
          <a:xfrm>
            <a:off x="2285939" y="2679701"/>
            <a:ext cx="7620000" cy="1153160"/>
          </a:xfrm>
        </p:spPr>
        <p:txBody>
          <a:bodyPr vert="horz" wrap="square" lIns="90170" tIns="46990" rIns="90170" bIns="46990" anchor="t" anchorCtr="0">
            <a:normAutofit/>
          </a:bodyPr>
          <a:lstStyle>
            <a:lvl1pPr marL="0" marR="0" indent="0" algn="dist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ts val="6600"/>
              <a:buNone/>
              <a:defRPr sz="6600" b="0" spc="70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汉仪旗黑-85S" panose="00020600040101010101" pitchFamily="18" charset="-122"/>
              </a:defRPr>
            </a:lvl1pPr>
          </a:lstStyle>
          <a:p>
            <a:r>
              <a:rPr lang="zh-CN" altLang="en-US"/>
              <a:t>编辑标题</a:t>
            </a:r>
          </a:p>
        </p:txBody>
      </p:sp>
    </p:spTree>
  </p:cSld>
  <p:clrMapOvr>
    <a:masterClrMapping/>
  </p:clrMapOvr>
  <p:transition/>
  <p:timing/>
</p:sldLayout>
</file>

<file path=ppt/slideLayouts/slideLayout10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preserve="1" userDrawn="1">
  <p:cSld name="腰带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9" name="图片 8"/>
          <p:cNvPicPr/>
          <p:nvPr>
            <p:custDataLst>
              <p:tags r:id="R2206841f095a41c5"/>
            </p:custDataLst>
          </p:nvPr>
        </p:nvPicPr>
        <p:blipFill>
          <a:blip r:embed="R8e422821a3fd404a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8" name="矩形 7"/>
          <p:cNvSpPr/>
          <p:nvPr>
            <p:custDataLst>
              <p:tags r:id="R35630874bdf64040"/>
            </p:custDataLst>
          </p:nvPr>
        </p:nvSpPr>
        <p:spPr>
          <a:xfrm>
            <a:off x="0" y="953691"/>
            <a:ext cx="12192000" cy="4950618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aa92f4d1c5214c36"/>
            </p:custDataLst>
          </p:nvPr>
        </p:nvSpPr>
        <p:spPr>
          <a:xfrm>
            <a:off x="1522800" y="1339200"/>
            <a:ext cx="9144000" cy="2386800"/>
          </a:xfrm>
        </p:spPr>
        <p:txBody>
          <a:bodyPr wrap="square" anchor="b">
            <a:normAutofit/>
          </a:bodyPr>
          <a:lstStyle>
            <a:lvl1pPr algn="ctr">
              <a:defRPr sz="6000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r>
              <a:rPr lang="zh-CN" altLang="en-US"/>
              <a:t>单击此处编辑标题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7c84c3757afc45fd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dk1">
                    <a:tint val="75000"/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760FBDFE-C587-4B4C-A407-44438C67B59E}" type="datetimeFigureOut">
              <a:rPr lang="zh-CN" altLang="en-US"/>
              <a:t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e370ca985ce04056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533b37a7bdc34e95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lt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49AE70B2-8BF9-45C0-BB95-33D1B9D3A854}" type="slidenum">
              <a:rPr lang="zh-CN" altLang="en-US"/>
              <a:t>0</a:t>
            </a:fld>
            <a:endParaRPr lang="zh-CN" altLang="en-US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bab14fff14964e00"/>
            </p:custDataLst>
          </p:nvPr>
        </p:nvSpPr>
        <p:spPr>
          <a:xfrm>
            <a:off x="1522413" y="3862800"/>
            <a:ext cx="9144000" cy="1656000"/>
          </a:xfrm>
        </p:spPr>
        <p:txBody>
          <a:bodyPr wrap="square">
            <a:normAutofit/>
          </a:bodyPr>
          <a:lstStyle>
            <a:lvl1pPr algn="ctr"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</p:spTree>
  </p:cSld>
  <p:clrMapOvr>
    <a:masterClrMapping/>
  </p:clrMapOvr>
  <p:transition/>
  <p:timing/>
</p:sldLayout>
</file>

<file path=ppt/slideLayouts/slideLayout11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obj" preserve="1">
  <p:cSld name="标题和内容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8" name="图片 7"/>
          <p:cNvPicPr/>
          <p:nvPr>
            <p:custDataLst>
              <p:tags r:id="Re6394e18694f4bcc"/>
            </p:custDataLst>
          </p:nvPr>
        </p:nvPicPr>
        <p:blipFill>
          <a:blip r:embed="R73005afe51fd450b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矩形 6"/>
          <p:cNvSpPr/>
          <p:nvPr>
            <p:custDataLst>
              <p:tags r:id="R2dfc0d10e9134867"/>
            </p:custDataLst>
          </p:nvPr>
        </p:nvSpPr>
        <p:spPr>
          <a:xfrm>
            <a:off x="291636" y="0"/>
            <a:ext cx="11608728" cy="6858000"/>
          </a:xfrm>
          <a:prstGeom prst="rect">
            <a:avLst/>
          </a:prstGeom>
          <a:solidFill>
            <a:schemeClr val="bg2"/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7f34bdaf3e5d44e1"/>
            </p:custDataLst>
          </p:nvPr>
        </p:nvSpPr>
        <p:spPr>
          <a:xfrm>
            <a:off x="669882" y="443234"/>
            <a:ext cx="10852237" cy="441964"/>
          </a:xfrm>
        </p:spPr>
        <p:txBody>
          <a:bodyPr vert="horz" wrap="square" lIns="90170" tIns="46990" rIns="90170" bIns="46990" rtlCol="0" anchor="ctr" anchorCtr="0">
            <a:norm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b0daf7a456db418c"/>
            </p:custDataLst>
          </p:nvPr>
        </p:nvSpPr>
        <p:spPr>
          <a:xfrm>
            <a:off x="669882" y="952508"/>
            <a:ext cx="10852237" cy="5388907"/>
          </a:xfrm>
        </p:spPr>
        <p:txBody>
          <a:bodyPr vert="horz" wrap="square" lIns="90170" tIns="46990" rIns="90170" bIns="4699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/>
              </a:tabLst>
              <a:defRPr kumimoji="0" lang="zh-CN" altLang="en-US" sz="16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</a:lstStyle>
          <a:p>
            <a:pPr lvl="0"/>
            <a:r>
              <a:rPr>
                <a:sym typeface="+mn-ea"/>
              </a:rPr>
              <a:t>单击此处编辑母版文本样式</a:t>
            </a:r>
          </a:p>
          <a:p>
            <a:pPr lvl="1"/>
            <a:r>
              <a:rPr>
                <a:sym typeface="+mn-ea"/>
              </a:rPr>
              <a:t>第二级</a:t>
            </a:r>
          </a:p>
          <a:p>
            <a:pPr lvl="2"/>
            <a:r>
              <a:rPr>
                <a:sym typeface="+mn-ea"/>
              </a:rPr>
              <a:t>第三级</a:t>
            </a:r>
          </a:p>
          <a:p>
            <a:pPr lvl="3"/>
            <a:r>
              <a:rPr>
                <a:sym typeface="+mn-ea"/>
              </a:rPr>
              <a:t>第四级</a:t>
            </a:r>
          </a:p>
          <a:p>
            <a:pPr lvl="4"/>
            <a:r>
              <a:rPr>
                <a:sym typeface="+mn-ea"/>
              </a:rPr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d7629bfa294b4b08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760FBDFE-C587-4B4C-A407-44438C67B59E}" type="datetimeFigureOut">
              <a:rPr lang="zh-CN" altLang="en-US"/>
              <a:t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685e0dae9cc34951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7e558a6a7e8740ec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49AE70B2-8BF9-45C0-BB95-33D1B9D3A854}" type="slidenum">
              <a:rPr lang="zh-CN" altLang="en-US"/>
              <a:t>0</a:t>
            </a:fld>
            <a:endParaRPr lang="zh-CN" altLang="en-US"/>
          </a:p>
        </p:txBody>
      </p:sp>
    </p:spTree>
  </p:cSld>
  <p:clrMapOvr>
    <a:masterClrMapping/>
  </p:clrMapOvr>
  <p:transition/>
  <p:timing/>
</p:sldLayout>
</file>

<file path=ppt/slideLayouts/slideLayout12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secHead" preserve="1">
  <p:cSld name="节标题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7" name="图片 6"/>
          <p:cNvPicPr/>
          <p:nvPr>
            <p:custDataLst>
              <p:tags r:id="R9c82e4928651476a"/>
            </p:custDataLst>
          </p:nvPr>
        </p:nvPicPr>
        <p:blipFill>
          <a:blip r:embed="Rae3203dc118a4f8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4000" y="0"/>
            <a:ext cx="4064000" cy="2032000"/>
          </a:xfrm>
          <a:prstGeom prst="rect">
            <a:avLst/>
          </a:prstGeom>
        </p:spPr>
      </p:pic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0e6c94933110419d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760FBDFE-C587-4B4C-A407-44438C67B59E}" type="datetimeFigureOut">
              <a:rPr lang="zh-CN" altLang="en-US"/>
              <a:t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abc1c7b0905a47a5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4279a9a7278c457d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49AE70B2-8BF9-45C0-BB95-33D1B9D3A854}" type="slidenum">
              <a:rPr lang="zh-CN" altLang="en-US"/>
              <a:t>0</a:t>
            </a:fld>
            <a:endParaRPr lang="zh-CN" altLang="en-US"/>
          </a:p>
        </p:txBody>
      </p:sp>
      <p:sp>
        <p:nvSpPr>
          <p:cNvPr id="3" name="标题 2"/>
          <p:cNvSpPr>
            <a:spLocks noGrp="1"/>
          </p:cNvSpPr>
          <p:nvPr>
            <p:ph type="ctrTitle" idx="14" hasCustomPrompt="1"/>
            <p:custDataLst>
              <p:tags r:id="R7c94828c638048ba"/>
            </p:custDataLst>
          </p:nvPr>
        </p:nvSpPr>
        <p:spPr>
          <a:xfrm>
            <a:off x="3212149" y="4588510"/>
            <a:ext cx="5767705" cy="835660"/>
          </a:xfrm>
        </p:spPr>
        <p:txBody>
          <a:bodyPr vert="horz" wrap="square" lIns="90170" tIns="46990" rIns="90170" bIns="46990" anchor="ctr" anchorCtr="0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ts val="4400"/>
              <a:buFont typeface="Arial" panose="020b0604020202020204" pitchFamily="34" charset="0"/>
              <a:buNone/>
              <a:defRPr sz="4400" b="0" spc="20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汉仪旗黑-85S" panose="00020600040101010101" pitchFamily="18" charset="-122"/>
              </a:defRPr>
            </a:lvl1pPr>
          </a:lstStyle>
          <a:p>
            <a:r>
              <a:rPr lang="zh-CN" altLang="en-US"/>
              <a:t>编辑标题</a:t>
            </a:r>
          </a:p>
        </p:txBody>
      </p:sp>
      <p:sp>
        <p:nvSpPr>
          <p:cNvPr id="2" name="副标题 1"/>
          <p:cNvSpPr>
            <a:spLocks noGrp="1"/>
          </p:cNvSpPr>
          <p:nvPr>
            <p:ph type="subTitle" idx="13" hasCustomPrompt="1"/>
            <p:custDataLst>
              <p:tags r:id="R798149ee3e9b4611"/>
            </p:custDataLst>
          </p:nvPr>
        </p:nvSpPr>
        <p:spPr>
          <a:xfrm>
            <a:off x="3212465" y="5530215"/>
            <a:ext cx="5767705" cy="450850"/>
          </a:xfrm>
        </p:spPr>
        <p:txBody>
          <a:bodyPr vert="horz" wrap="square" lIns="90170" tIns="46990" rIns="90170" bIns="46990" anchor="t" anchorCtr="0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ts val="1600"/>
              <a:buFont typeface="Arial" panose="020b0604020202020204" pitchFamily="34" charset="0"/>
              <a:buNone/>
              <a:defRPr sz="1600" b="0" spc="20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zh-CN" altLang="en-US"/>
              <a:t>单击此处编辑副标题</a:t>
            </a:r>
          </a:p>
        </p:txBody>
      </p:sp>
    </p:spTree>
  </p:cSld>
  <p:clrMapOvr>
    <a:masterClrMapping/>
  </p:clrMapOvr>
  <p:transition/>
  <p:timing/>
</p:sldLayout>
</file>

<file path=ppt/slideLayouts/slideLayout13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woObj" preserve="1">
  <p:cSld name="两栏内容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9" name="图片 8"/>
          <p:cNvPicPr/>
          <p:nvPr>
            <p:custDataLst>
              <p:tags r:id="R5b3ca0391bbb463f"/>
            </p:custDataLst>
          </p:nvPr>
        </p:nvPicPr>
        <p:blipFill>
          <a:blip r:embed="Rfb113d69fe994c8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8" name="矩形 7"/>
          <p:cNvSpPr/>
          <p:nvPr>
            <p:custDataLst>
              <p:tags r:id="Rd68a5fd669474d31"/>
            </p:custDataLst>
          </p:nvPr>
        </p:nvSpPr>
        <p:spPr>
          <a:xfrm>
            <a:off x="291636" y="0"/>
            <a:ext cx="11608728" cy="6858000"/>
          </a:xfrm>
          <a:prstGeom prst="rect">
            <a:avLst/>
          </a:prstGeom>
          <a:solidFill>
            <a:schemeClr val="bg2"/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63f7084e15ed4ffe"/>
            </p:custDataLst>
          </p:nvPr>
        </p:nvSpPr>
        <p:spPr>
          <a:xfrm>
            <a:off x="669882" y="443234"/>
            <a:ext cx="10852237" cy="441964"/>
          </a:xfrm>
        </p:spPr>
        <p:txBody>
          <a:bodyPr vert="horz" wrap="square" lIns="90170" tIns="46990" rIns="90170" bIns="4699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17f5894cf7214055"/>
            </p:custDataLst>
          </p:nvPr>
        </p:nvSpPr>
        <p:spPr>
          <a:xfrm>
            <a:off x="669930" y="952508"/>
            <a:ext cx="5283242" cy="5388907"/>
          </a:xfrm>
        </p:spPr>
        <p:txBody>
          <a:bodyPr vert="horz" wrap="square" lIns="90170" tIns="46990" rIns="90170" bIns="4699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/>
              </a:tabLst>
              <a:defRPr kumimoji="0" lang="zh-CN" altLang="en-US" sz="16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</a:lstStyle>
          <a:p>
            <a:pPr lvl="0"/>
            <a:r>
              <a:rPr>
                <a:sym typeface="+mn-ea"/>
              </a:rPr>
              <a:t>单击此处编辑母版文本样式</a:t>
            </a:r>
          </a:p>
          <a:p>
            <a:pPr lvl="1"/>
            <a:r>
              <a:rPr>
                <a:sym typeface="+mn-ea"/>
              </a:rPr>
              <a:t>第二级</a:t>
            </a:r>
          </a:p>
          <a:p>
            <a:pPr lvl="2"/>
            <a:r>
              <a:rPr>
                <a:sym typeface="+mn-ea"/>
              </a:rPr>
              <a:t>第三级</a:t>
            </a:r>
          </a:p>
          <a:p>
            <a:pPr lvl="3"/>
            <a:r>
              <a:rPr>
                <a:sym typeface="+mn-ea"/>
              </a:rPr>
              <a:t>第四级</a:t>
            </a:r>
          </a:p>
          <a:p>
            <a:pPr lvl="4"/>
            <a:r>
              <a:rPr>
                <a:sym typeface="+mn-ea"/>
              </a:rPr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c245704ddd27444e"/>
            </p:custDataLst>
          </p:nvPr>
        </p:nvSpPr>
        <p:spPr>
          <a:xfrm>
            <a:off x="6238877" y="952508"/>
            <a:ext cx="5283242" cy="5388907"/>
          </a:xfrm>
        </p:spPr>
        <p:txBody>
          <a:bodyPr wrap="square" lIns="90170" tIns="46990" rIns="90170" bIns="46990">
            <a:normAutofit/>
          </a:bodyPr>
          <a:lstStyle>
            <a:lvl1pPr eaLnBrk="1" fontAlgn="auto" latinLnBrk="0" hangingPunct="1">
              <a:defRPr sz="16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eaLnBrk="1" fontAlgn="auto" latinLnBrk="0" hangingPunct="1">
              <a:defRPr sz="16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eaLnBrk="1" fontAlgn="auto" latinLnBrk="0" hangingPunct="1">
              <a:defRPr sz="16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eaLnBrk="1" fontAlgn="auto" latinLnBrk="0" hangingPunct="1">
              <a:defRPr sz="16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eaLnBrk="1" fontAlgn="auto" latinLnBrk="0" hangingPunct="1">
              <a:defRPr sz="16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01fa2ebae0674416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760FBDFE-C587-4B4C-A407-44438C67B59E}" type="datetimeFigureOut">
              <a:rPr lang="zh-CN" altLang="en-US"/>
              <a:t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9ac4111a1a3f4975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87fdbb0f1b2748f9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49AE70B2-8BF9-45C0-BB95-33D1B9D3A854}" type="slidenum">
              <a:rPr lang="zh-CN" altLang="en-US"/>
              <a:t>0</a:t>
            </a:fld>
            <a:endParaRPr lang="zh-CN" altLang="en-US"/>
          </a:p>
        </p:txBody>
      </p:sp>
    </p:spTree>
  </p:cSld>
  <p:clrMapOvr>
    <a:masterClrMapping/>
  </p:clrMapOvr>
  <p:transition/>
  <p:timing/>
</p:sldLayout>
</file>

<file path=ppt/slideLayouts/slideLayout14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woTxTwoObj" preserve="1">
  <p:cSld name="比较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11" name="图片 10"/>
          <p:cNvPicPr/>
          <p:nvPr>
            <p:custDataLst>
              <p:tags r:id="R3bb40c9597324441"/>
            </p:custDataLst>
          </p:nvPr>
        </p:nvPicPr>
        <p:blipFill>
          <a:blip r:embed="R7290660173fb4cac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0" name="矩形 9"/>
          <p:cNvSpPr/>
          <p:nvPr>
            <p:custDataLst>
              <p:tags r:id="R293111f41ea64d91"/>
            </p:custDataLst>
          </p:nvPr>
        </p:nvSpPr>
        <p:spPr>
          <a:xfrm>
            <a:off x="291636" y="0"/>
            <a:ext cx="11608728" cy="6858000"/>
          </a:xfrm>
          <a:prstGeom prst="rect">
            <a:avLst/>
          </a:prstGeom>
          <a:solidFill>
            <a:schemeClr val="bg2"/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0796c34890ff4baf"/>
            </p:custDataLst>
          </p:nvPr>
        </p:nvSpPr>
        <p:spPr>
          <a:xfrm>
            <a:off x="669882" y="443234"/>
            <a:ext cx="10852237" cy="441964"/>
          </a:xfrm>
        </p:spPr>
        <p:txBody>
          <a:bodyPr vert="horz" wrap="square" lIns="90170" tIns="46990" rIns="90170" bIns="4699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a0899e9f293e4769"/>
            </p:custDataLst>
          </p:nvPr>
        </p:nvSpPr>
        <p:spPr>
          <a:xfrm>
            <a:off x="669930" y="952508"/>
            <a:ext cx="5283242" cy="381003"/>
          </a:xfrm>
        </p:spPr>
        <p:txBody>
          <a:bodyPr wrap="square" lIns="90170" tIns="46990" rIns="90170" bIns="46990" anchor="ctr" anchorCtr="0">
            <a:norm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ct val="0"/>
              </a:spcAft>
              <a:buNone/>
              <a:defRPr sz="2000" b="0" u="none" strike="noStrike" kern="1200" cap="none" spc="200" normalizeH="0" baseline="0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单击此处编辑文本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5644c81249194ad3"/>
            </p:custDataLst>
          </p:nvPr>
        </p:nvSpPr>
        <p:spPr>
          <a:xfrm>
            <a:off x="669925" y="1406525"/>
            <a:ext cx="5283200" cy="4934752"/>
          </a:xfrm>
        </p:spPr>
        <p:txBody>
          <a:bodyPr vert="horz" wrap="square" lIns="90170" tIns="46990" rIns="90170" bIns="4699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/>
              </a:tabLst>
              <a:defRPr kumimoji="0" lang="zh-CN" altLang="en-US" sz="16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</a:lstStyle>
          <a:p>
            <a:pPr lvl="0"/>
            <a:r>
              <a:rPr>
                <a:sym typeface="+mn-ea"/>
              </a:rPr>
              <a:t>单击此处编辑母版文本样式</a:t>
            </a:r>
          </a:p>
          <a:p>
            <a:pPr lvl="1"/>
            <a:r>
              <a:rPr>
                <a:sym typeface="+mn-ea"/>
              </a:rPr>
              <a:t>第二级</a:t>
            </a:r>
          </a:p>
          <a:p>
            <a:pPr lvl="2"/>
            <a:r>
              <a:rPr>
                <a:sym typeface="+mn-ea"/>
              </a:rPr>
              <a:t>第三级</a:t>
            </a:r>
          </a:p>
          <a:p>
            <a:pPr lvl="3"/>
            <a:r>
              <a:rPr>
                <a:sym typeface="+mn-ea"/>
              </a:rPr>
              <a:t>第四级</a:t>
            </a:r>
          </a:p>
          <a:p>
            <a:pPr lvl="4"/>
            <a:r>
              <a:rPr>
                <a:sym typeface="+mn-ea"/>
              </a:rPr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cfde346e731d4009"/>
            </p:custDataLst>
          </p:nvPr>
        </p:nvSpPr>
        <p:spPr>
          <a:xfrm>
            <a:off x="6235750" y="952508"/>
            <a:ext cx="5283242" cy="381003"/>
          </a:xfrm>
        </p:spPr>
        <p:txBody>
          <a:bodyPr vert="horz" wrap="square" lIns="90170" tIns="46990" rIns="90170" bIns="46990" rtlCol="0" anchor="ctr" anchorCtr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kumimoji="0" lang="zh-CN" altLang="en-US" sz="2000" b="0" i="0" u="none" strike="noStrike" kern="1200" cap="none" spc="200" normalizeH="0" baseline="0" noProof="1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78e307395616401b"/>
            </p:custDataLst>
          </p:nvPr>
        </p:nvSpPr>
        <p:spPr>
          <a:xfrm>
            <a:off x="6235750" y="1406525"/>
            <a:ext cx="5283242" cy="4934752"/>
          </a:xfrm>
        </p:spPr>
        <p:txBody>
          <a:bodyPr vert="horz" wrap="square" lIns="90170" tIns="46990" rIns="90170" bIns="4699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/>
              </a:tabLst>
              <a:defRPr kumimoji="0" lang="zh-CN" altLang="en-US" sz="16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</a:lstStyle>
          <a:p>
            <a:pPr lvl="0"/>
            <a:r>
              <a:rPr>
                <a:sym typeface="+mn-ea"/>
              </a:rPr>
              <a:t>单击此处编辑母版文本样式</a:t>
            </a:r>
          </a:p>
          <a:p>
            <a:pPr lvl="1"/>
            <a:r>
              <a:rPr>
                <a:sym typeface="+mn-ea"/>
              </a:rPr>
              <a:t>第二级</a:t>
            </a:r>
          </a:p>
          <a:p>
            <a:pPr lvl="2"/>
            <a:r>
              <a:rPr>
                <a:sym typeface="+mn-ea"/>
              </a:rPr>
              <a:t>第三级</a:t>
            </a:r>
          </a:p>
          <a:p>
            <a:pPr lvl="3"/>
            <a:r>
              <a:rPr>
                <a:sym typeface="+mn-ea"/>
              </a:rPr>
              <a:t>第四级</a:t>
            </a:r>
          </a:p>
          <a:p>
            <a:pPr lvl="4"/>
            <a:r>
              <a:rPr>
                <a:sym typeface="+mn-ea"/>
              </a:rPr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e527aea3c8f44783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760FBDFE-C587-4B4C-A407-44438C67B59E}" type="datetimeFigureOut">
              <a:rPr lang="zh-CN" altLang="en-US"/>
              <a:t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ba15c233ea99427c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ec8a0d8f50644ca6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49AE70B2-8BF9-45C0-BB95-33D1B9D3A854}" type="slidenum">
              <a:rPr lang="zh-CN" altLang="en-US"/>
              <a:t>0</a:t>
            </a:fld>
            <a:endParaRPr lang="zh-CN" altLang="en-US"/>
          </a:p>
        </p:txBody>
      </p:sp>
    </p:spTree>
  </p:cSld>
  <p:clrMapOvr>
    <a:masterClrMapping/>
  </p:clrMapOvr>
  <p:transition/>
  <p:timing/>
</p:sldLayout>
</file>

<file path=ppt/slideLayouts/slideLayout15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itleOnly" preserve="1">
  <p:cSld name="仅标题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8" name="图片 7"/>
          <p:cNvPicPr/>
          <p:nvPr>
            <p:custDataLst>
              <p:tags r:id="R2696a87764ed4cf5"/>
            </p:custDataLst>
          </p:nvPr>
        </p:nvPicPr>
        <p:blipFill>
          <a:blip r:embed="R87160af7d79a4e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矩形 6"/>
          <p:cNvSpPr/>
          <p:nvPr>
            <p:custDataLst>
              <p:tags r:id="Rb5897063c78f426e"/>
            </p:custData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dk1">
              <a:alpha val="40000"/>
            </a:schemeClr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sp>
        <p:nvSpPr>
          <p:cNvPr id="6" name="任意多边形: 形状 5"/>
          <p:cNvSpPr/>
          <p:nvPr>
            <p:custDataLst>
              <p:tags r:id="Rab076ae9e1e443ad"/>
            </p:custDataLst>
          </p:nvPr>
        </p:nvSpPr>
        <p:spPr>
          <a:xfrm flipH="1">
            <a:off x="2922905" y="0"/>
            <a:ext cx="9280800" cy="6858000"/>
          </a:xfrm>
          <a:custGeom>
            <a:gdLst>
              <a:gd name="connsiteX0" fmla="*/ 0 w 9281536"/>
              <a:gd name="connsiteY0" fmla="*/ 0 h 6858000"/>
              <a:gd name="connsiteX1" fmla="*/ 7567200 w 9281536"/>
              <a:gd name="connsiteY1" fmla="*/ 0 h 6858000"/>
              <a:gd name="connsiteX2" fmla="*/ 9281536 w 9281536"/>
              <a:gd name="connsiteY2" fmla="*/ 6858000 h 6858000"/>
              <a:gd name="connsiteX3" fmla="*/ 0 w 9281536"/>
              <a:gd name="connsiteY3" fmla="*/ 6858000 h 6858000"/>
            </a:gdLst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281536" h="6858000">
                <a:moveTo>
                  <a:pt x="0" y="0"/>
                </a:moveTo>
                <a:lnTo>
                  <a:pt x="7567200" y="0"/>
                </a:lnTo>
                <a:lnTo>
                  <a:pt x="9281536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80734a9ca2f6463a"/>
            </p:custDataLst>
          </p:nvPr>
        </p:nvSpPr>
        <p:spPr/>
        <p:txBody>
          <a:bodyPr vert="horz" wrap="square" lIns="90170" tIns="46990" rIns="90170" bIns="4699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bdf0c85d10ed40ac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lt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760FBDFE-C587-4B4C-A407-44438C67B59E}" type="datetimeFigureOut">
              <a:rPr lang="zh-CN" altLang="en-US"/>
              <a:t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b9937ac6107f4ded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0313594177124960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49AE70B2-8BF9-45C0-BB95-33D1B9D3A854}" type="slidenum">
              <a:rPr lang="zh-CN" altLang="en-US"/>
              <a:t>0</a:t>
            </a:fld>
            <a:endParaRPr lang="zh-CN" altLang="en-US"/>
          </a:p>
        </p:txBody>
      </p:sp>
    </p:spTree>
  </p:cSld>
  <p:clrMapOvr>
    <a:masterClrMapping/>
  </p:clrMapOvr>
  <p:transition/>
  <p:timing/>
</p:sldLayout>
</file>

<file path=ppt/slideLayouts/slideLayout16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blank" preserve="1">
  <p:cSld name="空白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d6dce09ae9994274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760FBDFE-C587-4B4C-A407-44438C67B59E}" type="datetimeFigureOut">
              <a:rPr lang="zh-CN" altLang="en-US"/>
              <a:t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b05cb0cc48744339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6d117fb917d54e39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49AE70B2-8BF9-45C0-BB95-33D1B9D3A854}" type="slidenum">
              <a:rPr lang="zh-CN" altLang="en-US"/>
              <a:t>0</a:t>
            </a:fld>
            <a:endParaRPr lang="zh-CN" altLang="en-US"/>
          </a:p>
        </p:txBody>
      </p:sp>
    </p:spTree>
  </p:cSld>
  <p:clrMapOvr>
    <a:masterClrMapping/>
  </p:clrMapOvr>
  <p:transition/>
  <p:timing/>
</p:sldLayout>
</file>

<file path=ppt/slideLayouts/slideLayout17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preserve="1" userDrawn="1">
  <p:cSld name="图片与标题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9" name="图片 8"/>
          <p:cNvPicPr/>
          <p:nvPr>
            <p:custDataLst>
              <p:tags r:id="R536406d8489c4308"/>
            </p:custDataLst>
          </p:nvPr>
        </p:nvPicPr>
        <p:blipFill>
          <a:blip r:embed="R38b428c287f644bb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8" name="矩形 7"/>
          <p:cNvSpPr/>
          <p:nvPr>
            <p:custDataLst>
              <p:tags r:id="R08a39cbb15e64eaa"/>
            </p:custDataLst>
          </p:nvPr>
        </p:nvSpPr>
        <p:spPr>
          <a:xfrm>
            <a:off x="291636" y="0"/>
            <a:ext cx="11608728" cy="6858000"/>
          </a:xfrm>
          <a:prstGeom prst="rect">
            <a:avLst/>
          </a:prstGeom>
          <a:solidFill>
            <a:schemeClr val="bg2"/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cee06544a0904785"/>
            </p:custDataLst>
          </p:nvPr>
        </p:nvSpPr>
        <p:spPr>
          <a:xfrm>
            <a:off x="669930" y="443234"/>
            <a:ext cx="10852237" cy="441964"/>
          </a:xfrm>
        </p:spPr>
        <p:txBody>
          <a:bodyPr vert="horz" wrap="square" lIns="90170" tIns="46990" rIns="90170" bIns="4699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a1052d7925a748df"/>
            </p:custDataLst>
          </p:nvPr>
        </p:nvSpPr>
        <p:spPr>
          <a:xfrm>
            <a:off x="669930" y="952508"/>
            <a:ext cx="5283242" cy="5388907"/>
          </a:xfrm>
        </p:spPr>
        <p:txBody>
          <a:bodyPr vert="horz" lIns="90170" tIns="46990" rIns="90170" bIns="4699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/>
              </a:tabLst>
              <a:defRPr kumimoji="0" lang="zh-CN" altLang="en-US" sz="16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endParaRPr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d2d4f8ca16964d27"/>
            </p:custDataLst>
          </p:nvPr>
        </p:nvSpPr>
        <p:spPr>
          <a:xfrm>
            <a:off x="6238925" y="952508"/>
            <a:ext cx="5283242" cy="5388907"/>
          </a:xfrm>
        </p:spPr>
        <p:txBody>
          <a:bodyPr vert="horz" wrap="square" lIns="90170" tIns="46990" rIns="90170" bIns="4699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b2cdd82ec1124250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9EFD9D74-47D9-4702-A33C-335B63B48DBF}" type="datetimeFigureOut">
              <a:rPr lang="zh-CN" altLang="en-US"/>
              <a:t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75ac92852a524454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07ce61c1e76d4694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FABC47A4-756D-490B-A52F-7D9E2C9FC05F}" type="slidenum">
              <a:rPr lang="zh-CN" altLang="en-US"/>
              <a:t>0</a:t>
            </a:fld>
            <a:endParaRPr lang="zh-CN" altLang="en-US"/>
          </a:p>
        </p:txBody>
      </p:sp>
    </p:spTree>
  </p:cSld>
  <p:clrMapOvr>
    <a:masterClrMapping/>
  </p:clrMapOvr>
  <p:transition/>
  <p:timing/>
</p:sldLayout>
</file>

<file path=ppt/slideLayouts/slideLayout18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vertTitleAndTx" preserve="1">
  <p:cSld name="竖排标题与文本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8" name="图片 7"/>
          <p:cNvPicPr/>
          <p:nvPr>
            <p:custDataLst>
              <p:tags r:id="R37b39c0a1fb041ec"/>
            </p:custDataLst>
          </p:nvPr>
        </p:nvPicPr>
        <p:blipFill>
          <a:blip r:embed="R9f13b5be1d8e4ce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矩形 6"/>
          <p:cNvSpPr/>
          <p:nvPr>
            <p:custDataLst>
              <p:tags r:id="Reef3da1c8e5342f5"/>
            </p:custDataLst>
          </p:nvPr>
        </p:nvSpPr>
        <p:spPr>
          <a:xfrm>
            <a:off x="291636" y="0"/>
            <a:ext cx="11608728" cy="6858000"/>
          </a:xfrm>
          <a:prstGeom prst="rect">
            <a:avLst/>
          </a:prstGeom>
          <a:solidFill>
            <a:schemeClr val="bg2"/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sp>
        <p:nvSpPr>
          <p:cNvPr id="2" name="竖排标题 1"/>
          <p:cNvSpPr>
            <a:spLocks noGrp="1"/>
          </p:cNvSpPr>
          <p:nvPr>
            <p:ph type="title" orient="vert"/>
            <p:custDataLst>
              <p:tags r:id="R86b7b4f32fbc41db"/>
            </p:custDataLst>
          </p:nvPr>
        </p:nvSpPr>
        <p:spPr>
          <a:xfrm>
            <a:off x="10571135" y="952508"/>
            <a:ext cx="950984" cy="5388907"/>
          </a:xfrm>
        </p:spPr>
        <p:txBody>
          <a:bodyPr vert="eaVert" wrap="square" lIns="90170" tIns="46990" rIns="90170" bIns="4699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Aft>
                <a:spcPct val="0"/>
              </a:spcAft>
              <a:buNone/>
              <a:defRPr kumimoji="0" lang="zh-CN" altLang="en-US" sz="2400" b="1" i="0" u="none" strike="noStrike" kern="1200" cap="none" spc="200" normalizeH="0" baseline="0" noProof="1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40ac07b7931b4b75"/>
            </p:custDataLst>
          </p:nvPr>
        </p:nvSpPr>
        <p:spPr>
          <a:xfrm>
            <a:off x="669925" y="952500"/>
            <a:ext cx="9828101" cy="5388907"/>
          </a:xfrm>
        </p:spPr>
        <p:txBody>
          <a:bodyPr vert="eaVert" wrap="square">
            <a:normAutofit/>
          </a:bodyPr>
          <a:lstStyle>
            <a:lvl1pPr indent="0" eaLnBrk="1" fontAlgn="auto" latinLnBrk="0" hangingPunct="1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indent="0" eaLnBrk="1" fontAlgn="auto" latinLnBrk="0" hangingPunct="1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indent="0" eaLnBrk="1" fontAlgn="auto" latinLnBrk="0" hangingPunct="1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indent="0" eaLnBrk="1" fontAlgn="auto" latinLnBrk="0" hangingPunct="1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indent="0" eaLnBrk="1" fontAlgn="auto" latinLnBrk="0" hangingPunct="1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12940f9fb85e4c86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760FBDFE-C587-4B4C-A407-44438C67B59E}" type="datetimeFigureOut">
              <a:rPr lang="zh-CN" altLang="en-US"/>
              <a:t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a4e0be6d474945cc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64dfa647fa7a4178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49AE70B2-8BF9-45C0-BB95-33D1B9D3A854}" type="slidenum">
              <a:rPr lang="zh-CN" altLang="en-US"/>
              <a:t>0</a:t>
            </a:fld>
            <a:endParaRPr lang="zh-CN" altLang="en-US"/>
          </a:p>
        </p:txBody>
      </p:sp>
    </p:spTree>
  </p:cSld>
  <p:clrMapOvr>
    <a:masterClrMapping/>
  </p:clrMapOvr>
  <p:transition/>
  <p:timing/>
</p:sldLayout>
</file>

<file path=ppt/slideLayouts/slideLayout2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preserve="1" userDrawn="1">
  <p:cSld name="内容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8" name="图片 7"/>
          <p:cNvPicPr/>
          <p:nvPr>
            <p:custDataLst>
              <p:tags r:id="R8f1cdeebe9264835"/>
            </p:custDataLst>
          </p:nvPr>
        </p:nvPicPr>
        <p:blipFill>
          <a:blip r:embed="R48c7c382f335469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矩形 5"/>
          <p:cNvSpPr/>
          <p:nvPr>
            <p:custDataLst>
              <p:tags r:id="R4307dfbe2e0448e9"/>
            </p:custDataLst>
          </p:nvPr>
        </p:nvSpPr>
        <p:spPr>
          <a:xfrm>
            <a:off x="291636" y="0"/>
            <a:ext cx="11608728" cy="6858000"/>
          </a:xfrm>
          <a:prstGeom prst="rect">
            <a:avLst/>
          </a:prstGeom>
          <a:solidFill>
            <a:schemeClr val="bg2"/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a9c433b244b24723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760FBDFE-C587-4B4C-A407-44438C67B59E}" type="datetimeFigureOut">
              <a:rPr lang="zh-CN" altLang="en-US"/>
              <a:t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f555136841ce4ec5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a8fae6d33a2c4aba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49AE70B2-8BF9-45C0-BB95-33D1B9D3A854}" type="slidenum">
              <a:rPr lang="zh-CN" altLang="en-US"/>
              <a:t>0</a:t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2892d1fed89141db"/>
            </p:custDataLst>
          </p:nvPr>
        </p:nvSpPr>
        <p:spPr>
          <a:xfrm>
            <a:off x="669930" y="952508"/>
            <a:ext cx="10852237" cy="5388907"/>
          </a:xfrm>
        </p:spPr>
        <p:txBody>
          <a:bodyPr wrap="square">
            <a:norm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</p:cSld>
  <p:clrMapOvr>
    <a:masterClrMapping/>
  </p:clrMapOvr>
  <p:transition/>
  <p:timing/>
</p:sldLayout>
</file>

<file path=ppt/slideLayouts/slideLayout3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preserve="1" userDrawn="1">
  <p:cSld name="末尾幻灯片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6" name="图片 5"/>
          <p:cNvPicPr/>
          <p:nvPr>
            <p:custDataLst>
              <p:tags r:id="R2289d4cf5045434a"/>
            </p:custDataLst>
          </p:nvPr>
        </p:nvPicPr>
        <p:blipFill>
          <a:blip r:embed="Rfb3af687e2264ddd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685800"/>
            <a:ext cx="5486400" cy="5486400"/>
          </a:xfrm>
          <a:prstGeom prst="rect">
            <a:avLst/>
          </a:prstGeom>
        </p:spPr>
      </p:pic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7d2fd3fd2fa24e23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760FBDFE-C587-4B4C-A407-44438C67B59E}" type="datetimeFigureOut">
              <a:rPr lang="zh-CN" altLang="en-US"/>
              <a:t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b7725e82c2f24ced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3a32949c08b242e6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49AE70B2-8BF9-45C0-BB95-33D1B9D3A854}" type="slidenum">
              <a:rPr lang="zh-CN" altLang="en-US"/>
              <a:t>0</a:t>
            </a:fld>
            <a:endParaRPr lang="zh-CN" altLang="en-US"/>
          </a:p>
        </p:txBody>
      </p:sp>
      <p:sp>
        <p:nvSpPr>
          <p:cNvPr id="7" name="文本占位符 6"/>
          <p:cNvSpPr>
            <a:spLocks noGrp="1"/>
          </p:cNvSpPr>
          <p:nvPr>
            <p:ph type="body" idx="14" hasCustomPrompt="1"/>
            <p:custDataLst>
              <p:tags r:id="R9a64ddee4ed54d73"/>
            </p:custDataLst>
          </p:nvPr>
        </p:nvSpPr>
        <p:spPr>
          <a:xfrm>
            <a:off x="991235" y="3463925"/>
            <a:ext cx="4826000" cy="1090930"/>
          </a:xfrm>
        </p:spPr>
        <p:txBody>
          <a:bodyPr vert="horz" wrap="square" lIns="90170" tIns="46990" rIns="90170" bIns="46990" anchor="t" anchorCtr="0">
            <a:normAutofit/>
          </a:bodyPr>
          <a:lstStyle>
            <a:lvl1pPr marL="0" marR="0" indent="0" algn="l" rtl="0" eaLnBrk="1" fontAlgn="auto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Pts val="1800"/>
              <a:buFont typeface="Arial" panose="020b0604020202020204" pitchFamily="34" charset="0"/>
              <a:buNone/>
              <a:defRPr sz="1800" b="0" spc="20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pPr marL="228600" lvl="0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>
                <a:schemeClr val="tx1">
                  <a:lumMod val="65000"/>
                  <a:lumOff val="35000"/>
                </a:schemeClr>
              </a:buClr>
              <a:buSzPts val="1800"/>
              <a:buFont typeface="Arial" panose="020b0604020202020204" pitchFamily="34" charset="0"/>
              <a:buNone/>
            </a:pPr>
            <a:r>
              <a:rPr lang="zh-CN" altLang="en-US"/>
              <a:t>单击此处编辑副标题</a:t>
            </a:r>
          </a:p>
        </p:txBody>
      </p:sp>
      <p:sp>
        <p:nvSpPr>
          <p:cNvPr id="2" name="标题 1"/>
          <p:cNvSpPr>
            <a:spLocks noGrp="1"/>
          </p:cNvSpPr>
          <p:nvPr>
            <p:ph type="title" idx="13" hasCustomPrompt="1"/>
            <p:custDataLst>
              <p:tags r:id="R320f1918335d4ae9"/>
            </p:custDataLst>
          </p:nvPr>
        </p:nvSpPr>
        <p:spPr>
          <a:xfrm>
            <a:off x="991235" y="2195195"/>
            <a:ext cx="4359910" cy="1172210"/>
          </a:xfrm>
        </p:spPr>
        <p:txBody>
          <a:bodyPr vert="horz" wrap="square" lIns="90170" tIns="46990" rIns="90170" bIns="0" anchor="b" anchorCtr="0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ts val="6600"/>
              <a:buFont typeface="Arial" panose="020b0604020202020204" pitchFamily="34" charset="0"/>
              <a:buNone/>
              <a:defRPr sz="6600" b="0" spc="70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汉仪旗黑-85S" panose="00020600040101010101" pitchFamily="18" charset="-122"/>
              </a:defRPr>
            </a:lvl1pPr>
          </a:lstStyle>
          <a:p>
            <a:r>
              <a:rPr lang="zh-CN" altLang="en-US"/>
              <a:t>编辑标题</a:t>
            </a:r>
          </a:p>
        </p:txBody>
      </p:sp>
    </p:spTree>
  </p:cSld>
  <p:clrMapOvr>
    <a:masterClrMapping/>
  </p:clrMapOvr>
  <p:transition/>
  <p:timing/>
</p:sldLayout>
</file>

<file path=ppt/slideLayouts/slideLayout4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preserve="1" userDrawn="1">
  <p:cSld name="通用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7" name="图片 6"/>
          <p:cNvPicPr/>
          <p:nvPr>
            <p:custDataLst>
              <p:tags r:id="Red49274078084043"/>
            </p:custDataLst>
          </p:nvPr>
        </p:nvPicPr>
        <p:blipFill>
          <a:blip r:embed="Rf1f5ddde8d4643c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矩形 5"/>
          <p:cNvSpPr/>
          <p:nvPr>
            <p:custDataLst>
              <p:tags r:id="R5c362eef9b2940a6"/>
            </p:custDataLst>
          </p:nvPr>
        </p:nvSpPr>
        <p:spPr>
          <a:xfrm>
            <a:off x="291636" y="0"/>
            <a:ext cx="11608728" cy="6858000"/>
          </a:xfrm>
          <a:prstGeom prst="rect">
            <a:avLst/>
          </a:prstGeom>
          <a:solidFill>
            <a:schemeClr val="bg2"/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dca3788333d44c7a"/>
            </p:custDataLst>
          </p:nvPr>
        </p:nvSpPr>
        <p:spPr/>
        <p:txBody>
          <a:bodyPr wrap="square">
            <a:normAutofit/>
          </a:bodyPr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1b1f9f8266794288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760FBDFE-C587-4B4C-A407-44438C67B59E}" type="datetimeFigureOut">
              <a:rPr lang="zh-CN" altLang="en-US"/>
              <a:t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35746aece3ef4a4b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3176780f22844751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49AE70B2-8BF9-45C0-BB95-33D1B9D3A854}" type="slidenum">
              <a:rPr lang="zh-CN" altLang="en-US"/>
              <a:t>0</a:t>
            </a:fld>
            <a:endParaRPr lang="zh-CN" altLang="en-US"/>
          </a:p>
        </p:txBody>
      </p:sp>
    </p:spTree>
  </p:cSld>
  <p:clrMapOvr>
    <a:masterClrMapping/>
  </p:clrMapOvr>
  <p:transition/>
  <p:timing/>
</p:sldLayout>
</file>

<file path=ppt/slideLayouts/slideLayout5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preserve="1" userDrawn="1">
  <p:cSld name="相框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9" name="图片 8"/>
          <p:cNvPicPr/>
          <p:nvPr>
            <p:custDataLst>
              <p:tags r:id="Re9459af6c6d14b1d"/>
            </p:custDataLst>
          </p:nvPr>
        </p:nvPicPr>
        <p:blipFill>
          <a:blip r:embed="R792a06330a15467d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8" name="矩形 7"/>
          <p:cNvSpPr/>
          <p:nvPr>
            <p:custDataLst>
              <p:tags r:id="R0e0ba00876d64736"/>
            </p:custDataLst>
          </p:nvPr>
        </p:nvSpPr>
        <p:spPr>
          <a:xfrm>
            <a:off x="292075" y="303809"/>
            <a:ext cx="11607851" cy="6250382"/>
          </a:xfrm>
          <a:prstGeom prst="rect">
            <a:avLst/>
          </a:prstGeom>
          <a:solidFill>
            <a:schemeClr val="bg2"/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43c7c1dc7c8444b8"/>
            </p:custDataLst>
          </p:nvPr>
        </p:nvSpPr>
        <p:spPr>
          <a:xfrm>
            <a:off x="1281600" y="1249200"/>
            <a:ext cx="9626400" cy="723600"/>
          </a:xfrm>
        </p:spPr>
        <p:txBody>
          <a:bodyPr wrap="square" anchor="ctr">
            <a:normAutofit/>
          </a:bodyPr>
          <a:lstStyle>
            <a:lvl1pPr>
              <a:defRPr sz="3200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r>
              <a:rPr lang="zh-CN" altLang="en-US"/>
              <a:t>单击此处编辑标题</a:t>
            </a:r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355a3cfb33944903"/>
            </p:custDataLst>
          </p:nvPr>
        </p:nvSpPr>
        <p:spPr>
          <a:xfrm>
            <a:off x="1281113" y="2163600"/>
            <a:ext cx="9626600" cy="3445200"/>
          </a:xfrm>
        </p:spPr>
        <p:txBody>
          <a:bodyPr wrap="square">
            <a:normAutofit/>
          </a:bodyPr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fed879b4fa324358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760FBDFE-C587-4B4C-A407-44438C67B59E}" type="datetimeFigureOut">
              <a:rPr lang="zh-CN" altLang="en-US"/>
              <a:t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cf237898a6fd4b5e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fe2aa68b2b314657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49AE70B2-8BF9-45C0-BB95-33D1B9D3A854}" type="slidenum">
              <a:rPr lang="zh-CN" altLang="en-US"/>
              <a:t>0</a:t>
            </a:fld>
            <a:endParaRPr lang="zh-CN" altLang="en-US"/>
          </a:p>
        </p:txBody>
      </p:sp>
    </p:spTree>
  </p:cSld>
  <p:clrMapOvr>
    <a:masterClrMapping/>
  </p:clrMapOvr>
  <p:transition/>
  <p:timing/>
</p:sldLayout>
</file>

<file path=ppt/slideLayouts/slideLayout6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preserve="1" userDrawn="1">
  <p:cSld name="左右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11" name="图片 10"/>
          <p:cNvPicPr/>
          <p:nvPr>
            <p:custDataLst>
              <p:tags r:id="Ra1311ff5f142417d"/>
            </p:custDataLst>
          </p:nvPr>
        </p:nvPicPr>
        <p:blipFill>
          <a:blip r:embed="Rc70f789d991a4e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0" name="矩形 9"/>
          <p:cNvSpPr/>
          <p:nvPr>
            <p:custDataLst>
              <p:tags r:id="R5da54ad379fc4c69"/>
            </p:custDataLst>
          </p:nvPr>
        </p:nvSpPr>
        <p:spPr>
          <a:xfrm>
            <a:off x="292075" y="303809"/>
            <a:ext cx="11607851" cy="6250382"/>
          </a:xfrm>
          <a:prstGeom prst="rect">
            <a:avLst/>
          </a:prstGeom>
          <a:solidFill>
            <a:schemeClr val="bg2"/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sp>
        <p:nvSpPr>
          <p:cNvPr id="8" name="矩形 7"/>
          <p:cNvSpPr/>
          <p:nvPr>
            <p:custDataLst>
              <p:tags r:id="R6cdc364e7d784336"/>
            </p:custDataLst>
          </p:nvPr>
        </p:nvSpPr>
        <p:spPr>
          <a:xfrm>
            <a:off x="0" y="0"/>
            <a:ext cx="4824603" cy="68580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a8aa63015252461c"/>
            </p:custDataLst>
          </p:nvPr>
        </p:nvSpPr>
        <p:spPr>
          <a:xfrm>
            <a:off x="583200" y="770400"/>
            <a:ext cx="3960000" cy="882000"/>
          </a:xfrm>
        </p:spPr>
        <p:txBody>
          <a:bodyPr wrap="square" anchor="ctr" anchorCtr="0">
            <a:normAutofit/>
          </a:bodyPr>
          <a:lstStyle>
            <a:lvl1pPr>
              <a:defRPr sz="3600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r>
              <a:rPr lang="zh-CN" altLang="en-US"/>
              <a:t>单击编辑标题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cd318677181540ad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760FBDFE-C587-4B4C-A407-44438C67B59E}" type="datetimeFigureOut">
              <a:rPr lang="zh-CN" altLang="en-US"/>
              <a:t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742bf02ee0064c8d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9cd936bd49b648cd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49AE70B2-8BF9-45C0-BB95-33D1B9D3A854}" type="slidenum">
              <a:rPr lang="zh-CN" altLang="en-US"/>
              <a:t>0</a:t>
            </a:fld>
            <a:endParaRPr lang="zh-CN" altLang="en-US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200e67fd9da44ec5"/>
            </p:custDataLst>
          </p:nvPr>
        </p:nvSpPr>
        <p:spPr>
          <a:xfrm>
            <a:off x="586800" y="1764000"/>
            <a:ext cx="3956400" cy="4093200"/>
          </a:xfrm>
        </p:spPr>
        <p:txBody>
          <a:bodyPr wrap="square">
            <a:normAutofit/>
          </a:bodyPr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4b333968a3dd481e"/>
            </p:custDataLst>
          </p:nvPr>
        </p:nvSpPr>
        <p:spPr>
          <a:xfrm>
            <a:off x="5101200" y="769938"/>
            <a:ext cx="6480000" cy="5087937"/>
          </a:xfrm>
        </p:spPr>
        <p:txBody>
          <a:bodyPr wrap="square">
            <a:normAutofit/>
          </a:bodyPr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</p:cSld>
  <p:clrMapOvr>
    <a:masterClrMapping/>
  </p:clrMapOvr>
  <p:transition/>
  <p:timing/>
</p:sldLayout>
</file>

<file path=ppt/slideLayouts/slideLayout7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preserve="1" userDrawn="1">
  <p:cSld name="上下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11" name="图片 10"/>
          <p:cNvPicPr/>
          <p:nvPr>
            <p:custDataLst>
              <p:tags r:id="R64f2d4bae4304087"/>
            </p:custDataLst>
          </p:nvPr>
        </p:nvPicPr>
        <p:blipFill>
          <a:blip r:embed="Rbf67aae5607f4aa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0" name="矩形 9"/>
          <p:cNvSpPr/>
          <p:nvPr>
            <p:custDataLst>
              <p:tags r:id="Rd53a147c1beb4fb8"/>
            </p:custDataLst>
          </p:nvPr>
        </p:nvSpPr>
        <p:spPr>
          <a:xfrm>
            <a:off x="0" y="0"/>
            <a:ext cx="12192000" cy="6549219"/>
          </a:xfrm>
          <a:prstGeom prst="rect">
            <a:avLst/>
          </a:prstGeom>
          <a:solidFill>
            <a:schemeClr val="bg2"/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sp>
        <p:nvSpPr>
          <p:cNvPr id="8" name="矩形 7"/>
          <p:cNvSpPr/>
          <p:nvPr>
            <p:custDataLst>
              <p:tags r:id="R5768961987314714"/>
            </p:custDataLst>
          </p:nvPr>
        </p:nvSpPr>
        <p:spPr>
          <a:xfrm>
            <a:off x="0" y="0"/>
            <a:ext cx="12192000" cy="2664333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14a3e72945e04d66"/>
            </p:custDataLst>
          </p:nvPr>
        </p:nvSpPr>
        <p:spPr>
          <a:xfrm>
            <a:off x="612000" y="781200"/>
            <a:ext cx="10976400" cy="626400"/>
          </a:xfrm>
        </p:spPr>
        <p:txBody>
          <a:bodyPr wrap="square" anchor="ctr">
            <a:normAutofit/>
          </a:bodyPr>
          <a:lstStyle>
            <a:lvl1pPr algn="ctr">
              <a:defRPr sz="3600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377262a9b09d418c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760FBDFE-C587-4B4C-A407-44438C67B59E}" type="datetimeFigureOut">
              <a:rPr lang="zh-CN" altLang="en-US"/>
              <a:t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dd1e5dd640f248bf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9085d0c7cdac49a6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49AE70B2-8BF9-45C0-BB95-33D1B9D3A854}" type="slidenum">
              <a:rPr lang="zh-CN" altLang="en-US"/>
              <a:t>0</a:t>
            </a:fld>
            <a:endParaRPr lang="zh-CN" altLang="en-US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0fadd791fdd4486e"/>
            </p:custDataLst>
          </p:nvPr>
        </p:nvSpPr>
        <p:spPr>
          <a:xfrm>
            <a:off x="612000" y="1659600"/>
            <a:ext cx="10975975" cy="828000"/>
          </a:xfrm>
        </p:spPr>
        <p:txBody>
          <a:bodyPr wrap="square">
            <a:normAutofit/>
          </a:bodyPr>
          <a:lstStyle>
            <a:lvl1pPr algn="ctr"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f5c7bfdfedba4390"/>
            </p:custDataLst>
          </p:nvPr>
        </p:nvSpPr>
        <p:spPr>
          <a:xfrm>
            <a:off x="612775" y="2808000"/>
            <a:ext cx="10965600" cy="3430800"/>
          </a:xfrm>
        </p:spPr>
        <p:txBody>
          <a:bodyPr wrap="square">
            <a:normAutofit/>
          </a:bodyPr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</p:cSld>
  <p:clrMapOvr>
    <a:masterClrMapping/>
  </p:clrMapOvr>
  <p:transition/>
  <p:timing/>
</p:sldLayout>
</file>

<file path=ppt/slideLayouts/slideLayout8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preserve="1" userDrawn="1">
  <p:cSld name="下上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11" name="图片 10"/>
          <p:cNvPicPr/>
          <p:nvPr>
            <p:custDataLst>
              <p:tags r:id="Reefe06a8ccc5450c"/>
            </p:custDataLst>
          </p:nvPr>
        </p:nvPicPr>
        <p:blipFill>
          <a:blip r:embed="R29baf826a9c5435c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0" name="矩形 9"/>
          <p:cNvSpPr/>
          <p:nvPr>
            <p:custDataLst>
              <p:tags r:id="R2c689c1b4d15489f"/>
            </p:custDataLst>
          </p:nvPr>
        </p:nvSpPr>
        <p:spPr>
          <a:xfrm>
            <a:off x="0" y="302438"/>
            <a:ext cx="12192000" cy="6549219"/>
          </a:xfrm>
          <a:prstGeom prst="rect">
            <a:avLst/>
          </a:prstGeom>
          <a:solidFill>
            <a:schemeClr val="bg2"/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sp>
        <p:nvSpPr>
          <p:cNvPr id="8" name="矩形 7"/>
          <p:cNvSpPr/>
          <p:nvPr>
            <p:custDataLst>
              <p:tags r:id="R266bbc8cb07f4e46"/>
            </p:custDataLst>
          </p:nvPr>
        </p:nvSpPr>
        <p:spPr>
          <a:xfrm>
            <a:off x="0" y="5028971"/>
            <a:ext cx="12192000" cy="1829029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88d498422bbc4ead"/>
            </p:custDataLst>
          </p:nvPr>
        </p:nvSpPr>
        <p:spPr>
          <a:xfrm>
            <a:off x="604800" y="669600"/>
            <a:ext cx="10976400" cy="565200"/>
          </a:xfrm>
        </p:spPr>
        <p:txBody>
          <a:bodyPr wrap="square" anchor="ctr" anchorCtr="0">
            <a:normAutofit/>
          </a:bodyPr>
          <a:lstStyle>
            <a:lvl1pPr algn="ctr">
              <a:defRPr sz="3200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2f1ac0792b184b56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760FBDFE-C587-4B4C-A407-44438C67B59E}" type="datetimeFigureOut">
              <a:rPr lang="zh-CN" altLang="en-US"/>
              <a:t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6df1d8b5513d4fdb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0a54cbf6b4764cf2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49AE70B2-8BF9-45C0-BB95-33D1B9D3A854}" type="slidenum">
              <a:rPr lang="zh-CN" altLang="en-US"/>
              <a:t>0</a:t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6de6cde1f9074b51"/>
            </p:custDataLst>
          </p:nvPr>
        </p:nvSpPr>
        <p:spPr>
          <a:xfrm>
            <a:off x="604837" y="1681200"/>
            <a:ext cx="10990800" cy="3211200"/>
          </a:xfrm>
        </p:spPr>
        <p:txBody>
          <a:bodyPr wrap="square">
            <a:normAutofit/>
          </a:bodyPr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9" name="文本占位符 8"/>
          <p:cNvSpPr>
            <a:spLocks noGrp="1"/>
          </p:cNvSpPr>
          <p:nvPr>
            <p:ph type="body" sz="quarter" idx="14"/>
            <p:custDataLst>
              <p:tags r:id="Ra12ae6ecde9145e4"/>
            </p:custDataLst>
          </p:nvPr>
        </p:nvSpPr>
        <p:spPr>
          <a:xfrm>
            <a:off x="594000" y="5180400"/>
            <a:ext cx="11001600" cy="1011600"/>
          </a:xfrm>
        </p:spPr>
        <p:txBody>
          <a:bodyPr wrap="square">
            <a:normAutofit/>
          </a:bodyPr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</p:spTree>
  </p:cSld>
  <p:clrMapOvr>
    <a:masterClrMapping/>
  </p:clrMapOvr>
  <p:transition/>
  <p:timing/>
</p:sldLayout>
</file>

<file path=ppt/slideLayouts/slideLayout9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preserve="1" userDrawn="1">
  <p:cSld name="导航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14" name="图片 13"/>
          <p:cNvPicPr/>
          <p:nvPr>
            <p:custDataLst>
              <p:tags r:id="R3826aee7d4014242"/>
            </p:custDataLst>
          </p:nvPr>
        </p:nvPicPr>
        <p:blipFill>
          <a:blip r:embed="Rfd494c3a22754f9c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2" name="矩形 11"/>
          <p:cNvSpPr/>
          <p:nvPr>
            <p:custDataLst>
              <p:tags r:id="R4d8468f251bf43a4"/>
            </p:custDataLst>
          </p:nvPr>
        </p:nvSpPr>
        <p:spPr>
          <a:xfrm>
            <a:off x="0" y="0"/>
            <a:ext cx="12192000" cy="6549219"/>
          </a:xfrm>
          <a:prstGeom prst="rect">
            <a:avLst/>
          </a:prstGeom>
          <a:solidFill>
            <a:schemeClr val="bg2"/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sp>
        <p:nvSpPr>
          <p:cNvPr id="10" name="矩形 9"/>
          <p:cNvSpPr/>
          <p:nvPr>
            <p:custDataLst>
              <p:tags r:id="Rde959ba198354b93"/>
            </p:custDataLst>
          </p:nvPr>
        </p:nvSpPr>
        <p:spPr>
          <a:xfrm>
            <a:off x="0" y="0"/>
            <a:ext cx="12192000" cy="9144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ee1a0c4fbf474097"/>
            </p:custDataLst>
          </p:nvPr>
        </p:nvSpPr>
        <p:spPr>
          <a:xfrm>
            <a:off x="579600" y="237600"/>
            <a:ext cx="11037600" cy="441964"/>
          </a:xfrm>
        </p:spPr>
        <p:txBody>
          <a:bodyPr wrap="square">
            <a:normAutofit/>
          </a:bodyPr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9a000779a09f427a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760FBDFE-C587-4B4C-A407-44438C67B59E}" type="datetimeFigureOut">
              <a:rPr lang="zh-CN" altLang="en-US"/>
              <a:t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0cc8a1a258094275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12620e9a582b4b79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49AE70B2-8BF9-45C0-BB95-33D1B9D3A854}" type="slidenum">
              <a:rPr lang="zh-CN" altLang="en-US"/>
              <a:t>0</a:t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af36d4996a10467a"/>
            </p:custDataLst>
          </p:nvPr>
        </p:nvSpPr>
        <p:spPr>
          <a:xfrm>
            <a:off x="579600" y="1663200"/>
            <a:ext cx="5342400" cy="2894400"/>
          </a:xfrm>
        </p:spPr>
        <p:txBody>
          <a:bodyPr wrap="square">
            <a:normAutofit/>
          </a:bodyPr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02667a181e7f4940"/>
            </p:custDataLst>
          </p:nvPr>
        </p:nvSpPr>
        <p:spPr>
          <a:xfrm>
            <a:off x="6242400" y="1663200"/>
            <a:ext cx="5367600" cy="2894400"/>
          </a:xfrm>
        </p:spPr>
        <p:txBody>
          <a:bodyPr wrap="square">
            <a:normAutofit/>
          </a:bodyPr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11" name="文本占位符 10"/>
          <p:cNvSpPr>
            <a:spLocks noGrp="1"/>
          </p:cNvSpPr>
          <p:nvPr>
            <p:ph type="body" sz="quarter" idx="15"/>
            <p:custDataLst>
              <p:tags r:id="R1f81fe9735584d51"/>
            </p:custDataLst>
          </p:nvPr>
        </p:nvSpPr>
        <p:spPr>
          <a:xfrm>
            <a:off x="572400" y="4816800"/>
            <a:ext cx="5342400" cy="781200"/>
          </a:xfrm>
        </p:spPr>
        <p:txBody>
          <a:bodyPr wrap="square">
            <a:normAutofit/>
          </a:bodyPr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13" name="文本占位符 12"/>
          <p:cNvSpPr>
            <a:spLocks noGrp="1"/>
          </p:cNvSpPr>
          <p:nvPr>
            <p:ph type="body" sz="quarter" idx="16"/>
            <p:custDataLst>
              <p:tags r:id="R67eeb1f97f6d45a3"/>
            </p:custDataLst>
          </p:nvPr>
        </p:nvSpPr>
        <p:spPr>
          <a:xfrm>
            <a:off x="6253200" y="4813200"/>
            <a:ext cx="5367600" cy="781200"/>
          </a:xfrm>
        </p:spPr>
        <p:txBody>
          <a:bodyPr wrap="square">
            <a:normAutofit/>
          </a:bodyPr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</p:spTree>
  </p:cSld>
  <p:clrMapOvr>
    <a:masterClrMapping/>
  </p:clrMapOvr>
  <p:transition/>
  <p:timing/>
</p:sldLayout>
</file>

<file path=ppt/slideLayouts/tags/tag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i*1"/>
  <p:tag name="KSO_WM_UNIT_INDEX" val="1"/>
  <p:tag name="KSO_WM_UNIT_LAYERLEVEL" val="1"/>
  <p:tag name="KSO_WM_UNIT_SUBTYPE" val="q"/>
  <p:tag name="KSO_WM_UNIT_TYPE" val="i"/>
</p:tagLst>
</file>

<file path=ppt/slideLayouts/tags/tag1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0**"/>
  <p:tag name="KSO_WM_UNIT_LAYERLEVEL" val="1"/>
</p:tagLst>
</file>

<file path=ppt/slideLayouts/tags/tag10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slideLayouts/tags/tag10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slideLayouts/tags/tag10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slideLayouts/tags/tag10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slideLayouts/tags/tag10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slideLayouts/tags/tag10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slideLayouts/tags/tag10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slideLayouts/tags/tag10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slideLayouts/tags/tag10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slideLayouts/tags/tag10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slideLayouts/tags/tag1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0**"/>
  <p:tag name="KSO_WM_UNIT_LAYERLEVEL" val="1"/>
</p:tagLst>
</file>

<file path=ppt/slideLayouts/tags/tag11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slideLayouts/tags/tag11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*"/>
  <p:tag name="KSO_WM_UNIT_LAYERLEVEL" val="1"/>
</p:tagLst>
</file>

<file path=ppt/slideLayouts/tags/tag11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*"/>
  <p:tag name="KSO_WM_UNIT_LAYERLEVEL" val="1"/>
</p:tagLst>
</file>

<file path=ppt/slideLayouts/tags/tag11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*"/>
  <p:tag name="KSO_WM_UNIT_LAYERLEVEL" val="1"/>
</p:tagLst>
</file>

<file path=ppt/slideLayouts/tags/tag11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*"/>
  <p:tag name="KSO_WM_UNIT_LAYERLEVEL" val="1"/>
</p:tagLst>
</file>

<file path=ppt/slideLayouts/tags/tag11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*"/>
  <p:tag name="KSO_WM_UNIT_LAYERLEVEL" val="1"/>
</p:tagLst>
</file>

<file path=ppt/slideLayouts/tags/tag11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*"/>
  <p:tag name="KSO_WM_UNIT_LAYERLEVEL" val="1"/>
</p:tagLst>
</file>

<file path=ppt/slideLayouts/tags/tag11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*"/>
  <p:tag name="KSO_WM_UNIT_LAYERLEVEL" val="1"/>
</p:tagLst>
</file>

<file path=ppt/slideLayouts/tags/tag11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7**"/>
  <p:tag name="KSO_WM_UNIT_LAYERLEVEL" val="1"/>
</p:tagLst>
</file>

<file path=ppt/slideLayouts/tags/tag11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7**"/>
  <p:tag name="KSO_WM_UNIT_LAYERLEVEL" val="1"/>
</p:tagLst>
</file>

<file path=ppt/slideLayouts/tags/tag1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0**"/>
  <p:tag name="KSO_WM_UNIT_LAYERLEVEL" val="1"/>
</p:tagLst>
</file>

<file path=ppt/slideLayouts/tags/tag12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7**"/>
  <p:tag name="KSO_WM_UNIT_LAYERLEVEL" val="1"/>
</p:tagLst>
</file>

<file path=ppt/slideLayouts/tags/tag12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slideLayouts/tags/tag12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slideLayouts/tags/tag12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slideLayouts/tags/tag12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slideLayouts/tags/tag12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slideLayouts/tags/tag12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slideLayouts/tags/tag12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slideLayouts/tags/tag12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slideLayouts/tags/tag12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slideLayouts/tags/tag1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0**"/>
  <p:tag name="KSO_WM_UNIT_LAYERLEVEL" val="1"/>
</p:tagLst>
</file>

<file path=ppt/slideLayouts/tags/tag13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slideLayouts/tags/tag13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slideLayouts/tags/tag13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slideLayouts/tags/tag13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slideLayouts/tags/tag13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slideLayouts/tags/tag13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slideLayouts/tags/tag1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0**"/>
  <p:tag name="KSO_WM_UNIT_LAYERLEVEL" val="1"/>
</p:tagLst>
</file>

<file path=ppt/slideLayouts/tags/tag1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0**"/>
  <p:tag name="KSO_WM_UNIT_LAYERLEVEL" val="1"/>
</p:tagLst>
</file>

<file path=ppt/slideLayouts/tags/tag1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slideLayouts/tags/tag1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slideLayouts/tags/tag1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slideLayouts/tags/tag1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slideLayouts/tags/tag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y*2"/>
  <p:tag name="KSO_WM_UNIT_INDEX" val="2"/>
  <p:tag name="KSO_WM_UNIT_LAYERLEVEL" val="1"/>
  <p:tag name="KSO_WM_UNIT_TYPE" val="y"/>
</p:tagLst>
</file>

<file path=ppt/slideLayouts/tags/tag2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slideLayouts/tags/tag2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slideLayouts/tags/tag22.xml><?xml version="1.0" encoding="utf-8"?>
<p:tagLst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*"/>
  <p:tag name="KSO_WM_UNIT_LAYERLEVEL" val="1"/>
</p:tagLst>
</file>

<file path=ppt/slideLayouts/tags/tag23.xml><?xml version="1.0" encoding="utf-8"?>
<p:tagLst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BK_DARK_LIGHT" val="2"/>
  <p:tag name="KSO_WM_UNIT_COMPATIBLE" val="0"/>
  <p:tag name="KSO_WM_UNIT_DIAGRAM_ISNUMVISUAL" val="0"/>
  <p:tag name="KSO_WM_UNIT_DIAGRAM_ISREFERUNIT" val="0"/>
  <p:tag name="KSO_WM_UNIT_HIGHLIGHT" val="0"/>
  <p:tag name="KSO_WM_UNIT_ID" val="_12*i*0"/>
  <p:tag name="KSO_WM_UNIT_INDEX" val="0"/>
  <p:tag name="KSO_WM_UNIT_LAYERLEVEL" val="1"/>
  <p:tag name="KSO_WM_UNIT_SUBTYPE" val="h"/>
  <p:tag name="KSO_WM_UNIT_TYPE" val="i"/>
</p:tagLst>
</file>

<file path=ppt/slideLayouts/tags/tag24.xml><?xml version="1.0" encoding="utf-8"?>
<p:tagLst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*"/>
  <p:tag name="KSO_WM_UNIT_LAYERLEVEL" val="1"/>
</p:tagLst>
</file>

<file path=ppt/slideLayouts/tags/tag25.xml><?xml version="1.0" encoding="utf-8"?>
<p:tagLst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*"/>
  <p:tag name="KSO_WM_UNIT_LAYERLEVEL" val="1"/>
</p:tagLst>
</file>

<file path=ppt/slideLayouts/tags/tag26.xml><?xml version="1.0" encoding="utf-8"?>
<p:tagLst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*"/>
  <p:tag name="KSO_WM_UNIT_LAYERLEVEL" val="1"/>
</p:tagLst>
</file>

<file path=ppt/slideLayouts/tags/tag27.xml><?xml version="1.0" encoding="utf-8"?>
<p:tagLst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*"/>
  <p:tag name="KSO_WM_UNIT_LAYERLEVEL" val="1"/>
</p:tagLst>
</file>

<file path=ppt/slideLayouts/tags/tag28.xml><?xml version="1.0" encoding="utf-8"?>
<p:tagLst xmlns:p="http://schemas.openxmlformats.org/presentationml/2006/main">
  <p:tag name="KSO_WM_BEAUTIFY_FLAG" val="#wm#"/>
  <p:tag name="KSO_WM_SLIDE_BACKGROUND_TYPE" val="frame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3**"/>
  <p:tag name="KSO_WM_UNIT_LAYERLEVEL" val="1"/>
</p:tagLst>
</file>

<file path=ppt/slideLayouts/tags/tag29.xml><?xml version="1.0" encoding="utf-8"?>
<p:tagLst xmlns:p="http://schemas.openxmlformats.org/presentationml/2006/main">
  <p:tag name="KSO_WM_BEAUTIFY_FLAG" val="#wm#"/>
  <p:tag name="KSO_WM_SLIDE_BACKGROUND_TYPE" val="frame"/>
  <p:tag name="KSO_WM_SLIDE_BK_DARK_LIGHT" val="2"/>
  <p:tag name="KSO_WM_TAG_VERSION" val="1.0"/>
  <p:tag name="KSO_WM_UNIT_BK_DARK_LIGHT" val="2"/>
  <p:tag name="KSO_WM_UNIT_COMPATIBLE" val="0"/>
  <p:tag name="KSO_WM_UNIT_DIAGRAM_ISNUMVISUAL" val="0"/>
  <p:tag name="KSO_WM_UNIT_DIAGRAM_ISREFERUNIT" val="0"/>
  <p:tag name="KSO_WM_UNIT_HIGHLIGHT" val="0"/>
  <p:tag name="KSO_WM_UNIT_ID" val="_13*i*0"/>
  <p:tag name="KSO_WM_UNIT_INDEX" val="0"/>
  <p:tag name="KSO_WM_UNIT_LAYERLEVEL" val="1"/>
  <p:tag name="KSO_WM_UNIT_SUBTYPE" val="h"/>
  <p:tag name="KSO_WM_UNIT_TYPE" val="i"/>
</p:tagLst>
</file>

<file path=ppt/slideLayouts/tags/tag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slideLayouts/tags/tag30.xml><?xml version="1.0" encoding="utf-8"?>
<p:tagLst xmlns:p="http://schemas.openxmlformats.org/presentationml/2006/main">
  <p:tag name="KSO_WM_BEAUTIFY_FLAG" val="#wm#"/>
  <p:tag name="KSO_WM_SLIDE_BACKGROUND_TYPE" val="frame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3**"/>
  <p:tag name="KSO_WM_UNIT_LAYERLEVEL" val="1"/>
</p:tagLst>
</file>

<file path=ppt/slideLayouts/tags/tag31.xml><?xml version="1.0" encoding="utf-8"?>
<p:tagLst xmlns:p="http://schemas.openxmlformats.org/presentationml/2006/main">
  <p:tag name="KSO_WM_BEAUTIFY_FLAG" val="#wm#"/>
  <p:tag name="KSO_WM_SLIDE_BACKGROUND_TYPE" val="frame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3**"/>
  <p:tag name="KSO_WM_UNIT_LAYERLEVEL" val="1"/>
</p:tagLst>
</file>

<file path=ppt/slideLayouts/tags/tag32.xml><?xml version="1.0" encoding="utf-8"?>
<p:tagLst xmlns:p="http://schemas.openxmlformats.org/presentationml/2006/main">
  <p:tag name="KSO_WM_BEAUTIFY_FLAG" val="#wm#"/>
  <p:tag name="KSO_WM_SLIDE_BACKGROUND_TYPE" val="frame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3**"/>
  <p:tag name="KSO_WM_UNIT_LAYERLEVEL" val="1"/>
</p:tagLst>
</file>

<file path=ppt/slideLayouts/tags/tag33.xml><?xml version="1.0" encoding="utf-8"?>
<p:tagLst xmlns:p="http://schemas.openxmlformats.org/presentationml/2006/main">
  <p:tag name="KSO_WM_BEAUTIFY_FLAG" val="#wm#"/>
  <p:tag name="KSO_WM_SLIDE_BACKGROUND_TYPE" val="frame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3**"/>
  <p:tag name="KSO_WM_UNIT_LAYERLEVEL" val="1"/>
</p:tagLst>
</file>

<file path=ppt/slideLayouts/tags/tag34.xml><?xml version="1.0" encoding="utf-8"?>
<p:tagLst xmlns:p="http://schemas.openxmlformats.org/presentationml/2006/main">
  <p:tag name="KSO_WM_BEAUTIFY_FLAG" val="#wm#"/>
  <p:tag name="KSO_WM_SLIDE_BACKGROUND_TYPE" val="frame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3**"/>
  <p:tag name="KSO_WM_UNIT_LAYERLEVEL" val="1"/>
</p:tagLst>
</file>

<file path=ppt/slideLayouts/tags/tag35.xml><?xml version="1.0" encoding="utf-8"?>
<p:tagLst xmlns:p="http://schemas.openxmlformats.org/presentationml/2006/main">
  <p:tag name="KSO_WM_BEAUTIFY_FLAG" val="#wm#"/>
  <p:tag name="KSO_WM_SLIDE_BACKGROUND_TYPE" val="leftRigh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4**"/>
  <p:tag name="KSO_WM_UNIT_LAYERLEVEL" val="1"/>
</p:tagLst>
</file>

<file path=ppt/slideLayouts/tags/tag36.xml><?xml version="1.0" encoding="utf-8"?>
<p:tagLst xmlns:p="http://schemas.openxmlformats.org/presentationml/2006/main">
  <p:tag name="KSO_WM_BEAUTIFY_FLAG" val="#wm#"/>
  <p:tag name="KSO_WM_SLIDE_BACKGROUND_TYPE" val="leftRight"/>
  <p:tag name="KSO_WM_SLIDE_BK_DARK_LIGHT" val="2"/>
  <p:tag name="KSO_WM_TAG_VERSION" val="1.0"/>
  <p:tag name="KSO_WM_UNIT_BK_DARK_LIGHT" val="2"/>
  <p:tag name="KSO_WM_UNIT_COMPATIBLE" val="0"/>
  <p:tag name="KSO_WM_UNIT_DIAGRAM_ISNUMVISUAL" val="0"/>
  <p:tag name="KSO_WM_UNIT_DIAGRAM_ISREFERUNIT" val="0"/>
  <p:tag name="KSO_WM_UNIT_HIGHLIGHT" val="0"/>
  <p:tag name="KSO_WM_UNIT_ID" val="_14**"/>
  <p:tag name="KSO_WM_UNIT_LAYERLEVEL" val="1"/>
</p:tagLst>
</file>

<file path=ppt/slideLayouts/tags/tag37.xml><?xml version="1.0" encoding="utf-8"?>
<p:tagLst xmlns:p="http://schemas.openxmlformats.org/presentationml/2006/main">
  <p:tag name="KSO_WM_BEAUTIFY_FLAG" val="#wm#"/>
  <p:tag name="KSO_WM_SLIDE_BACKGROUND_TYPE" val="leftRight"/>
  <p:tag name="KSO_WM_SLIDE_BK_DARK_LIGHT" val="2"/>
  <p:tag name="KSO_WM_TAG_VERSION" val="1.0"/>
  <p:tag name="KSO_WM_UNIT_BK_DARK_LIGHT" val="2"/>
  <p:tag name="KSO_WM_UNIT_COMPATIBLE" val="0"/>
  <p:tag name="KSO_WM_UNIT_DIAGRAM_ISNUMVISUAL" val="0"/>
  <p:tag name="KSO_WM_UNIT_DIAGRAM_ISREFERUNIT" val="0"/>
  <p:tag name="KSO_WM_UNIT_HIGHLIGHT" val="0"/>
  <p:tag name="KSO_WM_UNIT_ID" val="_14*i*0"/>
  <p:tag name="KSO_WM_UNIT_INDEX" val="0"/>
  <p:tag name="KSO_WM_UNIT_LAYERLEVEL" val="1"/>
  <p:tag name="KSO_WM_UNIT_SUBTYPE" val="h"/>
  <p:tag name="KSO_WM_UNIT_TYPE" val="i"/>
</p:tagLst>
</file>

<file path=ppt/slideLayouts/tags/tag38.xml><?xml version="1.0" encoding="utf-8"?>
<p:tagLst xmlns:p="http://schemas.openxmlformats.org/presentationml/2006/main">
  <p:tag name="KSO_WM_BEAUTIFY_FLAG" val="#wm#"/>
  <p:tag name="KSO_WM_SLIDE_BACKGROUND_TYPE" val="leftRigh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4**"/>
  <p:tag name="KSO_WM_UNIT_LAYERLEVEL" val="1"/>
</p:tagLst>
</file>

<file path=ppt/slideLayouts/tags/tag39.xml><?xml version="1.0" encoding="utf-8"?>
<p:tagLst xmlns:p="http://schemas.openxmlformats.org/presentationml/2006/main">
  <p:tag name="KSO_WM_BEAUTIFY_FLAG" val="#wm#"/>
  <p:tag name="KSO_WM_SLIDE_BACKGROUND_TYPE" val="leftRigh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4**"/>
  <p:tag name="KSO_WM_UNIT_LAYERLEVEL" val="1"/>
</p:tagLst>
</file>

<file path=ppt/slideLayouts/tags/tag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slideLayouts/tags/tag40.xml><?xml version="1.0" encoding="utf-8"?>
<p:tagLst xmlns:p="http://schemas.openxmlformats.org/presentationml/2006/main">
  <p:tag name="KSO_WM_BEAUTIFY_FLAG" val="#wm#"/>
  <p:tag name="KSO_WM_SLIDE_BACKGROUND_TYPE" val="leftRigh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4**"/>
  <p:tag name="KSO_WM_UNIT_LAYERLEVEL" val="1"/>
</p:tagLst>
</file>

<file path=ppt/slideLayouts/tags/tag41.xml><?xml version="1.0" encoding="utf-8"?>
<p:tagLst xmlns:p="http://schemas.openxmlformats.org/presentationml/2006/main">
  <p:tag name="KSO_WM_BEAUTIFY_FLAG" val="#wm#"/>
  <p:tag name="KSO_WM_SLIDE_BACKGROUND_TYPE" val="leftRigh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4**"/>
  <p:tag name="KSO_WM_UNIT_LAYERLEVEL" val="1"/>
</p:tagLst>
</file>

<file path=ppt/slideLayouts/tags/tag42.xml><?xml version="1.0" encoding="utf-8"?>
<p:tagLst xmlns:p="http://schemas.openxmlformats.org/presentationml/2006/main">
  <p:tag name="KSO_WM_BEAUTIFY_FLAG" val="#wm#"/>
  <p:tag name="KSO_WM_SLIDE_BACKGROUND_TYPE" val="leftRigh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4**"/>
  <p:tag name="KSO_WM_UNIT_LAYERLEVEL" val="1"/>
</p:tagLst>
</file>

<file path=ppt/slideLayouts/tags/tag43.xml><?xml version="1.0" encoding="utf-8"?>
<p:tagLst xmlns:p="http://schemas.openxmlformats.org/presentationml/2006/main">
  <p:tag name="KSO_WM_BEAUTIFY_FLAG" val="#wm#"/>
  <p:tag name="KSO_WM_SLIDE_BACKGROUND_TYPE" val="leftRigh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4**"/>
  <p:tag name="KSO_WM_UNIT_LAYERLEVEL" val="1"/>
</p:tagLst>
</file>

<file path=ppt/slideLayouts/tags/tag44.xml><?xml version="1.0" encoding="utf-8"?>
<p:tagLst xmlns:p="http://schemas.openxmlformats.org/presentationml/2006/main">
  <p:tag name="KSO_WM_BEAUTIFY_FLAG" val="#wm#"/>
  <p:tag name="KSO_WM_SLIDE_BACKGROUND_TYPE" val="topBottom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5**"/>
  <p:tag name="KSO_WM_UNIT_LAYERLEVEL" val="1"/>
</p:tagLst>
</file>

<file path=ppt/slideLayouts/tags/tag45.xml><?xml version="1.0" encoding="utf-8"?>
<p:tagLst xmlns:p="http://schemas.openxmlformats.org/presentationml/2006/main">
  <p:tag name="KSO_WM_BEAUTIFY_FLAG" val="#wm#"/>
  <p:tag name="KSO_WM_SLIDE_BACKGROUND_TYPE" val="topBottom"/>
  <p:tag name="KSO_WM_SLIDE_BK_DARK_LIGHT" val="2"/>
  <p:tag name="KSO_WM_TAG_VERSION" val="1.0"/>
  <p:tag name="KSO_WM_UNIT_BK_DARK_LIGHT" val="2"/>
  <p:tag name="KSO_WM_UNIT_COMPATIBLE" val="0"/>
  <p:tag name="KSO_WM_UNIT_DIAGRAM_ISNUMVISUAL" val="0"/>
  <p:tag name="KSO_WM_UNIT_DIAGRAM_ISREFERUNIT" val="0"/>
  <p:tag name="KSO_WM_UNIT_HIGHLIGHT" val="0"/>
  <p:tag name="KSO_WM_UNIT_ID" val="_15**"/>
  <p:tag name="KSO_WM_UNIT_LAYERLEVEL" val="1"/>
</p:tagLst>
</file>

<file path=ppt/slideLayouts/tags/tag46.xml><?xml version="1.0" encoding="utf-8"?>
<p:tagLst xmlns:p="http://schemas.openxmlformats.org/presentationml/2006/main">
  <p:tag name="KSO_WM_BEAUTIFY_FLAG" val="#wm#"/>
  <p:tag name="KSO_WM_SLIDE_BACKGROUND_TYPE" val="topBottom"/>
  <p:tag name="KSO_WM_SLIDE_BK_DARK_LIGHT" val="2"/>
  <p:tag name="KSO_WM_TAG_VERSION" val="1.0"/>
  <p:tag name="KSO_WM_UNIT_BK_DARK_LIGHT" val="2"/>
  <p:tag name="KSO_WM_UNIT_COMPATIBLE" val="0"/>
  <p:tag name="KSO_WM_UNIT_DIAGRAM_ISNUMVISUAL" val="0"/>
  <p:tag name="KSO_WM_UNIT_DIAGRAM_ISREFERUNIT" val="0"/>
  <p:tag name="KSO_WM_UNIT_HIGHLIGHT" val="0"/>
  <p:tag name="KSO_WM_UNIT_ID" val="_15*i*0"/>
  <p:tag name="KSO_WM_UNIT_INDEX" val="0"/>
  <p:tag name="KSO_WM_UNIT_LAYERLEVEL" val="1"/>
  <p:tag name="KSO_WM_UNIT_SUBTYPE" val="h"/>
  <p:tag name="KSO_WM_UNIT_TYPE" val="i"/>
</p:tagLst>
</file>

<file path=ppt/slideLayouts/tags/tag47.xml><?xml version="1.0" encoding="utf-8"?>
<p:tagLst xmlns:p="http://schemas.openxmlformats.org/presentationml/2006/main">
  <p:tag name="KSO_WM_BEAUTIFY_FLAG" val="#wm#"/>
  <p:tag name="KSO_WM_SLIDE_BACKGROUND_TYPE" val="topBottom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5**"/>
  <p:tag name="KSO_WM_UNIT_LAYERLEVEL" val="1"/>
</p:tagLst>
</file>

<file path=ppt/slideLayouts/tags/tag48.xml><?xml version="1.0" encoding="utf-8"?>
<p:tagLst xmlns:p="http://schemas.openxmlformats.org/presentationml/2006/main">
  <p:tag name="KSO_WM_BEAUTIFY_FLAG" val="#wm#"/>
  <p:tag name="KSO_WM_SLIDE_BACKGROUND_TYPE" val="topBottom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5**"/>
  <p:tag name="KSO_WM_UNIT_LAYERLEVEL" val="1"/>
</p:tagLst>
</file>

<file path=ppt/slideLayouts/tags/tag49.xml><?xml version="1.0" encoding="utf-8"?>
<p:tagLst xmlns:p="http://schemas.openxmlformats.org/presentationml/2006/main">
  <p:tag name="KSO_WM_BEAUTIFY_FLAG" val="#wm#"/>
  <p:tag name="KSO_WM_SLIDE_BACKGROUND_TYPE" val="topBottom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5**"/>
  <p:tag name="KSO_WM_UNIT_LAYERLEVEL" val="1"/>
</p:tagLst>
</file>

<file path=ppt/slideLayouts/tags/tag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slideLayouts/tags/tag50.xml><?xml version="1.0" encoding="utf-8"?>
<p:tagLst xmlns:p="http://schemas.openxmlformats.org/presentationml/2006/main">
  <p:tag name="KSO_WM_BEAUTIFY_FLAG" val="#wm#"/>
  <p:tag name="KSO_WM_SLIDE_BACKGROUND_TYPE" val="topBottom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5**"/>
  <p:tag name="KSO_WM_UNIT_LAYERLEVEL" val="1"/>
</p:tagLst>
</file>

<file path=ppt/slideLayouts/tags/tag51.xml><?xml version="1.0" encoding="utf-8"?>
<p:tagLst xmlns:p="http://schemas.openxmlformats.org/presentationml/2006/main">
  <p:tag name="KSO_WM_BEAUTIFY_FLAG" val="#wm#"/>
  <p:tag name="KSO_WM_SLIDE_BACKGROUND_TYPE" val="topBottom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5**"/>
  <p:tag name="KSO_WM_UNIT_LAYERLEVEL" val="1"/>
</p:tagLst>
</file>

<file path=ppt/slideLayouts/tags/tag52.xml><?xml version="1.0" encoding="utf-8"?>
<p:tagLst xmlns:p="http://schemas.openxmlformats.org/presentationml/2006/main">
  <p:tag name="KSO_WM_BEAUTIFY_FLAG" val="#wm#"/>
  <p:tag name="KSO_WM_SLIDE_BACKGROUND_TYPE" val="topBottom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5**"/>
  <p:tag name="KSO_WM_UNIT_LAYERLEVEL" val="1"/>
</p:tagLst>
</file>

<file path=ppt/slideLayouts/tags/tag53.xml><?xml version="1.0" encoding="utf-8"?>
<p:tagLst xmlns:p="http://schemas.openxmlformats.org/presentationml/2006/main">
  <p:tag name="KSO_WM_BEAUTIFY_FLAG" val="#wm#"/>
  <p:tag name="KSO_WM_SLIDE_BACKGROUND_TYPE" val="bottomTop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6**"/>
  <p:tag name="KSO_WM_UNIT_LAYERLEVEL" val="1"/>
</p:tagLst>
</file>

<file path=ppt/slideLayouts/tags/tag54.xml><?xml version="1.0" encoding="utf-8"?>
<p:tagLst xmlns:p="http://schemas.openxmlformats.org/presentationml/2006/main">
  <p:tag name="KSO_WM_BEAUTIFY_FLAG" val="#wm#"/>
  <p:tag name="KSO_WM_SLIDE_BACKGROUND_TYPE" val="bottomTop"/>
  <p:tag name="KSO_WM_SLIDE_BK_DARK_LIGHT" val="2"/>
  <p:tag name="KSO_WM_TAG_VERSION" val="1.0"/>
  <p:tag name="KSO_WM_UNIT_BK_DARK_LIGHT" val="2"/>
  <p:tag name="KSO_WM_UNIT_COMPATIBLE" val="0"/>
  <p:tag name="KSO_WM_UNIT_DIAGRAM_ISNUMVISUAL" val="0"/>
  <p:tag name="KSO_WM_UNIT_DIAGRAM_ISREFERUNIT" val="0"/>
  <p:tag name="KSO_WM_UNIT_HIGHLIGHT" val="0"/>
  <p:tag name="KSO_WM_UNIT_ID" val="_16**"/>
  <p:tag name="KSO_WM_UNIT_LAYERLEVEL" val="1"/>
</p:tagLst>
</file>

<file path=ppt/slideLayouts/tags/tag55.xml><?xml version="1.0" encoding="utf-8"?>
<p:tagLst xmlns:p="http://schemas.openxmlformats.org/presentationml/2006/main">
  <p:tag name="KSO_WM_BEAUTIFY_FLAG" val="#wm#"/>
  <p:tag name="KSO_WM_SLIDE_BACKGROUND_TYPE" val="bottomTop"/>
  <p:tag name="KSO_WM_SLIDE_BK_DARK_LIGHT" val="2"/>
  <p:tag name="KSO_WM_TAG_VERSION" val="1.0"/>
  <p:tag name="KSO_WM_UNIT_BK_DARK_LIGHT" val="2"/>
  <p:tag name="KSO_WM_UNIT_COMPATIBLE" val="0"/>
  <p:tag name="KSO_WM_UNIT_DIAGRAM_ISNUMVISUAL" val="0"/>
  <p:tag name="KSO_WM_UNIT_DIAGRAM_ISREFERUNIT" val="0"/>
  <p:tag name="KSO_WM_UNIT_HIGHLIGHT" val="0"/>
  <p:tag name="KSO_WM_UNIT_ID" val="_16*i*0"/>
  <p:tag name="KSO_WM_UNIT_INDEX" val="0"/>
  <p:tag name="KSO_WM_UNIT_LAYERLEVEL" val="1"/>
  <p:tag name="KSO_WM_UNIT_SUBTYPE" val="h"/>
  <p:tag name="KSO_WM_UNIT_TYPE" val="i"/>
</p:tagLst>
</file>

<file path=ppt/slideLayouts/tags/tag56.xml><?xml version="1.0" encoding="utf-8"?>
<p:tagLst xmlns:p="http://schemas.openxmlformats.org/presentationml/2006/main">
  <p:tag name="KSO_WM_BEAUTIFY_FLAG" val="#wm#"/>
  <p:tag name="KSO_WM_SLIDE_BACKGROUND_TYPE" val="bottomTop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6**"/>
  <p:tag name="KSO_WM_UNIT_LAYERLEVEL" val="1"/>
</p:tagLst>
</file>

<file path=ppt/slideLayouts/tags/tag57.xml><?xml version="1.0" encoding="utf-8"?>
<p:tagLst xmlns:p="http://schemas.openxmlformats.org/presentationml/2006/main">
  <p:tag name="KSO_WM_BEAUTIFY_FLAG" val="#wm#"/>
  <p:tag name="KSO_WM_SLIDE_BACKGROUND_TYPE" val="bottomTop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6**"/>
  <p:tag name="KSO_WM_UNIT_LAYERLEVEL" val="1"/>
</p:tagLst>
</file>

<file path=ppt/slideLayouts/tags/tag58.xml><?xml version="1.0" encoding="utf-8"?>
<p:tagLst xmlns:p="http://schemas.openxmlformats.org/presentationml/2006/main">
  <p:tag name="KSO_WM_BEAUTIFY_FLAG" val="#wm#"/>
  <p:tag name="KSO_WM_SLIDE_BACKGROUND_TYPE" val="bottomTop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6**"/>
  <p:tag name="KSO_WM_UNIT_LAYERLEVEL" val="1"/>
</p:tagLst>
</file>

<file path=ppt/slideLayouts/tags/tag59.xml><?xml version="1.0" encoding="utf-8"?>
<p:tagLst xmlns:p="http://schemas.openxmlformats.org/presentationml/2006/main">
  <p:tag name="KSO_WM_BEAUTIFY_FLAG" val="#wm#"/>
  <p:tag name="KSO_WM_SLIDE_BACKGROUND_TYPE" val="bottomTop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6**"/>
  <p:tag name="KSO_WM_UNIT_LAYERLEVEL" val="1"/>
</p:tagLst>
</file>

<file path=ppt/slideLayouts/tags/tag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y*3"/>
  <p:tag name="KSO_WM_UNIT_INDEX" val="3"/>
  <p:tag name="KSO_WM_UNIT_LAYERLEVEL" val="1"/>
  <p:tag name="KSO_WM_UNIT_TYPE" val="y"/>
</p:tagLst>
</file>

<file path=ppt/slideLayouts/tags/tag60.xml><?xml version="1.0" encoding="utf-8"?>
<p:tagLst xmlns:p="http://schemas.openxmlformats.org/presentationml/2006/main">
  <p:tag name="KSO_WM_BEAUTIFY_FLAG" val="#wm#"/>
  <p:tag name="KSO_WM_SLIDE_BACKGROUND_TYPE" val="bottomTop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6**"/>
  <p:tag name="KSO_WM_UNIT_LAYERLEVEL" val="1"/>
</p:tagLst>
</file>

<file path=ppt/slideLayouts/tags/tag61.xml><?xml version="1.0" encoding="utf-8"?>
<p:tagLst xmlns:p="http://schemas.openxmlformats.org/presentationml/2006/main">
  <p:tag name="KSO_WM_BEAUTIFY_FLAG" val="#wm#"/>
  <p:tag name="KSO_WM_SLIDE_BACKGROUND_TYPE" val="bottomTop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6**"/>
  <p:tag name="KSO_WM_UNIT_LAYERLEVEL" val="1"/>
</p:tagLst>
</file>

<file path=ppt/slideLayouts/tags/tag62.xml><?xml version="1.0" encoding="utf-8"?>
<p:tagLst xmlns:p="http://schemas.openxmlformats.org/presentationml/2006/main">
  <p:tag name="KSO_WM_BEAUTIFY_FLAG" val="#wm#"/>
  <p:tag name="KSO_WM_SLIDE_BACKGROUND_TYPE" val="navigation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7**"/>
  <p:tag name="KSO_WM_UNIT_LAYERLEVEL" val="1"/>
</p:tagLst>
</file>

<file path=ppt/slideLayouts/tags/tag63.xml><?xml version="1.0" encoding="utf-8"?>
<p:tagLst xmlns:p="http://schemas.openxmlformats.org/presentationml/2006/main">
  <p:tag name="KSO_WM_BEAUTIFY_FLAG" val="#wm#"/>
  <p:tag name="KSO_WM_SLIDE_BACKGROUND_TYPE" val="navigation"/>
  <p:tag name="KSO_WM_SLIDE_BK_DARK_LIGHT" val="2"/>
  <p:tag name="KSO_WM_TAG_VERSION" val="1.0"/>
  <p:tag name="KSO_WM_UNIT_BK_DARK_LIGHT" val="2"/>
  <p:tag name="KSO_WM_UNIT_COMPATIBLE" val="0"/>
  <p:tag name="KSO_WM_UNIT_DIAGRAM_ISNUMVISUAL" val="0"/>
  <p:tag name="KSO_WM_UNIT_DIAGRAM_ISREFERUNIT" val="0"/>
  <p:tag name="KSO_WM_UNIT_HIGHLIGHT" val="0"/>
  <p:tag name="KSO_WM_UNIT_ID" val="_17**"/>
  <p:tag name="KSO_WM_UNIT_LAYERLEVEL" val="1"/>
</p:tagLst>
</file>

<file path=ppt/slideLayouts/tags/tag64.xml><?xml version="1.0" encoding="utf-8"?>
<p:tagLst xmlns:p="http://schemas.openxmlformats.org/presentationml/2006/main">
  <p:tag name="KSO_WM_BEAUTIFY_FLAG" val="#wm#"/>
  <p:tag name="KSO_WM_SLIDE_BACKGROUND_TYPE" val="navigation"/>
  <p:tag name="KSO_WM_SLIDE_BK_DARK_LIGHT" val="2"/>
  <p:tag name="KSO_WM_TAG_VERSION" val="1.0"/>
  <p:tag name="KSO_WM_UNIT_BK_DARK_LIGHT" val="2"/>
  <p:tag name="KSO_WM_UNIT_COMPATIBLE" val="0"/>
  <p:tag name="KSO_WM_UNIT_DIAGRAM_ISNUMVISUAL" val="0"/>
  <p:tag name="KSO_WM_UNIT_DIAGRAM_ISREFERUNIT" val="0"/>
  <p:tag name="KSO_WM_UNIT_HIGHLIGHT" val="0"/>
  <p:tag name="KSO_WM_UNIT_ID" val="_17*i*0"/>
  <p:tag name="KSO_WM_UNIT_INDEX" val="0"/>
  <p:tag name="KSO_WM_UNIT_LAYERLEVEL" val="1"/>
  <p:tag name="KSO_WM_UNIT_SUBTYPE" val="h"/>
  <p:tag name="KSO_WM_UNIT_TYPE" val="i"/>
</p:tagLst>
</file>

<file path=ppt/slideLayouts/tags/tag65.xml><?xml version="1.0" encoding="utf-8"?>
<p:tagLst xmlns:p="http://schemas.openxmlformats.org/presentationml/2006/main">
  <p:tag name="KSO_WM_BEAUTIFY_FLAG" val="#wm#"/>
  <p:tag name="KSO_WM_SLIDE_BACKGROUND_TYPE" val="navigation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7**"/>
  <p:tag name="KSO_WM_UNIT_LAYERLEVEL" val="1"/>
</p:tagLst>
</file>

<file path=ppt/slideLayouts/tags/tag66.xml><?xml version="1.0" encoding="utf-8"?>
<p:tagLst xmlns:p="http://schemas.openxmlformats.org/presentationml/2006/main">
  <p:tag name="KSO_WM_BEAUTIFY_FLAG" val="#wm#"/>
  <p:tag name="KSO_WM_SLIDE_BACKGROUND_TYPE" val="navigation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7**"/>
  <p:tag name="KSO_WM_UNIT_LAYERLEVEL" val="1"/>
</p:tagLst>
</file>

<file path=ppt/slideLayouts/tags/tag67.xml><?xml version="1.0" encoding="utf-8"?>
<p:tagLst xmlns:p="http://schemas.openxmlformats.org/presentationml/2006/main">
  <p:tag name="KSO_WM_BEAUTIFY_FLAG" val="#wm#"/>
  <p:tag name="KSO_WM_SLIDE_BACKGROUND_TYPE" val="navigation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7**"/>
  <p:tag name="KSO_WM_UNIT_LAYERLEVEL" val="1"/>
</p:tagLst>
</file>

<file path=ppt/slideLayouts/tags/tag68.xml><?xml version="1.0" encoding="utf-8"?>
<p:tagLst xmlns:p="http://schemas.openxmlformats.org/presentationml/2006/main">
  <p:tag name="KSO_WM_BEAUTIFY_FLAG" val="#wm#"/>
  <p:tag name="KSO_WM_SLIDE_BACKGROUND_TYPE" val="navigation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7**"/>
  <p:tag name="KSO_WM_UNIT_LAYERLEVEL" val="1"/>
</p:tagLst>
</file>

<file path=ppt/slideLayouts/tags/tag69.xml><?xml version="1.0" encoding="utf-8"?>
<p:tagLst xmlns:p="http://schemas.openxmlformats.org/presentationml/2006/main">
  <p:tag name="KSO_WM_BEAUTIFY_FLAG" val="#wm#"/>
  <p:tag name="KSO_WM_SLIDE_BACKGROUND_TYPE" val="navigation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7**"/>
  <p:tag name="KSO_WM_UNIT_LAYERLEVEL" val="1"/>
</p:tagLst>
</file>

<file path=ppt/slideLayouts/tags/tag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slideLayouts/tags/tag70.xml><?xml version="1.0" encoding="utf-8"?>
<p:tagLst xmlns:p="http://schemas.openxmlformats.org/presentationml/2006/main">
  <p:tag name="KSO_WM_BEAUTIFY_FLAG" val="#wm#"/>
  <p:tag name="KSO_WM_SLIDE_BACKGROUND_TYPE" val="navigation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7**"/>
  <p:tag name="KSO_WM_UNIT_LAYERLEVEL" val="1"/>
</p:tagLst>
</file>

<file path=ppt/slideLayouts/tags/tag71.xml><?xml version="1.0" encoding="utf-8"?>
<p:tagLst xmlns:p="http://schemas.openxmlformats.org/presentationml/2006/main">
  <p:tag name="KSO_WM_BEAUTIFY_FLAG" val="#wm#"/>
  <p:tag name="KSO_WM_SLIDE_BACKGROUND_TYPE" val="navigation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7**"/>
  <p:tag name="KSO_WM_UNIT_LAYERLEVEL" val="1"/>
</p:tagLst>
</file>

<file path=ppt/slideLayouts/tags/tag72.xml><?xml version="1.0" encoding="utf-8"?>
<p:tagLst xmlns:p="http://schemas.openxmlformats.org/presentationml/2006/main">
  <p:tag name="KSO_WM_BEAUTIFY_FLAG" val="#wm#"/>
  <p:tag name="KSO_WM_SLIDE_BACKGROUND_TYPE" val="navigation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7**"/>
  <p:tag name="KSO_WM_UNIT_LAYERLEVEL" val="1"/>
</p:tagLst>
</file>

<file path=ppt/slideLayouts/tags/tag73.xml><?xml version="1.0" encoding="utf-8"?>
<p:tagLst xmlns:p="http://schemas.openxmlformats.org/presentationml/2006/main">
  <p:tag name="KSO_WM_BEAUTIFY_FLAG" val="#wm#"/>
  <p:tag name="KSO_WM_SLIDE_BACKGROUND_TYPE" val="bel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8**"/>
  <p:tag name="KSO_WM_UNIT_LAYERLEVEL" val="1"/>
</p:tagLst>
</file>

<file path=ppt/slideLayouts/tags/tag74.xml><?xml version="1.0" encoding="utf-8"?>
<p:tagLst xmlns:p="http://schemas.openxmlformats.org/presentationml/2006/main">
  <p:tag name="KSO_WM_BEAUTIFY_FLAG" val="#wm#"/>
  <p:tag name="KSO_WM_SLIDE_BACKGROUND_TYPE" val="belt"/>
  <p:tag name="KSO_WM_SLIDE_BK_DARK_LIGHT" val="2"/>
  <p:tag name="KSO_WM_TAG_VERSION" val="1.0"/>
  <p:tag name="KSO_WM_UNIT_BK_DARK_LIGHT" val="2"/>
  <p:tag name="KSO_WM_UNIT_COMPATIBLE" val="0"/>
  <p:tag name="KSO_WM_UNIT_DIAGRAM_ISNUMVISUAL" val="0"/>
  <p:tag name="KSO_WM_UNIT_DIAGRAM_ISREFERUNIT" val="0"/>
  <p:tag name="KSO_WM_UNIT_HIGHLIGHT" val="0"/>
  <p:tag name="KSO_WM_UNIT_ID" val="_18*i*0"/>
  <p:tag name="KSO_WM_UNIT_INDEX" val="0"/>
  <p:tag name="KSO_WM_UNIT_LAYERLEVEL" val="1"/>
  <p:tag name="KSO_WM_UNIT_SUBTYPE" val="h"/>
  <p:tag name="KSO_WM_UNIT_TYPE" val="i"/>
</p:tagLst>
</file>

<file path=ppt/slideLayouts/tags/tag75.xml><?xml version="1.0" encoding="utf-8"?>
<p:tagLst xmlns:p="http://schemas.openxmlformats.org/presentationml/2006/main">
  <p:tag name="KSO_WM_BEAUTIFY_FLAG" val="#wm#"/>
  <p:tag name="KSO_WM_SLIDE_BACKGROUND_TYPE" val="bel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8**"/>
  <p:tag name="KSO_WM_UNIT_LAYERLEVEL" val="1"/>
</p:tagLst>
</file>

<file path=ppt/slideLayouts/tags/tag76.xml><?xml version="1.0" encoding="utf-8"?>
<p:tagLst xmlns:p="http://schemas.openxmlformats.org/presentationml/2006/main">
  <p:tag name="KSO_WM_BEAUTIFY_FLAG" val="#wm#"/>
  <p:tag name="KSO_WM_SLIDE_BACKGROUND_TYPE" val="bel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8**"/>
  <p:tag name="KSO_WM_UNIT_LAYERLEVEL" val="1"/>
</p:tagLst>
</file>

<file path=ppt/slideLayouts/tags/tag77.xml><?xml version="1.0" encoding="utf-8"?>
<p:tagLst xmlns:p="http://schemas.openxmlformats.org/presentationml/2006/main">
  <p:tag name="KSO_WM_BEAUTIFY_FLAG" val="#wm#"/>
  <p:tag name="KSO_WM_SLIDE_BACKGROUND_TYPE" val="bel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8**"/>
  <p:tag name="KSO_WM_UNIT_LAYERLEVEL" val="1"/>
</p:tagLst>
</file>

<file path=ppt/slideLayouts/tags/tag78.xml><?xml version="1.0" encoding="utf-8"?>
<p:tagLst xmlns:p="http://schemas.openxmlformats.org/presentationml/2006/main">
  <p:tag name="KSO_WM_BEAUTIFY_FLAG" val="#wm#"/>
  <p:tag name="KSO_WM_SLIDE_BACKGROUND_TYPE" val="bel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8**"/>
  <p:tag name="KSO_WM_UNIT_LAYERLEVEL" val="1"/>
</p:tagLst>
</file>

<file path=ppt/slideLayouts/tags/tag79.xml><?xml version="1.0" encoding="utf-8"?>
<p:tagLst xmlns:p="http://schemas.openxmlformats.org/presentationml/2006/main">
  <p:tag name="KSO_WM_BEAUTIFY_FLAG" val="#wm#"/>
  <p:tag name="KSO_WM_SLIDE_BACKGROUND_TYPE" val="bel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8**"/>
  <p:tag name="KSO_WM_UNIT_LAYERLEVEL" val="1"/>
</p:tagLst>
</file>

<file path=ppt/slideLayouts/tags/tag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y*1"/>
  <p:tag name="KSO_WM_UNIT_INDEX" val="1"/>
  <p:tag name="KSO_WM_UNIT_LAYERLEVEL" val="1"/>
  <p:tag name="KSO_WM_UNIT_TYPE" val="y"/>
</p:tagLst>
</file>

<file path=ppt/slideLayouts/tags/tag8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slideLayouts/tags/tag8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slideLayouts/tags/tag8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slideLayouts/tags/tag8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slideLayouts/tags/tag8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slideLayouts/tags/tag8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slideLayouts/tags/tag8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slideLayouts/tags/tag8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slideLayouts/tags/tag8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slideLayouts/tags/tag8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slideLayouts/tags/tag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slideLayouts/tags/tag9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slideLayouts/tags/tag9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slideLayouts/tags/tag9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slideLayouts/tags/tag9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slideLayouts/tags/tag9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slideLayouts/tags/tag9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slideLayouts/tags/tag9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slideLayouts/tags/tag9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slideLayouts/tags/tag9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slideLayouts/tags/tag9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slideMasters/_rels/slideMaster1.xml.rels>&#65279;<?xml version="1.0" encoding="utf-8"?><Relationships xmlns="http://schemas.openxmlformats.org/package/2006/relationships"><Relationship Type="http://schemas.openxmlformats.org/officeDocument/2006/relationships/theme" Target="/ppt/slideMasters/theme/theme2.xml" Id="R295900f8ffb146dc" /><Relationship Type="http://schemas.openxmlformats.org/officeDocument/2006/relationships/slideLayout" Target="/ppt/slideLayouts/slideLayout1.xml" Id="Rb530e019ff6b4187" /><Relationship Type="http://schemas.openxmlformats.org/officeDocument/2006/relationships/slideLayout" Target="/ppt/slideLayouts/slideLayout2.xml" Id="R8f92c0622b3b4393" /><Relationship Type="http://schemas.openxmlformats.org/officeDocument/2006/relationships/slideLayout" Target="/ppt/slideLayouts/slideLayout3.xml" Id="R70f868e75205406e" /><Relationship Type="http://schemas.openxmlformats.org/officeDocument/2006/relationships/slideLayout" Target="/ppt/slideLayouts/slideLayout4.xml" Id="R62f94cf756874c4c" /><Relationship Type="http://schemas.openxmlformats.org/officeDocument/2006/relationships/slideLayout" Target="/ppt/slideLayouts/slideLayout5.xml" Id="Rb3faa58fe6524edc" /><Relationship Type="http://schemas.openxmlformats.org/officeDocument/2006/relationships/slideLayout" Target="/ppt/slideLayouts/slideLayout6.xml" Id="R9a0feda49154405f" /><Relationship Type="http://schemas.openxmlformats.org/officeDocument/2006/relationships/slideLayout" Target="/ppt/slideLayouts/slideLayout7.xml" Id="R527578b12cc64764" /><Relationship Type="http://schemas.openxmlformats.org/officeDocument/2006/relationships/slideLayout" Target="/ppt/slideLayouts/slideLayout8.xml" Id="R76c7fdde43734768" /><Relationship Type="http://schemas.openxmlformats.org/officeDocument/2006/relationships/slideLayout" Target="/ppt/slideLayouts/slideLayout9.xml" Id="R6ff2ae3096b74f7a" /><Relationship Type="http://schemas.openxmlformats.org/officeDocument/2006/relationships/slideLayout" Target="/ppt/slideLayouts/slideLayout10.xml" Id="Ra5799a5120774189" /><Relationship Type="http://schemas.openxmlformats.org/officeDocument/2006/relationships/slideLayout" Target="/ppt/slideLayouts/slideLayout11.xml" Id="R2ea96f166c604c00" /><Relationship Type="http://schemas.openxmlformats.org/officeDocument/2006/relationships/slideLayout" Target="/ppt/slideLayouts/slideLayout12.xml" Id="R0ec86adcf1714cf9" /><Relationship Type="http://schemas.openxmlformats.org/officeDocument/2006/relationships/slideLayout" Target="/ppt/slideLayouts/slideLayout13.xml" Id="R854472218217494e" /><Relationship Type="http://schemas.openxmlformats.org/officeDocument/2006/relationships/slideLayout" Target="/ppt/slideLayouts/slideLayout14.xml" Id="R987cdb4bdea94f07" /><Relationship Type="http://schemas.openxmlformats.org/officeDocument/2006/relationships/slideLayout" Target="/ppt/slideLayouts/slideLayout15.xml" Id="R52b6c9b5a15b4c70" /><Relationship Type="http://schemas.openxmlformats.org/officeDocument/2006/relationships/slideLayout" Target="/ppt/slideLayouts/slideLayout16.xml" Id="R83ac084491484416" /><Relationship Type="http://schemas.openxmlformats.org/officeDocument/2006/relationships/slideLayout" Target="/ppt/slideLayouts/slideLayout17.xml" Id="R3133997c4e7648bf" /><Relationship Type="http://schemas.openxmlformats.org/officeDocument/2006/relationships/slideLayout" Target="/ppt/slideLayouts/slideLayout18.xml" Id="R5107513b7d6a4c27" /><Relationship Type="http://schemas.openxmlformats.org/officeDocument/2006/relationships/image" Target="/ppt/media/image.bin" Id="Raa312fd355ff4cab" /><Relationship Type="http://schemas.openxmlformats.org/officeDocument/2006/relationships/tags" Target="/ppt/slideMasters/tags/tag136.xml" Id="R3b062ac9ffb542a4" /><Relationship Type="http://schemas.openxmlformats.org/officeDocument/2006/relationships/tags" Target="/ppt/slideMasters/tags/tag137.xml" Id="Redea151b1fef4930" /><Relationship Type="http://schemas.openxmlformats.org/officeDocument/2006/relationships/tags" Target="/ppt/slideMasters/tags/tag138.xml" Id="Rc16ced8c55a14a87" /><Relationship Type="http://schemas.openxmlformats.org/officeDocument/2006/relationships/tags" Target="/ppt/slideMasters/tags/tag139.xml" Id="R965bfad6bebc4d63" /><Relationship Type="http://schemas.openxmlformats.org/officeDocument/2006/relationships/tags" Target="/ppt/slideMasters/tags/tag140.xml" Id="R7faf57a65c1b4dd7" /><Relationship Type="http://schemas.openxmlformats.org/officeDocument/2006/relationships/tags" Target="/ppt/slideMasters/tags/tag141.xml" Id="R4fefd16f3aab4547" /><Relationship Type="http://schemas.openxmlformats.org/officeDocument/2006/relationships/tags" Target="/ppt/slideMasters/tags/tag142.xml" Id="Rd69b1b7c3edc4d05" /><Relationship Type="http://schemas.openxmlformats.org/officeDocument/2006/relationships/tags" Target="/ppt/slideMasters/tags/tag143.xml" Id="R2fbc4a75647e4f8b" /><Relationship Type="http://schemas.openxmlformats.org/officeDocument/2006/relationships/tags" Target="/ppt/slideMasters/tags/tag144.xml" Id="R784e2f2ee3d34fc3" /><Relationship Type="http://schemas.openxmlformats.org/officeDocument/2006/relationships/tags" Target="/ppt/slideMasters/tags/tag145.xml" Id="R4efea5de7365460a" /><Relationship Type="http://schemas.openxmlformats.org/officeDocument/2006/relationships/tags" Target="/ppt/slideMasters/tags/tag146.xml" Id="R660e371743a1480b" /></Relationships>
</file>

<file path=ppt/slideMasters/slideMaster1.xml><?xml version="1.0" encoding="utf-8"?>
<p:sldMaster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3b062ac9ffb542a4"/>
            </p:custDataLst>
          </p:nvPr>
        </p:nvSpPr>
        <p:spPr>
          <a:xfrm>
            <a:off x="669882" y="443230"/>
            <a:ext cx="10852237" cy="441964"/>
          </a:xfrm>
          <a:prstGeom prst="rect">
            <a:avLst/>
          </a:prstGeom>
        </p:spPr>
        <p:txBody>
          <a:bodyPr vert="horz" wrap="square" lIns="90170" tIns="46990" rIns="90170" bIns="46990" rtlCol="0" anchor="ctr" anchorCtr="0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edea151b1fef4930"/>
            </p:custDataLst>
          </p:nvPr>
        </p:nvSpPr>
        <p:spPr>
          <a:xfrm>
            <a:off x="669882" y="961398"/>
            <a:ext cx="10852237" cy="5388907"/>
          </a:xfrm>
          <a:prstGeom prst="rect">
            <a:avLst/>
          </a:prstGeom>
        </p:spPr>
        <p:txBody>
          <a:bodyPr vert="horz" wrap="square" lIns="90170" tIns="46990" rIns="90170" bIns="4699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c16ced8c55a14a87"/>
            </p:custDataLst>
          </p:nvPr>
        </p:nvSpPr>
        <p:spPr>
          <a:xfrm>
            <a:off x="879742" y="6349833"/>
            <a:ext cx="2700000" cy="31680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rmAutofit/>
          </a:bodyPr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760FBDFE-C587-4B4C-A407-44438C67B59E}" type="datetimeFigureOut">
              <a:rPr lang="zh-CN" altLang="en-US"/>
              <a:t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965bfad6bebc4d63"/>
            </p:custDataLst>
          </p:nvPr>
        </p:nvSpPr>
        <p:spPr>
          <a:xfrm>
            <a:off x="4116000" y="6349833"/>
            <a:ext cx="3960000" cy="31680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7faf57a65c1b4dd7"/>
            </p:custDataLst>
          </p:nvPr>
        </p:nvSpPr>
        <p:spPr>
          <a:xfrm>
            <a:off x="8610600" y="6349833"/>
            <a:ext cx="2700000" cy="31680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rmAutofit/>
          </a:bodyPr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49AE70B2-8BF9-45C0-BB95-33D1B9D3A854}" type="slidenum">
              <a:rPr lang="zh-CN" altLang="en-US"/>
              <a:t>0</a:t>
            </a:fld>
            <a:endParaRPr lang="zh-CN" altLang="en-US"/>
          </a:p>
        </p:txBody>
      </p:sp>
      <p:sp>
        <p:nvSpPr>
          <p:cNvPr id="7" name="KSO_TEMPLATE" hidden="1"/>
          <p:cNvSpPr/>
          <p:nvPr userDrawn="1">
            <p:custDataLst>
              <p:tags r:id="R4fefd16f3aab4547"/>
            </p:custDataLst>
          </p:nvPr>
        </p:nvSpPr>
        <p:spPr>
          <a:xfrm flipH="1"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pic>
        <p:nvPicPr>
          <p:cNvPr id="8" name="图片 7"/>
          <p:cNvPicPr/>
          <p:nvPr userDrawn="1">
            <p:custDataLst>
              <p:tags r:id="Rd69b1b7c3edc4d05"/>
            </p:custDataLst>
          </p:nvPr>
        </p:nvPicPr>
        <p:blipFill>
          <a:blip r:embed="Raa312fd355ff4cab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6" name="日期占位符 15"/>
          <p:cNvSpPr>
            <a:spLocks noGrp="1"/>
          </p:cNvSpPr>
          <p:nvPr userDrawn="1">
            <p:custDataLst>
              <p:tags r:id="R2fbc4a75647e4f8b"/>
            </p:custDataLst>
          </p:nvPr>
        </p:nvSpPr>
        <p:spPr>
          <a:xfrm>
            <a:off x="1006742" y="6476833"/>
            <a:ext cx="2700000" cy="31680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rmAutofit fontScale="80000"/>
          </a:bodyPr>
          <a:lstStyle>
            <a:lvl1pPr>
              <a:defRPr>
                <a:solidFill>
                  <a:schemeClr val="dk1">
                    <a:tint val="75000"/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760FBDFE-C587-4B4C-A407-44438C67B59E}" type="datetimeFigureOut">
              <a:rPr lang="zh-CN" altLang="en-US"/>
              <a:t/>
            </a:fld>
            <a:endParaRPr lang="zh-CN" altLang="en-US"/>
          </a:p>
        </p:txBody>
      </p:sp>
      <p:sp>
        <p:nvSpPr>
          <p:cNvPr id="18" name="灯片编号占位符 17"/>
          <p:cNvSpPr>
            <a:spLocks noGrp="1"/>
          </p:cNvSpPr>
          <p:nvPr userDrawn="1">
            <p:custDataLst>
              <p:tags r:id="R784e2f2ee3d34fc3"/>
            </p:custDataLst>
          </p:nvPr>
        </p:nvSpPr>
        <p:spPr>
          <a:xfrm>
            <a:off x="8737600" y="6476833"/>
            <a:ext cx="2700000" cy="31680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rmAutofit fontScale="80000"/>
          </a:bodyPr>
          <a:lstStyle>
            <a:lvl1pPr>
              <a:defRPr>
                <a:solidFill>
                  <a:schemeClr val="lt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49AE70B2-8BF9-45C0-BB95-33D1B9D3A854}" type="slidenum">
              <a:rPr lang="zh-CN" altLang="en-US"/>
              <a:t>0</a:t>
            </a:fld>
            <a:endParaRPr lang="zh-CN" altLang="en-US"/>
          </a:p>
        </p:txBody>
      </p:sp>
      <p:cxnSp>
        <p:nvCxnSpPr>
          <p:cNvPr id="10" name="直接连接符 9"/>
          <p:cNvCxnSpPr/>
          <p:nvPr userDrawn="1">
            <p:custDataLst>
              <p:tags r:id="R4efea5de7365460a"/>
            </p:custDataLst>
          </p:nvPr>
        </p:nvCxnSpPr>
        <p:spPr>
          <a:xfrm>
            <a:off x="2285939" y="3907472"/>
            <a:ext cx="7620000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  <a:prstDash val="dash"/>
            <a:headEnd type="none"/>
            <a:tailEnd type="non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 userDrawn="1">
            <p:custDataLst>
              <p:tags r:id="R660e371743a1480b"/>
            </p:custDataLst>
          </p:nvPr>
        </p:nvCxnSpPr>
        <p:spPr>
          <a:xfrm>
            <a:off x="2285939" y="2605088"/>
            <a:ext cx="7620000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  <a:prstDash val="dash"/>
            <a:headEnd type="none"/>
            <a:tailEnd type="non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b530e019ff6b4187"/>
    <p:sldLayoutId id="2147483659" r:id="R2ea96f166c604c00"/>
    <p:sldLayoutId id="2147483660" r:id="R0ec86adcf1714cf9"/>
    <p:sldLayoutId id="2147483661" r:id="R854472218217494e"/>
    <p:sldLayoutId id="2147483662" r:id="R987cdb4bdea94f07"/>
    <p:sldLayoutId id="2147483663" r:id="R52b6c9b5a15b4c70"/>
    <p:sldLayoutId id="2147483664" r:id="R83ac084491484416"/>
    <p:sldLayoutId id="2147483665" r:id="R3133997c4e7648bf"/>
    <p:sldLayoutId id="2147483666" r:id="R5107513b7d6a4c27"/>
    <p:sldLayoutId id="2147483650" r:id="R8f92c0622b3b4393"/>
    <p:sldLayoutId id="2147483651" r:id="R70f868e75205406e"/>
    <p:sldLayoutId id="2147483652" r:id="R62f94cf756874c4c"/>
    <p:sldLayoutId id="2147483653" r:id="Rb3faa58fe6524edc"/>
    <p:sldLayoutId id="2147483654" r:id="R9a0feda49154405f"/>
    <p:sldLayoutId id="2147483655" r:id="R527578b12cc64764"/>
    <p:sldLayoutId id="2147483656" r:id="R76c7fdde43734768"/>
    <p:sldLayoutId id="2147483657" r:id="R6ff2ae3096b74f7a"/>
    <p:sldLayoutId id="2147483658" r:id="Ra5799a5120774189"/>
  </p:sldLayoutIdLst>
  <p:transition/>
  <p:timing/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2400" b="1" u="none" strike="noStrike" kern="1200" cap="none" spc="200" normalizeH="0">
          <a:solidFill>
            <a:schemeClr val="tx1"/>
          </a:solidFill>
          <a:uFillTx/>
          <a:latin typeface="Arial" panose="020b0604020202020204" pitchFamily="34" charset="0"/>
          <a:ea typeface="微软雅黑" panose="020b0503020204020204" pitchFamily="34" charset="-122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ct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1pPr>
      <a:lvl2pPr marL="685800" indent="-228600" algn="l" defTabSz="914400" rtl="0" eaLnBrk="1" fontAlgn="auto" latinLnBrk="0" hangingPunct="1">
        <a:lnSpc>
          <a:spcPct val="130000"/>
        </a:lnSpc>
        <a:spcBef>
          <a:spcPct val="0"/>
        </a:spcBef>
        <a:spcAft>
          <a:spcPts val="1000"/>
        </a:spcAft>
        <a:buFont typeface="Arial" panose="020b0604020202020204" pitchFamily="34" charset="0"/>
        <a:buChar char="•"/>
        <a:tabLst>
          <a:tab pos="1609725"/>
        </a:tabLst>
        <a:defRPr sz="16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2pPr>
      <a:lvl3pPr marL="1143000" indent="-228600" algn="l" defTabSz="914400" rtl="0" eaLnBrk="1" fontAlgn="auto" latinLnBrk="0" hangingPunct="1">
        <a:lnSpc>
          <a:spcPct val="130000"/>
        </a:lnSpc>
        <a:spcBef>
          <a:spcPct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3pPr>
      <a:lvl4pPr marL="1600200" indent="-228600" algn="l" defTabSz="914400" rtl="0" eaLnBrk="1" fontAlgn="auto" latinLnBrk="0" hangingPunct="1">
        <a:lnSpc>
          <a:spcPct val="130000"/>
        </a:lnSpc>
        <a:spcBef>
          <a:spcPct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4pPr>
      <a:lvl5pPr marL="2057400" indent="-228600" algn="l" defTabSz="914400" rtl="0" eaLnBrk="1" fontAlgn="auto" latinLnBrk="0" hangingPunct="1">
        <a:lnSpc>
          <a:spcPct val="130000"/>
        </a:lnSpc>
        <a:spcBef>
          <a:spcPct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tags/tag136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2020540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slideMasters/tags/tag137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2020540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slideMasters/tags/tag13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slideMasters/tags/tag13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slideMasters/tags/tag14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slideMasters/tags/tag141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COLOR_TYPE" val="1"/>
  <p:tag name="KSO_WM_TEMPLATE_INDEX" val="20205400"/>
  <p:tag name="KSO_WM_TEMPLATE_MASTER_THUMB_INDEX" val="12"/>
  <p:tag name="KSO_WM_TEMPLATE_MASTER_TYPE" val="1"/>
  <p:tag name="KSO_WM_TEMPLATE_SUBCATEGORY" val="0"/>
  <p:tag name="KSO_WM_TEMPLATE_THUMBS_INDEX" val="1、4、7、9、12、14、15、16、17、18、21、24、25、26"/>
</p:tagLst>
</file>

<file path=ppt/slideMasters/tags/tag14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i*1"/>
  <p:tag name="KSO_WM_UNIT_INDEX" val="1"/>
  <p:tag name="KSO_WM_UNIT_LAYERLEVEL" val="1"/>
  <p:tag name="KSO_WM_UNIT_SUBTYPE" val="q"/>
  <p:tag name="KSO_WM_UNIT_TYPE" val="i"/>
</p:tagLst>
</file>

<file path=ppt/slideMasters/tags/tag14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slideMasters/tags/tag14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slideMasters/tags/tag14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y*3"/>
  <p:tag name="KSO_WM_UNIT_INDEX" val="3"/>
  <p:tag name="KSO_WM_UNIT_LAYERLEVEL" val="1"/>
  <p:tag name="KSO_WM_UNIT_TYPE" val="y"/>
</p:tagLst>
</file>

<file path=ppt/slideMasters/tags/tag14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y*1"/>
  <p:tag name="KSO_WM_UNIT_INDEX" val="1"/>
  <p:tag name="KSO_WM_UNIT_LAYERLEVEL" val="1"/>
  <p:tag name="KSO_WM_UNIT_TYPE" val="y"/>
</p:tagLst>
</file>

<file path=ppt/slideMasters/theme/theme2.xml><?xml version="1.0" encoding="utf-8"?>
<a:theme xmlns:r="http://schemas.openxmlformats.org/officeDocument/2006/relationships" xmlns:a="http://schemas.openxmlformats.org/drawingml/2006/main" name="1_Office 主题​​">
  <a:themeElements>
    <a:clrScheme name="自定义 16">
      <a:dk1>
        <a:sysClr val="windowText" lastClr="000000"/>
      </a:dk1>
      <a:lt1>
        <a:sysClr val="window" lastClr="FFFFFF"/>
      </a:lt1>
      <a:dk2>
        <a:srgbClr val="ECF2F8"/>
      </a:dk2>
      <a:lt2>
        <a:srgbClr val="FFFFFF"/>
      </a:lt2>
      <a:accent1>
        <a:srgbClr val="1395C6"/>
      </a:accent1>
      <a:accent2>
        <a:srgbClr val="2D9FA2"/>
      </a:accent2>
      <a:accent3>
        <a:srgbClr val="47A97E"/>
      </a:accent3>
      <a:accent4>
        <a:srgbClr val="61B25B"/>
      </a:accent4>
      <a:accent5>
        <a:srgbClr val="7BBC37"/>
      </a:accent5>
      <a:accent6>
        <a:srgbClr val="95C613"/>
      </a:accent6>
      <a:hlink>
        <a:srgbClr val="658BD5"/>
      </a:hlink>
      <a:folHlink>
        <a:srgbClr val="A16AA5"/>
      </a:folHlink>
    </a:clrScheme>
    <a:fontScheme name="自定义 9">
      <a:majorFont>
        <a:latin typeface="Arial"/>
        <a:ea typeface="微软雅黑"/>
        <a:cs typeface="Arial"/>
      </a:majorFont>
      <a:minorFont>
        <a:latin typeface="Arial"/>
        <a:ea typeface="微软雅黑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slides/_rels/slide1.xml.rels>&#65279;<?xml version="1.0" encoding="utf-8"?><Relationships xmlns="http://schemas.openxmlformats.org/package/2006/relationships"><Relationship Type="http://schemas.openxmlformats.org/officeDocument/2006/relationships/image" Target="/ppt/media/image.bin" Id="R96f0f37cf4d94997" /><Relationship Type="http://schemas.openxmlformats.org/officeDocument/2006/relationships/image" Target="/ppt/media/image5.bin" Id="Rab023732d5d14d0c" /><Relationship Type="http://schemas.openxmlformats.org/officeDocument/2006/relationships/tags" Target="/ppt/slides/tags/tag147.xml" Id="R6a42b6a0ab334cc7" /><Relationship Type="http://schemas.openxmlformats.org/officeDocument/2006/relationships/tags" Target="/ppt/slides/tags/tag148.xml" Id="R46a24eb4688848ec" /><Relationship Type="http://schemas.openxmlformats.org/officeDocument/2006/relationships/tags" Target="/ppt/slides/tags/tag149.xml" Id="Redd0d28b07344314" /><Relationship Type="http://schemas.openxmlformats.org/officeDocument/2006/relationships/tags" Target="/ppt/slides/tags/tag150.xml" Id="Ra20ae471fa024ca4" /><Relationship Type="http://schemas.openxmlformats.org/officeDocument/2006/relationships/tags" Target="/ppt/slides/tags/tag151.xml" Id="Rac144fdf0b244292" /><Relationship Type="http://schemas.openxmlformats.org/officeDocument/2006/relationships/tags" Target="/ppt/slides/tags/tag152.xml" Id="R535f5d5e03f647fc" /><Relationship Type="http://schemas.openxmlformats.org/officeDocument/2006/relationships/notesSlide" Target="/ppt/notesSlides/notesSlide1.xml" Id="R5a7afebccfc0413f" /><Relationship Type="http://schemas.openxmlformats.org/officeDocument/2006/relationships/slideLayout" Target="/ppt/slideLayouts/slideLayout16.xml" Id="R998a47983f9b4d3c" /></Relationships>
</file>

<file path=ppt/slides/_rels/slide10.xml.rels>&#65279;<?xml version="1.0" encoding="utf-8"?><Relationships xmlns="http://schemas.openxmlformats.org/package/2006/relationships"><Relationship Type="http://schemas.openxmlformats.org/officeDocument/2006/relationships/tags" Target="/ppt/slides/tags/tag161.xml" Id="Rbf4e5fc6b4334c24" /><Relationship Type="http://schemas.openxmlformats.org/officeDocument/2006/relationships/notesSlide" Target="/ppt/notesSlides/notesSlide10.xml" Id="R9f4a0c941ba14ad6" /><Relationship Type="http://schemas.openxmlformats.org/officeDocument/2006/relationships/slideLayout" Target="/ppt/slideLayouts/slideLayout16.xml" Id="R8221c82c53984129" /></Relationships>
</file>

<file path=ppt/slides/_rels/slide11.xml.rels>&#65279;<?xml version="1.0" encoding="utf-8"?><Relationships xmlns="http://schemas.openxmlformats.org/package/2006/relationships"><Relationship Type="http://schemas.openxmlformats.org/officeDocument/2006/relationships/tags" Target="/ppt/slides/tags/tag162.xml" Id="R1481fcfe26fe4898" /><Relationship Type="http://schemas.openxmlformats.org/officeDocument/2006/relationships/notesSlide" Target="/ppt/notesSlides/notesSlide11.xml" Id="R7645d90ebcee4e0d" /><Relationship Type="http://schemas.openxmlformats.org/officeDocument/2006/relationships/slideLayout" Target="/ppt/slideLayouts/slideLayout16.xml" Id="Ra85c7199603e4eae" /></Relationships>
</file>

<file path=ppt/slides/_rels/slide12.xml.rels>&#65279;<?xml version="1.0" encoding="utf-8"?><Relationships xmlns="http://schemas.openxmlformats.org/package/2006/relationships"><Relationship Type="http://schemas.openxmlformats.org/officeDocument/2006/relationships/tags" Target="/ppt/slides/tags/tag163.xml" Id="Rfdc7d98e45ae43c9" /><Relationship Type="http://schemas.openxmlformats.org/officeDocument/2006/relationships/notesSlide" Target="/ppt/notesSlides/notesSlide12.xml" Id="Rad1a341c5664492a" /><Relationship Type="http://schemas.openxmlformats.org/officeDocument/2006/relationships/slideLayout" Target="/ppt/slideLayouts/slideLayout16.xml" Id="R4818ceb3b89645b0" /></Relationships>
</file>

<file path=ppt/slides/_rels/slide13.xml.rels>&#65279;<?xml version="1.0" encoding="utf-8"?><Relationships xmlns="http://schemas.openxmlformats.org/package/2006/relationships"><Relationship Type="http://schemas.openxmlformats.org/officeDocument/2006/relationships/image" Target="/ppt/media/image9.bin" Id="R9176c9d9a6ef4b75" /><Relationship Type="http://schemas.openxmlformats.org/officeDocument/2006/relationships/image" Target="/ppt/media/image10.bin" Id="Reb01fe5133c1489d" /><Relationship Type="http://schemas.openxmlformats.org/officeDocument/2006/relationships/image" Target="/ppt/media/image11.bin" Id="R8b292eb48c8c453f" /><Relationship Type="http://schemas.openxmlformats.org/officeDocument/2006/relationships/tags" Target="/ppt/slides/tags/tag164.xml" Id="R449362d6a9984b48" /><Relationship Type="http://schemas.openxmlformats.org/officeDocument/2006/relationships/notesSlide" Target="/ppt/notesSlides/notesSlide13.xml" Id="R238a971205204365" /><Relationship Type="http://schemas.openxmlformats.org/officeDocument/2006/relationships/slideLayout" Target="/ppt/slideLayouts/slideLayout16.xml" Id="R30733b9810844de0" /></Relationships>
</file>

<file path=ppt/slides/_rels/slide14.xml.rels>&#65279;<?xml version="1.0" encoding="utf-8"?><Relationships xmlns="http://schemas.openxmlformats.org/package/2006/relationships"><Relationship Type="http://schemas.openxmlformats.org/officeDocument/2006/relationships/tags" Target="/ppt/slides/tags/tag165.xml" Id="R0c49be7a83514e47" /><Relationship Type="http://schemas.openxmlformats.org/officeDocument/2006/relationships/notesSlide" Target="/ppt/notesSlides/notesSlide14.xml" Id="Rd1bd67a8c9824eed" /><Relationship Type="http://schemas.openxmlformats.org/officeDocument/2006/relationships/slideLayout" Target="/ppt/slideLayouts/slideLayout16.xml" Id="R90d1cb7624e64465" /></Relationships>
</file>

<file path=ppt/slides/_rels/slide15.xml.rels>&#65279;<?xml version="1.0" encoding="utf-8"?><Relationships xmlns="http://schemas.openxmlformats.org/package/2006/relationships"><Relationship Type="http://schemas.openxmlformats.org/officeDocument/2006/relationships/tags" Target="/ppt/slides/tags/tag166.xml" Id="R2825a863e674419e" /><Relationship Type="http://schemas.openxmlformats.org/officeDocument/2006/relationships/notesSlide" Target="/ppt/notesSlides/notesSlide15.xml" Id="Rbd95a3825ab84ba4" /><Relationship Type="http://schemas.openxmlformats.org/officeDocument/2006/relationships/slideLayout" Target="/ppt/slideLayouts/slideLayout16.xml" Id="R52053588f3244c4e" /></Relationships>
</file>

<file path=ppt/slides/_rels/slide16.xml.rels>&#65279;<?xml version="1.0" encoding="utf-8"?><Relationships xmlns="http://schemas.openxmlformats.org/package/2006/relationships"><Relationship Type="http://schemas.openxmlformats.org/officeDocument/2006/relationships/tags" Target="/ppt/slides/tags/tag167.xml" Id="Rfbb823ff45a34f06" /><Relationship Type="http://schemas.openxmlformats.org/officeDocument/2006/relationships/notesSlide" Target="/ppt/notesSlides/notesSlide16.xml" Id="Rb8fe09f0540f46fa" /><Relationship Type="http://schemas.openxmlformats.org/officeDocument/2006/relationships/slideLayout" Target="/ppt/slideLayouts/slideLayout16.xml" Id="R700b8789ba41464c" /></Relationships>
</file>

<file path=ppt/slides/_rels/slide17.xml.rels>&#65279;<?xml version="1.0" encoding="utf-8"?><Relationships xmlns="http://schemas.openxmlformats.org/package/2006/relationships"><Relationship Type="http://schemas.openxmlformats.org/officeDocument/2006/relationships/tags" Target="/ppt/slides/tags/tag168.xml" Id="Rffcb4841393d4f34" /><Relationship Type="http://schemas.openxmlformats.org/officeDocument/2006/relationships/notesSlide" Target="/ppt/notesSlides/notesSlide17.xml" Id="R09fd2a5d1f3147e3" /><Relationship Type="http://schemas.openxmlformats.org/officeDocument/2006/relationships/slideLayout" Target="/ppt/slideLayouts/slideLayout16.xml" Id="R153c92c9dbad42a8" /></Relationships>
</file>

<file path=ppt/slides/_rels/slide18.xml.rels>&#65279;<?xml version="1.0" encoding="utf-8"?><Relationships xmlns="http://schemas.openxmlformats.org/package/2006/relationships"><Relationship Type="http://schemas.openxmlformats.org/officeDocument/2006/relationships/tags" Target="/ppt/slides/tags/tag169.xml" Id="R061ad588edb44264" /><Relationship Type="http://schemas.openxmlformats.org/officeDocument/2006/relationships/notesSlide" Target="/ppt/notesSlides/notesSlide18.xml" Id="Rcae326141b704d88" /><Relationship Type="http://schemas.openxmlformats.org/officeDocument/2006/relationships/slideLayout" Target="/ppt/slideLayouts/slideLayout16.xml" Id="Rab5c5fdb05d24f86" /></Relationships>
</file>

<file path=ppt/slides/_rels/slide19.xml.rels>&#65279;<?xml version="1.0" encoding="utf-8"?><Relationships xmlns="http://schemas.openxmlformats.org/package/2006/relationships"><Relationship Type="http://schemas.openxmlformats.org/officeDocument/2006/relationships/tags" Target="/ppt/slides/tags/tag170.xml" Id="Rc5a66759f35b4844" /><Relationship Type="http://schemas.openxmlformats.org/officeDocument/2006/relationships/notesSlide" Target="/ppt/notesSlides/notesSlide19.xml" Id="R89ca0109a0f947f2" /><Relationship Type="http://schemas.openxmlformats.org/officeDocument/2006/relationships/slideLayout" Target="/ppt/slideLayouts/slideLayout16.xml" Id="Rcb310911da874f4e" /></Relationships>
</file>

<file path=ppt/slides/_rels/slide2.xml.rels>&#65279;<?xml version="1.0" encoding="utf-8"?><Relationships xmlns="http://schemas.openxmlformats.org/package/2006/relationships"><Relationship Type="http://schemas.openxmlformats.org/officeDocument/2006/relationships/image" Target="/ppt/media/image6.bin" Id="R28eb0c3c3a324899" /><Relationship Type="http://schemas.openxmlformats.org/officeDocument/2006/relationships/tags" Target="/ppt/slides/tags/tag153.xml" Id="Rf1353d25893c4ddc" /><Relationship Type="http://schemas.openxmlformats.org/officeDocument/2006/relationships/notesSlide" Target="/ppt/notesSlides/notesSlide2.xml" Id="R964f0e336efd47fd" /><Relationship Type="http://schemas.openxmlformats.org/officeDocument/2006/relationships/slideLayout" Target="/ppt/slideLayouts/slideLayout16.xml" Id="R3d27de0746144b05" /></Relationships>
</file>

<file path=ppt/slides/_rels/slide20.xml.rels>&#65279;<?xml version="1.0" encoding="utf-8"?><Relationships xmlns="http://schemas.openxmlformats.org/package/2006/relationships"><Relationship Type="http://schemas.openxmlformats.org/officeDocument/2006/relationships/image" Target="/ppt/media/image12.bin" Id="Reda1283a303043fe" /><Relationship Type="http://schemas.openxmlformats.org/officeDocument/2006/relationships/image" Target="/ppt/media/image13.bin" Id="Raa146e30350d4454" /><Relationship Type="http://schemas.openxmlformats.org/officeDocument/2006/relationships/tags" Target="/ppt/slides/tags/tag171.xml" Id="R307d3d931238457e" /><Relationship Type="http://schemas.openxmlformats.org/officeDocument/2006/relationships/notesSlide" Target="/ppt/notesSlides/notesSlide20.xml" Id="Rc121342241464452" /><Relationship Type="http://schemas.openxmlformats.org/officeDocument/2006/relationships/slideLayout" Target="/ppt/slideLayouts/slideLayout16.xml" Id="R0b91ffe6c3bf431b" /></Relationships>
</file>

<file path=ppt/slides/_rels/slide21.xml.rels>&#65279;<?xml version="1.0" encoding="utf-8"?><Relationships xmlns="http://schemas.openxmlformats.org/package/2006/relationships"><Relationship Type="http://schemas.openxmlformats.org/officeDocument/2006/relationships/tags" Target="/ppt/slides/tags/tag172.xml" Id="R0e6b1ab99f854ca7" /><Relationship Type="http://schemas.openxmlformats.org/officeDocument/2006/relationships/notesSlide" Target="/ppt/notesSlides/notesSlide21.xml" Id="Rec18b0f0f8624eea" /><Relationship Type="http://schemas.openxmlformats.org/officeDocument/2006/relationships/slideLayout" Target="/ppt/slideLayouts/slideLayout16.xml" Id="R9bb96ab687464406" /></Relationships>
</file>

<file path=ppt/slides/_rels/slide22.xml.rels>&#65279;<?xml version="1.0" encoding="utf-8"?><Relationships xmlns="http://schemas.openxmlformats.org/package/2006/relationships"><Relationship Type="http://schemas.openxmlformats.org/officeDocument/2006/relationships/tags" Target="/ppt/slides/tags/tag173.xml" Id="Ra2632a6f5ae84690" /><Relationship Type="http://schemas.openxmlformats.org/officeDocument/2006/relationships/notesSlide" Target="/ppt/notesSlides/notesSlide22.xml" Id="Rb3a8df5af5c04eac" /><Relationship Type="http://schemas.openxmlformats.org/officeDocument/2006/relationships/slideLayout" Target="/ppt/slideLayouts/slideLayout16.xml" Id="R7202085eb2334865" /></Relationships>
</file>

<file path=ppt/slides/_rels/slide23.xml.rels>&#65279;<?xml version="1.0" encoding="utf-8"?><Relationships xmlns="http://schemas.openxmlformats.org/package/2006/relationships"><Relationship Type="http://schemas.openxmlformats.org/officeDocument/2006/relationships/image" Target="/ppt/media/image13.bin" Id="R2e8d3feb3bf044b1" /><Relationship Type="http://schemas.openxmlformats.org/officeDocument/2006/relationships/tags" Target="/ppt/slides/tags/tag174.xml" Id="Rda4db2335d1b4a37" /><Relationship Type="http://schemas.openxmlformats.org/officeDocument/2006/relationships/notesSlide" Target="/ppt/notesSlides/notesSlide23.xml" Id="R0ab6f563a53d4890" /><Relationship Type="http://schemas.openxmlformats.org/officeDocument/2006/relationships/slideLayout" Target="/ppt/slideLayouts/slideLayout16.xml" Id="R1cbd0e81fba24c54" /></Relationships>
</file>

<file path=ppt/slides/_rels/slide24.xml.rels>&#65279;<?xml version="1.0" encoding="utf-8"?><Relationships xmlns="http://schemas.openxmlformats.org/package/2006/relationships"><Relationship Type="http://schemas.openxmlformats.org/officeDocument/2006/relationships/tags" Target="/ppt/slides/tags/tag175.xml" Id="Rcced1326948d4f0f" /><Relationship Type="http://schemas.openxmlformats.org/officeDocument/2006/relationships/notesSlide" Target="/ppt/notesSlides/notesSlide24.xml" Id="R6f684d9fff4b4915" /><Relationship Type="http://schemas.openxmlformats.org/officeDocument/2006/relationships/slideLayout" Target="/ppt/slideLayouts/slideLayout16.xml" Id="R72995016ebb2475e" /></Relationships>
</file>

<file path=ppt/slides/_rels/slide25.xml.rels>&#65279;<?xml version="1.0" encoding="utf-8"?><Relationships xmlns="http://schemas.openxmlformats.org/package/2006/relationships"><Relationship Type="http://schemas.openxmlformats.org/officeDocument/2006/relationships/image" Target="/ppt/media/image13.bin" Id="R629a37dfeb614591" /><Relationship Type="http://schemas.openxmlformats.org/officeDocument/2006/relationships/tags" Target="/ppt/slides/tags/tag176.xml" Id="Rbb5196a547cf4467" /><Relationship Type="http://schemas.openxmlformats.org/officeDocument/2006/relationships/notesSlide" Target="/ppt/notesSlides/notesSlide25.xml" Id="Rb5c936d74bfd4a8c" /><Relationship Type="http://schemas.openxmlformats.org/officeDocument/2006/relationships/slideLayout" Target="/ppt/slideLayouts/slideLayout16.xml" Id="R7d4ee4b5daaa4b26" /></Relationships>
</file>

<file path=ppt/slides/_rels/slide26.xml.rels>&#65279;<?xml version="1.0" encoding="utf-8"?><Relationships xmlns="http://schemas.openxmlformats.org/package/2006/relationships"><Relationship Type="http://schemas.openxmlformats.org/officeDocument/2006/relationships/image" Target="/ppt/media/image13.bin" Id="R39245ce5146f4b9f" /><Relationship Type="http://schemas.openxmlformats.org/officeDocument/2006/relationships/tags" Target="/ppt/slides/tags/tag177.xml" Id="R769854db9ac145c7" /><Relationship Type="http://schemas.openxmlformats.org/officeDocument/2006/relationships/notesSlide" Target="/ppt/notesSlides/notesSlide26.xml" Id="Raa83103340a743f1" /><Relationship Type="http://schemas.openxmlformats.org/officeDocument/2006/relationships/slideLayout" Target="/ppt/slideLayouts/slideLayout16.xml" Id="Rcb8b79bc26c441c1" /></Relationships>
</file>

<file path=ppt/slides/_rels/slide27.xml.rels>&#65279;<?xml version="1.0" encoding="utf-8"?><Relationships xmlns="http://schemas.openxmlformats.org/package/2006/relationships"><Relationship Type="http://schemas.openxmlformats.org/officeDocument/2006/relationships/tags" Target="/ppt/slides/tags/tag178.xml" Id="Rd07db9b225474dcb" /><Relationship Type="http://schemas.openxmlformats.org/officeDocument/2006/relationships/notesSlide" Target="/ppt/notesSlides/notesSlide27.xml" Id="R354204bc6f104ab5" /><Relationship Type="http://schemas.openxmlformats.org/officeDocument/2006/relationships/slideLayout" Target="/ppt/slideLayouts/slideLayout16.xml" Id="R2c4e8d81ce584e3a" /></Relationships>
</file>

<file path=ppt/slides/_rels/slide28.xml.rels>&#65279;<?xml version="1.0" encoding="utf-8"?><Relationships xmlns="http://schemas.openxmlformats.org/package/2006/relationships"><Relationship Type="http://schemas.openxmlformats.org/officeDocument/2006/relationships/image" Target="/ppt/media/image13.bin" Id="R1312e5b6bb2d4a45" /><Relationship Type="http://schemas.openxmlformats.org/officeDocument/2006/relationships/tags" Target="/ppt/slides/tags/tag179.xml" Id="R5f258e244a424ca2" /><Relationship Type="http://schemas.openxmlformats.org/officeDocument/2006/relationships/notesSlide" Target="/ppt/notesSlides/notesSlide28.xml" Id="Rfcb0e13f0e624d0d" /><Relationship Type="http://schemas.openxmlformats.org/officeDocument/2006/relationships/slideLayout" Target="/ppt/slideLayouts/slideLayout16.xml" Id="R5ec1f1aaa8ed4e77" /></Relationships>
</file>

<file path=ppt/slides/_rels/slide29.xml.rels>&#65279;<?xml version="1.0" encoding="utf-8"?><Relationships xmlns="http://schemas.openxmlformats.org/package/2006/relationships"><Relationship Type="http://schemas.openxmlformats.org/officeDocument/2006/relationships/image" Target="/ppt/media/image13.bin" Id="R9af16aa43faf454d" /><Relationship Type="http://schemas.openxmlformats.org/officeDocument/2006/relationships/tags" Target="/ppt/slides/tags/tag180.xml" Id="Rbe8cf82fc5864f23" /><Relationship Type="http://schemas.openxmlformats.org/officeDocument/2006/relationships/notesSlide" Target="/ppt/notesSlides/notesSlide29.xml" Id="R28ce1ae7198a44f2" /><Relationship Type="http://schemas.openxmlformats.org/officeDocument/2006/relationships/slideLayout" Target="/ppt/slideLayouts/slideLayout16.xml" Id="Re6fb066fbdd94aac" /></Relationships>
</file>

<file path=ppt/slides/_rels/slide3.xml.rels>&#65279;<?xml version="1.0" encoding="utf-8"?><Relationships xmlns="http://schemas.openxmlformats.org/package/2006/relationships"><Relationship Type="http://schemas.openxmlformats.org/officeDocument/2006/relationships/image" Target="/ppt/media/image7.bin" Id="R5dc05f0694b34a2d" /><Relationship Type="http://schemas.openxmlformats.org/officeDocument/2006/relationships/image" Target="/ppt/media/image8.bin" Id="Ra2d8bfc971ca436b" /><Relationship Type="http://schemas.openxmlformats.org/officeDocument/2006/relationships/tags" Target="/ppt/slides/tags/tag154.xml" Id="R83a7e005352b4a6e" /><Relationship Type="http://schemas.openxmlformats.org/officeDocument/2006/relationships/notesSlide" Target="/ppt/notesSlides/notesSlide3.xml" Id="R589c93049d394e7f" /><Relationship Type="http://schemas.openxmlformats.org/officeDocument/2006/relationships/slideLayout" Target="/ppt/slideLayouts/slideLayout16.xml" Id="R4994729a3b494b15" /></Relationships>
</file>

<file path=ppt/slides/_rels/slide30.xml.rels>&#65279;<?xml version="1.0" encoding="utf-8"?><Relationships xmlns="http://schemas.openxmlformats.org/package/2006/relationships"><Relationship Type="http://schemas.openxmlformats.org/officeDocument/2006/relationships/tags" Target="/ppt/slides/tags/tag181.xml" Id="R0787501c396a449a" /><Relationship Type="http://schemas.openxmlformats.org/officeDocument/2006/relationships/notesSlide" Target="/ppt/notesSlides/notesSlide30.xml" Id="Rf914d2fd1af94b7f" /><Relationship Type="http://schemas.openxmlformats.org/officeDocument/2006/relationships/slideLayout" Target="/ppt/slideLayouts/slideLayout16.xml" Id="R39f2c364cc124823" /></Relationships>
</file>

<file path=ppt/slides/_rels/slide31.xml.rels>&#65279;<?xml version="1.0" encoding="utf-8"?><Relationships xmlns="http://schemas.openxmlformats.org/package/2006/relationships"><Relationship Type="http://schemas.openxmlformats.org/officeDocument/2006/relationships/tags" Target="/ppt/slides/tags/tag182.xml" Id="Rb152c175d5b54de5" /><Relationship Type="http://schemas.openxmlformats.org/officeDocument/2006/relationships/notesSlide" Target="/ppt/notesSlides/notesSlide31.xml" Id="R8bf83a06b904441f" /><Relationship Type="http://schemas.openxmlformats.org/officeDocument/2006/relationships/slideLayout" Target="/ppt/slideLayouts/slideLayout16.xml" Id="R503d6ca2865f4304" /></Relationships>
</file>

<file path=ppt/slides/_rels/slide32.xml.rels>&#65279;<?xml version="1.0" encoding="utf-8"?><Relationships xmlns="http://schemas.openxmlformats.org/package/2006/relationships"><Relationship Type="http://schemas.openxmlformats.org/officeDocument/2006/relationships/tags" Target="/ppt/slides/tags/tag183.xml" Id="Rd722364ad7824f40" /><Relationship Type="http://schemas.openxmlformats.org/officeDocument/2006/relationships/notesSlide" Target="/ppt/notesSlides/notesSlide32.xml" Id="R49913f1458f94863" /><Relationship Type="http://schemas.openxmlformats.org/officeDocument/2006/relationships/slideLayout" Target="/ppt/slideLayouts/slideLayout16.xml" Id="Re66bdae22589445a" /></Relationships>
</file>

<file path=ppt/slides/_rels/slide33.xml.rels>&#65279;<?xml version="1.0" encoding="utf-8"?><Relationships xmlns="http://schemas.openxmlformats.org/package/2006/relationships"><Relationship Type="http://schemas.openxmlformats.org/officeDocument/2006/relationships/tags" Target="/ppt/slides/tags/tag184.xml" Id="Rf08cf856534f47f6" /><Relationship Type="http://schemas.openxmlformats.org/officeDocument/2006/relationships/notesSlide" Target="/ppt/notesSlides/notesSlide33.xml" Id="Ra556354007354beb" /><Relationship Type="http://schemas.openxmlformats.org/officeDocument/2006/relationships/slideLayout" Target="/ppt/slideLayouts/slideLayout4.xml" Id="R3cd473ad6a7e4f2a" /></Relationships>
</file>

<file path=ppt/slides/_rels/slide34.xml.rels>&#65279;<?xml version="1.0" encoding="utf-8"?><Relationships xmlns="http://schemas.openxmlformats.org/package/2006/relationships"><Relationship Type="http://schemas.openxmlformats.org/officeDocument/2006/relationships/tags" Target="/ppt/slides/tags/tag185.xml" Id="Rc94eeaaf305744ec" /><Relationship Type="http://schemas.openxmlformats.org/officeDocument/2006/relationships/notesSlide" Target="/ppt/notesSlides/notesSlide34.xml" Id="R2e782fbca4f746eb" /><Relationship Type="http://schemas.openxmlformats.org/officeDocument/2006/relationships/slideLayout" Target="/ppt/slideLayouts/slideLayout16.xml" Id="Rc956b3e2278b430e" /></Relationships>
</file>

<file path=ppt/slides/_rels/slide35.xml.rels>&#65279;<?xml version="1.0" encoding="utf-8"?><Relationships xmlns="http://schemas.openxmlformats.org/package/2006/relationships"><Relationship Type="http://schemas.openxmlformats.org/officeDocument/2006/relationships/hyperlink" Target="https://pptsupermarket.com/customizes" TargetMode="External" Id="R1595ffc0692343328945e5407d30eee4" /><Relationship Type="http://schemas.openxmlformats.org/officeDocument/2006/relationships/image" Target="/ppt/media/image14.bin" Id="Rf42fecb372344cfb" /><Relationship Type="http://schemas.openxmlformats.org/officeDocument/2006/relationships/image" Target="/ppt/media/image15.bin" Id="R4b3b7427f54242d3" /><Relationship Type="http://schemas.openxmlformats.org/officeDocument/2006/relationships/image" Target="/ppt/media/image16.bin" Id="Raccc7b113ff54033" /><Relationship Type="http://schemas.openxmlformats.org/officeDocument/2006/relationships/customXml" Target="/ppt/customXML/item.xml" Id="R6a8b8f6e63554543" /><Relationship Type="http://schemas.openxmlformats.org/officeDocument/2006/relationships/customXml" Target="/ppt/customXML/item2.xml" Id="Ra9c7841b056249ad" /><Relationship Type="http://schemas.openxmlformats.org/officeDocument/2006/relationships/slideLayout" Target="/ppt/slideLayouts/slideLayout11.xml" Id="R74afe848e30446e5" /></Relationships>
</file>

<file path=ppt/slides/_rels/slide36.xml.rels>&#65279;<?xml version="1.0" encoding="utf-8"?><Relationships xmlns="http://schemas.openxmlformats.org/package/2006/relationships"><Relationship Type="http://schemas.openxmlformats.org/officeDocument/2006/relationships/hyperlink" Target="https://www.pptsupermarket.com/" TargetMode="External" Id="R23fd8b2c9aff46fdb42fe0d4e4f0b79e" /><Relationship Type="http://schemas.openxmlformats.org/officeDocument/2006/relationships/image" Target="/ppt/media/image17.bin" Id="R3924de812804463d" /><Relationship Type="http://schemas.openxmlformats.org/officeDocument/2006/relationships/image" Target="/ppt/media/image18.bin" Id="Rf534e7663cb447b0" /><Relationship Type="http://schemas.openxmlformats.org/officeDocument/2006/relationships/image" Target="/ppt/media/image19.bin" Id="Ra0b5d63cd006436f" /><Relationship Type="http://schemas.openxmlformats.org/officeDocument/2006/relationships/image" Target="/ppt/media/image15.bin" Id="R9893457e0a4742b8" /><Relationship Type="http://schemas.openxmlformats.org/officeDocument/2006/relationships/image" Target="/ppt/media/image20.bin" Id="Rd454e1c8714441ef" /><Relationship Type="http://schemas.openxmlformats.org/officeDocument/2006/relationships/image" Target="/ppt/media/image21.bin" Id="R5fb343509fbe4d62" /><Relationship Type="http://schemas.openxmlformats.org/officeDocument/2006/relationships/image" Target="/ppt/media/image16.bin" Id="R0b3df7db384e4a26" /><Relationship Type="http://schemas.openxmlformats.org/officeDocument/2006/relationships/customXml" Target="/ppt/customXML/item3.xml" Id="R1d59bb24cc954c3d" /><Relationship Type="http://schemas.openxmlformats.org/officeDocument/2006/relationships/customXml" Target="/ppt/customXML/item4.xml" Id="R7d199c5b484048a4" /><Relationship Type="http://schemas.openxmlformats.org/officeDocument/2006/relationships/customXml" Target="/ppt/customXML/item5.xml" Id="R927bfb6dfc07412a" /><Relationship Type="http://schemas.openxmlformats.org/officeDocument/2006/relationships/slideLayout" Target="/ppt/slideLayouts/slideLayout11.xml" Id="R9e47fb79dc6a459c" /></Relationships>
</file>

<file path=ppt/slides/_rels/slide37.xml.rels>&#65279;<?xml version="1.0" encoding="utf-8"?><Relationships xmlns="http://schemas.openxmlformats.org/package/2006/relationships"><Relationship Type="http://schemas.openxmlformats.org/officeDocument/2006/relationships/image" Target="/ppt/media/image22.bin" Id="Rc144d033f9214c0c" /><Relationship Type="http://schemas.openxmlformats.org/officeDocument/2006/relationships/image" Target="/ppt/media/image23.bin" Id="R6bfd4b5d35f447b8" /><Relationship Type="http://schemas.openxmlformats.org/officeDocument/2006/relationships/image" Target="/ppt/media/image21.bin" Id="Rca50eb439a6642d1" /><Relationship Type="http://schemas.openxmlformats.org/officeDocument/2006/relationships/image" Target="/ppt/media/image24.bin" Id="R8b10ded82f944c2b" /><Relationship Type="http://schemas.openxmlformats.org/officeDocument/2006/relationships/customXml" Target="/ppt/customXML/item6.xml" Id="Rdb6718856ecc4f13" /><Relationship Type="http://schemas.openxmlformats.org/officeDocument/2006/relationships/customXml" Target="/ppt/customXML/item7.xml" Id="Ra54e3c3fef7744b7" /><Relationship Type="http://schemas.openxmlformats.org/officeDocument/2006/relationships/customXml" Target="/ppt/customXML/item8.xml" Id="Ra9e367073d16462c" /><Relationship Type="http://schemas.openxmlformats.org/officeDocument/2006/relationships/slideLayout" Target="/ppt/slideLayouts/slideLayout1.xml" Id="R0c3222621cc4435e" /></Relationships>
</file>

<file path=ppt/slides/_rels/slide38.xml.rels>&#65279;<?xml version="1.0" encoding="utf-8"?><Relationships xmlns="http://schemas.openxmlformats.org/package/2006/relationships"><Relationship Type="http://schemas.openxmlformats.org/officeDocument/2006/relationships/hyperlink" Target="https://www.100font.com/thread-118.htm" TargetMode="External" Id="Rcd8b3d75830c4f5da6451664901b1c03" /><Relationship Type="http://schemas.openxmlformats.org/officeDocument/2006/relationships/hyperlink" Target="https://storyset.com/" TargetMode="External" Id="R6e858af569384fe3b87dd51705933a25" /><Relationship Type="http://schemas.openxmlformats.org/officeDocument/2006/relationships/slideLayout" Target="/ppt/slideLayouts/slideLayout11.xml" Id="Reda12a40705048a6" /></Relationships>
</file>

<file path=ppt/slides/_rels/slide4.xml.rels>&#65279;<?xml version="1.0" encoding="utf-8"?><Relationships xmlns="http://schemas.openxmlformats.org/package/2006/relationships"><Relationship Type="http://schemas.openxmlformats.org/officeDocument/2006/relationships/tags" Target="/ppt/slides/tags/tag155.xml" Id="Rf69468ea161241f4" /><Relationship Type="http://schemas.openxmlformats.org/officeDocument/2006/relationships/notesSlide" Target="/ppt/notesSlides/notesSlide4.xml" Id="Ra1a24e2191624237" /><Relationship Type="http://schemas.openxmlformats.org/officeDocument/2006/relationships/slideLayout" Target="/ppt/slideLayouts/slideLayout16.xml" Id="R976199b753f64ac7" /></Relationships>
</file>

<file path=ppt/slides/_rels/slide5.xml.rels>&#65279;<?xml version="1.0" encoding="utf-8"?><Relationships xmlns="http://schemas.openxmlformats.org/package/2006/relationships"><Relationship Type="http://schemas.openxmlformats.org/officeDocument/2006/relationships/image" Target="/ppt/media/image5.bin" Id="R88a4d6d48e734187" /><Relationship Type="http://schemas.openxmlformats.org/officeDocument/2006/relationships/tags" Target="/ppt/slides/tags/tag156.xml" Id="Ref777963f5e44833" /><Relationship Type="http://schemas.openxmlformats.org/officeDocument/2006/relationships/notesSlide" Target="/ppt/notesSlides/notesSlide5.xml" Id="R6ec4ab1167c849c4" /><Relationship Type="http://schemas.openxmlformats.org/officeDocument/2006/relationships/slideLayout" Target="/ppt/slideLayouts/slideLayout16.xml" Id="Rc840b35446d240bf" /></Relationships>
</file>

<file path=ppt/slides/_rels/slide6.xml.rels>&#65279;<?xml version="1.0" encoding="utf-8"?><Relationships xmlns="http://schemas.openxmlformats.org/package/2006/relationships"><Relationship Type="http://schemas.openxmlformats.org/officeDocument/2006/relationships/tags" Target="/ppt/slides/tags/tag157.xml" Id="Rbf689a1bfbdb4ad2" /><Relationship Type="http://schemas.openxmlformats.org/officeDocument/2006/relationships/notesSlide" Target="/ppt/notesSlides/notesSlide6.xml" Id="R082f3591ca1d4f91" /><Relationship Type="http://schemas.openxmlformats.org/officeDocument/2006/relationships/slideLayout" Target="/ppt/slideLayouts/slideLayout16.xml" Id="R861ef73d242b48e9" /></Relationships>
</file>

<file path=ppt/slides/_rels/slide7.xml.rels>&#65279;<?xml version="1.0" encoding="utf-8"?><Relationships xmlns="http://schemas.openxmlformats.org/package/2006/relationships"><Relationship Type="http://schemas.openxmlformats.org/officeDocument/2006/relationships/tags" Target="/ppt/slides/tags/tag158.xml" Id="R6f9ea68835b84542" /><Relationship Type="http://schemas.openxmlformats.org/officeDocument/2006/relationships/notesSlide" Target="/ppt/notesSlides/notesSlide7.xml" Id="R756fb25afba1476b" /><Relationship Type="http://schemas.openxmlformats.org/officeDocument/2006/relationships/slideLayout" Target="/ppt/slideLayouts/slideLayout16.xml" Id="R386eba4b55514272" /></Relationships>
</file>

<file path=ppt/slides/_rels/slide8.xml.rels>&#65279;<?xml version="1.0" encoding="utf-8"?><Relationships xmlns="http://schemas.openxmlformats.org/package/2006/relationships"><Relationship Type="http://schemas.openxmlformats.org/officeDocument/2006/relationships/tags" Target="/ppt/slides/tags/tag159.xml" Id="R04132f7cc6bf469b" /><Relationship Type="http://schemas.openxmlformats.org/officeDocument/2006/relationships/notesSlide" Target="/ppt/notesSlides/notesSlide8.xml" Id="R7b4249e473fc4bc1" /><Relationship Type="http://schemas.openxmlformats.org/officeDocument/2006/relationships/slideLayout" Target="/ppt/slideLayouts/slideLayout16.xml" Id="Rece9d511c4b34735" /></Relationships>
</file>

<file path=ppt/slides/_rels/slide9.xml.rels>&#65279;<?xml version="1.0" encoding="utf-8"?><Relationships xmlns="http://schemas.openxmlformats.org/package/2006/relationships"><Relationship Type="http://schemas.openxmlformats.org/officeDocument/2006/relationships/tags" Target="/ppt/slides/tags/tag160.xml" Id="Rff9b24692c4d43ef" /><Relationship Type="http://schemas.openxmlformats.org/officeDocument/2006/relationships/notesSlide" Target="/ppt/notesSlides/notesSlide9.xml" Id="R9a1fc66f13094922" /><Relationship Type="http://schemas.openxmlformats.org/officeDocument/2006/relationships/slideLayout" Target="/ppt/slideLayouts/slideLayout16.xml" Id="R11e1ecf54bd94139" /></Relationships>
</file>

<file path=ppt/slides/slide1.xml><?xml version="1.0" encoding="utf-8"?>
<p:sld xmlns:a14="http://schemas.microsoft.com/office/drawing/2010/main"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6" name="图片 5"/>
          <p:cNvPicPr/>
          <p:nvPr>
            <p:custDataLst>
              <p:tags r:id="R6a42b6a0ab334cc7"/>
            </p:custDataLst>
          </p:nvPr>
        </p:nvPicPr>
        <p:blipFill>
          <a:blip r:embed="R96f0f37cf4d9499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5" y="0"/>
            <a:ext cx="12192000" cy="6858000"/>
          </a:xfrm>
          <a:prstGeom prst="rect">
            <a:avLst/>
          </a:prstGeom>
        </p:spPr>
      </p:pic>
      <p:sp>
        <p:nvSpPr>
          <p:cNvPr id="2" name="矩形 1"/>
          <p:cNvSpPr/>
          <p:nvPr>
            <p:custDataLst>
              <p:tags r:id="R46a24eb4688848ec"/>
            </p:custDataLst>
          </p:nvPr>
        </p:nvSpPr>
        <p:spPr>
          <a:xfrm>
            <a:off x="2142242" y="1536141"/>
            <a:ext cx="9436780" cy="2718340"/>
          </a:xfrm>
          <a:prstGeom prst="rect">
            <a:avLst/>
          </a:prstGeom>
          <a:solidFill>
            <a:schemeClr val="bg2"/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edd0d28b07344314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dk1">
                    <a:tint val="75000"/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760FBDFE-C587-4B4C-A407-44438C67B59E}" type="datetimeFigureOut">
              <a:rPr lang="zh-CN" altLang="en-US"/>
              <a:t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a20ae471fa024ca4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endParaRPr lang="zh-CN" altLang="en-US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ac144fdf0b244292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lt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49AE70B2-8BF9-45C0-BB95-33D1B9D3A854}" type="slidenum">
              <a:rPr lang="zh-CN" altLang="en-US"/>
              <a:t>1</a:t>
            </a:fld>
            <a:endParaRPr lang="zh-CN" altLang="en-US"/>
          </a:p>
        </p:txBody>
      </p:sp>
      <p:sp>
        <p:nvSpPr>
          <p:cNvPr id="5" name="椭圆 4"/>
          <p:cNvSpPr/>
          <p:nvPr/>
        </p:nvSpPr>
        <p:spPr>
          <a:xfrm>
            <a:off x="3233630" y="1719965"/>
            <a:ext cx="2567663" cy="2567663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3282572" y="1533028"/>
            <a:ext cx="2393577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8000" b="1" spc="1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断</a:t>
            </a:r>
            <a:endParaRPr lang="zh-CN" altLang="en-US" sz="18000" b="1" spc="10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6072643" y="1507628"/>
            <a:ext cx="2567663" cy="2862322"/>
            <a:chOff x="5590113" y="2150478"/>
            <a:chExt cx="2567663" cy="2862322"/>
          </a:xfrm>
        </p:grpSpPr>
        <p:sp>
          <p:nvSpPr>
            <p:cNvPr id="7" name="椭圆 6"/>
            <p:cNvSpPr/>
            <p:nvPr/>
          </p:nvSpPr>
          <p:spPr>
            <a:xfrm>
              <a:off x="5590113" y="2329160"/>
              <a:ext cx="2567663" cy="2567663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ea typeface="微软雅黑" panose="020b0503020204020204" pitchFamily="34" charset="-122"/>
              </a:endParaRPr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5615218" y="2150478"/>
              <a:ext cx="2393577" cy="28623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8000" b="1" spc="10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舍</a:t>
              </a: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8919909" y="1573715"/>
            <a:ext cx="2567663" cy="2861310"/>
            <a:chOff x="9491371" y="2313614"/>
            <a:chExt cx="2567663" cy="2861310"/>
          </a:xfrm>
        </p:grpSpPr>
        <p:sp>
          <p:nvSpPr>
            <p:cNvPr id="9" name="椭圆 8"/>
            <p:cNvSpPr/>
            <p:nvPr/>
          </p:nvSpPr>
          <p:spPr>
            <a:xfrm>
              <a:off x="9491371" y="2426209"/>
              <a:ext cx="2567663" cy="2567663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ea typeface="微软雅黑" panose="020b0503020204020204" pitchFamily="34" charset="-122"/>
              </a:endParaRPr>
            </a:p>
          </p:txBody>
        </p:sp>
        <p:sp>
          <p:nvSpPr>
            <p:cNvPr id="10" name="文本框 9"/>
            <p:cNvSpPr txBox="1"/>
            <p:nvPr/>
          </p:nvSpPr>
          <p:spPr>
            <a:xfrm>
              <a:off x="9612021" y="2313614"/>
              <a:ext cx="2326640" cy="28613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8000" b="1" spc="10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离</a:t>
              </a:r>
              <a:endParaRPr lang="zh-CN" altLang="en-US" sz="18000" b="1" spc="1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5" name="文本框 14"/>
          <p:cNvSpPr txBox="1"/>
          <p:nvPr/>
        </p:nvSpPr>
        <p:spPr>
          <a:xfrm>
            <a:off x="6850380" y="4795520"/>
            <a:ext cx="4460240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>
                <a:latin typeface="方正北魏楷书简体" panose="03000509000000000000" pitchFamily="65" charset="-122"/>
                <a:ea typeface="方正北魏楷书简体" panose="03000509000000000000" pitchFamily="65" charset="-122"/>
              </a:rPr>
              <a:t>[</a:t>
            </a:r>
            <a:r>
              <a:rPr lang="zh-CN" altLang="en-US" sz="2400">
                <a:latin typeface="方正北魏楷书简体" panose="03000509000000000000" pitchFamily="65" charset="-122"/>
                <a:ea typeface="方正北魏楷书简体" panose="03000509000000000000" pitchFamily="65" charset="-122"/>
              </a:rPr>
              <a:t>日</a:t>
            </a:r>
            <a:r>
              <a:rPr lang="en-US" altLang="zh-CN" sz="2400">
                <a:latin typeface="方正北魏楷书简体" panose="03000509000000000000" pitchFamily="65" charset="-122"/>
                <a:ea typeface="方正北魏楷书简体" panose="03000509000000000000" pitchFamily="65" charset="-122"/>
              </a:rPr>
              <a:t>] </a:t>
            </a:r>
            <a:r>
              <a:rPr lang="zh-CN" altLang="en-US" sz="2400">
                <a:latin typeface="方正北魏楷书简体" panose="03000509000000000000" pitchFamily="65" charset="-122"/>
                <a:ea typeface="方正北魏楷书简体" panose="03000509000000000000" pitchFamily="65" charset="-122"/>
              </a:rPr>
              <a:t>山下</a:t>
            </a:r>
            <a:r>
              <a:rPr lang="zh-CN" altLang="en-US" sz="2400">
                <a:latin typeface="方正北魏楷书简体" panose="03000509000000000000" pitchFamily="65" charset="-122"/>
                <a:ea typeface="方正北魏楷书简体" panose="03000509000000000000" pitchFamily="65" charset="-122"/>
              </a:rPr>
              <a:t>英</a:t>
            </a:r>
            <a:r>
              <a:rPr lang="zh-CN" altLang="en-US" sz="2400">
                <a:latin typeface="方正北魏楷书简体" panose="03000509000000000000" pitchFamily="65" charset="-122"/>
                <a:ea typeface="方正北魏楷书简体" panose="03000509000000000000" pitchFamily="65" charset="-122"/>
              </a:rPr>
              <a:t>子 著</a:t>
            </a:r>
            <a:endParaRPr lang="en-US" altLang="zh-CN" sz="2400">
              <a:latin typeface="方正北魏楷书简体" panose="03000509000000000000" pitchFamily="65" charset="-122"/>
              <a:ea typeface="方正北魏楷书简体" panose="03000509000000000000" pitchFamily="65" charset="-122"/>
            </a:endParaRPr>
          </a:p>
          <a:p>
            <a:r>
              <a:rPr lang="en-US" altLang="zh-CN" sz="2400">
                <a:latin typeface="方正北魏楷书简体" panose="03000509000000000000" pitchFamily="65" charset="-122"/>
                <a:ea typeface="方正北魏楷书简体" panose="03000509000000000000" pitchFamily="65" charset="-122"/>
              </a:rPr>
              <a:t> </a:t>
            </a:r>
            <a:r>
              <a:rPr lang="en-US" altLang="zh-CN" sz="2400">
                <a:latin typeface="方正北魏楷书简体" panose="03000509000000000000" pitchFamily="65" charset="-122"/>
                <a:ea typeface="方正北魏楷书简体" panose="03000509000000000000" pitchFamily="65" charset="-122"/>
              </a:rPr>
              <a:t>       </a:t>
            </a:r>
            <a:r>
              <a:rPr lang="zh-CN" altLang="en-US" sz="2400">
                <a:latin typeface="方正北魏楷书简体" panose="03000509000000000000" pitchFamily="65" charset="-122"/>
                <a:ea typeface="方正北魏楷书简体" panose="03000509000000000000" pitchFamily="65" charset="-122"/>
              </a:rPr>
              <a:t>   吴   倩 译</a:t>
            </a:r>
            <a:endParaRPr lang="en-US" altLang="zh-CN" sz="2400">
              <a:latin typeface="方正北魏楷书简体" panose="03000509000000000000" pitchFamily="65" charset="-122"/>
              <a:ea typeface="方正北魏楷书简体" panose="03000509000000000000" pitchFamily="65" charset="-122"/>
            </a:endParaRPr>
          </a:p>
        </p:txBody>
      </p:sp>
      <p:pic>
        <p:nvPicPr>
          <p:cNvPr id="50" name="图片 49"/>
          <p:cNvPicPr>
            <a:picLocks noChangeAspect="1"/>
          </p:cNvPicPr>
          <p:nvPr/>
        </p:nvPicPr>
        <p:blipFill>
          <a:blip r:embed="Rab023732d5d14d0c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176" t="9765" r="21286" b="10039"/>
          <a:stretch>
            <a:fillRect/>
          </a:stretch>
        </p:blipFill>
        <p:spPr>
          <a:xfrm rot="20340000">
            <a:off x="870585" y="1905000"/>
            <a:ext cx="1614170" cy="2250440"/>
          </a:xfrm>
          <a:prstGeom prst="rect">
            <a:avLst/>
          </a:prstGeom>
        </p:spPr>
      </p:pic>
    </p:spTree>
    <p:custDataLst>
      <p:tags r:id="R535f5d5e03f647fc"/>
    </p:custDataLst>
  </p:cSld>
  <p:clrMapOvr>
    <a:masterClrMapping/>
  </p:clrMapOvr>
  <p:transition/>
  <p:timing/>
</p:sld>
</file>

<file path=ppt/slides/slide10.xml><?xml version="1.0" encoding="utf-8"?>
<p:sld xmlns:a14="http://schemas.microsoft.com/office/drawing/2010/main"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4" name="圆角矩形 3"/>
          <p:cNvSpPr/>
          <p:nvPr/>
        </p:nvSpPr>
        <p:spPr>
          <a:xfrm>
            <a:off x="551815" y="472440"/>
            <a:ext cx="11165205" cy="591185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椭圆 6"/>
          <p:cNvSpPr/>
          <p:nvPr/>
        </p:nvSpPr>
        <p:spPr>
          <a:xfrm>
            <a:off x="5927167" y="1453328"/>
            <a:ext cx="2763004" cy="2763004"/>
          </a:xfrm>
          <a:prstGeom prst="ellipse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6" name="椭圆 55"/>
          <p:cNvSpPr/>
          <p:nvPr/>
        </p:nvSpPr>
        <p:spPr>
          <a:xfrm>
            <a:off x="4999352" y="2471088"/>
            <a:ext cx="1538468" cy="1538468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5" name="椭圆 54"/>
          <p:cNvSpPr/>
          <p:nvPr/>
        </p:nvSpPr>
        <p:spPr>
          <a:xfrm>
            <a:off x="8077739" y="2471088"/>
            <a:ext cx="1538468" cy="1538468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椭圆 7"/>
          <p:cNvSpPr/>
          <p:nvPr/>
        </p:nvSpPr>
        <p:spPr>
          <a:xfrm>
            <a:off x="6539435" y="769465"/>
            <a:ext cx="1538468" cy="1538468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文本框 10"/>
          <p:cNvSpPr txBox="1"/>
          <p:nvPr/>
        </p:nvSpPr>
        <p:spPr>
          <a:xfrm>
            <a:off x="1362173" y="-236793"/>
            <a:ext cx="232082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5400">
                <a:solidFill>
                  <a:schemeClr val="bg1"/>
                </a:solidFill>
                <a:latin typeface="Broadway" panose="04040905080b02020502" pitchFamily="82" charset="0"/>
                <a:ea typeface="微软雅黑" panose="020b0503020204020204" pitchFamily="34" charset="-122"/>
              </a:rPr>
              <a:t>what</a:t>
            </a:r>
            <a:endParaRPr lang="zh-CN" altLang="en-US" sz="5400">
              <a:solidFill>
                <a:schemeClr val="bg1"/>
              </a:solidFill>
              <a:latin typeface="Broadway" panose="04040905080b02020502" pitchFamily="82" charset="0"/>
              <a:ea typeface="微软雅黑" panose="020b0503020204020204" pitchFamily="34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" y="1775012"/>
            <a:ext cx="1308100" cy="597291"/>
          </a:xfrm>
          <a:prstGeom prst="rect">
            <a:avLst/>
          </a:prstGeom>
          <a:solidFill>
            <a:schemeClr val="tx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0" y="3041586"/>
            <a:ext cx="1308099" cy="597291"/>
          </a:xfrm>
          <a:prstGeom prst="rect">
            <a:avLst/>
          </a:prstGeom>
          <a:solidFill>
            <a:schemeClr val="tx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0" y="4360384"/>
            <a:ext cx="1905213" cy="597291"/>
          </a:xfrm>
          <a:prstGeom prst="rect">
            <a:avLst/>
          </a:prstGeom>
          <a:solidFill>
            <a:srgbClr val="C60F1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0" y="1858414"/>
            <a:ext cx="1381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>
                <a:solidFill>
                  <a:schemeClr val="bg1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1</a:t>
            </a:r>
            <a:r>
              <a:rPr lang="zh-CN" altLang="en-US" sz="2400">
                <a:solidFill>
                  <a:schemeClr val="bg1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、定义</a:t>
            </a:r>
          </a:p>
        </p:txBody>
      </p:sp>
      <p:sp>
        <p:nvSpPr>
          <p:cNvPr id="16" name="文本框 15"/>
          <p:cNvSpPr txBox="1"/>
          <p:nvPr/>
        </p:nvSpPr>
        <p:spPr>
          <a:xfrm>
            <a:off x="-1" y="3155565"/>
            <a:ext cx="16583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>
                <a:solidFill>
                  <a:schemeClr val="bg1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2</a:t>
            </a:r>
            <a:r>
              <a:rPr lang="zh-CN" altLang="en-US" sz="2400">
                <a:solidFill>
                  <a:schemeClr val="bg1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、机制</a:t>
            </a:r>
          </a:p>
        </p:txBody>
      </p:sp>
      <p:sp>
        <p:nvSpPr>
          <p:cNvPr id="17" name="文本框 16"/>
          <p:cNvSpPr txBox="1"/>
          <p:nvPr/>
        </p:nvSpPr>
        <p:spPr>
          <a:xfrm>
            <a:off x="654049" y="4428196"/>
            <a:ext cx="165831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>
                <a:solidFill>
                  <a:schemeClr val="bg1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3</a:t>
            </a:r>
            <a:r>
              <a:rPr lang="zh-CN" altLang="en-US" sz="2400">
                <a:solidFill>
                  <a:schemeClr val="bg1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、目标</a:t>
            </a:r>
          </a:p>
        </p:txBody>
      </p:sp>
      <p:sp>
        <p:nvSpPr>
          <p:cNvPr id="22" name="文本框 21"/>
          <p:cNvSpPr txBox="1"/>
          <p:nvPr/>
        </p:nvSpPr>
        <p:spPr>
          <a:xfrm>
            <a:off x="4571585" y="4779630"/>
            <a:ext cx="541309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断舍离的目标，就是让</a:t>
            </a:r>
            <a:r>
              <a:rPr lang="zh-CN" altLang="en-US" sz="200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整个空间的</a:t>
            </a:r>
            <a:r>
              <a:rPr lang="zh-CN" altLang="en-US" sz="200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物品都能各得其所。</a:t>
            </a:r>
          </a:p>
          <a:p>
            <a:pPr>
              <a:lnSpc>
                <a:spcPct val="120000"/>
              </a:lnSpc>
            </a:pPr>
            <a:endParaRPr lang="zh-CN" altLang="en-US" sz="20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3" name="组合 22"/>
          <p:cNvGrpSpPr/>
          <p:nvPr/>
        </p:nvGrpSpPr>
        <p:grpSpPr>
          <a:xfrm>
            <a:off x="3672890" y="4340817"/>
            <a:ext cx="482600" cy="636421"/>
            <a:chOff x="3672890" y="4340817"/>
            <a:chExt cx="482600" cy="636421"/>
          </a:xfrm>
        </p:grpSpPr>
        <p:sp>
          <p:nvSpPr>
            <p:cNvPr id="24" name="矩形 23"/>
            <p:cNvSpPr/>
            <p:nvPr/>
          </p:nvSpPr>
          <p:spPr>
            <a:xfrm>
              <a:off x="3672890" y="4382433"/>
              <a:ext cx="482600" cy="82322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椭圆 24"/>
            <p:cNvSpPr/>
            <p:nvPr/>
          </p:nvSpPr>
          <p:spPr>
            <a:xfrm>
              <a:off x="3811481" y="4340817"/>
              <a:ext cx="205417" cy="89145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26" name="组合 25"/>
            <p:cNvGrpSpPr/>
            <p:nvPr/>
          </p:nvGrpSpPr>
          <p:grpSpPr>
            <a:xfrm>
              <a:off x="3697107" y="4512347"/>
              <a:ext cx="434166" cy="464891"/>
              <a:chOff x="3327816" y="4868863"/>
              <a:chExt cx="779489" cy="836612"/>
            </a:xfrm>
          </p:grpSpPr>
          <p:sp>
            <p:nvSpPr>
              <p:cNvPr id="30" name="圆角矩形 29"/>
              <p:cNvSpPr/>
              <p:nvPr/>
            </p:nvSpPr>
            <p:spPr>
              <a:xfrm>
                <a:off x="3327816" y="4868863"/>
                <a:ext cx="779489" cy="836612"/>
              </a:xfrm>
              <a:prstGeom prst="round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1" name="矩形 30"/>
              <p:cNvSpPr/>
              <p:nvPr/>
            </p:nvSpPr>
            <p:spPr>
              <a:xfrm>
                <a:off x="3327816" y="4868863"/>
                <a:ext cx="779489" cy="132966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7" name="圆角矩形 26"/>
            <p:cNvSpPr/>
            <p:nvPr/>
          </p:nvSpPr>
          <p:spPr>
            <a:xfrm>
              <a:off x="3783175" y="4594669"/>
              <a:ext cx="45719" cy="331721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" name="圆角矩形 27"/>
            <p:cNvSpPr/>
            <p:nvPr/>
          </p:nvSpPr>
          <p:spPr>
            <a:xfrm>
              <a:off x="3900473" y="4594668"/>
              <a:ext cx="45719" cy="331722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9" name="圆角矩形 28"/>
            <p:cNvSpPr/>
            <p:nvPr/>
          </p:nvSpPr>
          <p:spPr>
            <a:xfrm>
              <a:off x="4014848" y="4595786"/>
              <a:ext cx="45719" cy="330604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cxnSp>
        <p:nvCxnSpPr>
          <p:cNvPr id="32" name="直接连接符 31"/>
          <p:cNvCxnSpPr/>
          <p:nvPr/>
        </p:nvCxnSpPr>
        <p:spPr>
          <a:xfrm>
            <a:off x="4632724" y="4663897"/>
            <a:ext cx="6136329" cy="0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组合 1"/>
          <p:cNvGrpSpPr/>
          <p:nvPr/>
        </p:nvGrpSpPr>
        <p:grpSpPr>
          <a:xfrm>
            <a:off x="5327918" y="2615784"/>
            <a:ext cx="1051895" cy="1056697"/>
            <a:chOff x="4873326" y="2265581"/>
            <a:chExt cx="426251" cy="428197"/>
          </a:xfrm>
        </p:grpSpPr>
        <p:sp>
          <p:nvSpPr>
            <p:cNvPr id="33" name="Freeform 563"/>
            <p:cNvSpPr/>
            <p:nvPr/>
          </p:nvSpPr>
          <p:spPr bwMode="auto">
            <a:xfrm>
              <a:off x="4873326" y="2265581"/>
              <a:ext cx="426251" cy="428196"/>
            </a:xfrm>
            <a:custGeom>
              <a:gdLst>
                <a:gd name="T0" fmla="*/ 6 w 39"/>
                <a:gd name="T1" fmla="*/ 0 h 39"/>
                <a:gd name="T2" fmla="*/ 33 w 39"/>
                <a:gd name="T3" fmla="*/ 0 h 39"/>
                <a:gd name="T4" fmla="*/ 39 w 39"/>
                <a:gd name="T5" fmla="*/ 6 h 39"/>
                <a:gd name="T6" fmla="*/ 39 w 39"/>
                <a:gd name="T7" fmla="*/ 33 h 39"/>
                <a:gd name="T8" fmla="*/ 33 w 39"/>
                <a:gd name="T9" fmla="*/ 39 h 39"/>
                <a:gd name="T10" fmla="*/ 6 w 39"/>
                <a:gd name="T11" fmla="*/ 39 h 39"/>
                <a:gd name="T12" fmla="*/ 0 w 39"/>
                <a:gd name="T13" fmla="*/ 33 h 39"/>
                <a:gd name="T14" fmla="*/ 0 w 39"/>
                <a:gd name="T15" fmla="*/ 6 h 39"/>
                <a:gd name="T16" fmla="*/ 6 w 39"/>
                <a:gd name="T17" fmla="*/ 0 h 39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" h="39">
                  <a:moveTo>
                    <a:pt x="6" y="0"/>
                  </a:moveTo>
                  <a:cubicBezTo>
                    <a:pt x="33" y="0"/>
                    <a:pt x="33" y="0"/>
                    <a:pt x="33" y="0"/>
                  </a:cubicBezTo>
                  <a:cubicBezTo>
                    <a:pt x="37" y="0"/>
                    <a:pt x="39" y="3"/>
                    <a:pt x="39" y="6"/>
                  </a:cubicBezTo>
                  <a:cubicBezTo>
                    <a:pt x="39" y="33"/>
                    <a:pt x="39" y="33"/>
                    <a:pt x="39" y="33"/>
                  </a:cubicBezTo>
                  <a:cubicBezTo>
                    <a:pt x="39" y="36"/>
                    <a:pt x="37" y="39"/>
                    <a:pt x="33" y="39"/>
                  </a:cubicBezTo>
                  <a:cubicBezTo>
                    <a:pt x="6" y="39"/>
                    <a:pt x="6" y="39"/>
                    <a:pt x="6" y="39"/>
                  </a:cubicBezTo>
                  <a:cubicBezTo>
                    <a:pt x="3" y="39"/>
                    <a:pt x="0" y="36"/>
                    <a:pt x="0" y="33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" name="Freeform 564"/>
            <p:cNvSpPr/>
            <p:nvPr/>
          </p:nvSpPr>
          <p:spPr bwMode="auto">
            <a:xfrm>
              <a:off x="4949232" y="2320079"/>
              <a:ext cx="350342" cy="373699"/>
            </a:xfrm>
            <a:custGeom>
              <a:gdLst>
                <a:gd name="T0" fmla="*/ 32 w 32"/>
                <a:gd name="T1" fmla="*/ 7 h 34"/>
                <a:gd name="T2" fmla="*/ 32 w 32"/>
                <a:gd name="T3" fmla="*/ 28 h 34"/>
                <a:gd name="T4" fmla="*/ 26 w 32"/>
                <a:gd name="T5" fmla="*/ 34 h 34"/>
                <a:gd name="T6" fmla="*/ 5 w 32"/>
                <a:gd name="T7" fmla="*/ 34 h 34"/>
                <a:gd name="T8" fmla="*/ 0 w 32"/>
                <a:gd name="T9" fmla="*/ 29 h 34"/>
                <a:gd name="T10" fmla="*/ 0 w 32"/>
                <a:gd name="T11" fmla="*/ 5 h 34"/>
                <a:gd name="T12" fmla="*/ 7 w 32"/>
                <a:gd name="T13" fmla="*/ 0 h 34"/>
                <a:gd name="T14" fmla="*/ 9 w 32"/>
                <a:gd name="T15" fmla="*/ 2 h 34"/>
                <a:gd name="T16" fmla="*/ 16 w 32"/>
                <a:gd name="T17" fmla="*/ 0 h 34"/>
                <a:gd name="T18" fmla="*/ 18 w 32"/>
                <a:gd name="T19" fmla="*/ 2 h 34"/>
                <a:gd name="T20" fmla="*/ 26 w 32"/>
                <a:gd name="T21" fmla="*/ 0 h 34"/>
                <a:gd name="T22" fmla="*/ 32 w 32"/>
                <a:gd name="T23" fmla="*/ 7 h 34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2" h="34">
                  <a:moveTo>
                    <a:pt x="32" y="7"/>
                  </a:moveTo>
                  <a:cubicBezTo>
                    <a:pt x="32" y="28"/>
                    <a:pt x="32" y="28"/>
                    <a:pt x="32" y="28"/>
                  </a:cubicBezTo>
                  <a:cubicBezTo>
                    <a:pt x="32" y="31"/>
                    <a:pt x="30" y="34"/>
                    <a:pt x="26" y="34"/>
                  </a:cubicBezTo>
                  <a:cubicBezTo>
                    <a:pt x="5" y="34"/>
                    <a:pt x="5" y="34"/>
                    <a:pt x="5" y="34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8" y="2"/>
                    <a:pt x="18" y="2"/>
                    <a:pt x="18" y="2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32" y="7"/>
                    <a:pt x="32" y="7"/>
                    <a:pt x="32" y="7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" name="Freeform 565"/>
            <p:cNvSpPr>
              <a:spLocks noEditPoints="1"/>
            </p:cNvSpPr>
            <p:nvPr/>
          </p:nvSpPr>
          <p:spPr bwMode="auto">
            <a:xfrm>
              <a:off x="4949232" y="2320079"/>
              <a:ext cx="284167" cy="328933"/>
            </a:xfrm>
            <a:custGeom>
              <a:gdLst>
                <a:gd name="T0" fmla="*/ 7 w 26"/>
                <a:gd name="T1" fmla="*/ 0 h 30"/>
                <a:gd name="T2" fmla="*/ 8 w 26"/>
                <a:gd name="T3" fmla="*/ 29 h 30"/>
                <a:gd name="T4" fmla="*/ 1 w 26"/>
                <a:gd name="T5" fmla="*/ 30 h 30"/>
                <a:gd name="T6" fmla="*/ 0 w 26"/>
                <a:gd name="T7" fmla="*/ 1 h 30"/>
                <a:gd name="T8" fmla="*/ 19 w 26"/>
                <a:gd name="T9" fmla="*/ 0 h 30"/>
                <a:gd name="T10" fmla="*/ 26 w 26"/>
                <a:gd name="T11" fmla="*/ 1 h 30"/>
                <a:gd name="T12" fmla="*/ 25 w 26"/>
                <a:gd name="T13" fmla="*/ 30 h 30"/>
                <a:gd name="T14" fmla="*/ 18 w 26"/>
                <a:gd name="T15" fmla="*/ 29 h 30"/>
                <a:gd name="T16" fmla="*/ 19 w 26"/>
                <a:gd name="T17" fmla="*/ 0 h 30"/>
                <a:gd name="T18" fmla="*/ 25 w 26"/>
                <a:gd name="T19" fmla="*/ 5 h 30"/>
                <a:gd name="T20" fmla="*/ 19 w 26"/>
                <a:gd name="T21" fmla="*/ 12 h 30"/>
                <a:gd name="T22" fmla="*/ 22 w 26"/>
                <a:gd name="T23" fmla="*/ 22 h 30"/>
                <a:gd name="T24" fmla="*/ 22 w 26"/>
                <a:gd name="T25" fmla="*/ 26 h 30"/>
                <a:gd name="T26" fmla="*/ 22 w 26"/>
                <a:gd name="T27" fmla="*/ 22 h 30"/>
                <a:gd name="T28" fmla="*/ 25 w 26"/>
                <a:gd name="T29" fmla="*/ 16 h 30"/>
                <a:gd name="T30" fmla="*/ 19 w 26"/>
                <a:gd name="T31" fmla="*/ 13 h 30"/>
                <a:gd name="T32" fmla="*/ 10 w 26"/>
                <a:gd name="T33" fmla="*/ 0 h 30"/>
                <a:gd name="T34" fmla="*/ 17 w 26"/>
                <a:gd name="T35" fmla="*/ 1 h 30"/>
                <a:gd name="T36" fmla="*/ 16 w 26"/>
                <a:gd name="T37" fmla="*/ 30 h 30"/>
                <a:gd name="T38" fmla="*/ 9 w 26"/>
                <a:gd name="T39" fmla="*/ 29 h 30"/>
                <a:gd name="T40" fmla="*/ 10 w 26"/>
                <a:gd name="T41" fmla="*/ 0 h 30"/>
                <a:gd name="T42" fmla="*/ 15 w 26"/>
                <a:gd name="T43" fmla="*/ 5 h 30"/>
                <a:gd name="T44" fmla="*/ 10 w 26"/>
                <a:gd name="T45" fmla="*/ 12 h 30"/>
                <a:gd name="T46" fmla="*/ 13 w 26"/>
                <a:gd name="T47" fmla="*/ 22 h 30"/>
                <a:gd name="T48" fmla="*/ 13 w 26"/>
                <a:gd name="T49" fmla="*/ 26 h 30"/>
                <a:gd name="T50" fmla="*/ 13 w 26"/>
                <a:gd name="T51" fmla="*/ 22 h 30"/>
                <a:gd name="T52" fmla="*/ 15 w 26"/>
                <a:gd name="T53" fmla="*/ 16 h 30"/>
                <a:gd name="T54" fmla="*/ 10 w 26"/>
                <a:gd name="T55" fmla="*/ 13 h 30"/>
                <a:gd name="T56" fmla="*/ 1 w 26"/>
                <a:gd name="T57" fmla="*/ 5 h 30"/>
                <a:gd name="T58" fmla="*/ 6 w 26"/>
                <a:gd name="T59" fmla="*/ 12 h 30"/>
                <a:gd name="T60" fmla="*/ 1 w 26"/>
                <a:gd name="T61" fmla="*/ 5 h 30"/>
                <a:gd name="T62" fmla="*/ 6 w 26"/>
                <a:gd name="T63" fmla="*/ 24 h 30"/>
                <a:gd name="T64" fmla="*/ 1 w 26"/>
                <a:gd name="T65" fmla="*/ 24 h 30"/>
                <a:gd name="T66" fmla="*/ 1 w 26"/>
                <a:gd name="T67" fmla="*/ 16 h 30"/>
                <a:gd name="T68" fmla="*/ 6 w 26"/>
                <a:gd name="T69" fmla="*/ 13 h 30"/>
                <a:gd name="T70" fmla="*/ 1 w 26"/>
                <a:gd name="T71" fmla="*/ 16 h 30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6" h="30">
                  <a:moveTo>
                    <a:pt x="1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8" y="0"/>
                    <a:pt x="8" y="1"/>
                  </a:cubicBezTo>
                  <a:cubicBezTo>
                    <a:pt x="8" y="29"/>
                    <a:pt x="8" y="29"/>
                    <a:pt x="8" y="29"/>
                  </a:cubicBezTo>
                  <a:cubicBezTo>
                    <a:pt x="8" y="29"/>
                    <a:pt x="7" y="30"/>
                    <a:pt x="7" y="30"/>
                  </a:cubicBezTo>
                  <a:cubicBezTo>
                    <a:pt x="1" y="30"/>
                    <a:pt x="1" y="30"/>
                    <a:pt x="1" y="30"/>
                  </a:cubicBezTo>
                  <a:cubicBezTo>
                    <a:pt x="0" y="30"/>
                    <a:pt x="0" y="29"/>
                    <a:pt x="0" y="29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1" y="0"/>
                  </a:cubicBezTo>
                  <a:close/>
                  <a:moveTo>
                    <a:pt x="19" y="0"/>
                  </a:moveTo>
                  <a:cubicBezTo>
                    <a:pt x="25" y="0"/>
                    <a:pt x="25" y="0"/>
                    <a:pt x="25" y="0"/>
                  </a:cubicBezTo>
                  <a:cubicBezTo>
                    <a:pt x="25" y="0"/>
                    <a:pt x="26" y="0"/>
                    <a:pt x="26" y="1"/>
                  </a:cubicBezTo>
                  <a:cubicBezTo>
                    <a:pt x="26" y="29"/>
                    <a:pt x="26" y="29"/>
                    <a:pt x="26" y="29"/>
                  </a:cubicBezTo>
                  <a:cubicBezTo>
                    <a:pt x="26" y="29"/>
                    <a:pt x="25" y="30"/>
                    <a:pt x="25" y="30"/>
                  </a:cubicBezTo>
                  <a:cubicBezTo>
                    <a:pt x="19" y="30"/>
                    <a:pt x="19" y="30"/>
                    <a:pt x="19" y="30"/>
                  </a:cubicBezTo>
                  <a:cubicBezTo>
                    <a:pt x="19" y="30"/>
                    <a:pt x="18" y="29"/>
                    <a:pt x="18" y="29"/>
                  </a:cubicBezTo>
                  <a:cubicBezTo>
                    <a:pt x="18" y="1"/>
                    <a:pt x="18" y="1"/>
                    <a:pt x="18" y="1"/>
                  </a:cubicBezTo>
                  <a:cubicBezTo>
                    <a:pt x="18" y="0"/>
                    <a:pt x="19" y="0"/>
                    <a:pt x="19" y="0"/>
                  </a:cubicBezTo>
                  <a:close/>
                  <a:moveTo>
                    <a:pt x="19" y="5"/>
                  </a:moveTo>
                  <a:cubicBezTo>
                    <a:pt x="25" y="5"/>
                    <a:pt x="25" y="5"/>
                    <a:pt x="25" y="5"/>
                  </a:cubicBezTo>
                  <a:cubicBezTo>
                    <a:pt x="25" y="12"/>
                    <a:pt x="25" y="12"/>
                    <a:pt x="25" y="12"/>
                  </a:cubicBezTo>
                  <a:cubicBezTo>
                    <a:pt x="19" y="12"/>
                    <a:pt x="19" y="12"/>
                    <a:pt x="19" y="12"/>
                  </a:cubicBezTo>
                  <a:cubicBezTo>
                    <a:pt x="19" y="5"/>
                    <a:pt x="19" y="5"/>
                    <a:pt x="19" y="5"/>
                  </a:cubicBezTo>
                  <a:close/>
                  <a:moveTo>
                    <a:pt x="22" y="22"/>
                  </a:moveTo>
                  <a:cubicBezTo>
                    <a:pt x="23" y="22"/>
                    <a:pt x="24" y="23"/>
                    <a:pt x="24" y="24"/>
                  </a:cubicBezTo>
                  <a:cubicBezTo>
                    <a:pt x="24" y="25"/>
                    <a:pt x="23" y="26"/>
                    <a:pt x="22" y="26"/>
                  </a:cubicBezTo>
                  <a:cubicBezTo>
                    <a:pt x="21" y="26"/>
                    <a:pt x="20" y="25"/>
                    <a:pt x="20" y="24"/>
                  </a:cubicBezTo>
                  <a:cubicBezTo>
                    <a:pt x="20" y="23"/>
                    <a:pt x="21" y="22"/>
                    <a:pt x="22" y="22"/>
                  </a:cubicBezTo>
                  <a:close/>
                  <a:moveTo>
                    <a:pt x="19" y="16"/>
                  </a:moveTo>
                  <a:cubicBezTo>
                    <a:pt x="25" y="16"/>
                    <a:pt x="25" y="16"/>
                    <a:pt x="25" y="16"/>
                  </a:cubicBezTo>
                  <a:cubicBezTo>
                    <a:pt x="25" y="13"/>
                    <a:pt x="25" y="13"/>
                    <a:pt x="25" y="13"/>
                  </a:cubicBezTo>
                  <a:cubicBezTo>
                    <a:pt x="19" y="13"/>
                    <a:pt x="19" y="13"/>
                    <a:pt x="19" y="13"/>
                  </a:cubicBezTo>
                  <a:cubicBezTo>
                    <a:pt x="19" y="16"/>
                    <a:pt x="19" y="16"/>
                    <a:pt x="19" y="16"/>
                  </a:cubicBezTo>
                  <a:close/>
                  <a:moveTo>
                    <a:pt x="10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16" y="0"/>
                    <a:pt x="17" y="0"/>
                    <a:pt x="17" y="1"/>
                  </a:cubicBezTo>
                  <a:cubicBezTo>
                    <a:pt x="17" y="29"/>
                    <a:pt x="17" y="29"/>
                    <a:pt x="17" y="29"/>
                  </a:cubicBezTo>
                  <a:cubicBezTo>
                    <a:pt x="17" y="29"/>
                    <a:pt x="16" y="30"/>
                    <a:pt x="16" y="30"/>
                  </a:cubicBezTo>
                  <a:cubicBezTo>
                    <a:pt x="10" y="30"/>
                    <a:pt x="10" y="30"/>
                    <a:pt x="10" y="30"/>
                  </a:cubicBezTo>
                  <a:cubicBezTo>
                    <a:pt x="9" y="30"/>
                    <a:pt x="9" y="29"/>
                    <a:pt x="9" y="29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9" y="0"/>
                    <a:pt x="9" y="0"/>
                    <a:pt x="10" y="0"/>
                  </a:cubicBezTo>
                  <a:close/>
                  <a:moveTo>
                    <a:pt x="10" y="5"/>
                  </a:moveTo>
                  <a:cubicBezTo>
                    <a:pt x="15" y="5"/>
                    <a:pt x="15" y="5"/>
                    <a:pt x="15" y="5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10" y="12"/>
                    <a:pt x="10" y="12"/>
                    <a:pt x="10" y="12"/>
                  </a:cubicBezTo>
                  <a:cubicBezTo>
                    <a:pt x="10" y="5"/>
                    <a:pt x="10" y="5"/>
                    <a:pt x="10" y="5"/>
                  </a:cubicBezTo>
                  <a:close/>
                  <a:moveTo>
                    <a:pt x="13" y="22"/>
                  </a:moveTo>
                  <a:cubicBezTo>
                    <a:pt x="14" y="22"/>
                    <a:pt x="15" y="23"/>
                    <a:pt x="15" y="24"/>
                  </a:cubicBezTo>
                  <a:cubicBezTo>
                    <a:pt x="15" y="25"/>
                    <a:pt x="14" y="26"/>
                    <a:pt x="13" y="26"/>
                  </a:cubicBezTo>
                  <a:cubicBezTo>
                    <a:pt x="12" y="26"/>
                    <a:pt x="11" y="25"/>
                    <a:pt x="11" y="24"/>
                  </a:cubicBezTo>
                  <a:cubicBezTo>
                    <a:pt x="11" y="23"/>
                    <a:pt x="12" y="22"/>
                    <a:pt x="13" y="22"/>
                  </a:cubicBezTo>
                  <a:close/>
                  <a:moveTo>
                    <a:pt x="10" y="16"/>
                  </a:moveTo>
                  <a:cubicBezTo>
                    <a:pt x="15" y="16"/>
                    <a:pt x="15" y="16"/>
                    <a:pt x="15" y="16"/>
                  </a:cubicBezTo>
                  <a:cubicBezTo>
                    <a:pt x="15" y="13"/>
                    <a:pt x="15" y="13"/>
                    <a:pt x="15" y="13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10" y="16"/>
                    <a:pt x="10" y="16"/>
                    <a:pt x="10" y="16"/>
                  </a:cubicBezTo>
                  <a:close/>
                  <a:moveTo>
                    <a:pt x="1" y="5"/>
                  </a:moveTo>
                  <a:cubicBezTo>
                    <a:pt x="6" y="5"/>
                    <a:pt x="6" y="5"/>
                    <a:pt x="6" y="5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1" y="5"/>
                    <a:pt x="1" y="5"/>
                    <a:pt x="1" y="5"/>
                  </a:cubicBezTo>
                  <a:close/>
                  <a:moveTo>
                    <a:pt x="4" y="22"/>
                  </a:moveTo>
                  <a:cubicBezTo>
                    <a:pt x="5" y="22"/>
                    <a:pt x="6" y="23"/>
                    <a:pt x="6" y="24"/>
                  </a:cubicBezTo>
                  <a:cubicBezTo>
                    <a:pt x="6" y="25"/>
                    <a:pt x="5" y="26"/>
                    <a:pt x="4" y="26"/>
                  </a:cubicBezTo>
                  <a:cubicBezTo>
                    <a:pt x="2" y="26"/>
                    <a:pt x="1" y="25"/>
                    <a:pt x="1" y="24"/>
                  </a:cubicBezTo>
                  <a:cubicBezTo>
                    <a:pt x="1" y="23"/>
                    <a:pt x="2" y="22"/>
                    <a:pt x="4" y="22"/>
                  </a:cubicBezTo>
                  <a:close/>
                  <a:moveTo>
                    <a:pt x="1" y="16"/>
                  </a:moveTo>
                  <a:cubicBezTo>
                    <a:pt x="6" y="16"/>
                    <a:pt x="6" y="16"/>
                    <a:pt x="6" y="16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1" y="13"/>
                    <a:pt x="1" y="13"/>
                    <a:pt x="1" y="13"/>
                  </a:cubicBezTo>
                  <a:cubicBezTo>
                    <a:pt x="1" y="16"/>
                    <a:pt x="1" y="16"/>
                    <a:pt x="1" y="1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8164291" y="2615782"/>
            <a:ext cx="1051760" cy="1056697"/>
            <a:chOff x="7133529" y="2507706"/>
            <a:chExt cx="414572" cy="416518"/>
          </a:xfrm>
        </p:grpSpPr>
        <p:sp>
          <p:nvSpPr>
            <p:cNvPr id="36" name="Freeform 530"/>
            <p:cNvSpPr/>
            <p:nvPr/>
          </p:nvSpPr>
          <p:spPr bwMode="auto">
            <a:xfrm>
              <a:off x="7133529" y="2507706"/>
              <a:ext cx="414572" cy="416518"/>
            </a:xfrm>
            <a:custGeom>
              <a:gdLst>
                <a:gd name="T0" fmla="*/ 6 w 38"/>
                <a:gd name="T1" fmla="*/ 0 h 38"/>
                <a:gd name="T2" fmla="*/ 32 w 38"/>
                <a:gd name="T3" fmla="*/ 0 h 38"/>
                <a:gd name="T4" fmla="*/ 38 w 38"/>
                <a:gd name="T5" fmla="*/ 6 h 38"/>
                <a:gd name="T6" fmla="*/ 38 w 38"/>
                <a:gd name="T7" fmla="*/ 33 h 38"/>
                <a:gd name="T8" fmla="*/ 32 w 38"/>
                <a:gd name="T9" fmla="*/ 38 h 38"/>
                <a:gd name="T10" fmla="*/ 6 w 38"/>
                <a:gd name="T11" fmla="*/ 38 h 38"/>
                <a:gd name="T12" fmla="*/ 0 w 38"/>
                <a:gd name="T13" fmla="*/ 33 h 38"/>
                <a:gd name="T14" fmla="*/ 0 w 38"/>
                <a:gd name="T15" fmla="*/ 6 h 38"/>
                <a:gd name="T16" fmla="*/ 6 w 38"/>
                <a:gd name="T17" fmla="*/ 0 h 38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6" y="0"/>
                  </a:moveTo>
                  <a:cubicBezTo>
                    <a:pt x="32" y="0"/>
                    <a:pt x="32" y="0"/>
                    <a:pt x="32" y="0"/>
                  </a:cubicBezTo>
                  <a:cubicBezTo>
                    <a:pt x="35" y="0"/>
                    <a:pt x="38" y="3"/>
                    <a:pt x="38" y="6"/>
                  </a:cubicBezTo>
                  <a:cubicBezTo>
                    <a:pt x="38" y="33"/>
                    <a:pt x="38" y="33"/>
                    <a:pt x="38" y="33"/>
                  </a:cubicBezTo>
                  <a:cubicBezTo>
                    <a:pt x="38" y="36"/>
                    <a:pt x="35" y="38"/>
                    <a:pt x="32" y="38"/>
                  </a:cubicBezTo>
                  <a:cubicBezTo>
                    <a:pt x="6" y="38"/>
                    <a:pt x="6" y="38"/>
                    <a:pt x="6" y="38"/>
                  </a:cubicBezTo>
                  <a:cubicBezTo>
                    <a:pt x="2" y="38"/>
                    <a:pt x="0" y="36"/>
                    <a:pt x="0" y="33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2" y="0"/>
                    <a:pt x="6" y="0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" name="Freeform 531"/>
            <p:cNvSpPr/>
            <p:nvPr/>
          </p:nvSpPr>
          <p:spPr bwMode="auto">
            <a:xfrm>
              <a:off x="7176348" y="2606969"/>
              <a:ext cx="371753" cy="317255"/>
            </a:xfrm>
            <a:custGeom>
              <a:gdLst>
                <a:gd name="T0" fmla="*/ 34 w 34"/>
                <a:gd name="T1" fmla="*/ 10 h 29"/>
                <a:gd name="T2" fmla="*/ 34 w 34"/>
                <a:gd name="T3" fmla="*/ 24 h 29"/>
                <a:gd name="T4" fmla="*/ 28 w 34"/>
                <a:gd name="T5" fmla="*/ 29 h 29"/>
                <a:gd name="T6" fmla="*/ 10 w 34"/>
                <a:gd name="T7" fmla="*/ 29 h 29"/>
                <a:gd name="T8" fmla="*/ 2 w 34"/>
                <a:gd name="T9" fmla="*/ 21 h 29"/>
                <a:gd name="T10" fmla="*/ 2 w 34"/>
                <a:gd name="T11" fmla="*/ 21 h 29"/>
                <a:gd name="T12" fmla="*/ 0 w 34"/>
                <a:gd name="T13" fmla="*/ 4 h 29"/>
                <a:gd name="T14" fmla="*/ 10 w 34"/>
                <a:gd name="T15" fmla="*/ 0 h 29"/>
                <a:gd name="T16" fmla="*/ 12 w 34"/>
                <a:gd name="T17" fmla="*/ 2 h 29"/>
                <a:gd name="T18" fmla="*/ 25 w 34"/>
                <a:gd name="T19" fmla="*/ 2 h 29"/>
                <a:gd name="T20" fmla="*/ 29 w 34"/>
                <a:gd name="T21" fmla="*/ 6 h 29"/>
                <a:gd name="T22" fmla="*/ 30 w 34"/>
                <a:gd name="T23" fmla="*/ 6 h 29"/>
                <a:gd name="T24" fmla="*/ 34 w 34"/>
                <a:gd name="T25" fmla="*/ 10 h 29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4" h="28">
                  <a:moveTo>
                    <a:pt x="34" y="10"/>
                  </a:moveTo>
                  <a:cubicBezTo>
                    <a:pt x="34" y="24"/>
                    <a:pt x="34" y="24"/>
                    <a:pt x="34" y="24"/>
                  </a:cubicBezTo>
                  <a:cubicBezTo>
                    <a:pt x="34" y="27"/>
                    <a:pt x="31" y="29"/>
                    <a:pt x="28" y="29"/>
                  </a:cubicBezTo>
                  <a:cubicBezTo>
                    <a:pt x="10" y="29"/>
                    <a:pt x="10" y="29"/>
                    <a:pt x="10" y="29"/>
                  </a:cubicBezTo>
                  <a:cubicBezTo>
                    <a:pt x="2" y="21"/>
                    <a:pt x="2" y="21"/>
                    <a:pt x="2" y="21"/>
                  </a:cubicBezTo>
                  <a:cubicBezTo>
                    <a:pt x="2" y="21"/>
                    <a:pt x="2" y="21"/>
                    <a:pt x="2" y="21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9" y="6"/>
                    <a:pt x="29" y="6"/>
                    <a:pt x="29" y="6"/>
                  </a:cubicBezTo>
                  <a:cubicBezTo>
                    <a:pt x="30" y="6"/>
                    <a:pt x="30" y="6"/>
                    <a:pt x="30" y="6"/>
                  </a:cubicBezTo>
                  <a:cubicBezTo>
                    <a:pt x="34" y="10"/>
                    <a:pt x="34" y="10"/>
                    <a:pt x="34" y="10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" name="Freeform 532"/>
            <p:cNvSpPr>
              <a:spLocks noEditPoints="1"/>
            </p:cNvSpPr>
            <p:nvPr/>
          </p:nvSpPr>
          <p:spPr bwMode="auto">
            <a:xfrm>
              <a:off x="7166616" y="2595291"/>
              <a:ext cx="338664" cy="253025"/>
            </a:xfrm>
            <a:custGeom>
              <a:gdLst>
                <a:gd name="T0" fmla="*/ 5 w 31"/>
                <a:gd name="T1" fmla="*/ 23 h 23"/>
                <a:gd name="T2" fmla="*/ 27 w 31"/>
                <a:gd name="T3" fmla="*/ 23 h 23"/>
                <a:gd name="T4" fmla="*/ 29 w 31"/>
                <a:gd name="T5" fmla="*/ 22 h 23"/>
                <a:gd name="T6" fmla="*/ 31 w 31"/>
                <a:gd name="T7" fmla="*/ 7 h 23"/>
                <a:gd name="T8" fmla="*/ 30 w 31"/>
                <a:gd name="T9" fmla="*/ 6 h 23"/>
                <a:gd name="T10" fmla="*/ 27 w 31"/>
                <a:gd name="T11" fmla="*/ 6 h 23"/>
                <a:gd name="T12" fmla="*/ 27 w 31"/>
                <a:gd name="T13" fmla="*/ 6 h 23"/>
                <a:gd name="T14" fmla="*/ 26 w 31"/>
                <a:gd name="T15" fmla="*/ 4 h 23"/>
                <a:gd name="T16" fmla="*/ 25 w 31"/>
                <a:gd name="T17" fmla="*/ 3 h 23"/>
                <a:gd name="T18" fmla="*/ 15 w 31"/>
                <a:gd name="T19" fmla="*/ 3 h 23"/>
                <a:gd name="T20" fmla="*/ 11 w 31"/>
                <a:gd name="T21" fmla="*/ 1 h 23"/>
                <a:gd name="T22" fmla="*/ 8 w 31"/>
                <a:gd name="T23" fmla="*/ 0 h 23"/>
                <a:gd name="T24" fmla="*/ 3 w 31"/>
                <a:gd name="T25" fmla="*/ 0 h 23"/>
                <a:gd name="T26" fmla="*/ 1 w 31"/>
                <a:gd name="T27" fmla="*/ 2 h 23"/>
                <a:gd name="T28" fmla="*/ 1 w 31"/>
                <a:gd name="T29" fmla="*/ 7 h 23"/>
                <a:gd name="T30" fmla="*/ 3 w 31"/>
                <a:gd name="T31" fmla="*/ 22 h 23"/>
                <a:gd name="T32" fmla="*/ 5 w 31"/>
                <a:gd name="T33" fmla="*/ 23 h 23"/>
                <a:gd name="T34" fmla="*/ 3 w 31"/>
                <a:gd name="T35" fmla="*/ 17 h 23"/>
                <a:gd name="T36" fmla="*/ 2 w 31"/>
                <a:gd name="T37" fmla="*/ 6 h 23"/>
                <a:gd name="T38" fmla="*/ 3 w 31"/>
                <a:gd name="T39" fmla="*/ 5 h 23"/>
                <a:gd name="T40" fmla="*/ 24 w 31"/>
                <a:gd name="T41" fmla="*/ 5 h 23"/>
                <a:gd name="T42" fmla="*/ 26 w 31"/>
                <a:gd name="T43" fmla="*/ 6 h 23"/>
                <a:gd name="T44" fmla="*/ 25 w 31"/>
                <a:gd name="T45" fmla="*/ 6 h 23"/>
                <a:gd name="T46" fmla="*/ 7 w 31"/>
                <a:gd name="T47" fmla="*/ 6 h 23"/>
                <a:gd name="T48" fmla="*/ 5 w 31"/>
                <a:gd name="T49" fmla="*/ 8 h 23"/>
                <a:gd name="T50" fmla="*/ 4 w 31"/>
                <a:gd name="T51" fmla="*/ 17 h 23"/>
                <a:gd name="T52" fmla="*/ 3 w 31"/>
                <a:gd name="T53" fmla="*/ 17 h 23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1" h="23">
                  <a:moveTo>
                    <a:pt x="5" y="23"/>
                  </a:moveTo>
                  <a:cubicBezTo>
                    <a:pt x="12" y="23"/>
                    <a:pt x="20" y="23"/>
                    <a:pt x="27" y="23"/>
                  </a:cubicBezTo>
                  <a:cubicBezTo>
                    <a:pt x="28" y="23"/>
                    <a:pt x="29" y="22"/>
                    <a:pt x="29" y="22"/>
                  </a:cubicBezTo>
                  <a:cubicBezTo>
                    <a:pt x="30" y="16"/>
                    <a:pt x="30" y="13"/>
                    <a:pt x="31" y="7"/>
                  </a:cubicBezTo>
                  <a:cubicBezTo>
                    <a:pt x="31" y="7"/>
                    <a:pt x="31" y="6"/>
                    <a:pt x="30" y="6"/>
                  </a:cubicBezTo>
                  <a:cubicBezTo>
                    <a:pt x="29" y="6"/>
                    <a:pt x="28" y="6"/>
                    <a:pt x="27" y="6"/>
                  </a:cubicBezTo>
                  <a:cubicBezTo>
                    <a:pt x="27" y="6"/>
                    <a:pt x="27" y="6"/>
                    <a:pt x="27" y="6"/>
                  </a:cubicBezTo>
                  <a:cubicBezTo>
                    <a:pt x="26" y="4"/>
                    <a:pt x="26" y="4"/>
                    <a:pt x="26" y="4"/>
                  </a:cubicBezTo>
                  <a:cubicBezTo>
                    <a:pt x="26" y="3"/>
                    <a:pt x="26" y="3"/>
                    <a:pt x="25" y="3"/>
                  </a:cubicBezTo>
                  <a:cubicBezTo>
                    <a:pt x="22" y="3"/>
                    <a:pt x="18" y="3"/>
                    <a:pt x="15" y="3"/>
                  </a:cubicBezTo>
                  <a:cubicBezTo>
                    <a:pt x="13" y="3"/>
                    <a:pt x="12" y="3"/>
                    <a:pt x="11" y="1"/>
                  </a:cubicBezTo>
                  <a:cubicBezTo>
                    <a:pt x="10" y="0"/>
                    <a:pt x="10" y="0"/>
                    <a:pt x="8" y="0"/>
                  </a:cubicBezTo>
                  <a:cubicBezTo>
                    <a:pt x="7" y="0"/>
                    <a:pt x="5" y="0"/>
                    <a:pt x="3" y="0"/>
                  </a:cubicBezTo>
                  <a:cubicBezTo>
                    <a:pt x="2" y="0"/>
                    <a:pt x="1" y="0"/>
                    <a:pt x="1" y="2"/>
                  </a:cubicBezTo>
                  <a:cubicBezTo>
                    <a:pt x="0" y="3"/>
                    <a:pt x="0" y="4"/>
                    <a:pt x="1" y="7"/>
                  </a:cubicBezTo>
                  <a:cubicBezTo>
                    <a:pt x="1" y="11"/>
                    <a:pt x="2" y="17"/>
                    <a:pt x="3" y="22"/>
                  </a:cubicBezTo>
                  <a:cubicBezTo>
                    <a:pt x="3" y="22"/>
                    <a:pt x="3" y="23"/>
                    <a:pt x="5" y="23"/>
                  </a:cubicBezTo>
                  <a:close/>
                  <a:moveTo>
                    <a:pt x="3" y="17"/>
                  </a:moveTo>
                  <a:cubicBezTo>
                    <a:pt x="3" y="13"/>
                    <a:pt x="2" y="10"/>
                    <a:pt x="2" y="6"/>
                  </a:cubicBezTo>
                  <a:cubicBezTo>
                    <a:pt x="1" y="5"/>
                    <a:pt x="2" y="5"/>
                    <a:pt x="3" y="5"/>
                  </a:cubicBezTo>
                  <a:cubicBezTo>
                    <a:pt x="6" y="5"/>
                    <a:pt x="19" y="5"/>
                    <a:pt x="24" y="5"/>
                  </a:cubicBezTo>
                  <a:cubicBezTo>
                    <a:pt x="25" y="5"/>
                    <a:pt x="26" y="5"/>
                    <a:pt x="26" y="6"/>
                  </a:cubicBezTo>
                  <a:cubicBezTo>
                    <a:pt x="26" y="6"/>
                    <a:pt x="26" y="6"/>
                    <a:pt x="25" y="6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6" y="6"/>
                    <a:pt x="5" y="7"/>
                    <a:pt x="5" y="8"/>
                  </a:cubicBezTo>
                  <a:cubicBezTo>
                    <a:pt x="5" y="11"/>
                    <a:pt x="4" y="14"/>
                    <a:pt x="4" y="17"/>
                  </a:cubicBezTo>
                  <a:cubicBezTo>
                    <a:pt x="4" y="18"/>
                    <a:pt x="3" y="18"/>
                    <a:pt x="3" y="1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107" name="组合 106"/>
          <p:cNvGrpSpPr/>
          <p:nvPr/>
        </p:nvGrpSpPr>
        <p:grpSpPr>
          <a:xfrm>
            <a:off x="6782790" y="924981"/>
            <a:ext cx="1051757" cy="1056694"/>
            <a:chOff x="8321095" y="2711975"/>
            <a:chExt cx="1051757" cy="1056694"/>
          </a:xfrm>
        </p:grpSpPr>
        <p:sp>
          <p:nvSpPr>
            <p:cNvPr id="53" name="Freeform 530"/>
            <p:cNvSpPr/>
            <p:nvPr/>
          </p:nvSpPr>
          <p:spPr bwMode="auto">
            <a:xfrm>
              <a:off x="8321095" y="2711975"/>
              <a:ext cx="1051757" cy="1056694"/>
            </a:xfrm>
            <a:custGeom>
              <a:gdLst>
                <a:gd name="T0" fmla="*/ 6 w 38"/>
                <a:gd name="T1" fmla="*/ 0 h 38"/>
                <a:gd name="T2" fmla="*/ 32 w 38"/>
                <a:gd name="T3" fmla="*/ 0 h 38"/>
                <a:gd name="T4" fmla="*/ 38 w 38"/>
                <a:gd name="T5" fmla="*/ 6 h 38"/>
                <a:gd name="T6" fmla="*/ 38 w 38"/>
                <a:gd name="T7" fmla="*/ 33 h 38"/>
                <a:gd name="T8" fmla="*/ 32 w 38"/>
                <a:gd name="T9" fmla="*/ 38 h 38"/>
                <a:gd name="T10" fmla="*/ 6 w 38"/>
                <a:gd name="T11" fmla="*/ 38 h 38"/>
                <a:gd name="T12" fmla="*/ 0 w 38"/>
                <a:gd name="T13" fmla="*/ 33 h 38"/>
                <a:gd name="T14" fmla="*/ 0 w 38"/>
                <a:gd name="T15" fmla="*/ 6 h 38"/>
                <a:gd name="T16" fmla="*/ 6 w 38"/>
                <a:gd name="T17" fmla="*/ 0 h 38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6" y="0"/>
                  </a:moveTo>
                  <a:cubicBezTo>
                    <a:pt x="32" y="0"/>
                    <a:pt x="32" y="0"/>
                    <a:pt x="32" y="0"/>
                  </a:cubicBezTo>
                  <a:cubicBezTo>
                    <a:pt x="35" y="0"/>
                    <a:pt x="38" y="3"/>
                    <a:pt x="38" y="6"/>
                  </a:cubicBezTo>
                  <a:cubicBezTo>
                    <a:pt x="38" y="33"/>
                    <a:pt x="38" y="33"/>
                    <a:pt x="38" y="33"/>
                  </a:cubicBezTo>
                  <a:cubicBezTo>
                    <a:pt x="38" y="36"/>
                    <a:pt x="35" y="38"/>
                    <a:pt x="32" y="38"/>
                  </a:cubicBezTo>
                  <a:cubicBezTo>
                    <a:pt x="6" y="38"/>
                    <a:pt x="6" y="38"/>
                    <a:pt x="6" y="38"/>
                  </a:cubicBezTo>
                  <a:cubicBezTo>
                    <a:pt x="2" y="38"/>
                    <a:pt x="0" y="36"/>
                    <a:pt x="0" y="33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2" y="0"/>
                    <a:pt x="6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grpSp>
          <p:nvGrpSpPr>
            <p:cNvPr id="106" name="组合 105"/>
            <p:cNvGrpSpPr/>
            <p:nvPr/>
          </p:nvGrpSpPr>
          <p:grpSpPr>
            <a:xfrm>
              <a:off x="8563819" y="2840589"/>
              <a:ext cx="616287" cy="776641"/>
              <a:chOff x="2913213" y="2628065"/>
              <a:chExt cx="352925" cy="444754"/>
            </a:xfrm>
          </p:grpSpPr>
          <p:sp>
            <p:nvSpPr>
              <p:cNvPr id="57" name="Freeform 376"/>
              <p:cNvSpPr>
                <a:spLocks noEditPoints="1"/>
              </p:cNvSpPr>
              <p:nvPr/>
            </p:nvSpPr>
            <p:spPr bwMode="auto">
              <a:xfrm>
                <a:off x="2948883" y="2666032"/>
                <a:ext cx="317255" cy="406787"/>
              </a:xfrm>
              <a:custGeom>
                <a:gdLst>
                  <a:gd name="T0" fmla="*/ 19 w 29"/>
                  <a:gd name="T1" fmla="*/ 4 h 37"/>
                  <a:gd name="T2" fmla="*/ 19 w 29"/>
                  <a:gd name="T3" fmla="*/ 9 h 37"/>
                  <a:gd name="T4" fmla="*/ 25 w 29"/>
                  <a:gd name="T5" fmla="*/ 9 h 37"/>
                  <a:gd name="T6" fmla="*/ 19 w 29"/>
                  <a:gd name="T7" fmla="*/ 4 h 37"/>
                  <a:gd name="T8" fmla="*/ 4 w 29"/>
                  <a:gd name="T9" fmla="*/ 6 h 37"/>
                  <a:gd name="T10" fmla="*/ 4 w 29"/>
                  <a:gd name="T11" fmla="*/ 8 h 37"/>
                  <a:gd name="T12" fmla="*/ 15 w 29"/>
                  <a:gd name="T13" fmla="*/ 8 h 37"/>
                  <a:gd name="T14" fmla="*/ 15 w 29"/>
                  <a:gd name="T15" fmla="*/ 6 h 37"/>
                  <a:gd name="T16" fmla="*/ 4 w 29"/>
                  <a:gd name="T17" fmla="*/ 6 h 37"/>
                  <a:gd name="T18" fmla="*/ 4 w 29"/>
                  <a:gd name="T19" fmla="*/ 10 h 37"/>
                  <a:gd name="T20" fmla="*/ 4 w 29"/>
                  <a:gd name="T21" fmla="*/ 12 h 37"/>
                  <a:gd name="T22" fmla="*/ 15 w 29"/>
                  <a:gd name="T23" fmla="*/ 12 h 37"/>
                  <a:gd name="T24" fmla="*/ 15 w 29"/>
                  <a:gd name="T25" fmla="*/ 10 h 37"/>
                  <a:gd name="T26" fmla="*/ 4 w 29"/>
                  <a:gd name="T27" fmla="*/ 10 h 37"/>
                  <a:gd name="T28" fmla="*/ 4 w 29"/>
                  <a:gd name="T29" fmla="*/ 14 h 37"/>
                  <a:gd name="T30" fmla="*/ 4 w 29"/>
                  <a:gd name="T31" fmla="*/ 16 h 37"/>
                  <a:gd name="T32" fmla="*/ 24 w 29"/>
                  <a:gd name="T33" fmla="*/ 16 h 37"/>
                  <a:gd name="T34" fmla="*/ 24 w 29"/>
                  <a:gd name="T35" fmla="*/ 14 h 37"/>
                  <a:gd name="T36" fmla="*/ 4 w 29"/>
                  <a:gd name="T37" fmla="*/ 14 h 37"/>
                  <a:gd name="T38" fmla="*/ 4 w 29"/>
                  <a:gd name="T39" fmla="*/ 18 h 37"/>
                  <a:gd name="T40" fmla="*/ 4 w 29"/>
                  <a:gd name="T41" fmla="*/ 20 h 37"/>
                  <a:gd name="T42" fmla="*/ 24 w 29"/>
                  <a:gd name="T43" fmla="*/ 20 h 37"/>
                  <a:gd name="T44" fmla="*/ 24 w 29"/>
                  <a:gd name="T45" fmla="*/ 18 h 37"/>
                  <a:gd name="T46" fmla="*/ 4 w 29"/>
                  <a:gd name="T47" fmla="*/ 18 h 37"/>
                  <a:gd name="T48" fmla="*/ 28 w 29"/>
                  <a:gd name="T49" fmla="*/ 37 h 37"/>
                  <a:gd name="T50" fmla="*/ 1 w 29"/>
                  <a:gd name="T51" fmla="*/ 37 h 37"/>
                  <a:gd name="T52" fmla="*/ 0 w 29"/>
                  <a:gd name="T53" fmla="*/ 36 h 37"/>
                  <a:gd name="T54" fmla="*/ 0 w 29"/>
                  <a:gd name="T55" fmla="*/ 1 h 37"/>
                  <a:gd name="T56" fmla="*/ 1 w 29"/>
                  <a:gd name="T57" fmla="*/ 0 h 37"/>
                  <a:gd name="T58" fmla="*/ 16 w 29"/>
                  <a:gd name="T59" fmla="*/ 0 h 37"/>
                  <a:gd name="T60" fmla="*/ 20 w 29"/>
                  <a:gd name="T61" fmla="*/ 1 h 37"/>
                  <a:gd name="T62" fmla="*/ 28 w 29"/>
                  <a:gd name="T63" fmla="*/ 9 h 37"/>
                  <a:gd name="T64" fmla="*/ 29 w 29"/>
                  <a:gd name="T65" fmla="*/ 11 h 37"/>
                  <a:gd name="T66" fmla="*/ 29 w 29"/>
                  <a:gd name="T67" fmla="*/ 36 h 37"/>
                  <a:gd name="T68" fmla="*/ 28 w 29"/>
                  <a:gd name="T69" fmla="*/ 37 h 37"/>
                  <a:gd name="T70" fmla="*/ 4 w 29"/>
                  <a:gd name="T71" fmla="*/ 30 h 37"/>
                  <a:gd name="T72" fmla="*/ 4 w 29"/>
                  <a:gd name="T73" fmla="*/ 32 h 37"/>
                  <a:gd name="T74" fmla="*/ 24 w 29"/>
                  <a:gd name="T75" fmla="*/ 32 h 37"/>
                  <a:gd name="T76" fmla="*/ 24 w 29"/>
                  <a:gd name="T77" fmla="*/ 30 h 37"/>
                  <a:gd name="T78" fmla="*/ 4 w 29"/>
                  <a:gd name="T79" fmla="*/ 30 h 37"/>
                  <a:gd name="T80" fmla="*/ 4 w 29"/>
                  <a:gd name="T81" fmla="*/ 26 h 37"/>
                  <a:gd name="T82" fmla="*/ 4 w 29"/>
                  <a:gd name="T83" fmla="*/ 28 h 37"/>
                  <a:gd name="T84" fmla="*/ 24 w 29"/>
                  <a:gd name="T85" fmla="*/ 28 h 37"/>
                  <a:gd name="T86" fmla="*/ 24 w 29"/>
                  <a:gd name="T87" fmla="*/ 26 h 37"/>
                  <a:gd name="T88" fmla="*/ 4 w 29"/>
                  <a:gd name="T89" fmla="*/ 26 h 37"/>
                  <a:gd name="T90" fmla="*/ 4 w 29"/>
                  <a:gd name="T91" fmla="*/ 22 h 37"/>
                  <a:gd name="T92" fmla="*/ 4 w 29"/>
                  <a:gd name="T93" fmla="*/ 24 h 37"/>
                  <a:gd name="T94" fmla="*/ 24 w 29"/>
                  <a:gd name="T95" fmla="*/ 24 h 37"/>
                  <a:gd name="T96" fmla="*/ 24 w 29"/>
                  <a:gd name="T97" fmla="*/ 22 h 37"/>
                  <a:gd name="T98" fmla="*/ 4 w 29"/>
                  <a:gd name="T99" fmla="*/ 22 h 37"/>
                  <a:gd name="T100" fmla="*/ 2 w 29"/>
                  <a:gd name="T101" fmla="*/ 35 h 37"/>
                  <a:gd name="T102" fmla="*/ 27 w 29"/>
                  <a:gd name="T103" fmla="*/ 35 h 37"/>
                  <a:gd name="T104" fmla="*/ 27 w 29"/>
                  <a:gd name="T105" fmla="*/ 12 h 37"/>
                  <a:gd name="T106" fmla="*/ 18 w 29"/>
                  <a:gd name="T107" fmla="*/ 12 h 37"/>
                  <a:gd name="T108" fmla="*/ 17 w 29"/>
                  <a:gd name="T109" fmla="*/ 10 h 37"/>
                  <a:gd name="T110" fmla="*/ 17 w 29"/>
                  <a:gd name="T111" fmla="*/ 2 h 37"/>
                  <a:gd name="T112" fmla="*/ 2 w 29"/>
                  <a:gd name="T113" fmla="*/ 2 h 37"/>
                  <a:gd name="T114" fmla="*/ 2 w 29"/>
                  <a:gd name="T115" fmla="*/ 35 h 37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28" h="37">
                    <a:moveTo>
                      <a:pt x="19" y="4"/>
                    </a:moveTo>
                    <a:cubicBezTo>
                      <a:pt x="19" y="9"/>
                      <a:pt x="19" y="9"/>
                      <a:pt x="19" y="9"/>
                    </a:cubicBezTo>
                    <a:cubicBezTo>
                      <a:pt x="25" y="9"/>
                      <a:pt x="25" y="9"/>
                      <a:pt x="25" y="9"/>
                    </a:cubicBezTo>
                    <a:cubicBezTo>
                      <a:pt x="19" y="4"/>
                      <a:pt x="19" y="4"/>
                      <a:pt x="19" y="4"/>
                    </a:cubicBezTo>
                    <a:close/>
                    <a:moveTo>
                      <a:pt x="4" y="6"/>
                    </a:moveTo>
                    <a:cubicBezTo>
                      <a:pt x="4" y="8"/>
                      <a:pt x="4" y="8"/>
                      <a:pt x="4" y="8"/>
                    </a:cubicBezTo>
                    <a:cubicBezTo>
                      <a:pt x="15" y="8"/>
                      <a:pt x="15" y="8"/>
                      <a:pt x="15" y="8"/>
                    </a:cubicBezTo>
                    <a:cubicBezTo>
                      <a:pt x="15" y="6"/>
                      <a:pt x="15" y="6"/>
                      <a:pt x="15" y="6"/>
                    </a:cubicBezTo>
                    <a:cubicBezTo>
                      <a:pt x="4" y="6"/>
                      <a:pt x="4" y="6"/>
                      <a:pt x="4" y="6"/>
                    </a:cubicBezTo>
                    <a:close/>
                    <a:moveTo>
                      <a:pt x="4" y="10"/>
                    </a:moveTo>
                    <a:cubicBezTo>
                      <a:pt x="4" y="12"/>
                      <a:pt x="4" y="12"/>
                      <a:pt x="4" y="12"/>
                    </a:cubicBezTo>
                    <a:cubicBezTo>
                      <a:pt x="15" y="12"/>
                      <a:pt x="15" y="12"/>
                      <a:pt x="15" y="12"/>
                    </a:cubicBezTo>
                    <a:cubicBezTo>
                      <a:pt x="15" y="10"/>
                      <a:pt x="15" y="10"/>
                      <a:pt x="15" y="10"/>
                    </a:cubicBezTo>
                    <a:cubicBezTo>
                      <a:pt x="4" y="10"/>
                      <a:pt x="4" y="10"/>
                      <a:pt x="4" y="10"/>
                    </a:cubicBezTo>
                    <a:close/>
                    <a:moveTo>
                      <a:pt x="4" y="14"/>
                    </a:moveTo>
                    <a:cubicBezTo>
                      <a:pt x="4" y="16"/>
                      <a:pt x="4" y="16"/>
                      <a:pt x="4" y="16"/>
                    </a:cubicBezTo>
                    <a:cubicBezTo>
                      <a:pt x="24" y="16"/>
                      <a:pt x="24" y="16"/>
                      <a:pt x="24" y="16"/>
                    </a:cubicBezTo>
                    <a:cubicBezTo>
                      <a:pt x="24" y="14"/>
                      <a:pt x="24" y="14"/>
                      <a:pt x="24" y="14"/>
                    </a:cubicBezTo>
                    <a:cubicBezTo>
                      <a:pt x="4" y="14"/>
                      <a:pt x="4" y="14"/>
                      <a:pt x="4" y="14"/>
                    </a:cubicBezTo>
                    <a:close/>
                    <a:moveTo>
                      <a:pt x="4" y="18"/>
                    </a:moveTo>
                    <a:cubicBezTo>
                      <a:pt x="4" y="20"/>
                      <a:pt x="4" y="20"/>
                      <a:pt x="4" y="20"/>
                    </a:cubicBezTo>
                    <a:cubicBezTo>
                      <a:pt x="24" y="20"/>
                      <a:pt x="24" y="20"/>
                      <a:pt x="24" y="20"/>
                    </a:cubicBezTo>
                    <a:cubicBezTo>
                      <a:pt x="24" y="18"/>
                      <a:pt x="24" y="18"/>
                      <a:pt x="24" y="18"/>
                    </a:cubicBezTo>
                    <a:cubicBezTo>
                      <a:pt x="4" y="18"/>
                      <a:pt x="4" y="18"/>
                      <a:pt x="4" y="18"/>
                    </a:cubicBezTo>
                    <a:close/>
                    <a:moveTo>
                      <a:pt x="28" y="37"/>
                    </a:moveTo>
                    <a:cubicBezTo>
                      <a:pt x="1" y="37"/>
                      <a:pt x="1" y="37"/>
                      <a:pt x="1" y="37"/>
                    </a:cubicBezTo>
                    <a:cubicBezTo>
                      <a:pt x="0" y="37"/>
                      <a:pt x="0" y="37"/>
                      <a:pt x="0" y="36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0"/>
                      <a:pt x="1" y="0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18" y="0"/>
                      <a:pt x="19" y="0"/>
                      <a:pt x="20" y="1"/>
                    </a:cubicBezTo>
                    <a:cubicBezTo>
                      <a:pt x="28" y="9"/>
                      <a:pt x="28" y="9"/>
                      <a:pt x="28" y="9"/>
                    </a:cubicBezTo>
                    <a:cubicBezTo>
                      <a:pt x="28" y="10"/>
                      <a:pt x="29" y="10"/>
                      <a:pt x="29" y="11"/>
                    </a:cubicBezTo>
                    <a:cubicBezTo>
                      <a:pt x="29" y="36"/>
                      <a:pt x="29" y="36"/>
                      <a:pt x="29" y="36"/>
                    </a:cubicBezTo>
                    <a:cubicBezTo>
                      <a:pt x="29" y="37"/>
                      <a:pt x="28" y="37"/>
                      <a:pt x="28" y="37"/>
                    </a:cubicBezTo>
                    <a:close/>
                    <a:moveTo>
                      <a:pt x="4" y="30"/>
                    </a:moveTo>
                    <a:cubicBezTo>
                      <a:pt x="4" y="32"/>
                      <a:pt x="4" y="32"/>
                      <a:pt x="4" y="32"/>
                    </a:cubicBezTo>
                    <a:cubicBezTo>
                      <a:pt x="24" y="32"/>
                      <a:pt x="24" y="32"/>
                      <a:pt x="24" y="32"/>
                    </a:cubicBezTo>
                    <a:cubicBezTo>
                      <a:pt x="24" y="30"/>
                      <a:pt x="24" y="30"/>
                      <a:pt x="24" y="30"/>
                    </a:cubicBezTo>
                    <a:cubicBezTo>
                      <a:pt x="4" y="30"/>
                      <a:pt x="4" y="30"/>
                      <a:pt x="4" y="30"/>
                    </a:cubicBezTo>
                    <a:close/>
                    <a:moveTo>
                      <a:pt x="4" y="26"/>
                    </a:moveTo>
                    <a:cubicBezTo>
                      <a:pt x="4" y="28"/>
                      <a:pt x="4" y="28"/>
                      <a:pt x="4" y="28"/>
                    </a:cubicBezTo>
                    <a:cubicBezTo>
                      <a:pt x="24" y="28"/>
                      <a:pt x="24" y="28"/>
                      <a:pt x="24" y="28"/>
                    </a:cubicBezTo>
                    <a:cubicBezTo>
                      <a:pt x="24" y="26"/>
                      <a:pt x="24" y="26"/>
                      <a:pt x="24" y="26"/>
                    </a:cubicBezTo>
                    <a:cubicBezTo>
                      <a:pt x="4" y="26"/>
                      <a:pt x="4" y="26"/>
                      <a:pt x="4" y="26"/>
                    </a:cubicBezTo>
                    <a:close/>
                    <a:moveTo>
                      <a:pt x="4" y="22"/>
                    </a:moveTo>
                    <a:cubicBezTo>
                      <a:pt x="4" y="24"/>
                      <a:pt x="4" y="24"/>
                      <a:pt x="4" y="24"/>
                    </a:cubicBezTo>
                    <a:cubicBezTo>
                      <a:pt x="24" y="24"/>
                      <a:pt x="24" y="24"/>
                      <a:pt x="24" y="24"/>
                    </a:cubicBezTo>
                    <a:cubicBezTo>
                      <a:pt x="24" y="22"/>
                      <a:pt x="24" y="22"/>
                      <a:pt x="24" y="22"/>
                    </a:cubicBezTo>
                    <a:cubicBezTo>
                      <a:pt x="4" y="22"/>
                      <a:pt x="4" y="22"/>
                      <a:pt x="4" y="22"/>
                    </a:cubicBezTo>
                    <a:close/>
                    <a:moveTo>
                      <a:pt x="2" y="35"/>
                    </a:moveTo>
                    <a:cubicBezTo>
                      <a:pt x="27" y="35"/>
                      <a:pt x="27" y="35"/>
                      <a:pt x="27" y="35"/>
                    </a:cubicBezTo>
                    <a:cubicBezTo>
                      <a:pt x="27" y="12"/>
                      <a:pt x="27" y="12"/>
                      <a:pt x="27" y="12"/>
                    </a:cubicBezTo>
                    <a:cubicBezTo>
                      <a:pt x="18" y="12"/>
                      <a:pt x="18" y="12"/>
                      <a:pt x="18" y="12"/>
                    </a:cubicBezTo>
                    <a:cubicBezTo>
                      <a:pt x="18" y="12"/>
                      <a:pt x="17" y="11"/>
                      <a:pt x="17" y="10"/>
                    </a:cubicBezTo>
                    <a:cubicBezTo>
                      <a:pt x="17" y="2"/>
                      <a:pt x="17" y="2"/>
                      <a:pt x="17" y="2"/>
                    </a:cubicBezTo>
                    <a:cubicBezTo>
                      <a:pt x="2" y="2"/>
                      <a:pt x="2" y="2"/>
                      <a:pt x="2" y="2"/>
                    </a:cubicBezTo>
                    <a:lnTo>
                      <a:pt x="2" y="35"/>
                    </a:ln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8" name="Freeform 377"/>
              <p:cNvSpPr>
                <a:spLocks noEditPoints="1"/>
              </p:cNvSpPr>
              <p:nvPr/>
            </p:nvSpPr>
            <p:spPr bwMode="auto">
              <a:xfrm>
                <a:off x="2948883" y="2666032"/>
                <a:ext cx="305577" cy="406787"/>
              </a:xfrm>
              <a:custGeom>
                <a:gdLst>
                  <a:gd name="T0" fmla="*/ 19 w 28"/>
                  <a:gd name="T1" fmla="*/ 4 h 37"/>
                  <a:gd name="T2" fmla="*/ 19 w 28"/>
                  <a:gd name="T3" fmla="*/ 9 h 37"/>
                  <a:gd name="T4" fmla="*/ 25 w 28"/>
                  <a:gd name="T5" fmla="*/ 9 h 37"/>
                  <a:gd name="T6" fmla="*/ 19 w 28"/>
                  <a:gd name="T7" fmla="*/ 4 h 37"/>
                  <a:gd name="T8" fmla="*/ 4 w 28"/>
                  <a:gd name="T9" fmla="*/ 6 h 37"/>
                  <a:gd name="T10" fmla="*/ 4 w 28"/>
                  <a:gd name="T11" fmla="*/ 8 h 37"/>
                  <a:gd name="T12" fmla="*/ 15 w 28"/>
                  <a:gd name="T13" fmla="*/ 8 h 37"/>
                  <a:gd name="T14" fmla="*/ 15 w 28"/>
                  <a:gd name="T15" fmla="*/ 6 h 37"/>
                  <a:gd name="T16" fmla="*/ 4 w 28"/>
                  <a:gd name="T17" fmla="*/ 6 h 37"/>
                  <a:gd name="T18" fmla="*/ 4 w 28"/>
                  <a:gd name="T19" fmla="*/ 10 h 37"/>
                  <a:gd name="T20" fmla="*/ 4 w 28"/>
                  <a:gd name="T21" fmla="*/ 12 h 37"/>
                  <a:gd name="T22" fmla="*/ 15 w 28"/>
                  <a:gd name="T23" fmla="*/ 12 h 37"/>
                  <a:gd name="T24" fmla="*/ 15 w 28"/>
                  <a:gd name="T25" fmla="*/ 10 h 37"/>
                  <a:gd name="T26" fmla="*/ 4 w 28"/>
                  <a:gd name="T27" fmla="*/ 10 h 37"/>
                  <a:gd name="T28" fmla="*/ 4 w 28"/>
                  <a:gd name="T29" fmla="*/ 14 h 37"/>
                  <a:gd name="T30" fmla="*/ 4 w 28"/>
                  <a:gd name="T31" fmla="*/ 16 h 37"/>
                  <a:gd name="T32" fmla="*/ 24 w 28"/>
                  <a:gd name="T33" fmla="*/ 16 h 37"/>
                  <a:gd name="T34" fmla="*/ 24 w 28"/>
                  <a:gd name="T35" fmla="*/ 14 h 37"/>
                  <a:gd name="T36" fmla="*/ 4 w 28"/>
                  <a:gd name="T37" fmla="*/ 14 h 37"/>
                  <a:gd name="T38" fmla="*/ 4 w 28"/>
                  <a:gd name="T39" fmla="*/ 18 h 37"/>
                  <a:gd name="T40" fmla="*/ 4 w 28"/>
                  <a:gd name="T41" fmla="*/ 20 h 37"/>
                  <a:gd name="T42" fmla="*/ 24 w 28"/>
                  <a:gd name="T43" fmla="*/ 20 h 37"/>
                  <a:gd name="T44" fmla="*/ 24 w 28"/>
                  <a:gd name="T45" fmla="*/ 18 h 37"/>
                  <a:gd name="T46" fmla="*/ 4 w 28"/>
                  <a:gd name="T47" fmla="*/ 18 h 37"/>
                  <a:gd name="T48" fmla="*/ 27 w 28"/>
                  <a:gd name="T49" fmla="*/ 37 h 37"/>
                  <a:gd name="T50" fmla="*/ 1 w 28"/>
                  <a:gd name="T51" fmla="*/ 37 h 37"/>
                  <a:gd name="T52" fmla="*/ 0 w 28"/>
                  <a:gd name="T53" fmla="*/ 36 h 37"/>
                  <a:gd name="T54" fmla="*/ 0 w 28"/>
                  <a:gd name="T55" fmla="*/ 1 h 37"/>
                  <a:gd name="T56" fmla="*/ 1 w 28"/>
                  <a:gd name="T57" fmla="*/ 0 h 37"/>
                  <a:gd name="T58" fmla="*/ 16 w 28"/>
                  <a:gd name="T59" fmla="*/ 0 h 37"/>
                  <a:gd name="T60" fmla="*/ 20 w 28"/>
                  <a:gd name="T61" fmla="*/ 1 h 37"/>
                  <a:gd name="T62" fmla="*/ 28 w 28"/>
                  <a:gd name="T63" fmla="*/ 9 h 37"/>
                  <a:gd name="T64" fmla="*/ 28 w 28"/>
                  <a:gd name="T65" fmla="*/ 11 h 37"/>
                  <a:gd name="T66" fmla="*/ 28 w 28"/>
                  <a:gd name="T67" fmla="*/ 36 h 37"/>
                  <a:gd name="T68" fmla="*/ 27 w 28"/>
                  <a:gd name="T69" fmla="*/ 37 h 37"/>
                  <a:gd name="T70" fmla="*/ 4 w 28"/>
                  <a:gd name="T71" fmla="*/ 30 h 37"/>
                  <a:gd name="T72" fmla="*/ 4 w 28"/>
                  <a:gd name="T73" fmla="*/ 32 h 37"/>
                  <a:gd name="T74" fmla="*/ 24 w 28"/>
                  <a:gd name="T75" fmla="*/ 32 h 37"/>
                  <a:gd name="T76" fmla="*/ 24 w 28"/>
                  <a:gd name="T77" fmla="*/ 30 h 37"/>
                  <a:gd name="T78" fmla="*/ 4 w 28"/>
                  <a:gd name="T79" fmla="*/ 30 h 37"/>
                  <a:gd name="T80" fmla="*/ 4 w 28"/>
                  <a:gd name="T81" fmla="*/ 26 h 37"/>
                  <a:gd name="T82" fmla="*/ 4 w 28"/>
                  <a:gd name="T83" fmla="*/ 28 h 37"/>
                  <a:gd name="T84" fmla="*/ 24 w 28"/>
                  <a:gd name="T85" fmla="*/ 28 h 37"/>
                  <a:gd name="T86" fmla="*/ 24 w 28"/>
                  <a:gd name="T87" fmla="*/ 26 h 37"/>
                  <a:gd name="T88" fmla="*/ 4 w 28"/>
                  <a:gd name="T89" fmla="*/ 26 h 37"/>
                  <a:gd name="T90" fmla="*/ 4 w 28"/>
                  <a:gd name="T91" fmla="*/ 22 h 37"/>
                  <a:gd name="T92" fmla="*/ 4 w 28"/>
                  <a:gd name="T93" fmla="*/ 24 h 37"/>
                  <a:gd name="T94" fmla="*/ 24 w 28"/>
                  <a:gd name="T95" fmla="*/ 24 h 37"/>
                  <a:gd name="T96" fmla="*/ 24 w 28"/>
                  <a:gd name="T97" fmla="*/ 22 h 37"/>
                  <a:gd name="T98" fmla="*/ 4 w 28"/>
                  <a:gd name="T99" fmla="*/ 22 h 37"/>
                  <a:gd name="T100" fmla="*/ 2 w 28"/>
                  <a:gd name="T101" fmla="*/ 35 h 37"/>
                  <a:gd name="T102" fmla="*/ 26 w 28"/>
                  <a:gd name="T103" fmla="*/ 35 h 37"/>
                  <a:gd name="T104" fmla="*/ 26 w 28"/>
                  <a:gd name="T105" fmla="*/ 11 h 37"/>
                  <a:gd name="T106" fmla="*/ 18 w 28"/>
                  <a:gd name="T107" fmla="*/ 11 h 37"/>
                  <a:gd name="T108" fmla="*/ 17 w 28"/>
                  <a:gd name="T109" fmla="*/ 10 h 37"/>
                  <a:gd name="T110" fmla="*/ 17 w 28"/>
                  <a:gd name="T111" fmla="*/ 2 h 37"/>
                  <a:gd name="T112" fmla="*/ 2 w 28"/>
                  <a:gd name="T113" fmla="*/ 2 h 37"/>
                  <a:gd name="T114" fmla="*/ 2 w 28"/>
                  <a:gd name="T115" fmla="*/ 35 h 37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28" h="37">
                    <a:moveTo>
                      <a:pt x="19" y="4"/>
                    </a:moveTo>
                    <a:cubicBezTo>
                      <a:pt x="19" y="9"/>
                      <a:pt x="19" y="9"/>
                      <a:pt x="19" y="9"/>
                    </a:cubicBezTo>
                    <a:cubicBezTo>
                      <a:pt x="25" y="9"/>
                      <a:pt x="25" y="9"/>
                      <a:pt x="25" y="9"/>
                    </a:cubicBezTo>
                    <a:cubicBezTo>
                      <a:pt x="19" y="4"/>
                      <a:pt x="19" y="4"/>
                      <a:pt x="19" y="4"/>
                    </a:cubicBezTo>
                    <a:close/>
                    <a:moveTo>
                      <a:pt x="4" y="6"/>
                    </a:moveTo>
                    <a:cubicBezTo>
                      <a:pt x="4" y="8"/>
                      <a:pt x="4" y="8"/>
                      <a:pt x="4" y="8"/>
                    </a:cubicBezTo>
                    <a:cubicBezTo>
                      <a:pt x="15" y="8"/>
                      <a:pt x="15" y="8"/>
                      <a:pt x="15" y="8"/>
                    </a:cubicBezTo>
                    <a:cubicBezTo>
                      <a:pt x="15" y="6"/>
                      <a:pt x="15" y="6"/>
                      <a:pt x="15" y="6"/>
                    </a:cubicBezTo>
                    <a:cubicBezTo>
                      <a:pt x="4" y="6"/>
                      <a:pt x="4" y="6"/>
                      <a:pt x="4" y="6"/>
                    </a:cubicBezTo>
                    <a:close/>
                    <a:moveTo>
                      <a:pt x="4" y="10"/>
                    </a:moveTo>
                    <a:cubicBezTo>
                      <a:pt x="4" y="12"/>
                      <a:pt x="4" y="12"/>
                      <a:pt x="4" y="12"/>
                    </a:cubicBezTo>
                    <a:cubicBezTo>
                      <a:pt x="15" y="12"/>
                      <a:pt x="15" y="12"/>
                      <a:pt x="15" y="12"/>
                    </a:cubicBezTo>
                    <a:cubicBezTo>
                      <a:pt x="15" y="10"/>
                      <a:pt x="15" y="10"/>
                      <a:pt x="15" y="10"/>
                    </a:cubicBezTo>
                    <a:cubicBezTo>
                      <a:pt x="4" y="10"/>
                      <a:pt x="4" y="10"/>
                      <a:pt x="4" y="10"/>
                    </a:cubicBezTo>
                    <a:close/>
                    <a:moveTo>
                      <a:pt x="4" y="14"/>
                    </a:moveTo>
                    <a:cubicBezTo>
                      <a:pt x="4" y="16"/>
                      <a:pt x="4" y="16"/>
                      <a:pt x="4" y="16"/>
                    </a:cubicBezTo>
                    <a:cubicBezTo>
                      <a:pt x="24" y="16"/>
                      <a:pt x="24" y="16"/>
                      <a:pt x="24" y="16"/>
                    </a:cubicBezTo>
                    <a:cubicBezTo>
                      <a:pt x="24" y="14"/>
                      <a:pt x="24" y="14"/>
                      <a:pt x="24" y="14"/>
                    </a:cubicBezTo>
                    <a:cubicBezTo>
                      <a:pt x="4" y="14"/>
                      <a:pt x="4" y="14"/>
                      <a:pt x="4" y="14"/>
                    </a:cubicBezTo>
                    <a:close/>
                    <a:moveTo>
                      <a:pt x="4" y="18"/>
                    </a:moveTo>
                    <a:cubicBezTo>
                      <a:pt x="4" y="20"/>
                      <a:pt x="4" y="20"/>
                      <a:pt x="4" y="20"/>
                    </a:cubicBezTo>
                    <a:cubicBezTo>
                      <a:pt x="24" y="20"/>
                      <a:pt x="24" y="20"/>
                      <a:pt x="24" y="20"/>
                    </a:cubicBezTo>
                    <a:cubicBezTo>
                      <a:pt x="24" y="18"/>
                      <a:pt x="24" y="18"/>
                      <a:pt x="24" y="18"/>
                    </a:cubicBezTo>
                    <a:cubicBezTo>
                      <a:pt x="4" y="18"/>
                      <a:pt x="4" y="18"/>
                      <a:pt x="4" y="18"/>
                    </a:cubicBezTo>
                    <a:close/>
                    <a:moveTo>
                      <a:pt x="27" y="37"/>
                    </a:moveTo>
                    <a:cubicBezTo>
                      <a:pt x="1" y="37"/>
                      <a:pt x="1" y="37"/>
                      <a:pt x="1" y="37"/>
                    </a:cubicBezTo>
                    <a:cubicBezTo>
                      <a:pt x="0" y="37"/>
                      <a:pt x="0" y="36"/>
                      <a:pt x="0" y="36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0"/>
                      <a:pt x="1" y="0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18" y="0"/>
                      <a:pt x="19" y="0"/>
                      <a:pt x="20" y="1"/>
                    </a:cubicBezTo>
                    <a:cubicBezTo>
                      <a:pt x="28" y="9"/>
                      <a:pt x="28" y="9"/>
                      <a:pt x="28" y="9"/>
                    </a:cubicBezTo>
                    <a:cubicBezTo>
                      <a:pt x="28" y="10"/>
                      <a:pt x="28" y="10"/>
                      <a:pt x="28" y="11"/>
                    </a:cubicBezTo>
                    <a:cubicBezTo>
                      <a:pt x="28" y="36"/>
                      <a:pt x="28" y="36"/>
                      <a:pt x="28" y="36"/>
                    </a:cubicBezTo>
                    <a:cubicBezTo>
                      <a:pt x="28" y="36"/>
                      <a:pt x="28" y="37"/>
                      <a:pt x="27" y="37"/>
                    </a:cubicBezTo>
                    <a:close/>
                    <a:moveTo>
                      <a:pt x="4" y="30"/>
                    </a:moveTo>
                    <a:cubicBezTo>
                      <a:pt x="4" y="32"/>
                      <a:pt x="4" y="32"/>
                      <a:pt x="4" y="32"/>
                    </a:cubicBezTo>
                    <a:cubicBezTo>
                      <a:pt x="24" y="32"/>
                      <a:pt x="24" y="32"/>
                      <a:pt x="24" y="32"/>
                    </a:cubicBezTo>
                    <a:cubicBezTo>
                      <a:pt x="24" y="30"/>
                      <a:pt x="24" y="30"/>
                      <a:pt x="24" y="30"/>
                    </a:cubicBezTo>
                    <a:cubicBezTo>
                      <a:pt x="4" y="30"/>
                      <a:pt x="4" y="30"/>
                      <a:pt x="4" y="30"/>
                    </a:cubicBezTo>
                    <a:close/>
                    <a:moveTo>
                      <a:pt x="4" y="26"/>
                    </a:moveTo>
                    <a:cubicBezTo>
                      <a:pt x="4" y="28"/>
                      <a:pt x="4" y="28"/>
                      <a:pt x="4" y="28"/>
                    </a:cubicBezTo>
                    <a:cubicBezTo>
                      <a:pt x="24" y="28"/>
                      <a:pt x="24" y="28"/>
                      <a:pt x="24" y="28"/>
                    </a:cubicBezTo>
                    <a:cubicBezTo>
                      <a:pt x="24" y="26"/>
                      <a:pt x="24" y="26"/>
                      <a:pt x="24" y="26"/>
                    </a:cubicBezTo>
                    <a:cubicBezTo>
                      <a:pt x="4" y="26"/>
                      <a:pt x="4" y="26"/>
                      <a:pt x="4" y="26"/>
                    </a:cubicBezTo>
                    <a:close/>
                    <a:moveTo>
                      <a:pt x="4" y="22"/>
                    </a:moveTo>
                    <a:cubicBezTo>
                      <a:pt x="4" y="24"/>
                      <a:pt x="4" y="24"/>
                      <a:pt x="4" y="24"/>
                    </a:cubicBezTo>
                    <a:cubicBezTo>
                      <a:pt x="24" y="24"/>
                      <a:pt x="24" y="24"/>
                      <a:pt x="24" y="24"/>
                    </a:cubicBezTo>
                    <a:cubicBezTo>
                      <a:pt x="24" y="22"/>
                      <a:pt x="24" y="22"/>
                      <a:pt x="24" y="22"/>
                    </a:cubicBezTo>
                    <a:cubicBezTo>
                      <a:pt x="4" y="22"/>
                      <a:pt x="4" y="22"/>
                      <a:pt x="4" y="22"/>
                    </a:cubicBezTo>
                    <a:close/>
                    <a:moveTo>
                      <a:pt x="2" y="35"/>
                    </a:moveTo>
                    <a:cubicBezTo>
                      <a:pt x="26" y="35"/>
                      <a:pt x="26" y="35"/>
                      <a:pt x="26" y="35"/>
                    </a:cubicBezTo>
                    <a:cubicBezTo>
                      <a:pt x="26" y="11"/>
                      <a:pt x="26" y="11"/>
                      <a:pt x="26" y="11"/>
                    </a:cubicBezTo>
                    <a:cubicBezTo>
                      <a:pt x="18" y="11"/>
                      <a:pt x="18" y="11"/>
                      <a:pt x="18" y="11"/>
                    </a:cubicBezTo>
                    <a:cubicBezTo>
                      <a:pt x="18" y="11"/>
                      <a:pt x="17" y="11"/>
                      <a:pt x="17" y="10"/>
                    </a:cubicBezTo>
                    <a:cubicBezTo>
                      <a:pt x="17" y="2"/>
                      <a:pt x="17" y="2"/>
                      <a:pt x="17" y="2"/>
                    </a:cubicBezTo>
                    <a:cubicBezTo>
                      <a:pt x="2" y="2"/>
                      <a:pt x="2" y="2"/>
                      <a:pt x="2" y="2"/>
                    </a:cubicBezTo>
                    <a:lnTo>
                      <a:pt x="2" y="35"/>
                    </a:lnTo>
                    <a:close/>
                  </a:path>
                </a:pathLst>
              </a:custGeom>
              <a:solidFill>
                <a:srgbClr val="1594A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9" name="Freeform 378"/>
              <p:cNvSpPr>
                <a:spLocks noEditPoints="1"/>
              </p:cNvSpPr>
              <p:nvPr/>
            </p:nvSpPr>
            <p:spPr bwMode="auto">
              <a:xfrm>
                <a:off x="2948883" y="2666032"/>
                <a:ext cx="305577" cy="406787"/>
              </a:xfrm>
              <a:custGeom>
                <a:gdLst>
                  <a:gd name="T0" fmla="*/ 19 w 28"/>
                  <a:gd name="T1" fmla="*/ 3 h 37"/>
                  <a:gd name="T2" fmla="*/ 19 w 28"/>
                  <a:gd name="T3" fmla="*/ 9 h 37"/>
                  <a:gd name="T4" fmla="*/ 25 w 28"/>
                  <a:gd name="T5" fmla="*/ 9 h 37"/>
                  <a:gd name="T6" fmla="*/ 19 w 28"/>
                  <a:gd name="T7" fmla="*/ 3 h 37"/>
                  <a:gd name="T8" fmla="*/ 4 w 28"/>
                  <a:gd name="T9" fmla="*/ 5 h 37"/>
                  <a:gd name="T10" fmla="*/ 4 w 28"/>
                  <a:gd name="T11" fmla="*/ 8 h 37"/>
                  <a:gd name="T12" fmla="*/ 15 w 28"/>
                  <a:gd name="T13" fmla="*/ 8 h 37"/>
                  <a:gd name="T14" fmla="*/ 15 w 28"/>
                  <a:gd name="T15" fmla="*/ 5 h 37"/>
                  <a:gd name="T16" fmla="*/ 4 w 28"/>
                  <a:gd name="T17" fmla="*/ 5 h 37"/>
                  <a:gd name="T18" fmla="*/ 4 w 28"/>
                  <a:gd name="T19" fmla="*/ 10 h 37"/>
                  <a:gd name="T20" fmla="*/ 4 w 28"/>
                  <a:gd name="T21" fmla="*/ 12 h 37"/>
                  <a:gd name="T22" fmla="*/ 15 w 28"/>
                  <a:gd name="T23" fmla="*/ 12 h 37"/>
                  <a:gd name="T24" fmla="*/ 15 w 28"/>
                  <a:gd name="T25" fmla="*/ 10 h 37"/>
                  <a:gd name="T26" fmla="*/ 4 w 28"/>
                  <a:gd name="T27" fmla="*/ 10 h 37"/>
                  <a:gd name="T28" fmla="*/ 4 w 28"/>
                  <a:gd name="T29" fmla="*/ 14 h 37"/>
                  <a:gd name="T30" fmla="*/ 4 w 28"/>
                  <a:gd name="T31" fmla="*/ 16 h 37"/>
                  <a:gd name="T32" fmla="*/ 24 w 28"/>
                  <a:gd name="T33" fmla="*/ 16 h 37"/>
                  <a:gd name="T34" fmla="*/ 24 w 28"/>
                  <a:gd name="T35" fmla="*/ 14 h 37"/>
                  <a:gd name="T36" fmla="*/ 4 w 28"/>
                  <a:gd name="T37" fmla="*/ 14 h 37"/>
                  <a:gd name="T38" fmla="*/ 4 w 28"/>
                  <a:gd name="T39" fmla="*/ 18 h 37"/>
                  <a:gd name="T40" fmla="*/ 4 w 28"/>
                  <a:gd name="T41" fmla="*/ 20 h 37"/>
                  <a:gd name="T42" fmla="*/ 24 w 28"/>
                  <a:gd name="T43" fmla="*/ 20 h 37"/>
                  <a:gd name="T44" fmla="*/ 24 w 28"/>
                  <a:gd name="T45" fmla="*/ 18 h 37"/>
                  <a:gd name="T46" fmla="*/ 4 w 28"/>
                  <a:gd name="T47" fmla="*/ 18 h 37"/>
                  <a:gd name="T48" fmla="*/ 27 w 28"/>
                  <a:gd name="T49" fmla="*/ 37 h 37"/>
                  <a:gd name="T50" fmla="*/ 1 w 28"/>
                  <a:gd name="T51" fmla="*/ 37 h 37"/>
                  <a:gd name="T52" fmla="*/ 0 w 28"/>
                  <a:gd name="T53" fmla="*/ 36 h 37"/>
                  <a:gd name="T54" fmla="*/ 0 w 28"/>
                  <a:gd name="T55" fmla="*/ 1 h 37"/>
                  <a:gd name="T56" fmla="*/ 1 w 28"/>
                  <a:gd name="T57" fmla="*/ 0 h 37"/>
                  <a:gd name="T58" fmla="*/ 16 w 28"/>
                  <a:gd name="T59" fmla="*/ 0 h 37"/>
                  <a:gd name="T60" fmla="*/ 20 w 28"/>
                  <a:gd name="T61" fmla="*/ 1 h 37"/>
                  <a:gd name="T62" fmla="*/ 28 w 28"/>
                  <a:gd name="T63" fmla="*/ 9 h 37"/>
                  <a:gd name="T64" fmla="*/ 28 w 28"/>
                  <a:gd name="T65" fmla="*/ 11 h 37"/>
                  <a:gd name="T66" fmla="*/ 28 w 28"/>
                  <a:gd name="T67" fmla="*/ 36 h 37"/>
                  <a:gd name="T68" fmla="*/ 27 w 28"/>
                  <a:gd name="T69" fmla="*/ 37 h 37"/>
                  <a:gd name="T70" fmla="*/ 4 w 28"/>
                  <a:gd name="T71" fmla="*/ 30 h 37"/>
                  <a:gd name="T72" fmla="*/ 4 w 28"/>
                  <a:gd name="T73" fmla="*/ 32 h 37"/>
                  <a:gd name="T74" fmla="*/ 24 w 28"/>
                  <a:gd name="T75" fmla="*/ 32 h 37"/>
                  <a:gd name="T76" fmla="*/ 24 w 28"/>
                  <a:gd name="T77" fmla="*/ 30 h 37"/>
                  <a:gd name="T78" fmla="*/ 4 w 28"/>
                  <a:gd name="T79" fmla="*/ 30 h 37"/>
                  <a:gd name="T80" fmla="*/ 4 w 28"/>
                  <a:gd name="T81" fmla="*/ 26 h 37"/>
                  <a:gd name="T82" fmla="*/ 4 w 28"/>
                  <a:gd name="T83" fmla="*/ 28 h 37"/>
                  <a:gd name="T84" fmla="*/ 24 w 28"/>
                  <a:gd name="T85" fmla="*/ 28 h 37"/>
                  <a:gd name="T86" fmla="*/ 24 w 28"/>
                  <a:gd name="T87" fmla="*/ 26 h 37"/>
                  <a:gd name="T88" fmla="*/ 4 w 28"/>
                  <a:gd name="T89" fmla="*/ 26 h 37"/>
                  <a:gd name="T90" fmla="*/ 4 w 28"/>
                  <a:gd name="T91" fmla="*/ 22 h 37"/>
                  <a:gd name="T92" fmla="*/ 4 w 28"/>
                  <a:gd name="T93" fmla="*/ 24 h 37"/>
                  <a:gd name="T94" fmla="*/ 24 w 28"/>
                  <a:gd name="T95" fmla="*/ 24 h 37"/>
                  <a:gd name="T96" fmla="*/ 24 w 28"/>
                  <a:gd name="T97" fmla="*/ 22 h 37"/>
                  <a:gd name="T98" fmla="*/ 4 w 28"/>
                  <a:gd name="T99" fmla="*/ 22 h 37"/>
                  <a:gd name="T100" fmla="*/ 2 w 28"/>
                  <a:gd name="T101" fmla="*/ 35 h 37"/>
                  <a:gd name="T102" fmla="*/ 26 w 28"/>
                  <a:gd name="T103" fmla="*/ 35 h 37"/>
                  <a:gd name="T104" fmla="*/ 26 w 28"/>
                  <a:gd name="T105" fmla="*/ 11 h 37"/>
                  <a:gd name="T106" fmla="*/ 18 w 28"/>
                  <a:gd name="T107" fmla="*/ 11 h 37"/>
                  <a:gd name="T108" fmla="*/ 17 w 28"/>
                  <a:gd name="T109" fmla="*/ 10 h 37"/>
                  <a:gd name="T110" fmla="*/ 17 w 28"/>
                  <a:gd name="T111" fmla="*/ 2 h 37"/>
                  <a:gd name="T112" fmla="*/ 2 w 28"/>
                  <a:gd name="T113" fmla="*/ 2 h 37"/>
                  <a:gd name="T114" fmla="*/ 2 w 28"/>
                  <a:gd name="T115" fmla="*/ 35 h 37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28" h="37">
                    <a:moveTo>
                      <a:pt x="19" y="3"/>
                    </a:moveTo>
                    <a:cubicBezTo>
                      <a:pt x="19" y="9"/>
                      <a:pt x="19" y="9"/>
                      <a:pt x="19" y="9"/>
                    </a:cubicBezTo>
                    <a:cubicBezTo>
                      <a:pt x="25" y="9"/>
                      <a:pt x="25" y="9"/>
                      <a:pt x="25" y="9"/>
                    </a:cubicBezTo>
                    <a:cubicBezTo>
                      <a:pt x="19" y="3"/>
                      <a:pt x="19" y="3"/>
                      <a:pt x="19" y="3"/>
                    </a:cubicBezTo>
                    <a:close/>
                    <a:moveTo>
                      <a:pt x="4" y="5"/>
                    </a:moveTo>
                    <a:cubicBezTo>
                      <a:pt x="4" y="8"/>
                      <a:pt x="4" y="8"/>
                      <a:pt x="4" y="8"/>
                    </a:cubicBezTo>
                    <a:cubicBezTo>
                      <a:pt x="15" y="8"/>
                      <a:pt x="15" y="8"/>
                      <a:pt x="15" y="8"/>
                    </a:cubicBezTo>
                    <a:cubicBezTo>
                      <a:pt x="15" y="5"/>
                      <a:pt x="15" y="5"/>
                      <a:pt x="15" y="5"/>
                    </a:cubicBezTo>
                    <a:cubicBezTo>
                      <a:pt x="4" y="5"/>
                      <a:pt x="4" y="5"/>
                      <a:pt x="4" y="5"/>
                    </a:cubicBezTo>
                    <a:close/>
                    <a:moveTo>
                      <a:pt x="4" y="10"/>
                    </a:moveTo>
                    <a:cubicBezTo>
                      <a:pt x="4" y="12"/>
                      <a:pt x="4" y="12"/>
                      <a:pt x="4" y="12"/>
                    </a:cubicBezTo>
                    <a:cubicBezTo>
                      <a:pt x="15" y="12"/>
                      <a:pt x="15" y="12"/>
                      <a:pt x="15" y="12"/>
                    </a:cubicBezTo>
                    <a:cubicBezTo>
                      <a:pt x="15" y="10"/>
                      <a:pt x="15" y="10"/>
                      <a:pt x="15" y="10"/>
                    </a:cubicBezTo>
                    <a:cubicBezTo>
                      <a:pt x="4" y="10"/>
                      <a:pt x="4" y="10"/>
                      <a:pt x="4" y="10"/>
                    </a:cubicBezTo>
                    <a:close/>
                    <a:moveTo>
                      <a:pt x="4" y="14"/>
                    </a:moveTo>
                    <a:cubicBezTo>
                      <a:pt x="4" y="16"/>
                      <a:pt x="4" y="16"/>
                      <a:pt x="4" y="16"/>
                    </a:cubicBezTo>
                    <a:cubicBezTo>
                      <a:pt x="24" y="16"/>
                      <a:pt x="24" y="16"/>
                      <a:pt x="24" y="16"/>
                    </a:cubicBezTo>
                    <a:cubicBezTo>
                      <a:pt x="24" y="14"/>
                      <a:pt x="24" y="14"/>
                      <a:pt x="24" y="14"/>
                    </a:cubicBezTo>
                    <a:cubicBezTo>
                      <a:pt x="4" y="14"/>
                      <a:pt x="4" y="14"/>
                      <a:pt x="4" y="14"/>
                    </a:cubicBezTo>
                    <a:close/>
                    <a:moveTo>
                      <a:pt x="4" y="18"/>
                    </a:moveTo>
                    <a:cubicBezTo>
                      <a:pt x="4" y="20"/>
                      <a:pt x="4" y="20"/>
                      <a:pt x="4" y="20"/>
                    </a:cubicBezTo>
                    <a:cubicBezTo>
                      <a:pt x="24" y="20"/>
                      <a:pt x="24" y="20"/>
                      <a:pt x="24" y="20"/>
                    </a:cubicBezTo>
                    <a:cubicBezTo>
                      <a:pt x="24" y="18"/>
                      <a:pt x="24" y="18"/>
                      <a:pt x="24" y="18"/>
                    </a:cubicBezTo>
                    <a:cubicBezTo>
                      <a:pt x="4" y="18"/>
                      <a:pt x="4" y="18"/>
                      <a:pt x="4" y="18"/>
                    </a:cubicBezTo>
                    <a:close/>
                    <a:moveTo>
                      <a:pt x="27" y="37"/>
                    </a:moveTo>
                    <a:cubicBezTo>
                      <a:pt x="1" y="37"/>
                      <a:pt x="1" y="37"/>
                      <a:pt x="1" y="37"/>
                    </a:cubicBezTo>
                    <a:cubicBezTo>
                      <a:pt x="0" y="37"/>
                      <a:pt x="0" y="36"/>
                      <a:pt x="0" y="36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0" y="0"/>
                      <a:pt x="1" y="0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18" y="0"/>
                      <a:pt x="19" y="0"/>
                      <a:pt x="20" y="1"/>
                    </a:cubicBezTo>
                    <a:cubicBezTo>
                      <a:pt x="28" y="9"/>
                      <a:pt x="28" y="9"/>
                      <a:pt x="28" y="9"/>
                    </a:cubicBezTo>
                    <a:cubicBezTo>
                      <a:pt x="28" y="10"/>
                      <a:pt x="28" y="10"/>
                      <a:pt x="28" y="11"/>
                    </a:cubicBezTo>
                    <a:cubicBezTo>
                      <a:pt x="28" y="36"/>
                      <a:pt x="28" y="36"/>
                      <a:pt x="28" y="36"/>
                    </a:cubicBezTo>
                    <a:cubicBezTo>
                      <a:pt x="28" y="36"/>
                      <a:pt x="28" y="37"/>
                      <a:pt x="27" y="37"/>
                    </a:cubicBezTo>
                    <a:close/>
                    <a:moveTo>
                      <a:pt x="4" y="30"/>
                    </a:moveTo>
                    <a:cubicBezTo>
                      <a:pt x="4" y="32"/>
                      <a:pt x="4" y="32"/>
                      <a:pt x="4" y="32"/>
                    </a:cubicBezTo>
                    <a:cubicBezTo>
                      <a:pt x="24" y="32"/>
                      <a:pt x="24" y="32"/>
                      <a:pt x="24" y="32"/>
                    </a:cubicBezTo>
                    <a:cubicBezTo>
                      <a:pt x="24" y="30"/>
                      <a:pt x="24" y="30"/>
                      <a:pt x="24" y="30"/>
                    </a:cubicBezTo>
                    <a:cubicBezTo>
                      <a:pt x="4" y="30"/>
                      <a:pt x="4" y="30"/>
                      <a:pt x="4" y="30"/>
                    </a:cubicBezTo>
                    <a:close/>
                    <a:moveTo>
                      <a:pt x="4" y="26"/>
                    </a:moveTo>
                    <a:cubicBezTo>
                      <a:pt x="4" y="28"/>
                      <a:pt x="4" y="28"/>
                      <a:pt x="4" y="28"/>
                    </a:cubicBezTo>
                    <a:cubicBezTo>
                      <a:pt x="24" y="28"/>
                      <a:pt x="24" y="28"/>
                      <a:pt x="24" y="28"/>
                    </a:cubicBezTo>
                    <a:cubicBezTo>
                      <a:pt x="24" y="26"/>
                      <a:pt x="24" y="26"/>
                      <a:pt x="24" y="26"/>
                    </a:cubicBezTo>
                    <a:cubicBezTo>
                      <a:pt x="4" y="26"/>
                      <a:pt x="4" y="26"/>
                      <a:pt x="4" y="26"/>
                    </a:cubicBezTo>
                    <a:close/>
                    <a:moveTo>
                      <a:pt x="4" y="22"/>
                    </a:moveTo>
                    <a:cubicBezTo>
                      <a:pt x="4" y="24"/>
                      <a:pt x="4" y="24"/>
                      <a:pt x="4" y="24"/>
                    </a:cubicBezTo>
                    <a:cubicBezTo>
                      <a:pt x="24" y="24"/>
                      <a:pt x="24" y="24"/>
                      <a:pt x="24" y="24"/>
                    </a:cubicBezTo>
                    <a:cubicBezTo>
                      <a:pt x="24" y="22"/>
                      <a:pt x="24" y="22"/>
                      <a:pt x="24" y="22"/>
                    </a:cubicBezTo>
                    <a:cubicBezTo>
                      <a:pt x="4" y="22"/>
                      <a:pt x="4" y="22"/>
                      <a:pt x="4" y="22"/>
                    </a:cubicBezTo>
                    <a:close/>
                    <a:moveTo>
                      <a:pt x="2" y="35"/>
                    </a:moveTo>
                    <a:cubicBezTo>
                      <a:pt x="26" y="35"/>
                      <a:pt x="26" y="35"/>
                      <a:pt x="26" y="35"/>
                    </a:cubicBezTo>
                    <a:cubicBezTo>
                      <a:pt x="26" y="11"/>
                      <a:pt x="26" y="11"/>
                      <a:pt x="26" y="11"/>
                    </a:cubicBezTo>
                    <a:cubicBezTo>
                      <a:pt x="18" y="11"/>
                      <a:pt x="18" y="11"/>
                      <a:pt x="18" y="11"/>
                    </a:cubicBezTo>
                    <a:cubicBezTo>
                      <a:pt x="17" y="11"/>
                      <a:pt x="17" y="11"/>
                      <a:pt x="17" y="10"/>
                    </a:cubicBezTo>
                    <a:cubicBezTo>
                      <a:pt x="17" y="2"/>
                      <a:pt x="17" y="2"/>
                      <a:pt x="17" y="2"/>
                    </a:cubicBezTo>
                    <a:cubicBezTo>
                      <a:pt x="2" y="2"/>
                      <a:pt x="2" y="2"/>
                      <a:pt x="2" y="2"/>
                    </a:cubicBezTo>
                    <a:lnTo>
                      <a:pt x="2" y="35"/>
                    </a:ln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0" name="Freeform 379"/>
              <p:cNvSpPr>
                <a:spLocks noEditPoints="1"/>
              </p:cNvSpPr>
              <p:nvPr/>
            </p:nvSpPr>
            <p:spPr bwMode="auto">
              <a:xfrm>
                <a:off x="2948883" y="2666032"/>
                <a:ext cx="305577" cy="406787"/>
              </a:xfrm>
              <a:custGeom>
                <a:gdLst>
                  <a:gd name="T0" fmla="*/ 19 w 28"/>
                  <a:gd name="T1" fmla="*/ 3 h 37"/>
                  <a:gd name="T2" fmla="*/ 19 w 28"/>
                  <a:gd name="T3" fmla="*/ 9 h 37"/>
                  <a:gd name="T4" fmla="*/ 25 w 28"/>
                  <a:gd name="T5" fmla="*/ 9 h 37"/>
                  <a:gd name="T6" fmla="*/ 19 w 28"/>
                  <a:gd name="T7" fmla="*/ 3 h 37"/>
                  <a:gd name="T8" fmla="*/ 4 w 28"/>
                  <a:gd name="T9" fmla="*/ 5 h 37"/>
                  <a:gd name="T10" fmla="*/ 4 w 28"/>
                  <a:gd name="T11" fmla="*/ 7 h 37"/>
                  <a:gd name="T12" fmla="*/ 15 w 28"/>
                  <a:gd name="T13" fmla="*/ 7 h 37"/>
                  <a:gd name="T14" fmla="*/ 15 w 28"/>
                  <a:gd name="T15" fmla="*/ 5 h 37"/>
                  <a:gd name="T16" fmla="*/ 4 w 28"/>
                  <a:gd name="T17" fmla="*/ 5 h 37"/>
                  <a:gd name="T18" fmla="*/ 4 w 28"/>
                  <a:gd name="T19" fmla="*/ 9 h 37"/>
                  <a:gd name="T20" fmla="*/ 4 w 28"/>
                  <a:gd name="T21" fmla="*/ 11 h 37"/>
                  <a:gd name="T22" fmla="*/ 15 w 28"/>
                  <a:gd name="T23" fmla="*/ 11 h 37"/>
                  <a:gd name="T24" fmla="*/ 15 w 28"/>
                  <a:gd name="T25" fmla="*/ 9 h 37"/>
                  <a:gd name="T26" fmla="*/ 4 w 28"/>
                  <a:gd name="T27" fmla="*/ 9 h 37"/>
                  <a:gd name="T28" fmla="*/ 4 w 28"/>
                  <a:gd name="T29" fmla="*/ 14 h 37"/>
                  <a:gd name="T30" fmla="*/ 4 w 28"/>
                  <a:gd name="T31" fmla="*/ 16 h 37"/>
                  <a:gd name="T32" fmla="*/ 24 w 28"/>
                  <a:gd name="T33" fmla="*/ 16 h 37"/>
                  <a:gd name="T34" fmla="*/ 24 w 28"/>
                  <a:gd name="T35" fmla="*/ 14 h 37"/>
                  <a:gd name="T36" fmla="*/ 4 w 28"/>
                  <a:gd name="T37" fmla="*/ 14 h 37"/>
                  <a:gd name="T38" fmla="*/ 4 w 28"/>
                  <a:gd name="T39" fmla="*/ 18 h 37"/>
                  <a:gd name="T40" fmla="*/ 4 w 28"/>
                  <a:gd name="T41" fmla="*/ 20 h 37"/>
                  <a:gd name="T42" fmla="*/ 24 w 28"/>
                  <a:gd name="T43" fmla="*/ 20 h 37"/>
                  <a:gd name="T44" fmla="*/ 24 w 28"/>
                  <a:gd name="T45" fmla="*/ 18 h 37"/>
                  <a:gd name="T46" fmla="*/ 4 w 28"/>
                  <a:gd name="T47" fmla="*/ 18 h 37"/>
                  <a:gd name="T48" fmla="*/ 27 w 28"/>
                  <a:gd name="T49" fmla="*/ 37 h 37"/>
                  <a:gd name="T50" fmla="*/ 1 w 28"/>
                  <a:gd name="T51" fmla="*/ 37 h 37"/>
                  <a:gd name="T52" fmla="*/ 0 w 28"/>
                  <a:gd name="T53" fmla="*/ 36 h 37"/>
                  <a:gd name="T54" fmla="*/ 0 w 28"/>
                  <a:gd name="T55" fmla="*/ 1 h 37"/>
                  <a:gd name="T56" fmla="*/ 1 w 28"/>
                  <a:gd name="T57" fmla="*/ 0 h 37"/>
                  <a:gd name="T58" fmla="*/ 16 w 28"/>
                  <a:gd name="T59" fmla="*/ 0 h 37"/>
                  <a:gd name="T60" fmla="*/ 20 w 28"/>
                  <a:gd name="T61" fmla="*/ 1 h 37"/>
                  <a:gd name="T62" fmla="*/ 28 w 28"/>
                  <a:gd name="T63" fmla="*/ 9 h 37"/>
                  <a:gd name="T64" fmla="*/ 28 w 28"/>
                  <a:gd name="T65" fmla="*/ 11 h 37"/>
                  <a:gd name="T66" fmla="*/ 28 w 28"/>
                  <a:gd name="T67" fmla="*/ 36 h 37"/>
                  <a:gd name="T68" fmla="*/ 27 w 28"/>
                  <a:gd name="T69" fmla="*/ 37 h 37"/>
                  <a:gd name="T70" fmla="*/ 4 w 28"/>
                  <a:gd name="T71" fmla="*/ 30 h 37"/>
                  <a:gd name="T72" fmla="*/ 4 w 28"/>
                  <a:gd name="T73" fmla="*/ 32 h 37"/>
                  <a:gd name="T74" fmla="*/ 24 w 28"/>
                  <a:gd name="T75" fmla="*/ 32 h 37"/>
                  <a:gd name="T76" fmla="*/ 24 w 28"/>
                  <a:gd name="T77" fmla="*/ 30 h 37"/>
                  <a:gd name="T78" fmla="*/ 4 w 28"/>
                  <a:gd name="T79" fmla="*/ 30 h 37"/>
                  <a:gd name="T80" fmla="*/ 4 w 28"/>
                  <a:gd name="T81" fmla="*/ 26 h 37"/>
                  <a:gd name="T82" fmla="*/ 4 w 28"/>
                  <a:gd name="T83" fmla="*/ 28 h 37"/>
                  <a:gd name="T84" fmla="*/ 24 w 28"/>
                  <a:gd name="T85" fmla="*/ 28 h 37"/>
                  <a:gd name="T86" fmla="*/ 24 w 28"/>
                  <a:gd name="T87" fmla="*/ 26 h 37"/>
                  <a:gd name="T88" fmla="*/ 4 w 28"/>
                  <a:gd name="T89" fmla="*/ 26 h 37"/>
                  <a:gd name="T90" fmla="*/ 4 w 28"/>
                  <a:gd name="T91" fmla="*/ 22 h 37"/>
                  <a:gd name="T92" fmla="*/ 4 w 28"/>
                  <a:gd name="T93" fmla="*/ 24 h 37"/>
                  <a:gd name="T94" fmla="*/ 24 w 28"/>
                  <a:gd name="T95" fmla="*/ 24 h 37"/>
                  <a:gd name="T96" fmla="*/ 24 w 28"/>
                  <a:gd name="T97" fmla="*/ 22 h 37"/>
                  <a:gd name="T98" fmla="*/ 4 w 28"/>
                  <a:gd name="T99" fmla="*/ 22 h 37"/>
                  <a:gd name="T100" fmla="*/ 2 w 28"/>
                  <a:gd name="T101" fmla="*/ 35 h 37"/>
                  <a:gd name="T102" fmla="*/ 26 w 28"/>
                  <a:gd name="T103" fmla="*/ 35 h 37"/>
                  <a:gd name="T104" fmla="*/ 26 w 28"/>
                  <a:gd name="T105" fmla="*/ 11 h 37"/>
                  <a:gd name="T106" fmla="*/ 18 w 28"/>
                  <a:gd name="T107" fmla="*/ 11 h 37"/>
                  <a:gd name="T108" fmla="*/ 17 w 28"/>
                  <a:gd name="T109" fmla="*/ 10 h 37"/>
                  <a:gd name="T110" fmla="*/ 17 w 28"/>
                  <a:gd name="T111" fmla="*/ 2 h 37"/>
                  <a:gd name="T112" fmla="*/ 2 w 28"/>
                  <a:gd name="T113" fmla="*/ 2 h 37"/>
                  <a:gd name="T114" fmla="*/ 2 w 28"/>
                  <a:gd name="T115" fmla="*/ 35 h 37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28" h="37">
                    <a:moveTo>
                      <a:pt x="19" y="3"/>
                    </a:moveTo>
                    <a:cubicBezTo>
                      <a:pt x="19" y="9"/>
                      <a:pt x="19" y="9"/>
                      <a:pt x="19" y="9"/>
                    </a:cubicBezTo>
                    <a:cubicBezTo>
                      <a:pt x="25" y="9"/>
                      <a:pt x="25" y="9"/>
                      <a:pt x="25" y="9"/>
                    </a:cubicBezTo>
                    <a:cubicBezTo>
                      <a:pt x="19" y="3"/>
                      <a:pt x="19" y="3"/>
                      <a:pt x="19" y="3"/>
                    </a:cubicBezTo>
                    <a:close/>
                    <a:moveTo>
                      <a:pt x="4" y="5"/>
                    </a:moveTo>
                    <a:cubicBezTo>
                      <a:pt x="4" y="7"/>
                      <a:pt x="4" y="7"/>
                      <a:pt x="4" y="7"/>
                    </a:cubicBezTo>
                    <a:cubicBezTo>
                      <a:pt x="15" y="7"/>
                      <a:pt x="15" y="7"/>
                      <a:pt x="15" y="7"/>
                    </a:cubicBezTo>
                    <a:cubicBezTo>
                      <a:pt x="15" y="5"/>
                      <a:pt x="15" y="5"/>
                      <a:pt x="15" y="5"/>
                    </a:cubicBezTo>
                    <a:cubicBezTo>
                      <a:pt x="4" y="5"/>
                      <a:pt x="4" y="5"/>
                      <a:pt x="4" y="5"/>
                    </a:cubicBezTo>
                    <a:close/>
                    <a:moveTo>
                      <a:pt x="4" y="9"/>
                    </a:moveTo>
                    <a:cubicBezTo>
                      <a:pt x="4" y="11"/>
                      <a:pt x="4" y="11"/>
                      <a:pt x="4" y="11"/>
                    </a:cubicBezTo>
                    <a:cubicBezTo>
                      <a:pt x="15" y="11"/>
                      <a:pt x="15" y="11"/>
                      <a:pt x="15" y="11"/>
                    </a:cubicBezTo>
                    <a:cubicBezTo>
                      <a:pt x="15" y="9"/>
                      <a:pt x="15" y="9"/>
                      <a:pt x="15" y="9"/>
                    </a:cubicBezTo>
                    <a:cubicBezTo>
                      <a:pt x="4" y="9"/>
                      <a:pt x="4" y="9"/>
                      <a:pt x="4" y="9"/>
                    </a:cubicBezTo>
                    <a:close/>
                    <a:moveTo>
                      <a:pt x="4" y="14"/>
                    </a:moveTo>
                    <a:cubicBezTo>
                      <a:pt x="4" y="16"/>
                      <a:pt x="4" y="16"/>
                      <a:pt x="4" y="16"/>
                    </a:cubicBezTo>
                    <a:cubicBezTo>
                      <a:pt x="24" y="16"/>
                      <a:pt x="24" y="16"/>
                      <a:pt x="24" y="16"/>
                    </a:cubicBezTo>
                    <a:cubicBezTo>
                      <a:pt x="24" y="14"/>
                      <a:pt x="24" y="14"/>
                      <a:pt x="24" y="14"/>
                    </a:cubicBezTo>
                    <a:cubicBezTo>
                      <a:pt x="4" y="14"/>
                      <a:pt x="4" y="14"/>
                      <a:pt x="4" y="14"/>
                    </a:cubicBezTo>
                    <a:close/>
                    <a:moveTo>
                      <a:pt x="4" y="18"/>
                    </a:moveTo>
                    <a:cubicBezTo>
                      <a:pt x="4" y="20"/>
                      <a:pt x="4" y="20"/>
                      <a:pt x="4" y="20"/>
                    </a:cubicBezTo>
                    <a:cubicBezTo>
                      <a:pt x="24" y="20"/>
                      <a:pt x="24" y="20"/>
                      <a:pt x="24" y="20"/>
                    </a:cubicBezTo>
                    <a:cubicBezTo>
                      <a:pt x="24" y="18"/>
                      <a:pt x="24" y="18"/>
                      <a:pt x="24" y="18"/>
                    </a:cubicBezTo>
                    <a:cubicBezTo>
                      <a:pt x="4" y="18"/>
                      <a:pt x="4" y="18"/>
                      <a:pt x="4" y="18"/>
                    </a:cubicBezTo>
                    <a:close/>
                    <a:moveTo>
                      <a:pt x="27" y="37"/>
                    </a:moveTo>
                    <a:cubicBezTo>
                      <a:pt x="1" y="37"/>
                      <a:pt x="1" y="37"/>
                      <a:pt x="1" y="37"/>
                    </a:cubicBezTo>
                    <a:cubicBezTo>
                      <a:pt x="0" y="37"/>
                      <a:pt x="0" y="36"/>
                      <a:pt x="0" y="36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0" y="0"/>
                      <a:pt x="1" y="0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18" y="0"/>
                      <a:pt x="19" y="0"/>
                      <a:pt x="20" y="1"/>
                    </a:cubicBezTo>
                    <a:cubicBezTo>
                      <a:pt x="28" y="9"/>
                      <a:pt x="28" y="9"/>
                      <a:pt x="28" y="9"/>
                    </a:cubicBezTo>
                    <a:cubicBezTo>
                      <a:pt x="28" y="10"/>
                      <a:pt x="28" y="10"/>
                      <a:pt x="28" y="11"/>
                    </a:cubicBezTo>
                    <a:cubicBezTo>
                      <a:pt x="28" y="36"/>
                      <a:pt x="28" y="36"/>
                      <a:pt x="28" y="36"/>
                    </a:cubicBezTo>
                    <a:cubicBezTo>
                      <a:pt x="28" y="36"/>
                      <a:pt x="28" y="37"/>
                      <a:pt x="27" y="37"/>
                    </a:cubicBezTo>
                    <a:close/>
                    <a:moveTo>
                      <a:pt x="4" y="30"/>
                    </a:moveTo>
                    <a:cubicBezTo>
                      <a:pt x="4" y="32"/>
                      <a:pt x="4" y="32"/>
                      <a:pt x="4" y="32"/>
                    </a:cubicBezTo>
                    <a:cubicBezTo>
                      <a:pt x="24" y="32"/>
                      <a:pt x="24" y="32"/>
                      <a:pt x="24" y="32"/>
                    </a:cubicBezTo>
                    <a:cubicBezTo>
                      <a:pt x="24" y="30"/>
                      <a:pt x="24" y="30"/>
                      <a:pt x="24" y="30"/>
                    </a:cubicBezTo>
                    <a:cubicBezTo>
                      <a:pt x="4" y="30"/>
                      <a:pt x="4" y="30"/>
                      <a:pt x="4" y="30"/>
                    </a:cubicBezTo>
                    <a:close/>
                    <a:moveTo>
                      <a:pt x="4" y="26"/>
                    </a:moveTo>
                    <a:cubicBezTo>
                      <a:pt x="4" y="28"/>
                      <a:pt x="4" y="28"/>
                      <a:pt x="4" y="28"/>
                    </a:cubicBezTo>
                    <a:cubicBezTo>
                      <a:pt x="24" y="28"/>
                      <a:pt x="24" y="28"/>
                      <a:pt x="24" y="28"/>
                    </a:cubicBezTo>
                    <a:cubicBezTo>
                      <a:pt x="24" y="26"/>
                      <a:pt x="24" y="26"/>
                      <a:pt x="24" y="26"/>
                    </a:cubicBezTo>
                    <a:cubicBezTo>
                      <a:pt x="4" y="26"/>
                      <a:pt x="4" y="26"/>
                      <a:pt x="4" y="26"/>
                    </a:cubicBezTo>
                    <a:close/>
                    <a:moveTo>
                      <a:pt x="4" y="22"/>
                    </a:moveTo>
                    <a:cubicBezTo>
                      <a:pt x="4" y="24"/>
                      <a:pt x="4" y="24"/>
                      <a:pt x="4" y="24"/>
                    </a:cubicBezTo>
                    <a:cubicBezTo>
                      <a:pt x="24" y="24"/>
                      <a:pt x="24" y="24"/>
                      <a:pt x="24" y="24"/>
                    </a:cubicBezTo>
                    <a:cubicBezTo>
                      <a:pt x="24" y="22"/>
                      <a:pt x="24" y="22"/>
                      <a:pt x="24" y="22"/>
                    </a:cubicBezTo>
                    <a:cubicBezTo>
                      <a:pt x="4" y="22"/>
                      <a:pt x="4" y="22"/>
                      <a:pt x="4" y="22"/>
                    </a:cubicBezTo>
                    <a:close/>
                    <a:moveTo>
                      <a:pt x="2" y="35"/>
                    </a:moveTo>
                    <a:cubicBezTo>
                      <a:pt x="26" y="35"/>
                      <a:pt x="26" y="35"/>
                      <a:pt x="26" y="35"/>
                    </a:cubicBezTo>
                    <a:cubicBezTo>
                      <a:pt x="26" y="11"/>
                      <a:pt x="26" y="11"/>
                      <a:pt x="26" y="11"/>
                    </a:cubicBezTo>
                    <a:cubicBezTo>
                      <a:pt x="18" y="11"/>
                      <a:pt x="18" y="11"/>
                      <a:pt x="18" y="11"/>
                    </a:cubicBezTo>
                    <a:cubicBezTo>
                      <a:pt x="17" y="11"/>
                      <a:pt x="17" y="11"/>
                      <a:pt x="17" y="10"/>
                    </a:cubicBezTo>
                    <a:cubicBezTo>
                      <a:pt x="17" y="2"/>
                      <a:pt x="17" y="2"/>
                      <a:pt x="17" y="2"/>
                    </a:cubicBezTo>
                    <a:cubicBezTo>
                      <a:pt x="2" y="2"/>
                      <a:pt x="2" y="2"/>
                      <a:pt x="2" y="2"/>
                    </a:cubicBezTo>
                    <a:lnTo>
                      <a:pt x="2" y="35"/>
                    </a:ln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1" name="Freeform 380"/>
              <p:cNvSpPr>
                <a:spLocks noEditPoints="1"/>
              </p:cNvSpPr>
              <p:nvPr/>
            </p:nvSpPr>
            <p:spPr bwMode="auto">
              <a:xfrm>
                <a:off x="2948883" y="2666032"/>
                <a:ext cx="305577" cy="406787"/>
              </a:xfrm>
              <a:custGeom>
                <a:gdLst>
                  <a:gd name="T0" fmla="*/ 19 w 28"/>
                  <a:gd name="T1" fmla="*/ 3 h 37"/>
                  <a:gd name="T2" fmla="*/ 19 w 28"/>
                  <a:gd name="T3" fmla="*/ 9 h 37"/>
                  <a:gd name="T4" fmla="*/ 25 w 28"/>
                  <a:gd name="T5" fmla="*/ 9 h 37"/>
                  <a:gd name="T6" fmla="*/ 19 w 28"/>
                  <a:gd name="T7" fmla="*/ 3 h 37"/>
                  <a:gd name="T8" fmla="*/ 4 w 28"/>
                  <a:gd name="T9" fmla="*/ 5 h 37"/>
                  <a:gd name="T10" fmla="*/ 4 w 28"/>
                  <a:gd name="T11" fmla="*/ 7 h 37"/>
                  <a:gd name="T12" fmla="*/ 15 w 28"/>
                  <a:gd name="T13" fmla="*/ 7 h 37"/>
                  <a:gd name="T14" fmla="*/ 15 w 28"/>
                  <a:gd name="T15" fmla="*/ 5 h 37"/>
                  <a:gd name="T16" fmla="*/ 4 w 28"/>
                  <a:gd name="T17" fmla="*/ 5 h 37"/>
                  <a:gd name="T18" fmla="*/ 4 w 28"/>
                  <a:gd name="T19" fmla="*/ 9 h 37"/>
                  <a:gd name="T20" fmla="*/ 4 w 28"/>
                  <a:gd name="T21" fmla="*/ 11 h 37"/>
                  <a:gd name="T22" fmla="*/ 15 w 28"/>
                  <a:gd name="T23" fmla="*/ 11 h 37"/>
                  <a:gd name="T24" fmla="*/ 15 w 28"/>
                  <a:gd name="T25" fmla="*/ 9 h 37"/>
                  <a:gd name="T26" fmla="*/ 4 w 28"/>
                  <a:gd name="T27" fmla="*/ 9 h 37"/>
                  <a:gd name="T28" fmla="*/ 4 w 28"/>
                  <a:gd name="T29" fmla="*/ 13 h 37"/>
                  <a:gd name="T30" fmla="*/ 4 w 28"/>
                  <a:gd name="T31" fmla="*/ 15 h 37"/>
                  <a:gd name="T32" fmla="*/ 24 w 28"/>
                  <a:gd name="T33" fmla="*/ 15 h 37"/>
                  <a:gd name="T34" fmla="*/ 24 w 28"/>
                  <a:gd name="T35" fmla="*/ 13 h 37"/>
                  <a:gd name="T36" fmla="*/ 4 w 28"/>
                  <a:gd name="T37" fmla="*/ 13 h 37"/>
                  <a:gd name="T38" fmla="*/ 4 w 28"/>
                  <a:gd name="T39" fmla="*/ 18 h 37"/>
                  <a:gd name="T40" fmla="*/ 4 w 28"/>
                  <a:gd name="T41" fmla="*/ 20 h 37"/>
                  <a:gd name="T42" fmla="*/ 24 w 28"/>
                  <a:gd name="T43" fmla="*/ 20 h 37"/>
                  <a:gd name="T44" fmla="*/ 24 w 28"/>
                  <a:gd name="T45" fmla="*/ 18 h 37"/>
                  <a:gd name="T46" fmla="*/ 4 w 28"/>
                  <a:gd name="T47" fmla="*/ 18 h 37"/>
                  <a:gd name="T48" fmla="*/ 27 w 28"/>
                  <a:gd name="T49" fmla="*/ 37 h 37"/>
                  <a:gd name="T50" fmla="*/ 1 w 28"/>
                  <a:gd name="T51" fmla="*/ 37 h 37"/>
                  <a:gd name="T52" fmla="*/ 0 w 28"/>
                  <a:gd name="T53" fmla="*/ 36 h 37"/>
                  <a:gd name="T54" fmla="*/ 0 w 28"/>
                  <a:gd name="T55" fmla="*/ 1 h 37"/>
                  <a:gd name="T56" fmla="*/ 1 w 28"/>
                  <a:gd name="T57" fmla="*/ 0 h 37"/>
                  <a:gd name="T58" fmla="*/ 16 w 28"/>
                  <a:gd name="T59" fmla="*/ 0 h 37"/>
                  <a:gd name="T60" fmla="*/ 20 w 28"/>
                  <a:gd name="T61" fmla="*/ 1 h 37"/>
                  <a:gd name="T62" fmla="*/ 28 w 28"/>
                  <a:gd name="T63" fmla="*/ 9 h 37"/>
                  <a:gd name="T64" fmla="*/ 28 w 28"/>
                  <a:gd name="T65" fmla="*/ 11 h 37"/>
                  <a:gd name="T66" fmla="*/ 28 w 28"/>
                  <a:gd name="T67" fmla="*/ 36 h 37"/>
                  <a:gd name="T68" fmla="*/ 27 w 28"/>
                  <a:gd name="T69" fmla="*/ 37 h 37"/>
                  <a:gd name="T70" fmla="*/ 4 w 28"/>
                  <a:gd name="T71" fmla="*/ 30 h 37"/>
                  <a:gd name="T72" fmla="*/ 4 w 28"/>
                  <a:gd name="T73" fmla="*/ 32 h 37"/>
                  <a:gd name="T74" fmla="*/ 24 w 28"/>
                  <a:gd name="T75" fmla="*/ 32 h 37"/>
                  <a:gd name="T76" fmla="*/ 24 w 28"/>
                  <a:gd name="T77" fmla="*/ 30 h 37"/>
                  <a:gd name="T78" fmla="*/ 4 w 28"/>
                  <a:gd name="T79" fmla="*/ 30 h 37"/>
                  <a:gd name="T80" fmla="*/ 4 w 28"/>
                  <a:gd name="T81" fmla="*/ 26 h 37"/>
                  <a:gd name="T82" fmla="*/ 4 w 28"/>
                  <a:gd name="T83" fmla="*/ 28 h 37"/>
                  <a:gd name="T84" fmla="*/ 24 w 28"/>
                  <a:gd name="T85" fmla="*/ 28 h 37"/>
                  <a:gd name="T86" fmla="*/ 24 w 28"/>
                  <a:gd name="T87" fmla="*/ 26 h 37"/>
                  <a:gd name="T88" fmla="*/ 4 w 28"/>
                  <a:gd name="T89" fmla="*/ 26 h 37"/>
                  <a:gd name="T90" fmla="*/ 4 w 28"/>
                  <a:gd name="T91" fmla="*/ 22 h 37"/>
                  <a:gd name="T92" fmla="*/ 4 w 28"/>
                  <a:gd name="T93" fmla="*/ 24 h 37"/>
                  <a:gd name="T94" fmla="*/ 24 w 28"/>
                  <a:gd name="T95" fmla="*/ 24 h 37"/>
                  <a:gd name="T96" fmla="*/ 24 w 28"/>
                  <a:gd name="T97" fmla="*/ 22 h 37"/>
                  <a:gd name="T98" fmla="*/ 4 w 28"/>
                  <a:gd name="T99" fmla="*/ 22 h 37"/>
                  <a:gd name="T100" fmla="*/ 2 w 28"/>
                  <a:gd name="T101" fmla="*/ 35 h 37"/>
                  <a:gd name="T102" fmla="*/ 26 w 28"/>
                  <a:gd name="T103" fmla="*/ 35 h 37"/>
                  <a:gd name="T104" fmla="*/ 26 w 28"/>
                  <a:gd name="T105" fmla="*/ 11 h 37"/>
                  <a:gd name="T106" fmla="*/ 18 w 28"/>
                  <a:gd name="T107" fmla="*/ 11 h 37"/>
                  <a:gd name="T108" fmla="*/ 17 w 28"/>
                  <a:gd name="T109" fmla="*/ 10 h 37"/>
                  <a:gd name="T110" fmla="*/ 17 w 28"/>
                  <a:gd name="T111" fmla="*/ 2 h 37"/>
                  <a:gd name="T112" fmla="*/ 2 w 28"/>
                  <a:gd name="T113" fmla="*/ 2 h 37"/>
                  <a:gd name="T114" fmla="*/ 2 w 28"/>
                  <a:gd name="T115" fmla="*/ 35 h 37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28" h="37">
                    <a:moveTo>
                      <a:pt x="19" y="3"/>
                    </a:moveTo>
                    <a:cubicBezTo>
                      <a:pt x="19" y="9"/>
                      <a:pt x="19" y="9"/>
                      <a:pt x="19" y="9"/>
                    </a:cubicBezTo>
                    <a:cubicBezTo>
                      <a:pt x="25" y="9"/>
                      <a:pt x="25" y="9"/>
                      <a:pt x="25" y="9"/>
                    </a:cubicBezTo>
                    <a:cubicBezTo>
                      <a:pt x="19" y="3"/>
                      <a:pt x="19" y="3"/>
                      <a:pt x="19" y="3"/>
                    </a:cubicBezTo>
                    <a:close/>
                    <a:moveTo>
                      <a:pt x="4" y="5"/>
                    </a:moveTo>
                    <a:cubicBezTo>
                      <a:pt x="4" y="7"/>
                      <a:pt x="4" y="7"/>
                      <a:pt x="4" y="7"/>
                    </a:cubicBezTo>
                    <a:cubicBezTo>
                      <a:pt x="15" y="7"/>
                      <a:pt x="15" y="7"/>
                      <a:pt x="15" y="7"/>
                    </a:cubicBezTo>
                    <a:cubicBezTo>
                      <a:pt x="15" y="5"/>
                      <a:pt x="15" y="5"/>
                      <a:pt x="15" y="5"/>
                    </a:cubicBezTo>
                    <a:cubicBezTo>
                      <a:pt x="4" y="5"/>
                      <a:pt x="4" y="5"/>
                      <a:pt x="4" y="5"/>
                    </a:cubicBezTo>
                    <a:close/>
                    <a:moveTo>
                      <a:pt x="4" y="9"/>
                    </a:moveTo>
                    <a:cubicBezTo>
                      <a:pt x="4" y="11"/>
                      <a:pt x="4" y="11"/>
                      <a:pt x="4" y="11"/>
                    </a:cubicBezTo>
                    <a:cubicBezTo>
                      <a:pt x="15" y="11"/>
                      <a:pt x="15" y="11"/>
                      <a:pt x="15" y="11"/>
                    </a:cubicBezTo>
                    <a:cubicBezTo>
                      <a:pt x="15" y="9"/>
                      <a:pt x="15" y="9"/>
                      <a:pt x="15" y="9"/>
                    </a:cubicBezTo>
                    <a:cubicBezTo>
                      <a:pt x="4" y="9"/>
                      <a:pt x="4" y="9"/>
                      <a:pt x="4" y="9"/>
                    </a:cubicBezTo>
                    <a:close/>
                    <a:moveTo>
                      <a:pt x="4" y="13"/>
                    </a:moveTo>
                    <a:cubicBezTo>
                      <a:pt x="4" y="15"/>
                      <a:pt x="4" y="15"/>
                      <a:pt x="4" y="15"/>
                    </a:cubicBezTo>
                    <a:cubicBezTo>
                      <a:pt x="24" y="15"/>
                      <a:pt x="24" y="15"/>
                      <a:pt x="24" y="15"/>
                    </a:cubicBezTo>
                    <a:cubicBezTo>
                      <a:pt x="24" y="13"/>
                      <a:pt x="24" y="13"/>
                      <a:pt x="24" y="13"/>
                    </a:cubicBezTo>
                    <a:cubicBezTo>
                      <a:pt x="4" y="13"/>
                      <a:pt x="4" y="13"/>
                      <a:pt x="4" y="13"/>
                    </a:cubicBezTo>
                    <a:close/>
                    <a:moveTo>
                      <a:pt x="4" y="18"/>
                    </a:moveTo>
                    <a:cubicBezTo>
                      <a:pt x="4" y="20"/>
                      <a:pt x="4" y="20"/>
                      <a:pt x="4" y="20"/>
                    </a:cubicBezTo>
                    <a:cubicBezTo>
                      <a:pt x="24" y="20"/>
                      <a:pt x="24" y="20"/>
                      <a:pt x="24" y="20"/>
                    </a:cubicBezTo>
                    <a:cubicBezTo>
                      <a:pt x="24" y="18"/>
                      <a:pt x="24" y="18"/>
                      <a:pt x="24" y="18"/>
                    </a:cubicBezTo>
                    <a:cubicBezTo>
                      <a:pt x="4" y="18"/>
                      <a:pt x="4" y="18"/>
                      <a:pt x="4" y="18"/>
                    </a:cubicBezTo>
                    <a:close/>
                    <a:moveTo>
                      <a:pt x="27" y="37"/>
                    </a:moveTo>
                    <a:cubicBezTo>
                      <a:pt x="1" y="37"/>
                      <a:pt x="1" y="37"/>
                      <a:pt x="1" y="37"/>
                    </a:cubicBezTo>
                    <a:cubicBezTo>
                      <a:pt x="0" y="37"/>
                      <a:pt x="0" y="36"/>
                      <a:pt x="0" y="36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0" y="0"/>
                      <a:pt x="1" y="0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18" y="0"/>
                      <a:pt x="18" y="0"/>
                      <a:pt x="20" y="1"/>
                    </a:cubicBezTo>
                    <a:cubicBezTo>
                      <a:pt x="28" y="9"/>
                      <a:pt x="28" y="9"/>
                      <a:pt x="28" y="9"/>
                    </a:cubicBezTo>
                    <a:cubicBezTo>
                      <a:pt x="28" y="10"/>
                      <a:pt x="28" y="10"/>
                      <a:pt x="28" y="11"/>
                    </a:cubicBezTo>
                    <a:cubicBezTo>
                      <a:pt x="28" y="36"/>
                      <a:pt x="28" y="36"/>
                      <a:pt x="28" y="36"/>
                    </a:cubicBezTo>
                    <a:cubicBezTo>
                      <a:pt x="28" y="36"/>
                      <a:pt x="28" y="37"/>
                      <a:pt x="27" y="37"/>
                    </a:cubicBezTo>
                    <a:close/>
                    <a:moveTo>
                      <a:pt x="4" y="30"/>
                    </a:moveTo>
                    <a:cubicBezTo>
                      <a:pt x="4" y="32"/>
                      <a:pt x="4" y="32"/>
                      <a:pt x="4" y="32"/>
                    </a:cubicBezTo>
                    <a:cubicBezTo>
                      <a:pt x="24" y="32"/>
                      <a:pt x="24" y="32"/>
                      <a:pt x="24" y="32"/>
                    </a:cubicBezTo>
                    <a:cubicBezTo>
                      <a:pt x="24" y="30"/>
                      <a:pt x="24" y="30"/>
                      <a:pt x="24" y="30"/>
                    </a:cubicBezTo>
                    <a:cubicBezTo>
                      <a:pt x="4" y="30"/>
                      <a:pt x="4" y="30"/>
                      <a:pt x="4" y="30"/>
                    </a:cubicBezTo>
                    <a:close/>
                    <a:moveTo>
                      <a:pt x="4" y="26"/>
                    </a:moveTo>
                    <a:cubicBezTo>
                      <a:pt x="4" y="28"/>
                      <a:pt x="4" y="28"/>
                      <a:pt x="4" y="28"/>
                    </a:cubicBezTo>
                    <a:cubicBezTo>
                      <a:pt x="24" y="28"/>
                      <a:pt x="24" y="28"/>
                      <a:pt x="24" y="28"/>
                    </a:cubicBezTo>
                    <a:cubicBezTo>
                      <a:pt x="24" y="26"/>
                      <a:pt x="24" y="26"/>
                      <a:pt x="24" y="26"/>
                    </a:cubicBezTo>
                    <a:cubicBezTo>
                      <a:pt x="4" y="26"/>
                      <a:pt x="4" y="26"/>
                      <a:pt x="4" y="26"/>
                    </a:cubicBezTo>
                    <a:close/>
                    <a:moveTo>
                      <a:pt x="4" y="22"/>
                    </a:moveTo>
                    <a:cubicBezTo>
                      <a:pt x="4" y="24"/>
                      <a:pt x="4" y="24"/>
                      <a:pt x="4" y="24"/>
                    </a:cubicBezTo>
                    <a:cubicBezTo>
                      <a:pt x="24" y="24"/>
                      <a:pt x="24" y="24"/>
                      <a:pt x="24" y="24"/>
                    </a:cubicBezTo>
                    <a:cubicBezTo>
                      <a:pt x="24" y="22"/>
                      <a:pt x="24" y="22"/>
                      <a:pt x="24" y="22"/>
                    </a:cubicBezTo>
                    <a:cubicBezTo>
                      <a:pt x="4" y="22"/>
                      <a:pt x="4" y="22"/>
                      <a:pt x="4" y="22"/>
                    </a:cubicBezTo>
                    <a:close/>
                    <a:moveTo>
                      <a:pt x="2" y="35"/>
                    </a:moveTo>
                    <a:cubicBezTo>
                      <a:pt x="26" y="35"/>
                      <a:pt x="26" y="35"/>
                      <a:pt x="26" y="35"/>
                    </a:cubicBezTo>
                    <a:cubicBezTo>
                      <a:pt x="26" y="11"/>
                      <a:pt x="26" y="11"/>
                      <a:pt x="26" y="11"/>
                    </a:cubicBezTo>
                    <a:cubicBezTo>
                      <a:pt x="18" y="11"/>
                      <a:pt x="18" y="11"/>
                      <a:pt x="18" y="11"/>
                    </a:cubicBezTo>
                    <a:cubicBezTo>
                      <a:pt x="17" y="11"/>
                      <a:pt x="17" y="11"/>
                      <a:pt x="17" y="10"/>
                    </a:cubicBezTo>
                    <a:cubicBezTo>
                      <a:pt x="17" y="2"/>
                      <a:pt x="17" y="2"/>
                      <a:pt x="17" y="2"/>
                    </a:cubicBezTo>
                    <a:cubicBezTo>
                      <a:pt x="2" y="2"/>
                      <a:pt x="2" y="2"/>
                      <a:pt x="2" y="2"/>
                    </a:cubicBezTo>
                    <a:lnTo>
                      <a:pt x="2" y="35"/>
                    </a:ln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2" name="Freeform 381"/>
              <p:cNvSpPr>
                <a:spLocks noEditPoints="1"/>
              </p:cNvSpPr>
              <p:nvPr/>
            </p:nvSpPr>
            <p:spPr bwMode="auto">
              <a:xfrm>
                <a:off x="2948883" y="2666032"/>
                <a:ext cx="305577" cy="406787"/>
              </a:xfrm>
              <a:custGeom>
                <a:gdLst>
                  <a:gd name="T0" fmla="*/ 19 w 28"/>
                  <a:gd name="T1" fmla="*/ 3 h 37"/>
                  <a:gd name="T2" fmla="*/ 19 w 28"/>
                  <a:gd name="T3" fmla="*/ 9 h 37"/>
                  <a:gd name="T4" fmla="*/ 25 w 28"/>
                  <a:gd name="T5" fmla="*/ 9 h 37"/>
                  <a:gd name="T6" fmla="*/ 19 w 28"/>
                  <a:gd name="T7" fmla="*/ 3 h 37"/>
                  <a:gd name="T8" fmla="*/ 4 w 28"/>
                  <a:gd name="T9" fmla="*/ 5 h 37"/>
                  <a:gd name="T10" fmla="*/ 4 w 28"/>
                  <a:gd name="T11" fmla="*/ 7 h 37"/>
                  <a:gd name="T12" fmla="*/ 15 w 28"/>
                  <a:gd name="T13" fmla="*/ 7 h 37"/>
                  <a:gd name="T14" fmla="*/ 15 w 28"/>
                  <a:gd name="T15" fmla="*/ 5 h 37"/>
                  <a:gd name="T16" fmla="*/ 4 w 28"/>
                  <a:gd name="T17" fmla="*/ 5 h 37"/>
                  <a:gd name="T18" fmla="*/ 4 w 28"/>
                  <a:gd name="T19" fmla="*/ 9 h 37"/>
                  <a:gd name="T20" fmla="*/ 4 w 28"/>
                  <a:gd name="T21" fmla="*/ 11 h 37"/>
                  <a:gd name="T22" fmla="*/ 15 w 28"/>
                  <a:gd name="T23" fmla="*/ 11 h 37"/>
                  <a:gd name="T24" fmla="*/ 15 w 28"/>
                  <a:gd name="T25" fmla="*/ 9 h 37"/>
                  <a:gd name="T26" fmla="*/ 4 w 28"/>
                  <a:gd name="T27" fmla="*/ 9 h 37"/>
                  <a:gd name="T28" fmla="*/ 4 w 28"/>
                  <a:gd name="T29" fmla="*/ 13 h 37"/>
                  <a:gd name="T30" fmla="*/ 4 w 28"/>
                  <a:gd name="T31" fmla="*/ 15 h 37"/>
                  <a:gd name="T32" fmla="*/ 24 w 28"/>
                  <a:gd name="T33" fmla="*/ 15 h 37"/>
                  <a:gd name="T34" fmla="*/ 24 w 28"/>
                  <a:gd name="T35" fmla="*/ 13 h 37"/>
                  <a:gd name="T36" fmla="*/ 4 w 28"/>
                  <a:gd name="T37" fmla="*/ 13 h 37"/>
                  <a:gd name="T38" fmla="*/ 4 w 28"/>
                  <a:gd name="T39" fmla="*/ 17 h 37"/>
                  <a:gd name="T40" fmla="*/ 4 w 28"/>
                  <a:gd name="T41" fmla="*/ 19 h 37"/>
                  <a:gd name="T42" fmla="*/ 24 w 28"/>
                  <a:gd name="T43" fmla="*/ 19 h 37"/>
                  <a:gd name="T44" fmla="*/ 24 w 28"/>
                  <a:gd name="T45" fmla="*/ 17 h 37"/>
                  <a:gd name="T46" fmla="*/ 4 w 28"/>
                  <a:gd name="T47" fmla="*/ 17 h 37"/>
                  <a:gd name="T48" fmla="*/ 27 w 28"/>
                  <a:gd name="T49" fmla="*/ 37 h 37"/>
                  <a:gd name="T50" fmla="*/ 1 w 28"/>
                  <a:gd name="T51" fmla="*/ 37 h 37"/>
                  <a:gd name="T52" fmla="*/ 0 w 28"/>
                  <a:gd name="T53" fmla="*/ 36 h 37"/>
                  <a:gd name="T54" fmla="*/ 0 w 28"/>
                  <a:gd name="T55" fmla="*/ 1 h 37"/>
                  <a:gd name="T56" fmla="*/ 1 w 28"/>
                  <a:gd name="T57" fmla="*/ 0 h 37"/>
                  <a:gd name="T58" fmla="*/ 16 w 28"/>
                  <a:gd name="T59" fmla="*/ 0 h 37"/>
                  <a:gd name="T60" fmla="*/ 20 w 28"/>
                  <a:gd name="T61" fmla="*/ 1 h 37"/>
                  <a:gd name="T62" fmla="*/ 28 w 28"/>
                  <a:gd name="T63" fmla="*/ 9 h 37"/>
                  <a:gd name="T64" fmla="*/ 28 w 28"/>
                  <a:gd name="T65" fmla="*/ 11 h 37"/>
                  <a:gd name="T66" fmla="*/ 28 w 28"/>
                  <a:gd name="T67" fmla="*/ 36 h 37"/>
                  <a:gd name="T68" fmla="*/ 27 w 28"/>
                  <a:gd name="T69" fmla="*/ 37 h 37"/>
                  <a:gd name="T70" fmla="*/ 4 w 28"/>
                  <a:gd name="T71" fmla="*/ 30 h 37"/>
                  <a:gd name="T72" fmla="*/ 4 w 28"/>
                  <a:gd name="T73" fmla="*/ 32 h 37"/>
                  <a:gd name="T74" fmla="*/ 24 w 28"/>
                  <a:gd name="T75" fmla="*/ 32 h 37"/>
                  <a:gd name="T76" fmla="*/ 24 w 28"/>
                  <a:gd name="T77" fmla="*/ 30 h 37"/>
                  <a:gd name="T78" fmla="*/ 4 w 28"/>
                  <a:gd name="T79" fmla="*/ 30 h 37"/>
                  <a:gd name="T80" fmla="*/ 4 w 28"/>
                  <a:gd name="T81" fmla="*/ 26 h 37"/>
                  <a:gd name="T82" fmla="*/ 4 w 28"/>
                  <a:gd name="T83" fmla="*/ 28 h 37"/>
                  <a:gd name="T84" fmla="*/ 24 w 28"/>
                  <a:gd name="T85" fmla="*/ 28 h 37"/>
                  <a:gd name="T86" fmla="*/ 24 w 28"/>
                  <a:gd name="T87" fmla="*/ 26 h 37"/>
                  <a:gd name="T88" fmla="*/ 4 w 28"/>
                  <a:gd name="T89" fmla="*/ 26 h 37"/>
                  <a:gd name="T90" fmla="*/ 4 w 28"/>
                  <a:gd name="T91" fmla="*/ 21 h 37"/>
                  <a:gd name="T92" fmla="*/ 4 w 28"/>
                  <a:gd name="T93" fmla="*/ 24 h 37"/>
                  <a:gd name="T94" fmla="*/ 24 w 28"/>
                  <a:gd name="T95" fmla="*/ 24 h 37"/>
                  <a:gd name="T96" fmla="*/ 24 w 28"/>
                  <a:gd name="T97" fmla="*/ 21 h 37"/>
                  <a:gd name="T98" fmla="*/ 4 w 28"/>
                  <a:gd name="T99" fmla="*/ 21 h 37"/>
                  <a:gd name="T100" fmla="*/ 2 w 28"/>
                  <a:gd name="T101" fmla="*/ 35 h 37"/>
                  <a:gd name="T102" fmla="*/ 26 w 28"/>
                  <a:gd name="T103" fmla="*/ 35 h 37"/>
                  <a:gd name="T104" fmla="*/ 26 w 28"/>
                  <a:gd name="T105" fmla="*/ 11 h 37"/>
                  <a:gd name="T106" fmla="*/ 18 w 28"/>
                  <a:gd name="T107" fmla="*/ 11 h 37"/>
                  <a:gd name="T108" fmla="*/ 17 w 28"/>
                  <a:gd name="T109" fmla="*/ 10 h 37"/>
                  <a:gd name="T110" fmla="*/ 17 w 28"/>
                  <a:gd name="T111" fmla="*/ 2 h 37"/>
                  <a:gd name="T112" fmla="*/ 2 w 28"/>
                  <a:gd name="T113" fmla="*/ 2 h 37"/>
                  <a:gd name="T114" fmla="*/ 2 w 28"/>
                  <a:gd name="T115" fmla="*/ 35 h 37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28" h="37">
                    <a:moveTo>
                      <a:pt x="19" y="3"/>
                    </a:moveTo>
                    <a:cubicBezTo>
                      <a:pt x="19" y="9"/>
                      <a:pt x="19" y="9"/>
                      <a:pt x="19" y="9"/>
                    </a:cubicBezTo>
                    <a:cubicBezTo>
                      <a:pt x="25" y="9"/>
                      <a:pt x="25" y="9"/>
                      <a:pt x="25" y="9"/>
                    </a:cubicBezTo>
                    <a:cubicBezTo>
                      <a:pt x="19" y="3"/>
                      <a:pt x="19" y="3"/>
                      <a:pt x="19" y="3"/>
                    </a:cubicBezTo>
                    <a:close/>
                    <a:moveTo>
                      <a:pt x="4" y="5"/>
                    </a:moveTo>
                    <a:cubicBezTo>
                      <a:pt x="4" y="7"/>
                      <a:pt x="4" y="7"/>
                      <a:pt x="4" y="7"/>
                    </a:cubicBezTo>
                    <a:cubicBezTo>
                      <a:pt x="15" y="7"/>
                      <a:pt x="15" y="7"/>
                      <a:pt x="15" y="7"/>
                    </a:cubicBezTo>
                    <a:cubicBezTo>
                      <a:pt x="15" y="5"/>
                      <a:pt x="15" y="5"/>
                      <a:pt x="15" y="5"/>
                    </a:cubicBezTo>
                    <a:cubicBezTo>
                      <a:pt x="4" y="5"/>
                      <a:pt x="4" y="5"/>
                      <a:pt x="4" y="5"/>
                    </a:cubicBezTo>
                    <a:close/>
                    <a:moveTo>
                      <a:pt x="4" y="9"/>
                    </a:moveTo>
                    <a:cubicBezTo>
                      <a:pt x="4" y="11"/>
                      <a:pt x="4" y="11"/>
                      <a:pt x="4" y="11"/>
                    </a:cubicBezTo>
                    <a:cubicBezTo>
                      <a:pt x="15" y="11"/>
                      <a:pt x="15" y="11"/>
                      <a:pt x="15" y="11"/>
                    </a:cubicBezTo>
                    <a:cubicBezTo>
                      <a:pt x="15" y="9"/>
                      <a:pt x="15" y="9"/>
                      <a:pt x="15" y="9"/>
                    </a:cubicBezTo>
                    <a:cubicBezTo>
                      <a:pt x="4" y="9"/>
                      <a:pt x="4" y="9"/>
                      <a:pt x="4" y="9"/>
                    </a:cubicBezTo>
                    <a:close/>
                    <a:moveTo>
                      <a:pt x="4" y="13"/>
                    </a:moveTo>
                    <a:cubicBezTo>
                      <a:pt x="4" y="15"/>
                      <a:pt x="4" y="15"/>
                      <a:pt x="4" y="15"/>
                    </a:cubicBezTo>
                    <a:cubicBezTo>
                      <a:pt x="24" y="15"/>
                      <a:pt x="24" y="15"/>
                      <a:pt x="24" y="15"/>
                    </a:cubicBezTo>
                    <a:cubicBezTo>
                      <a:pt x="24" y="13"/>
                      <a:pt x="24" y="13"/>
                      <a:pt x="24" y="13"/>
                    </a:cubicBezTo>
                    <a:cubicBezTo>
                      <a:pt x="4" y="13"/>
                      <a:pt x="4" y="13"/>
                      <a:pt x="4" y="13"/>
                    </a:cubicBezTo>
                    <a:close/>
                    <a:moveTo>
                      <a:pt x="4" y="17"/>
                    </a:moveTo>
                    <a:cubicBezTo>
                      <a:pt x="4" y="19"/>
                      <a:pt x="4" y="19"/>
                      <a:pt x="4" y="19"/>
                    </a:cubicBezTo>
                    <a:cubicBezTo>
                      <a:pt x="24" y="19"/>
                      <a:pt x="24" y="19"/>
                      <a:pt x="24" y="19"/>
                    </a:cubicBezTo>
                    <a:cubicBezTo>
                      <a:pt x="24" y="17"/>
                      <a:pt x="24" y="17"/>
                      <a:pt x="24" y="17"/>
                    </a:cubicBezTo>
                    <a:cubicBezTo>
                      <a:pt x="4" y="17"/>
                      <a:pt x="4" y="17"/>
                      <a:pt x="4" y="17"/>
                    </a:cubicBezTo>
                    <a:close/>
                    <a:moveTo>
                      <a:pt x="27" y="37"/>
                    </a:moveTo>
                    <a:cubicBezTo>
                      <a:pt x="1" y="37"/>
                      <a:pt x="1" y="37"/>
                      <a:pt x="1" y="37"/>
                    </a:cubicBezTo>
                    <a:cubicBezTo>
                      <a:pt x="0" y="37"/>
                      <a:pt x="0" y="36"/>
                      <a:pt x="0" y="36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0" y="0"/>
                      <a:pt x="1" y="0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18" y="0"/>
                      <a:pt x="18" y="0"/>
                      <a:pt x="20" y="1"/>
                    </a:cubicBezTo>
                    <a:cubicBezTo>
                      <a:pt x="28" y="9"/>
                      <a:pt x="28" y="9"/>
                      <a:pt x="28" y="9"/>
                    </a:cubicBezTo>
                    <a:cubicBezTo>
                      <a:pt x="28" y="10"/>
                      <a:pt x="28" y="10"/>
                      <a:pt x="28" y="11"/>
                    </a:cubicBezTo>
                    <a:cubicBezTo>
                      <a:pt x="28" y="36"/>
                      <a:pt x="28" y="36"/>
                      <a:pt x="28" y="36"/>
                    </a:cubicBezTo>
                    <a:cubicBezTo>
                      <a:pt x="28" y="36"/>
                      <a:pt x="28" y="37"/>
                      <a:pt x="27" y="37"/>
                    </a:cubicBezTo>
                    <a:close/>
                    <a:moveTo>
                      <a:pt x="4" y="30"/>
                    </a:moveTo>
                    <a:cubicBezTo>
                      <a:pt x="4" y="32"/>
                      <a:pt x="4" y="32"/>
                      <a:pt x="4" y="32"/>
                    </a:cubicBezTo>
                    <a:cubicBezTo>
                      <a:pt x="24" y="32"/>
                      <a:pt x="24" y="32"/>
                      <a:pt x="24" y="32"/>
                    </a:cubicBezTo>
                    <a:cubicBezTo>
                      <a:pt x="24" y="30"/>
                      <a:pt x="24" y="30"/>
                      <a:pt x="24" y="30"/>
                    </a:cubicBezTo>
                    <a:cubicBezTo>
                      <a:pt x="4" y="30"/>
                      <a:pt x="4" y="30"/>
                      <a:pt x="4" y="30"/>
                    </a:cubicBezTo>
                    <a:close/>
                    <a:moveTo>
                      <a:pt x="4" y="26"/>
                    </a:moveTo>
                    <a:cubicBezTo>
                      <a:pt x="4" y="28"/>
                      <a:pt x="4" y="28"/>
                      <a:pt x="4" y="28"/>
                    </a:cubicBezTo>
                    <a:cubicBezTo>
                      <a:pt x="24" y="28"/>
                      <a:pt x="24" y="28"/>
                      <a:pt x="24" y="28"/>
                    </a:cubicBezTo>
                    <a:cubicBezTo>
                      <a:pt x="24" y="26"/>
                      <a:pt x="24" y="26"/>
                      <a:pt x="24" y="26"/>
                    </a:cubicBezTo>
                    <a:cubicBezTo>
                      <a:pt x="4" y="26"/>
                      <a:pt x="4" y="26"/>
                      <a:pt x="4" y="26"/>
                    </a:cubicBezTo>
                    <a:close/>
                    <a:moveTo>
                      <a:pt x="4" y="21"/>
                    </a:moveTo>
                    <a:cubicBezTo>
                      <a:pt x="4" y="24"/>
                      <a:pt x="4" y="24"/>
                      <a:pt x="4" y="24"/>
                    </a:cubicBezTo>
                    <a:cubicBezTo>
                      <a:pt x="24" y="24"/>
                      <a:pt x="24" y="24"/>
                      <a:pt x="24" y="24"/>
                    </a:cubicBezTo>
                    <a:cubicBezTo>
                      <a:pt x="24" y="21"/>
                      <a:pt x="24" y="21"/>
                      <a:pt x="24" y="21"/>
                    </a:cubicBezTo>
                    <a:cubicBezTo>
                      <a:pt x="4" y="21"/>
                      <a:pt x="4" y="21"/>
                      <a:pt x="4" y="21"/>
                    </a:cubicBezTo>
                    <a:close/>
                    <a:moveTo>
                      <a:pt x="2" y="35"/>
                    </a:moveTo>
                    <a:cubicBezTo>
                      <a:pt x="26" y="35"/>
                      <a:pt x="26" y="35"/>
                      <a:pt x="26" y="35"/>
                    </a:cubicBezTo>
                    <a:cubicBezTo>
                      <a:pt x="26" y="11"/>
                      <a:pt x="26" y="11"/>
                      <a:pt x="26" y="11"/>
                    </a:cubicBezTo>
                    <a:cubicBezTo>
                      <a:pt x="18" y="11"/>
                      <a:pt x="18" y="11"/>
                      <a:pt x="18" y="11"/>
                    </a:cubicBezTo>
                    <a:cubicBezTo>
                      <a:pt x="17" y="11"/>
                      <a:pt x="17" y="11"/>
                      <a:pt x="17" y="10"/>
                    </a:cubicBezTo>
                    <a:cubicBezTo>
                      <a:pt x="17" y="2"/>
                      <a:pt x="17" y="2"/>
                      <a:pt x="17" y="2"/>
                    </a:cubicBezTo>
                    <a:cubicBezTo>
                      <a:pt x="2" y="2"/>
                      <a:pt x="2" y="2"/>
                      <a:pt x="2" y="2"/>
                    </a:cubicBezTo>
                    <a:lnTo>
                      <a:pt x="2" y="35"/>
                    </a:ln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3" name="Freeform 382"/>
              <p:cNvSpPr>
                <a:spLocks noEditPoints="1"/>
              </p:cNvSpPr>
              <p:nvPr/>
            </p:nvSpPr>
            <p:spPr bwMode="auto">
              <a:xfrm>
                <a:off x="2948883" y="2666032"/>
                <a:ext cx="305577" cy="406787"/>
              </a:xfrm>
              <a:custGeom>
                <a:gdLst>
                  <a:gd name="T0" fmla="*/ 19 w 28"/>
                  <a:gd name="T1" fmla="*/ 3 h 37"/>
                  <a:gd name="T2" fmla="*/ 19 w 28"/>
                  <a:gd name="T3" fmla="*/ 9 h 37"/>
                  <a:gd name="T4" fmla="*/ 25 w 28"/>
                  <a:gd name="T5" fmla="*/ 9 h 37"/>
                  <a:gd name="T6" fmla="*/ 19 w 28"/>
                  <a:gd name="T7" fmla="*/ 3 h 37"/>
                  <a:gd name="T8" fmla="*/ 4 w 28"/>
                  <a:gd name="T9" fmla="*/ 5 h 37"/>
                  <a:gd name="T10" fmla="*/ 4 w 28"/>
                  <a:gd name="T11" fmla="*/ 7 h 37"/>
                  <a:gd name="T12" fmla="*/ 15 w 28"/>
                  <a:gd name="T13" fmla="*/ 7 h 37"/>
                  <a:gd name="T14" fmla="*/ 15 w 28"/>
                  <a:gd name="T15" fmla="*/ 5 h 37"/>
                  <a:gd name="T16" fmla="*/ 4 w 28"/>
                  <a:gd name="T17" fmla="*/ 5 h 37"/>
                  <a:gd name="T18" fmla="*/ 4 w 28"/>
                  <a:gd name="T19" fmla="*/ 9 h 37"/>
                  <a:gd name="T20" fmla="*/ 4 w 28"/>
                  <a:gd name="T21" fmla="*/ 11 h 37"/>
                  <a:gd name="T22" fmla="*/ 15 w 28"/>
                  <a:gd name="T23" fmla="*/ 11 h 37"/>
                  <a:gd name="T24" fmla="*/ 15 w 28"/>
                  <a:gd name="T25" fmla="*/ 9 h 37"/>
                  <a:gd name="T26" fmla="*/ 4 w 28"/>
                  <a:gd name="T27" fmla="*/ 9 h 37"/>
                  <a:gd name="T28" fmla="*/ 4 w 28"/>
                  <a:gd name="T29" fmla="*/ 13 h 37"/>
                  <a:gd name="T30" fmla="*/ 4 w 28"/>
                  <a:gd name="T31" fmla="*/ 15 h 37"/>
                  <a:gd name="T32" fmla="*/ 24 w 28"/>
                  <a:gd name="T33" fmla="*/ 15 h 37"/>
                  <a:gd name="T34" fmla="*/ 24 w 28"/>
                  <a:gd name="T35" fmla="*/ 13 h 37"/>
                  <a:gd name="T36" fmla="*/ 4 w 28"/>
                  <a:gd name="T37" fmla="*/ 13 h 37"/>
                  <a:gd name="T38" fmla="*/ 4 w 28"/>
                  <a:gd name="T39" fmla="*/ 17 h 37"/>
                  <a:gd name="T40" fmla="*/ 4 w 28"/>
                  <a:gd name="T41" fmla="*/ 19 h 37"/>
                  <a:gd name="T42" fmla="*/ 24 w 28"/>
                  <a:gd name="T43" fmla="*/ 19 h 37"/>
                  <a:gd name="T44" fmla="*/ 24 w 28"/>
                  <a:gd name="T45" fmla="*/ 17 h 37"/>
                  <a:gd name="T46" fmla="*/ 4 w 28"/>
                  <a:gd name="T47" fmla="*/ 17 h 37"/>
                  <a:gd name="T48" fmla="*/ 27 w 28"/>
                  <a:gd name="T49" fmla="*/ 37 h 37"/>
                  <a:gd name="T50" fmla="*/ 1 w 28"/>
                  <a:gd name="T51" fmla="*/ 37 h 37"/>
                  <a:gd name="T52" fmla="*/ 0 w 28"/>
                  <a:gd name="T53" fmla="*/ 36 h 37"/>
                  <a:gd name="T54" fmla="*/ 0 w 28"/>
                  <a:gd name="T55" fmla="*/ 1 h 37"/>
                  <a:gd name="T56" fmla="*/ 1 w 28"/>
                  <a:gd name="T57" fmla="*/ 0 h 37"/>
                  <a:gd name="T58" fmla="*/ 16 w 28"/>
                  <a:gd name="T59" fmla="*/ 0 h 37"/>
                  <a:gd name="T60" fmla="*/ 20 w 28"/>
                  <a:gd name="T61" fmla="*/ 1 h 37"/>
                  <a:gd name="T62" fmla="*/ 27 w 28"/>
                  <a:gd name="T63" fmla="*/ 9 h 37"/>
                  <a:gd name="T64" fmla="*/ 28 w 28"/>
                  <a:gd name="T65" fmla="*/ 11 h 37"/>
                  <a:gd name="T66" fmla="*/ 28 w 28"/>
                  <a:gd name="T67" fmla="*/ 36 h 37"/>
                  <a:gd name="T68" fmla="*/ 27 w 28"/>
                  <a:gd name="T69" fmla="*/ 37 h 37"/>
                  <a:gd name="T70" fmla="*/ 4 w 28"/>
                  <a:gd name="T71" fmla="*/ 30 h 37"/>
                  <a:gd name="T72" fmla="*/ 4 w 28"/>
                  <a:gd name="T73" fmla="*/ 32 h 37"/>
                  <a:gd name="T74" fmla="*/ 24 w 28"/>
                  <a:gd name="T75" fmla="*/ 32 h 37"/>
                  <a:gd name="T76" fmla="*/ 24 w 28"/>
                  <a:gd name="T77" fmla="*/ 30 h 37"/>
                  <a:gd name="T78" fmla="*/ 4 w 28"/>
                  <a:gd name="T79" fmla="*/ 30 h 37"/>
                  <a:gd name="T80" fmla="*/ 4 w 28"/>
                  <a:gd name="T81" fmla="*/ 25 h 37"/>
                  <a:gd name="T82" fmla="*/ 4 w 28"/>
                  <a:gd name="T83" fmla="*/ 27 h 37"/>
                  <a:gd name="T84" fmla="*/ 24 w 28"/>
                  <a:gd name="T85" fmla="*/ 27 h 37"/>
                  <a:gd name="T86" fmla="*/ 24 w 28"/>
                  <a:gd name="T87" fmla="*/ 25 h 37"/>
                  <a:gd name="T88" fmla="*/ 4 w 28"/>
                  <a:gd name="T89" fmla="*/ 25 h 37"/>
                  <a:gd name="T90" fmla="*/ 4 w 28"/>
                  <a:gd name="T91" fmla="*/ 21 h 37"/>
                  <a:gd name="T92" fmla="*/ 4 w 28"/>
                  <a:gd name="T93" fmla="*/ 23 h 37"/>
                  <a:gd name="T94" fmla="*/ 24 w 28"/>
                  <a:gd name="T95" fmla="*/ 23 h 37"/>
                  <a:gd name="T96" fmla="*/ 24 w 28"/>
                  <a:gd name="T97" fmla="*/ 21 h 37"/>
                  <a:gd name="T98" fmla="*/ 4 w 28"/>
                  <a:gd name="T99" fmla="*/ 21 h 37"/>
                  <a:gd name="T100" fmla="*/ 2 w 28"/>
                  <a:gd name="T101" fmla="*/ 35 h 37"/>
                  <a:gd name="T102" fmla="*/ 26 w 28"/>
                  <a:gd name="T103" fmla="*/ 35 h 37"/>
                  <a:gd name="T104" fmla="*/ 26 w 28"/>
                  <a:gd name="T105" fmla="*/ 11 h 37"/>
                  <a:gd name="T106" fmla="*/ 18 w 28"/>
                  <a:gd name="T107" fmla="*/ 11 h 37"/>
                  <a:gd name="T108" fmla="*/ 17 w 28"/>
                  <a:gd name="T109" fmla="*/ 10 h 37"/>
                  <a:gd name="T110" fmla="*/ 17 w 28"/>
                  <a:gd name="T111" fmla="*/ 2 h 37"/>
                  <a:gd name="T112" fmla="*/ 2 w 28"/>
                  <a:gd name="T113" fmla="*/ 2 h 37"/>
                  <a:gd name="T114" fmla="*/ 2 w 28"/>
                  <a:gd name="T115" fmla="*/ 35 h 37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28" h="37">
                    <a:moveTo>
                      <a:pt x="19" y="3"/>
                    </a:moveTo>
                    <a:cubicBezTo>
                      <a:pt x="19" y="9"/>
                      <a:pt x="19" y="9"/>
                      <a:pt x="19" y="9"/>
                    </a:cubicBezTo>
                    <a:cubicBezTo>
                      <a:pt x="25" y="9"/>
                      <a:pt x="25" y="9"/>
                      <a:pt x="25" y="9"/>
                    </a:cubicBezTo>
                    <a:cubicBezTo>
                      <a:pt x="19" y="3"/>
                      <a:pt x="19" y="3"/>
                      <a:pt x="19" y="3"/>
                    </a:cubicBezTo>
                    <a:close/>
                    <a:moveTo>
                      <a:pt x="4" y="5"/>
                    </a:moveTo>
                    <a:cubicBezTo>
                      <a:pt x="4" y="7"/>
                      <a:pt x="4" y="7"/>
                      <a:pt x="4" y="7"/>
                    </a:cubicBezTo>
                    <a:cubicBezTo>
                      <a:pt x="15" y="7"/>
                      <a:pt x="15" y="7"/>
                      <a:pt x="15" y="7"/>
                    </a:cubicBezTo>
                    <a:cubicBezTo>
                      <a:pt x="15" y="5"/>
                      <a:pt x="15" y="5"/>
                      <a:pt x="15" y="5"/>
                    </a:cubicBezTo>
                    <a:cubicBezTo>
                      <a:pt x="4" y="5"/>
                      <a:pt x="4" y="5"/>
                      <a:pt x="4" y="5"/>
                    </a:cubicBezTo>
                    <a:close/>
                    <a:moveTo>
                      <a:pt x="4" y="9"/>
                    </a:moveTo>
                    <a:cubicBezTo>
                      <a:pt x="4" y="11"/>
                      <a:pt x="4" y="11"/>
                      <a:pt x="4" y="11"/>
                    </a:cubicBezTo>
                    <a:cubicBezTo>
                      <a:pt x="15" y="11"/>
                      <a:pt x="15" y="11"/>
                      <a:pt x="15" y="11"/>
                    </a:cubicBezTo>
                    <a:cubicBezTo>
                      <a:pt x="15" y="9"/>
                      <a:pt x="15" y="9"/>
                      <a:pt x="15" y="9"/>
                    </a:cubicBezTo>
                    <a:cubicBezTo>
                      <a:pt x="4" y="9"/>
                      <a:pt x="4" y="9"/>
                      <a:pt x="4" y="9"/>
                    </a:cubicBezTo>
                    <a:close/>
                    <a:moveTo>
                      <a:pt x="4" y="13"/>
                    </a:moveTo>
                    <a:cubicBezTo>
                      <a:pt x="4" y="15"/>
                      <a:pt x="4" y="15"/>
                      <a:pt x="4" y="15"/>
                    </a:cubicBezTo>
                    <a:cubicBezTo>
                      <a:pt x="24" y="15"/>
                      <a:pt x="24" y="15"/>
                      <a:pt x="24" y="15"/>
                    </a:cubicBezTo>
                    <a:cubicBezTo>
                      <a:pt x="24" y="13"/>
                      <a:pt x="24" y="13"/>
                      <a:pt x="24" y="13"/>
                    </a:cubicBezTo>
                    <a:cubicBezTo>
                      <a:pt x="4" y="13"/>
                      <a:pt x="4" y="13"/>
                      <a:pt x="4" y="13"/>
                    </a:cubicBezTo>
                    <a:close/>
                    <a:moveTo>
                      <a:pt x="4" y="17"/>
                    </a:moveTo>
                    <a:cubicBezTo>
                      <a:pt x="4" y="19"/>
                      <a:pt x="4" y="19"/>
                      <a:pt x="4" y="19"/>
                    </a:cubicBezTo>
                    <a:cubicBezTo>
                      <a:pt x="24" y="19"/>
                      <a:pt x="24" y="19"/>
                      <a:pt x="24" y="19"/>
                    </a:cubicBezTo>
                    <a:cubicBezTo>
                      <a:pt x="24" y="17"/>
                      <a:pt x="24" y="17"/>
                      <a:pt x="24" y="17"/>
                    </a:cubicBezTo>
                    <a:cubicBezTo>
                      <a:pt x="4" y="17"/>
                      <a:pt x="4" y="17"/>
                      <a:pt x="4" y="17"/>
                    </a:cubicBezTo>
                    <a:close/>
                    <a:moveTo>
                      <a:pt x="27" y="37"/>
                    </a:moveTo>
                    <a:cubicBezTo>
                      <a:pt x="1" y="37"/>
                      <a:pt x="1" y="37"/>
                      <a:pt x="1" y="37"/>
                    </a:cubicBezTo>
                    <a:cubicBezTo>
                      <a:pt x="0" y="37"/>
                      <a:pt x="0" y="36"/>
                      <a:pt x="0" y="36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0" y="0"/>
                      <a:pt x="1" y="0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18" y="0"/>
                      <a:pt x="18" y="0"/>
                      <a:pt x="20" y="1"/>
                    </a:cubicBezTo>
                    <a:cubicBezTo>
                      <a:pt x="27" y="9"/>
                      <a:pt x="27" y="9"/>
                      <a:pt x="27" y="9"/>
                    </a:cubicBezTo>
                    <a:cubicBezTo>
                      <a:pt x="28" y="10"/>
                      <a:pt x="28" y="10"/>
                      <a:pt x="28" y="11"/>
                    </a:cubicBezTo>
                    <a:cubicBezTo>
                      <a:pt x="28" y="36"/>
                      <a:pt x="28" y="36"/>
                      <a:pt x="28" y="36"/>
                    </a:cubicBezTo>
                    <a:cubicBezTo>
                      <a:pt x="28" y="36"/>
                      <a:pt x="28" y="37"/>
                      <a:pt x="27" y="37"/>
                    </a:cubicBezTo>
                    <a:close/>
                    <a:moveTo>
                      <a:pt x="4" y="30"/>
                    </a:moveTo>
                    <a:cubicBezTo>
                      <a:pt x="4" y="32"/>
                      <a:pt x="4" y="32"/>
                      <a:pt x="4" y="32"/>
                    </a:cubicBezTo>
                    <a:cubicBezTo>
                      <a:pt x="24" y="32"/>
                      <a:pt x="24" y="32"/>
                      <a:pt x="24" y="32"/>
                    </a:cubicBezTo>
                    <a:cubicBezTo>
                      <a:pt x="24" y="30"/>
                      <a:pt x="24" y="30"/>
                      <a:pt x="24" y="30"/>
                    </a:cubicBezTo>
                    <a:cubicBezTo>
                      <a:pt x="4" y="30"/>
                      <a:pt x="4" y="30"/>
                      <a:pt x="4" y="30"/>
                    </a:cubicBezTo>
                    <a:close/>
                    <a:moveTo>
                      <a:pt x="4" y="25"/>
                    </a:moveTo>
                    <a:cubicBezTo>
                      <a:pt x="4" y="27"/>
                      <a:pt x="4" y="27"/>
                      <a:pt x="4" y="27"/>
                    </a:cubicBezTo>
                    <a:cubicBezTo>
                      <a:pt x="24" y="27"/>
                      <a:pt x="24" y="27"/>
                      <a:pt x="24" y="27"/>
                    </a:cubicBezTo>
                    <a:cubicBezTo>
                      <a:pt x="24" y="25"/>
                      <a:pt x="24" y="25"/>
                      <a:pt x="24" y="25"/>
                    </a:cubicBezTo>
                    <a:cubicBezTo>
                      <a:pt x="4" y="25"/>
                      <a:pt x="4" y="25"/>
                      <a:pt x="4" y="25"/>
                    </a:cubicBezTo>
                    <a:close/>
                    <a:moveTo>
                      <a:pt x="4" y="21"/>
                    </a:moveTo>
                    <a:cubicBezTo>
                      <a:pt x="4" y="23"/>
                      <a:pt x="4" y="23"/>
                      <a:pt x="4" y="23"/>
                    </a:cubicBezTo>
                    <a:cubicBezTo>
                      <a:pt x="24" y="23"/>
                      <a:pt x="24" y="23"/>
                      <a:pt x="24" y="23"/>
                    </a:cubicBezTo>
                    <a:cubicBezTo>
                      <a:pt x="24" y="21"/>
                      <a:pt x="24" y="21"/>
                      <a:pt x="24" y="21"/>
                    </a:cubicBezTo>
                    <a:cubicBezTo>
                      <a:pt x="4" y="21"/>
                      <a:pt x="4" y="21"/>
                      <a:pt x="4" y="21"/>
                    </a:cubicBezTo>
                    <a:close/>
                    <a:moveTo>
                      <a:pt x="2" y="35"/>
                    </a:moveTo>
                    <a:cubicBezTo>
                      <a:pt x="26" y="35"/>
                      <a:pt x="26" y="35"/>
                      <a:pt x="26" y="35"/>
                    </a:cubicBezTo>
                    <a:cubicBezTo>
                      <a:pt x="26" y="11"/>
                      <a:pt x="26" y="11"/>
                      <a:pt x="26" y="11"/>
                    </a:cubicBezTo>
                    <a:cubicBezTo>
                      <a:pt x="18" y="11"/>
                      <a:pt x="18" y="11"/>
                      <a:pt x="18" y="11"/>
                    </a:cubicBezTo>
                    <a:cubicBezTo>
                      <a:pt x="17" y="11"/>
                      <a:pt x="17" y="11"/>
                      <a:pt x="17" y="10"/>
                    </a:cubicBezTo>
                    <a:cubicBezTo>
                      <a:pt x="17" y="2"/>
                      <a:pt x="17" y="2"/>
                      <a:pt x="17" y="2"/>
                    </a:cubicBezTo>
                    <a:cubicBezTo>
                      <a:pt x="2" y="2"/>
                      <a:pt x="2" y="2"/>
                      <a:pt x="2" y="2"/>
                    </a:cubicBezTo>
                    <a:lnTo>
                      <a:pt x="2" y="35"/>
                    </a:ln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4" name="Freeform 383"/>
              <p:cNvSpPr>
                <a:spLocks noEditPoints="1"/>
              </p:cNvSpPr>
              <p:nvPr/>
            </p:nvSpPr>
            <p:spPr bwMode="auto">
              <a:xfrm>
                <a:off x="2939152" y="2666032"/>
                <a:ext cx="315308" cy="406787"/>
              </a:xfrm>
              <a:custGeom>
                <a:gdLst>
                  <a:gd name="T0" fmla="*/ 20 w 29"/>
                  <a:gd name="T1" fmla="*/ 3 h 37"/>
                  <a:gd name="T2" fmla="*/ 20 w 29"/>
                  <a:gd name="T3" fmla="*/ 9 h 37"/>
                  <a:gd name="T4" fmla="*/ 26 w 29"/>
                  <a:gd name="T5" fmla="*/ 9 h 37"/>
                  <a:gd name="T6" fmla="*/ 20 w 29"/>
                  <a:gd name="T7" fmla="*/ 3 h 37"/>
                  <a:gd name="T8" fmla="*/ 4 w 29"/>
                  <a:gd name="T9" fmla="*/ 5 h 37"/>
                  <a:gd name="T10" fmla="*/ 4 w 29"/>
                  <a:gd name="T11" fmla="*/ 7 h 37"/>
                  <a:gd name="T12" fmla="*/ 16 w 29"/>
                  <a:gd name="T13" fmla="*/ 7 h 37"/>
                  <a:gd name="T14" fmla="*/ 16 w 29"/>
                  <a:gd name="T15" fmla="*/ 5 h 37"/>
                  <a:gd name="T16" fmla="*/ 4 w 29"/>
                  <a:gd name="T17" fmla="*/ 5 h 37"/>
                  <a:gd name="T18" fmla="*/ 4 w 29"/>
                  <a:gd name="T19" fmla="*/ 9 h 37"/>
                  <a:gd name="T20" fmla="*/ 4 w 29"/>
                  <a:gd name="T21" fmla="*/ 11 h 37"/>
                  <a:gd name="T22" fmla="*/ 16 w 29"/>
                  <a:gd name="T23" fmla="*/ 11 h 37"/>
                  <a:gd name="T24" fmla="*/ 16 w 29"/>
                  <a:gd name="T25" fmla="*/ 9 h 37"/>
                  <a:gd name="T26" fmla="*/ 4 w 29"/>
                  <a:gd name="T27" fmla="*/ 9 h 37"/>
                  <a:gd name="T28" fmla="*/ 4 w 29"/>
                  <a:gd name="T29" fmla="*/ 13 h 37"/>
                  <a:gd name="T30" fmla="*/ 4 w 29"/>
                  <a:gd name="T31" fmla="*/ 15 h 37"/>
                  <a:gd name="T32" fmla="*/ 25 w 29"/>
                  <a:gd name="T33" fmla="*/ 15 h 37"/>
                  <a:gd name="T34" fmla="*/ 25 w 29"/>
                  <a:gd name="T35" fmla="*/ 13 h 37"/>
                  <a:gd name="T36" fmla="*/ 4 w 29"/>
                  <a:gd name="T37" fmla="*/ 13 h 37"/>
                  <a:gd name="T38" fmla="*/ 4 w 29"/>
                  <a:gd name="T39" fmla="*/ 17 h 37"/>
                  <a:gd name="T40" fmla="*/ 4 w 29"/>
                  <a:gd name="T41" fmla="*/ 19 h 37"/>
                  <a:gd name="T42" fmla="*/ 25 w 29"/>
                  <a:gd name="T43" fmla="*/ 19 h 37"/>
                  <a:gd name="T44" fmla="*/ 25 w 29"/>
                  <a:gd name="T45" fmla="*/ 17 h 37"/>
                  <a:gd name="T46" fmla="*/ 4 w 29"/>
                  <a:gd name="T47" fmla="*/ 17 h 37"/>
                  <a:gd name="T48" fmla="*/ 28 w 29"/>
                  <a:gd name="T49" fmla="*/ 37 h 37"/>
                  <a:gd name="T50" fmla="*/ 1 w 29"/>
                  <a:gd name="T51" fmla="*/ 37 h 37"/>
                  <a:gd name="T52" fmla="*/ 0 w 29"/>
                  <a:gd name="T53" fmla="*/ 36 h 37"/>
                  <a:gd name="T54" fmla="*/ 0 w 29"/>
                  <a:gd name="T55" fmla="*/ 1 h 37"/>
                  <a:gd name="T56" fmla="*/ 1 w 29"/>
                  <a:gd name="T57" fmla="*/ 0 h 37"/>
                  <a:gd name="T58" fmla="*/ 17 w 29"/>
                  <a:gd name="T59" fmla="*/ 0 h 37"/>
                  <a:gd name="T60" fmla="*/ 20 w 29"/>
                  <a:gd name="T61" fmla="*/ 1 h 37"/>
                  <a:gd name="T62" fmla="*/ 28 w 29"/>
                  <a:gd name="T63" fmla="*/ 9 h 37"/>
                  <a:gd name="T64" fmla="*/ 29 w 29"/>
                  <a:gd name="T65" fmla="*/ 11 h 37"/>
                  <a:gd name="T66" fmla="*/ 29 w 29"/>
                  <a:gd name="T67" fmla="*/ 36 h 37"/>
                  <a:gd name="T68" fmla="*/ 28 w 29"/>
                  <a:gd name="T69" fmla="*/ 37 h 37"/>
                  <a:gd name="T70" fmla="*/ 4 w 29"/>
                  <a:gd name="T71" fmla="*/ 29 h 37"/>
                  <a:gd name="T72" fmla="*/ 4 w 29"/>
                  <a:gd name="T73" fmla="*/ 31 h 37"/>
                  <a:gd name="T74" fmla="*/ 25 w 29"/>
                  <a:gd name="T75" fmla="*/ 31 h 37"/>
                  <a:gd name="T76" fmla="*/ 25 w 29"/>
                  <a:gd name="T77" fmla="*/ 29 h 37"/>
                  <a:gd name="T78" fmla="*/ 4 w 29"/>
                  <a:gd name="T79" fmla="*/ 29 h 37"/>
                  <a:gd name="T80" fmla="*/ 4 w 29"/>
                  <a:gd name="T81" fmla="*/ 25 h 37"/>
                  <a:gd name="T82" fmla="*/ 4 w 29"/>
                  <a:gd name="T83" fmla="*/ 27 h 37"/>
                  <a:gd name="T84" fmla="*/ 25 w 29"/>
                  <a:gd name="T85" fmla="*/ 27 h 37"/>
                  <a:gd name="T86" fmla="*/ 25 w 29"/>
                  <a:gd name="T87" fmla="*/ 25 h 37"/>
                  <a:gd name="T88" fmla="*/ 4 w 29"/>
                  <a:gd name="T89" fmla="*/ 25 h 37"/>
                  <a:gd name="T90" fmla="*/ 4 w 29"/>
                  <a:gd name="T91" fmla="*/ 21 h 37"/>
                  <a:gd name="T92" fmla="*/ 4 w 29"/>
                  <a:gd name="T93" fmla="*/ 23 h 37"/>
                  <a:gd name="T94" fmla="*/ 25 w 29"/>
                  <a:gd name="T95" fmla="*/ 23 h 37"/>
                  <a:gd name="T96" fmla="*/ 25 w 29"/>
                  <a:gd name="T97" fmla="*/ 21 h 37"/>
                  <a:gd name="T98" fmla="*/ 4 w 29"/>
                  <a:gd name="T99" fmla="*/ 21 h 37"/>
                  <a:gd name="T100" fmla="*/ 2 w 29"/>
                  <a:gd name="T101" fmla="*/ 35 h 37"/>
                  <a:gd name="T102" fmla="*/ 27 w 29"/>
                  <a:gd name="T103" fmla="*/ 35 h 37"/>
                  <a:gd name="T104" fmla="*/ 27 w 29"/>
                  <a:gd name="T105" fmla="*/ 11 h 37"/>
                  <a:gd name="T106" fmla="*/ 19 w 29"/>
                  <a:gd name="T107" fmla="*/ 11 h 37"/>
                  <a:gd name="T108" fmla="*/ 18 w 29"/>
                  <a:gd name="T109" fmla="*/ 10 h 37"/>
                  <a:gd name="T110" fmla="*/ 18 w 29"/>
                  <a:gd name="T111" fmla="*/ 2 h 37"/>
                  <a:gd name="T112" fmla="*/ 2 w 29"/>
                  <a:gd name="T113" fmla="*/ 2 h 37"/>
                  <a:gd name="T114" fmla="*/ 2 w 29"/>
                  <a:gd name="T115" fmla="*/ 35 h 37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28" h="37">
                    <a:moveTo>
                      <a:pt x="20" y="3"/>
                    </a:moveTo>
                    <a:cubicBezTo>
                      <a:pt x="20" y="9"/>
                      <a:pt x="20" y="9"/>
                      <a:pt x="20" y="9"/>
                    </a:cubicBezTo>
                    <a:cubicBezTo>
                      <a:pt x="26" y="9"/>
                      <a:pt x="26" y="9"/>
                      <a:pt x="26" y="9"/>
                    </a:cubicBezTo>
                    <a:cubicBezTo>
                      <a:pt x="20" y="3"/>
                      <a:pt x="20" y="3"/>
                      <a:pt x="20" y="3"/>
                    </a:cubicBezTo>
                    <a:close/>
                    <a:moveTo>
                      <a:pt x="4" y="5"/>
                    </a:moveTo>
                    <a:cubicBezTo>
                      <a:pt x="4" y="7"/>
                      <a:pt x="4" y="7"/>
                      <a:pt x="4" y="7"/>
                    </a:cubicBezTo>
                    <a:cubicBezTo>
                      <a:pt x="16" y="7"/>
                      <a:pt x="16" y="7"/>
                      <a:pt x="16" y="7"/>
                    </a:cubicBezTo>
                    <a:cubicBezTo>
                      <a:pt x="16" y="5"/>
                      <a:pt x="16" y="5"/>
                      <a:pt x="16" y="5"/>
                    </a:cubicBezTo>
                    <a:cubicBezTo>
                      <a:pt x="4" y="5"/>
                      <a:pt x="4" y="5"/>
                      <a:pt x="4" y="5"/>
                    </a:cubicBezTo>
                    <a:close/>
                    <a:moveTo>
                      <a:pt x="4" y="9"/>
                    </a:moveTo>
                    <a:cubicBezTo>
                      <a:pt x="4" y="11"/>
                      <a:pt x="4" y="11"/>
                      <a:pt x="4" y="11"/>
                    </a:cubicBezTo>
                    <a:cubicBezTo>
                      <a:pt x="16" y="11"/>
                      <a:pt x="16" y="11"/>
                      <a:pt x="16" y="11"/>
                    </a:cubicBezTo>
                    <a:cubicBezTo>
                      <a:pt x="16" y="9"/>
                      <a:pt x="16" y="9"/>
                      <a:pt x="16" y="9"/>
                    </a:cubicBezTo>
                    <a:cubicBezTo>
                      <a:pt x="4" y="9"/>
                      <a:pt x="4" y="9"/>
                      <a:pt x="4" y="9"/>
                    </a:cubicBezTo>
                    <a:close/>
                    <a:moveTo>
                      <a:pt x="4" y="13"/>
                    </a:moveTo>
                    <a:cubicBezTo>
                      <a:pt x="4" y="15"/>
                      <a:pt x="4" y="15"/>
                      <a:pt x="4" y="15"/>
                    </a:cubicBezTo>
                    <a:cubicBezTo>
                      <a:pt x="25" y="15"/>
                      <a:pt x="25" y="15"/>
                      <a:pt x="25" y="15"/>
                    </a:cubicBezTo>
                    <a:cubicBezTo>
                      <a:pt x="25" y="13"/>
                      <a:pt x="25" y="13"/>
                      <a:pt x="25" y="13"/>
                    </a:cubicBezTo>
                    <a:cubicBezTo>
                      <a:pt x="4" y="13"/>
                      <a:pt x="4" y="13"/>
                      <a:pt x="4" y="13"/>
                    </a:cubicBezTo>
                    <a:close/>
                    <a:moveTo>
                      <a:pt x="4" y="17"/>
                    </a:moveTo>
                    <a:cubicBezTo>
                      <a:pt x="4" y="19"/>
                      <a:pt x="4" y="19"/>
                      <a:pt x="4" y="19"/>
                    </a:cubicBezTo>
                    <a:cubicBezTo>
                      <a:pt x="25" y="19"/>
                      <a:pt x="25" y="19"/>
                      <a:pt x="25" y="19"/>
                    </a:cubicBezTo>
                    <a:cubicBezTo>
                      <a:pt x="25" y="17"/>
                      <a:pt x="25" y="17"/>
                      <a:pt x="25" y="17"/>
                    </a:cubicBezTo>
                    <a:cubicBezTo>
                      <a:pt x="4" y="17"/>
                      <a:pt x="4" y="17"/>
                      <a:pt x="4" y="17"/>
                    </a:cubicBezTo>
                    <a:close/>
                    <a:moveTo>
                      <a:pt x="28" y="37"/>
                    </a:moveTo>
                    <a:cubicBezTo>
                      <a:pt x="1" y="37"/>
                      <a:pt x="1" y="37"/>
                      <a:pt x="1" y="37"/>
                    </a:cubicBezTo>
                    <a:cubicBezTo>
                      <a:pt x="1" y="37"/>
                      <a:pt x="0" y="36"/>
                      <a:pt x="0" y="36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1" y="0"/>
                      <a:pt x="1" y="0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19" y="0"/>
                      <a:pt x="19" y="0"/>
                      <a:pt x="20" y="1"/>
                    </a:cubicBezTo>
                    <a:cubicBezTo>
                      <a:pt x="28" y="9"/>
                      <a:pt x="28" y="9"/>
                      <a:pt x="28" y="9"/>
                    </a:cubicBezTo>
                    <a:cubicBezTo>
                      <a:pt x="29" y="10"/>
                      <a:pt x="29" y="10"/>
                      <a:pt x="29" y="11"/>
                    </a:cubicBezTo>
                    <a:cubicBezTo>
                      <a:pt x="29" y="36"/>
                      <a:pt x="29" y="36"/>
                      <a:pt x="29" y="36"/>
                    </a:cubicBezTo>
                    <a:cubicBezTo>
                      <a:pt x="29" y="36"/>
                      <a:pt x="29" y="37"/>
                      <a:pt x="28" y="37"/>
                    </a:cubicBezTo>
                    <a:close/>
                    <a:moveTo>
                      <a:pt x="4" y="29"/>
                    </a:moveTo>
                    <a:cubicBezTo>
                      <a:pt x="4" y="31"/>
                      <a:pt x="4" y="31"/>
                      <a:pt x="4" y="31"/>
                    </a:cubicBezTo>
                    <a:cubicBezTo>
                      <a:pt x="25" y="31"/>
                      <a:pt x="25" y="31"/>
                      <a:pt x="25" y="31"/>
                    </a:cubicBezTo>
                    <a:cubicBezTo>
                      <a:pt x="25" y="29"/>
                      <a:pt x="25" y="29"/>
                      <a:pt x="25" y="29"/>
                    </a:cubicBezTo>
                    <a:cubicBezTo>
                      <a:pt x="4" y="29"/>
                      <a:pt x="4" y="29"/>
                      <a:pt x="4" y="29"/>
                    </a:cubicBezTo>
                    <a:close/>
                    <a:moveTo>
                      <a:pt x="4" y="25"/>
                    </a:moveTo>
                    <a:cubicBezTo>
                      <a:pt x="4" y="27"/>
                      <a:pt x="4" y="27"/>
                      <a:pt x="4" y="27"/>
                    </a:cubicBezTo>
                    <a:cubicBezTo>
                      <a:pt x="25" y="27"/>
                      <a:pt x="25" y="27"/>
                      <a:pt x="25" y="27"/>
                    </a:cubicBezTo>
                    <a:cubicBezTo>
                      <a:pt x="25" y="25"/>
                      <a:pt x="25" y="25"/>
                      <a:pt x="25" y="25"/>
                    </a:cubicBezTo>
                    <a:cubicBezTo>
                      <a:pt x="4" y="25"/>
                      <a:pt x="4" y="25"/>
                      <a:pt x="4" y="25"/>
                    </a:cubicBezTo>
                    <a:close/>
                    <a:moveTo>
                      <a:pt x="4" y="21"/>
                    </a:moveTo>
                    <a:cubicBezTo>
                      <a:pt x="4" y="23"/>
                      <a:pt x="4" y="23"/>
                      <a:pt x="4" y="23"/>
                    </a:cubicBezTo>
                    <a:cubicBezTo>
                      <a:pt x="25" y="23"/>
                      <a:pt x="25" y="23"/>
                      <a:pt x="25" y="23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4" y="21"/>
                      <a:pt x="4" y="21"/>
                      <a:pt x="4" y="21"/>
                    </a:cubicBezTo>
                    <a:close/>
                    <a:moveTo>
                      <a:pt x="2" y="35"/>
                    </a:moveTo>
                    <a:cubicBezTo>
                      <a:pt x="27" y="35"/>
                      <a:pt x="27" y="35"/>
                      <a:pt x="27" y="35"/>
                    </a:cubicBezTo>
                    <a:cubicBezTo>
                      <a:pt x="27" y="11"/>
                      <a:pt x="27" y="11"/>
                      <a:pt x="27" y="11"/>
                    </a:cubicBezTo>
                    <a:cubicBezTo>
                      <a:pt x="19" y="11"/>
                      <a:pt x="19" y="11"/>
                      <a:pt x="19" y="11"/>
                    </a:cubicBezTo>
                    <a:cubicBezTo>
                      <a:pt x="18" y="11"/>
                      <a:pt x="18" y="11"/>
                      <a:pt x="18" y="10"/>
                    </a:cubicBezTo>
                    <a:cubicBezTo>
                      <a:pt x="18" y="2"/>
                      <a:pt x="18" y="2"/>
                      <a:pt x="18" y="2"/>
                    </a:cubicBezTo>
                    <a:cubicBezTo>
                      <a:pt x="2" y="2"/>
                      <a:pt x="2" y="2"/>
                      <a:pt x="2" y="2"/>
                    </a:cubicBezTo>
                    <a:lnTo>
                      <a:pt x="2" y="35"/>
                    </a:ln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5" name="Freeform 384"/>
              <p:cNvSpPr>
                <a:spLocks noEditPoints="1"/>
              </p:cNvSpPr>
              <p:nvPr/>
            </p:nvSpPr>
            <p:spPr bwMode="auto">
              <a:xfrm>
                <a:off x="2939152" y="2666032"/>
                <a:ext cx="315308" cy="395109"/>
              </a:xfrm>
              <a:custGeom>
                <a:gdLst>
                  <a:gd name="T0" fmla="*/ 20 w 29"/>
                  <a:gd name="T1" fmla="*/ 3 h 36"/>
                  <a:gd name="T2" fmla="*/ 20 w 29"/>
                  <a:gd name="T3" fmla="*/ 9 h 36"/>
                  <a:gd name="T4" fmla="*/ 26 w 29"/>
                  <a:gd name="T5" fmla="*/ 9 h 36"/>
                  <a:gd name="T6" fmla="*/ 20 w 29"/>
                  <a:gd name="T7" fmla="*/ 3 h 36"/>
                  <a:gd name="T8" fmla="*/ 4 w 29"/>
                  <a:gd name="T9" fmla="*/ 5 h 36"/>
                  <a:gd name="T10" fmla="*/ 4 w 29"/>
                  <a:gd name="T11" fmla="*/ 7 h 36"/>
                  <a:gd name="T12" fmla="*/ 16 w 29"/>
                  <a:gd name="T13" fmla="*/ 7 h 36"/>
                  <a:gd name="T14" fmla="*/ 16 w 29"/>
                  <a:gd name="T15" fmla="*/ 5 h 36"/>
                  <a:gd name="T16" fmla="*/ 4 w 29"/>
                  <a:gd name="T17" fmla="*/ 5 h 36"/>
                  <a:gd name="T18" fmla="*/ 4 w 29"/>
                  <a:gd name="T19" fmla="*/ 9 h 36"/>
                  <a:gd name="T20" fmla="*/ 4 w 29"/>
                  <a:gd name="T21" fmla="*/ 11 h 36"/>
                  <a:gd name="T22" fmla="*/ 16 w 29"/>
                  <a:gd name="T23" fmla="*/ 11 h 36"/>
                  <a:gd name="T24" fmla="*/ 16 w 29"/>
                  <a:gd name="T25" fmla="*/ 9 h 36"/>
                  <a:gd name="T26" fmla="*/ 4 w 29"/>
                  <a:gd name="T27" fmla="*/ 9 h 36"/>
                  <a:gd name="T28" fmla="*/ 4 w 29"/>
                  <a:gd name="T29" fmla="*/ 13 h 36"/>
                  <a:gd name="T30" fmla="*/ 4 w 29"/>
                  <a:gd name="T31" fmla="*/ 15 h 36"/>
                  <a:gd name="T32" fmla="*/ 25 w 29"/>
                  <a:gd name="T33" fmla="*/ 15 h 36"/>
                  <a:gd name="T34" fmla="*/ 25 w 29"/>
                  <a:gd name="T35" fmla="*/ 13 h 36"/>
                  <a:gd name="T36" fmla="*/ 4 w 29"/>
                  <a:gd name="T37" fmla="*/ 13 h 36"/>
                  <a:gd name="T38" fmla="*/ 4 w 29"/>
                  <a:gd name="T39" fmla="*/ 17 h 36"/>
                  <a:gd name="T40" fmla="*/ 4 w 29"/>
                  <a:gd name="T41" fmla="*/ 19 h 36"/>
                  <a:gd name="T42" fmla="*/ 25 w 29"/>
                  <a:gd name="T43" fmla="*/ 19 h 36"/>
                  <a:gd name="T44" fmla="*/ 25 w 29"/>
                  <a:gd name="T45" fmla="*/ 17 h 36"/>
                  <a:gd name="T46" fmla="*/ 4 w 29"/>
                  <a:gd name="T47" fmla="*/ 17 h 36"/>
                  <a:gd name="T48" fmla="*/ 28 w 29"/>
                  <a:gd name="T49" fmla="*/ 36 h 36"/>
                  <a:gd name="T50" fmla="*/ 1 w 29"/>
                  <a:gd name="T51" fmla="*/ 36 h 36"/>
                  <a:gd name="T52" fmla="*/ 0 w 29"/>
                  <a:gd name="T53" fmla="*/ 35 h 36"/>
                  <a:gd name="T54" fmla="*/ 0 w 29"/>
                  <a:gd name="T55" fmla="*/ 1 h 36"/>
                  <a:gd name="T56" fmla="*/ 1 w 29"/>
                  <a:gd name="T57" fmla="*/ 0 h 36"/>
                  <a:gd name="T58" fmla="*/ 17 w 29"/>
                  <a:gd name="T59" fmla="*/ 0 h 36"/>
                  <a:gd name="T60" fmla="*/ 20 w 29"/>
                  <a:gd name="T61" fmla="*/ 1 h 36"/>
                  <a:gd name="T62" fmla="*/ 28 w 29"/>
                  <a:gd name="T63" fmla="*/ 9 h 36"/>
                  <a:gd name="T64" fmla="*/ 29 w 29"/>
                  <a:gd name="T65" fmla="*/ 11 h 36"/>
                  <a:gd name="T66" fmla="*/ 29 w 29"/>
                  <a:gd name="T67" fmla="*/ 35 h 36"/>
                  <a:gd name="T68" fmla="*/ 28 w 29"/>
                  <a:gd name="T69" fmla="*/ 36 h 36"/>
                  <a:gd name="T70" fmla="*/ 4 w 29"/>
                  <a:gd name="T71" fmla="*/ 29 h 36"/>
                  <a:gd name="T72" fmla="*/ 4 w 29"/>
                  <a:gd name="T73" fmla="*/ 31 h 36"/>
                  <a:gd name="T74" fmla="*/ 25 w 29"/>
                  <a:gd name="T75" fmla="*/ 31 h 36"/>
                  <a:gd name="T76" fmla="*/ 25 w 29"/>
                  <a:gd name="T77" fmla="*/ 29 h 36"/>
                  <a:gd name="T78" fmla="*/ 4 w 29"/>
                  <a:gd name="T79" fmla="*/ 29 h 36"/>
                  <a:gd name="T80" fmla="*/ 4 w 29"/>
                  <a:gd name="T81" fmla="*/ 25 h 36"/>
                  <a:gd name="T82" fmla="*/ 4 w 29"/>
                  <a:gd name="T83" fmla="*/ 27 h 36"/>
                  <a:gd name="T84" fmla="*/ 25 w 29"/>
                  <a:gd name="T85" fmla="*/ 27 h 36"/>
                  <a:gd name="T86" fmla="*/ 25 w 29"/>
                  <a:gd name="T87" fmla="*/ 25 h 36"/>
                  <a:gd name="T88" fmla="*/ 4 w 29"/>
                  <a:gd name="T89" fmla="*/ 25 h 36"/>
                  <a:gd name="T90" fmla="*/ 4 w 29"/>
                  <a:gd name="T91" fmla="*/ 21 h 36"/>
                  <a:gd name="T92" fmla="*/ 4 w 29"/>
                  <a:gd name="T93" fmla="*/ 23 h 36"/>
                  <a:gd name="T94" fmla="*/ 25 w 29"/>
                  <a:gd name="T95" fmla="*/ 23 h 36"/>
                  <a:gd name="T96" fmla="*/ 25 w 29"/>
                  <a:gd name="T97" fmla="*/ 21 h 36"/>
                  <a:gd name="T98" fmla="*/ 4 w 29"/>
                  <a:gd name="T99" fmla="*/ 21 h 36"/>
                  <a:gd name="T100" fmla="*/ 2 w 29"/>
                  <a:gd name="T101" fmla="*/ 34 h 36"/>
                  <a:gd name="T102" fmla="*/ 27 w 29"/>
                  <a:gd name="T103" fmla="*/ 34 h 36"/>
                  <a:gd name="T104" fmla="*/ 27 w 29"/>
                  <a:gd name="T105" fmla="*/ 11 h 36"/>
                  <a:gd name="T106" fmla="*/ 19 w 29"/>
                  <a:gd name="T107" fmla="*/ 11 h 36"/>
                  <a:gd name="T108" fmla="*/ 18 w 29"/>
                  <a:gd name="T109" fmla="*/ 10 h 36"/>
                  <a:gd name="T110" fmla="*/ 18 w 29"/>
                  <a:gd name="T111" fmla="*/ 2 h 36"/>
                  <a:gd name="T112" fmla="*/ 2 w 29"/>
                  <a:gd name="T113" fmla="*/ 2 h 36"/>
                  <a:gd name="T114" fmla="*/ 2 w 29"/>
                  <a:gd name="T115" fmla="*/ 34 h 36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28" h="36">
                    <a:moveTo>
                      <a:pt x="20" y="3"/>
                    </a:moveTo>
                    <a:cubicBezTo>
                      <a:pt x="20" y="9"/>
                      <a:pt x="20" y="9"/>
                      <a:pt x="20" y="9"/>
                    </a:cubicBezTo>
                    <a:cubicBezTo>
                      <a:pt x="26" y="9"/>
                      <a:pt x="26" y="9"/>
                      <a:pt x="26" y="9"/>
                    </a:cubicBezTo>
                    <a:cubicBezTo>
                      <a:pt x="20" y="3"/>
                      <a:pt x="20" y="3"/>
                      <a:pt x="20" y="3"/>
                    </a:cubicBezTo>
                    <a:close/>
                    <a:moveTo>
                      <a:pt x="4" y="5"/>
                    </a:moveTo>
                    <a:cubicBezTo>
                      <a:pt x="4" y="7"/>
                      <a:pt x="4" y="7"/>
                      <a:pt x="4" y="7"/>
                    </a:cubicBezTo>
                    <a:cubicBezTo>
                      <a:pt x="16" y="7"/>
                      <a:pt x="16" y="7"/>
                      <a:pt x="16" y="7"/>
                    </a:cubicBezTo>
                    <a:cubicBezTo>
                      <a:pt x="16" y="5"/>
                      <a:pt x="16" y="5"/>
                      <a:pt x="16" y="5"/>
                    </a:cubicBezTo>
                    <a:cubicBezTo>
                      <a:pt x="4" y="5"/>
                      <a:pt x="4" y="5"/>
                      <a:pt x="4" y="5"/>
                    </a:cubicBezTo>
                    <a:close/>
                    <a:moveTo>
                      <a:pt x="4" y="9"/>
                    </a:moveTo>
                    <a:cubicBezTo>
                      <a:pt x="4" y="11"/>
                      <a:pt x="4" y="11"/>
                      <a:pt x="4" y="11"/>
                    </a:cubicBezTo>
                    <a:cubicBezTo>
                      <a:pt x="16" y="11"/>
                      <a:pt x="16" y="11"/>
                      <a:pt x="16" y="11"/>
                    </a:cubicBezTo>
                    <a:cubicBezTo>
                      <a:pt x="16" y="9"/>
                      <a:pt x="16" y="9"/>
                      <a:pt x="16" y="9"/>
                    </a:cubicBezTo>
                    <a:cubicBezTo>
                      <a:pt x="4" y="9"/>
                      <a:pt x="4" y="9"/>
                      <a:pt x="4" y="9"/>
                    </a:cubicBezTo>
                    <a:close/>
                    <a:moveTo>
                      <a:pt x="4" y="13"/>
                    </a:moveTo>
                    <a:cubicBezTo>
                      <a:pt x="4" y="15"/>
                      <a:pt x="4" y="15"/>
                      <a:pt x="4" y="15"/>
                    </a:cubicBezTo>
                    <a:cubicBezTo>
                      <a:pt x="25" y="15"/>
                      <a:pt x="25" y="15"/>
                      <a:pt x="25" y="15"/>
                    </a:cubicBezTo>
                    <a:cubicBezTo>
                      <a:pt x="25" y="13"/>
                      <a:pt x="25" y="13"/>
                      <a:pt x="25" y="13"/>
                    </a:cubicBezTo>
                    <a:cubicBezTo>
                      <a:pt x="4" y="13"/>
                      <a:pt x="4" y="13"/>
                      <a:pt x="4" y="13"/>
                    </a:cubicBezTo>
                    <a:close/>
                    <a:moveTo>
                      <a:pt x="4" y="17"/>
                    </a:moveTo>
                    <a:cubicBezTo>
                      <a:pt x="4" y="19"/>
                      <a:pt x="4" y="19"/>
                      <a:pt x="4" y="19"/>
                    </a:cubicBezTo>
                    <a:cubicBezTo>
                      <a:pt x="25" y="19"/>
                      <a:pt x="25" y="19"/>
                      <a:pt x="25" y="19"/>
                    </a:cubicBezTo>
                    <a:cubicBezTo>
                      <a:pt x="25" y="17"/>
                      <a:pt x="25" y="17"/>
                      <a:pt x="25" y="17"/>
                    </a:cubicBezTo>
                    <a:cubicBezTo>
                      <a:pt x="4" y="17"/>
                      <a:pt x="4" y="17"/>
                      <a:pt x="4" y="17"/>
                    </a:cubicBezTo>
                    <a:close/>
                    <a:moveTo>
                      <a:pt x="28" y="36"/>
                    </a:moveTo>
                    <a:cubicBezTo>
                      <a:pt x="1" y="36"/>
                      <a:pt x="1" y="36"/>
                      <a:pt x="1" y="36"/>
                    </a:cubicBezTo>
                    <a:cubicBezTo>
                      <a:pt x="1" y="36"/>
                      <a:pt x="0" y="36"/>
                      <a:pt x="0" y="35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1" y="0"/>
                      <a:pt x="1" y="0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19" y="0"/>
                      <a:pt x="19" y="0"/>
                      <a:pt x="20" y="1"/>
                    </a:cubicBezTo>
                    <a:cubicBezTo>
                      <a:pt x="28" y="9"/>
                      <a:pt x="28" y="9"/>
                      <a:pt x="28" y="9"/>
                    </a:cubicBezTo>
                    <a:cubicBezTo>
                      <a:pt x="29" y="9"/>
                      <a:pt x="29" y="10"/>
                      <a:pt x="29" y="11"/>
                    </a:cubicBezTo>
                    <a:cubicBezTo>
                      <a:pt x="29" y="35"/>
                      <a:pt x="29" y="35"/>
                      <a:pt x="29" y="35"/>
                    </a:cubicBezTo>
                    <a:cubicBezTo>
                      <a:pt x="29" y="36"/>
                      <a:pt x="29" y="36"/>
                      <a:pt x="28" y="36"/>
                    </a:cubicBezTo>
                    <a:close/>
                    <a:moveTo>
                      <a:pt x="4" y="29"/>
                    </a:moveTo>
                    <a:cubicBezTo>
                      <a:pt x="4" y="31"/>
                      <a:pt x="4" y="31"/>
                      <a:pt x="4" y="31"/>
                    </a:cubicBezTo>
                    <a:cubicBezTo>
                      <a:pt x="25" y="31"/>
                      <a:pt x="25" y="31"/>
                      <a:pt x="25" y="31"/>
                    </a:cubicBezTo>
                    <a:cubicBezTo>
                      <a:pt x="25" y="29"/>
                      <a:pt x="25" y="29"/>
                      <a:pt x="25" y="29"/>
                    </a:cubicBezTo>
                    <a:cubicBezTo>
                      <a:pt x="4" y="29"/>
                      <a:pt x="4" y="29"/>
                      <a:pt x="4" y="29"/>
                    </a:cubicBezTo>
                    <a:close/>
                    <a:moveTo>
                      <a:pt x="4" y="25"/>
                    </a:moveTo>
                    <a:cubicBezTo>
                      <a:pt x="4" y="27"/>
                      <a:pt x="4" y="27"/>
                      <a:pt x="4" y="27"/>
                    </a:cubicBezTo>
                    <a:cubicBezTo>
                      <a:pt x="25" y="27"/>
                      <a:pt x="25" y="27"/>
                      <a:pt x="25" y="27"/>
                    </a:cubicBezTo>
                    <a:cubicBezTo>
                      <a:pt x="25" y="25"/>
                      <a:pt x="25" y="25"/>
                      <a:pt x="25" y="25"/>
                    </a:cubicBezTo>
                    <a:cubicBezTo>
                      <a:pt x="4" y="25"/>
                      <a:pt x="4" y="25"/>
                      <a:pt x="4" y="25"/>
                    </a:cubicBezTo>
                    <a:close/>
                    <a:moveTo>
                      <a:pt x="4" y="21"/>
                    </a:moveTo>
                    <a:cubicBezTo>
                      <a:pt x="4" y="23"/>
                      <a:pt x="4" y="23"/>
                      <a:pt x="4" y="23"/>
                    </a:cubicBezTo>
                    <a:cubicBezTo>
                      <a:pt x="25" y="23"/>
                      <a:pt x="25" y="23"/>
                      <a:pt x="25" y="23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4" y="21"/>
                      <a:pt x="4" y="21"/>
                      <a:pt x="4" y="21"/>
                    </a:cubicBezTo>
                    <a:close/>
                    <a:moveTo>
                      <a:pt x="2" y="34"/>
                    </a:moveTo>
                    <a:cubicBezTo>
                      <a:pt x="27" y="34"/>
                      <a:pt x="27" y="34"/>
                      <a:pt x="27" y="34"/>
                    </a:cubicBezTo>
                    <a:cubicBezTo>
                      <a:pt x="27" y="11"/>
                      <a:pt x="27" y="11"/>
                      <a:pt x="27" y="11"/>
                    </a:cubicBezTo>
                    <a:cubicBezTo>
                      <a:pt x="19" y="11"/>
                      <a:pt x="19" y="11"/>
                      <a:pt x="19" y="11"/>
                    </a:cubicBezTo>
                    <a:cubicBezTo>
                      <a:pt x="18" y="11"/>
                      <a:pt x="18" y="11"/>
                      <a:pt x="18" y="10"/>
                    </a:cubicBezTo>
                    <a:cubicBezTo>
                      <a:pt x="18" y="2"/>
                      <a:pt x="18" y="2"/>
                      <a:pt x="18" y="2"/>
                    </a:cubicBezTo>
                    <a:cubicBezTo>
                      <a:pt x="2" y="2"/>
                      <a:pt x="2" y="2"/>
                      <a:pt x="2" y="2"/>
                    </a:cubicBezTo>
                    <a:lnTo>
                      <a:pt x="2" y="34"/>
                    </a:ln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6" name="Freeform 385"/>
              <p:cNvSpPr>
                <a:spLocks noEditPoints="1"/>
              </p:cNvSpPr>
              <p:nvPr/>
            </p:nvSpPr>
            <p:spPr bwMode="auto">
              <a:xfrm>
                <a:off x="2939152" y="2666032"/>
                <a:ext cx="315308" cy="395109"/>
              </a:xfrm>
              <a:custGeom>
                <a:gdLst>
                  <a:gd name="T0" fmla="*/ 20 w 29"/>
                  <a:gd name="T1" fmla="*/ 3 h 36"/>
                  <a:gd name="T2" fmla="*/ 20 w 29"/>
                  <a:gd name="T3" fmla="*/ 9 h 36"/>
                  <a:gd name="T4" fmla="*/ 25 w 29"/>
                  <a:gd name="T5" fmla="*/ 9 h 36"/>
                  <a:gd name="T6" fmla="*/ 20 w 29"/>
                  <a:gd name="T7" fmla="*/ 3 h 36"/>
                  <a:gd name="T8" fmla="*/ 4 w 29"/>
                  <a:gd name="T9" fmla="*/ 5 h 36"/>
                  <a:gd name="T10" fmla="*/ 4 w 29"/>
                  <a:gd name="T11" fmla="*/ 7 h 36"/>
                  <a:gd name="T12" fmla="*/ 15 w 29"/>
                  <a:gd name="T13" fmla="*/ 7 h 36"/>
                  <a:gd name="T14" fmla="*/ 15 w 29"/>
                  <a:gd name="T15" fmla="*/ 5 h 36"/>
                  <a:gd name="T16" fmla="*/ 4 w 29"/>
                  <a:gd name="T17" fmla="*/ 5 h 36"/>
                  <a:gd name="T18" fmla="*/ 4 w 29"/>
                  <a:gd name="T19" fmla="*/ 9 h 36"/>
                  <a:gd name="T20" fmla="*/ 4 w 29"/>
                  <a:gd name="T21" fmla="*/ 11 h 36"/>
                  <a:gd name="T22" fmla="*/ 15 w 29"/>
                  <a:gd name="T23" fmla="*/ 11 h 36"/>
                  <a:gd name="T24" fmla="*/ 15 w 29"/>
                  <a:gd name="T25" fmla="*/ 9 h 36"/>
                  <a:gd name="T26" fmla="*/ 4 w 29"/>
                  <a:gd name="T27" fmla="*/ 9 h 36"/>
                  <a:gd name="T28" fmla="*/ 4 w 29"/>
                  <a:gd name="T29" fmla="*/ 13 h 36"/>
                  <a:gd name="T30" fmla="*/ 4 w 29"/>
                  <a:gd name="T31" fmla="*/ 15 h 36"/>
                  <a:gd name="T32" fmla="*/ 25 w 29"/>
                  <a:gd name="T33" fmla="*/ 15 h 36"/>
                  <a:gd name="T34" fmla="*/ 25 w 29"/>
                  <a:gd name="T35" fmla="*/ 13 h 36"/>
                  <a:gd name="T36" fmla="*/ 4 w 29"/>
                  <a:gd name="T37" fmla="*/ 13 h 36"/>
                  <a:gd name="T38" fmla="*/ 4 w 29"/>
                  <a:gd name="T39" fmla="*/ 17 h 36"/>
                  <a:gd name="T40" fmla="*/ 4 w 29"/>
                  <a:gd name="T41" fmla="*/ 19 h 36"/>
                  <a:gd name="T42" fmla="*/ 25 w 29"/>
                  <a:gd name="T43" fmla="*/ 19 h 36"/>
                  <a:gd name="T44" fmla="*/ 25 w 29"/>
                  <a:gd name="T45" fmla="*/ 17 h 36"/>
                  <a:gd name="T46" fmla="*/ 4 w 29"/>
                  <a:gd name="T47" fmla="*/ 17 h 36"/>
                  <a:gd name="T48" fmla="*/ 28 w 29"/>
                  <a:gd name="T49" fmla="*/ 36 h 36"/>
                  <a:gd name="T50" fmla="*/ 1 w 29"/>
                  <a:gd name="T51" fmla="*/ 36 h 36"/>
                  <a:gd name="T52" fmla="*/ 0 w 29"/>
                  <a:gd name="T53" fmla="*/ 35 h 36"/>
                  <a:gd name="T54" fmla="*/ 0 w 29"/>
                  <a:gd name="T55" fmla="*/ 1 h 36"/>
                  <a:gd name="T56" fmla="*/ 1 w 29"/>
                  <a:gd name="T57" fmla="*/ 0 h 36"/>
                  <a:gd name="T58" fmla="*/ 17 w 29"/>
                  <a:gd name="T59" fmla="*/ 0 h 36"/>
                  <a:gd name="T60" fmla="*/ 20 w 29"/>
                  <a:gd name="T61" fmla="*/ 1 h 36"/>
                  <a:gd name="T62" fmla="*/ 28 w 29"/>
                  <a:gd name="T63" fmla="*/ 9 h 36"/>
                  <a:gd name="T64" fmla="*/ 29 w 29"/>
                  <a:gd name="T65" fmla="*/ 10 h 36"/>
                  <a:gd name="T66" fmla="*/ 29 w 29"/>
                  <a:gd name="T67" fmla="*/ 35 h 36"/>
                  <a:gd name="T68" fmla="*/ 28 w 29"/>
                  <a:gd name="T69" fmla="*/ 36 h 36"/>
                  <a:gd name="T70" fmla="*/ 4 w 29"/>
                  <a:gd name="T71" fmla="*/ 29 h 36"/>
                  <a:gd name="T72" fmla="*/ 4 w 29"/>
                  <a:gd name="T73" fmla="*/ 31 h 36"/>
                  <a:gd name="T74" fmla="*/ 25 w 29"/>
                  <a:gd name="T75" fmla="*/ 31 h 36"/>
                  <a:gd name="T76" fmla="*/ 25 w 29"/>
                  <a:gd name="T77" fmla="*/ 29 h 36"/>
                  <a:gd name="T78" fmla="*/ 4 w 29"/>
                  <a:gd name="T79" fmla="*/ 29 h 36"/>
                  <a:gd name="T80" fmla="*/ 4 w 29"/>
                  <a:gd name="T81" fmla="*/ 25 h 36"/>
                  <a:gd name="T82" fmla="*/ 4 w 29"/>
                  <a:gd name="T83" fmla="*/ 27 h 36"/>
                  <a:gd name="T84" fmla="*/ 25 w 29"/>
                  <a:gd name="T85" fmla="*/ 27 h 36"/>
                  <a:gd name="T86" fmla="*/ 25 w 29"/>
                  <a:gd name="T87" fmla="*/ 25 h 36"/>
                  <a:gd name="T88" fmla="*/ 4 w 29"/>
                  <a:gd name="T89" fmla="*/ 25 h 36"/>
                  <a:gd name="T90" fmla="*/ 4 w 29"/>
                  <a:gd name="T91" fmla="*/ 21 h 36"/>
                  <a:gd name="T92" fmla="*/ 4 w 29"/>
                  <a:gd name="T93" fmla="*/ 23 h 36"/>
                  <a:gd name="T94" fmla="*/ 25 w 29"/>
                  <a:gd name="T95" fmla="*/ 23 h 36"/>
                  <a:gd name="T96" fmla="*/ 25 w 29"/>
                  <a:gd name="T97" fmla="*/ 21 h 36"/>
                  <a:gd name="T98" fmla="*/ 4 w 29"/>
                  <a:gd name="T99" fmla="*/ 21 h 36"/>
                  <a:gd name="T100" fmla="*/ 2 w 29"/>
                  <a:gd name="T101" fmla="*/ 34 h 36"/>
                  <a:gd name="T102" fmla="*/ 27 w 29"/>
                  <a:gd name="T103" fmla="*/ 34 h 36"/>
                  <a:gd name="T104" fmla="*/ 27 w 29"/>
                  <a:gd name="T105" fmla="*/ 11 h 36"/>
                  <a:gd name="T106" fmla="*/ 19 w 29"/>
                  <a:gd name="T107" fmla="*/ 11 h 36"/>
                  <a:gd name="T108" fmla="*/ 18 w 29"/>
                  <a:gd name="T109" fmla="*/ 10 h 36"/>
                  <a:gd name="T110" fmla="*/ 18 w 29"/>
                  <a:gd name="T111" fmla="*/ 2 h 36"/>
                  <a:gd name="T112" fmla="*/ 2 w 29"/>
                  <a:gd name="T113" fmla="*/ 2 h 36"/>
                  <a:gd name="T114" fmla="*/ 2 w 29"/>
                  <a:gd name="T115" fmla="*/ 34 h 36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28" h="36">
                    <a:moveTo>
                      <a:pt x="20" y="3"/>
                    </a:moveTo>
                    <a:cubicBezTo>
                      <a:pt x="20" y="9"/>
                      <a:pt x="20" y="9"/>
                      <a:pt x="20" y="9"/>
                    </a:cubicBezTo>
                    <a:cubicBezTo>
                      <a:pt x="25" y="9"/>
                      <a:pt x="25" y="9"/>
                      <a:pt x="25" y="9"/>
                    </a:cubicBezTo>
                    <a:cubicBezTo>
                      <a:pt x="20" y="3"/>
                      <a:pt x="20" y="3"/>
                      <a:pt x="20" y="3"/>
                    </a:cubicBezTo>
                    <a:close/>
                    <a:moveTo>
                      <a:pt x="4" y="5"/>
                    </a:moveTo>
                    <a:cubicBezTo>
                      <a:pt x="4" y="7"/>
                      <a:pt x="4" y="7"/>
                      <a:pt x="4" y="7"/>
                    </a:cubicBezTo>
                    <a:cubicBezTo>
                      <a:pt x="15" y="7"/>
                      <a:pt x="15" y="7"/>
                      <a:pt x="15" y="7"/>
                    </a:cubicBezTo>
                    <a:cubicBezTo>
                      <a:pt x="15" y="5"/>
                      <a:pt x="15" y="5"/>
                      <a:pt x="15" y="5"/>
                    </a:cubicBezTo>
                    <a:cubicBezTo>
                      <a:pt x="4" y="5"/>
                      <a:pt x="4" y="5"/>
                      <a:pt x="4" y="5"/>
                    </a:cubicBezTo>
                    <a:close/>
                    <a:moveTo>
                      <a:pt x="4" y="9"/>
                    </a:moveTo>
                    <a:cubicBezTo>
                      <a:pt x="4" y="11"/>
                      <a:pt x="4" y="11"/>
                      <a:pt x="4" y="11"/>
                    </a:cubicBezTo>
                    <a:cubicBezTo>
                      <a:pt x="15" y="11"/>
                      <a:pt x="15" y="11"/>
                      <a:pt x="15" y="11"/>
                    </a:cubicBezTo>
                    <a:cubicBezTo>
                      <a:pt x="15" y="9"/>
                      <a:pt x="15" y="9"/>
                      <a:pt x="15" y="9"/>
                    </a:cubicBezTo>
                    <a:cubicBezTo>
                      <a:pt x="4" y="9"/>
                      <a:pt x="4" y="9"/>
                      <a:pt x="4" y="9"/>
                    </a:cubicBezTo>
                    <a:close/>
                    <a:moveTo>
                      <a:pt x="4" y="13"/>
                    </a:moveTo>
                    <a:cubicBezTo>
                      <a:pt x="4" y="15"/>
                      <a:pt x="4" y="15"/>
                      <a:pt x="4" y="15"/>
                    </a:cubicBezTo>
                    <a:cubicBezTo>
                      <a:pt x="25" y="15"/>
                      <a:pt x="25" y="15"/>
                      <a:pt x="25" y="15"/>
                    </a:cubicBezTo>
                    <a:cubicBezTo>
                      <a:pt x="25" y="13"/>
                      <a:pt x="25" y="13"/>
                      <a:pt x="25" y="13"/>
                    </a:cubicBezTo>
                    <a:cubicBezTo>
                      <a:pt x="4" y="13"/>
                      <a:pt x="4" y="13"/>
                      <a:pt x="4" y="13"/>
                    </a:cubicBezTo>
                    <a:close/>
                    <a:moveTo>
                      <a:pt x="4" y="17"/>
                    </a:moveTo>
                    <a:cubicBezTo>
                      <a:pt x="4" y="19"/>
                      <a:pt x="4" y="19"/>
                      <a:pt x="4" y="19"/>
                    </a:cubicBezTo>
                    <a:cubicBezTo>
                      <a:pt x="25" y="19"/>
                      <a:pt x="25" y="19"/>
                      <a:pt x="25" y="19"/>
                    </a:cubicBezTo>
                    <a:cubicBezTo>
                      <a:pt x="25" y="17"/>
                      <a:pt x="25" y="17"/>
                      <a:pt x="25" y="17"/>
                    </a:cubicBezTo>
                    <a:cubicBezTo>
                      <a:pt x="4" y="17"/>
                      <a:pt x="4" y="17"/>
                      <a:pt x="4" y="17"/>
                    </a:cubicBezTo>
                    <a:close/>
                    <a:moveTo>
                      <a:pt x="28" y="36"/>
                    </a:moveTo>
                    <a:cubicBezTo>
                      <a:pt x="1" y="36"/>
                      <a:pt x="1" y="36"/>
                      <a:pt x="1" y="36"/>
                    </a:cubicBezTo>
                    <a:cubicBezTo>
                      <a:pt x="1" y="36"/>
                      <a:pt x="0" y="36"/>
                      <a:pt x="0" y="35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1" y="0"/>
                      <a:pt x="1" y="0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19" y="0"/>
                      <a:pt x="19" y="0"/>
                      <a:pt x="20" y="1"/>
                    </a:cubicBezTo>
                    <a:cubicBezTo>
                      <a:pt x="28" y="9"/>
                      <a:pt x="28" y="9"/>
                      <a:pt x="28" y="9"/>
                    </a:cubicBezTo>
                    <a:cubicBezTo>
                      <a:pt x="29" y="9"/>
                      <a:pt x="29" y="10"/>
                      <a:pt x="29" y="10"/>
                    </a:cubicBezTo>
                    <a:cubicBezTo>
                      <a:pt x="29" y="35"/>
                      <a:pt x="29" y="35"/>
                      <a:pt x="29" y="35"/>
                    </a:cubicBezTo>
                    <a:cubicBezTo>
                      <a:pt x="29" y="36"/>
                      <a:pt x="28" y="36"/>
                      <a:pt x="28" y="36"/>
                    </a:cubicBezTo>
                    <a:close/>
                    <a:moveTo>
                      <a:pt x="4" y="29"/>
                    </a:moveTo>
                    <a:cubicBezTo>
                      <a:pt x="4" y="31"/>
                      <a:pt x="4" y="31"/>
                      <a:pt x="4" y="31"/>
                    </a:cubicBezTo>
                    <a:cubicBezTo>
                      <a:pt x="25" y="31"/>
                      <a:pt x="25" y="31"/>
                      <a:pt x="25" y="31"/>
                    </a:cubicBezTo>
                    <a:cubicBezTo>
                      <a:pt x="25" y="29"/>
                      <a:pt x="25" y="29"/>
                      <a:pt x="25" y="29"/>
                    </a:cubicBezTo>
                    <a:cubicBezTo>
                      <a:pt x="4" y="29"/>
                      <a:pt x="4" y="29"/>
                      <a:pt x="4" y="29"/>
                    </a:cubicBezTo>
                    <a:close/>
                    <a:moveTo>
                      <a:pt x="4" y="25"/>
                    </a:moveTo>
                    <a:cubicBezTo>
                      <a:pt x="4" y="27"/>
                      <a:pt x="4" y="27"/>
                      <a:pt x="4" y="27"/>
                    </a:cubicBezTo>
                    <a:cubicBezTo>
                      <a:pt x="25" y="27"/>
                      <a:pt x="25" y="27"/>
                      <a:pt x="25" y="27"/>
                    </a:cubicBezTo>
                    <a:cubicBezTo>
                      <a:pt x="25" y="25"/>
                      <a:pt x="25" y="25"/>
                      <a:pt x="25" y="25"/>
                    </a:cubicBezTo>
                    <a:cubicBezTo>
                      <a:pt x="4" y="25"/>
                      <a:pt x="4" y="25"/>
                      <a:pt x="4" y="25"/>
                    </a:cubicBezTo>
                    <a:close/>
                    <a:moveTo>
                      <a:pt x="4" y="21"/>
                    </a:moveTo>
                    <a:cubicBezTo>
                      <a:pt x="4" y="23"/>
                      <a:pt x="4" y="23"/>
                      <a:pt x="4" y="23"/>
                    </a:cubicBezTo>
                    <a:cubicBezTo>
                      <a:pt x="25" y="23"/>
                      <a:pt x="25" y="23"/>
                      <a:pt x="25" y="23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4" y="21"/>
                      <a:pt x="4" y="21"/>
                      <a:pt x="4" y="21"/>
                    </a:cubicBezTo>
                    <a:close/>
                    <a:moveTo>
                      <a:pt x="2" y="34"/>
                    </a:moveTo>
                    <a:cubicBezTo>
                      <a:pt x="27" y="34"/>
                      <a:pt x="27" y="34"/>
                      <a:pt x="27" y="34"/>
                    </a:cubicBezTo>
                    <a:cubicBezTo>
                      <a:pt x="27" y="11"/>
                      <a:pt x="27" y="11"/>
                      <a:pt x="27" y="11"/>
                    </a:cubicBezTo>
                    <a:cubicBezTo>
                      <a:pt x="19" y="11"/>
                      <a:pt x="19" y="11"/>
                      <a:pt x="19" y="11"/>
                    </a:cubicBezTo>
                    <a:cubicBezTo>
                      <a:pt x="18" y="11"/>
                      <a:pt x="18" y="10"/>
                      <a:pt x="18" y="10"/>
                    </a:cubicBezTo>
                    <a:cubicBezTo>
                      <a:pt x="18" y="2"/>
                      <a:pt x="18" y="2"/>
                      <a:pt x="18" y="2"/>
                    </a:cubicBezTo>
                    <a:cubicBezTo>
                      <a:pt x="2" y="2"/>
                      <a:pt x="2" y="2"/>
                      <a:pt x="2" y="2"/>
                    </a:cubicBezTo>
                    <a:lnTo>
                      <a:pt x="2" y="34"/>
                    </a:ln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7" name="Freeform 386"/>
              <p:cNvSpPr>
                <a:spLocks noEditPoints="1"/>
              </p:cNvSpPr>
              <p:nvPr/>
            </p:nvSpPr>
            <p:spPr bwMode="auto">
              <a:xfrm>
                <a:off x="2939152" y="2654354"/>
                <a:ext cx="315308" cy="406787"/>
              </a:xfrm>
              <a:custGeom>
                <a:gdLst>
                  <a:gd name="T0" fmla="*/ 20 w 29"/>
                  <a:gd name="T1" fmla="*/ 4 h 37"/>
                  <a:gd name="T2" fmla="*/ 20 w 29"/>
                  <a:gd name="T3" fmla="*/ 10 h 37"/>
                  <a:gd name="T4" fmla="*/ 25 w 29"/>
                  <a:gd name="T5" fmla="*/ 10 h 37"/>
                  <a:gd name="T6" fmla="*/ 20 w 29"/>
                  <a:gd name="T7" fmla="*/ 4 h 37"/>
                  <a:gd name="T8" fmla="*/ 4 w 29"/>
                  <a:gd name="T9" fmla="*/ 6 h 37"/>
                  <a:gd name="T10" fmla="*/ 4 w 29"/>
                  <a:gd name="T11" fmla="*/ 8 h 37"/>
                  <a:gd name="T12" fmla="*/ 15 w 29"/>
                  <a:gd name="T13" fmla="*/ 8 h 37"/>
                  <a:gd name="T14" fmla="*/ 15 w 29"/>
                  <a:gd name="T15" fmla="*/ 6 h 37"/>
                  <a:gd name="T16" fmla="*/ 4 w 29"/>
                  <a:gd name="T17" fmla="*/ 6 h 37"/>
                  <a:gd name="T18" fmla="*/ 4 w 29"/>
                  <a:gd name="T19" fmla="*/ 10 h 37"/>
                  <a:gd name="T20" fmla="*/ 4 w 29"/>
                  <a:gd name="T21" fmla="*/ 12 h 37"/>
                  <a:gd name="T22" fmla="*/ 15 w 29"/>
                  <a:gd name="T23" fmla="*/ 12 h 37"/>
                  <a:gd name="T24" fmla="*/ 15 w 29"/>
                  <a:gd name="T25" fmla="*/ 10 h 37"/>
                  <a:gd name="T26" fmla="*/ 4 w 29"/>
                  <a:gd name="T27" fmla="*/ 10 h 37"/>
                  <a:gd name="T28" fmla="*/ 4 w 29"/>
                  <a:gd name="T29" fmla="*/ 14 h 37"/>
                  <a:gd name="T30" fmla="*/ 4 w 29"/>
                  <a:gd name="T31" fmla="*/ 16 h 37"/>
                  <a:gd name="T32" fmla="*/ 25 w 29"/>
                  <a:gd name="T33" fmla="*/ 16 h 37"/>
                  <a:gd name="T34" fmla="*/ 25 w 29"/>
                  <a:gd name="T35" fmla="*/ 14 h 37"/>
                  <a:gd name="T36" fmla="*/ 4 w 29"/>
                  <a:gd name="T37" fmla="*/ 14 h 37"/>
                  <a:gd name="T38" fmla="*/ 4 w 29"/>
                  <a:gd name="T39" fmla="*/ 18 h 37"/>
                  <a:gd name="T40" fmla="*/ 4 w 29"/>
                  <a:gd name="T41" fmla="*/ 20 h 37"/>
                  <a:gd name="T42" fmla="*/ 25 w 29"/>
                  <a:gd name="T43" fmla="*/ 20 h 37"/>
                  <a:gd name="T44" fmla="*/ 25 w 29"/>
                  <a:gd name="T45" fmla="*/ 18 h 37"/>
                  <a:gd name="T46" fmla="*/ 4 w 29"/>
                  <a:gd name="T47" fmla="*/ 18 h 37"/>
                  <a:gd name="T48" fmla="*/ 28 w 29"/>
                  <a:gd name="T49" fmla="*/ 37 h 37"/>
                  <a:gd name="T50" fmla="*/ 1 w 29"/>
                  <a:gd name="T51" fmla="*/ 37 h 37"/>
                  <a:gd name="T52" fmla="*/ 0 w 29"/>
                  <a:gd name="T53" fmla="*/ 36 h 37"/>
                  <a:gd name="T54" fmla="*/ 0 w 29"/>
                  <a:gd name="T55" fmla="*/ 1 h 37"/>
                  <a:gd name="T56" fmla="*/ 1 w 29"/>
                  <a:gd name="T57" fmla="*/ 0 h 37"/>
                  <a:gd name="T58" fmla="*/ 17 w 29"/>
                  <a:gd name="T59" fmla="*/ 0 h 37"/>
                  <a:gd name="T60" fmla="*/ 20 w 29"/>
                  <a:gd name="T61" fmla="*/ 2 h 37"/>
                  <a:gd name="T62" fmla="*/ 28 w 29"/>
                  <a:gd name="T63" fmla="*/ 10 h 37"/>
                  <a:gd name="T64" fmla="*/ 29 w 29"/>
                  <a:gd name="T65" fmla="*/ 11 h 37"/>
                  <a:gd name="T66" fmla="*/ 29 w 29"/>
                  <a:gd name="T67" fmla="*/ 36 h 37"/>
                  <a:gd name="T68" fmla="*/ 28 w 29"/>
                  <a:gd name="T69" fmla="*/ 37 h 37"/>
                  <a:gd name="T70" fmla="*/ 4 w 29"/>
                  <a:gd name="T71" fmla="*/ 30 h 37"/>
                  <a:gd name="T72" fmla="*/ 4 w 29"/>
                  <a:gd name="T73" fmla="*/ 32 h 37"/>
                  <a:gd name="T74" fmla="*/ 25 w 29"/>
                  <a:gd name="T75" fmla="*/ 32 h 37"/>
                  <a:gd name="T76" fmla="*/ 25 w 29"/>
                  <a:gd name="T77" fmla="*/ 30 h 37"/>
                  <a:gd name="T78" fmla="*/ 4 w 29"/>
                  <a:gd name="T79" fmla="*/ 30 h 37"/>
                  <a:gd name="T80" fmla="*/ 4 w 29"/>
                  <a:gd name="T81" fmla="*/ 26 h 37"/>
                  <a:gd name="T82" fmla="*/ 4 w 29"/>
                  <a:gd name="T83" fmla="*/ 28 h 37"/>
                  <a:gd name="T84" fmla="*/ 25 w 29"/>
                  <a:gd name="T85" fmla="*/ 28 h 37"/>
                  <a:gd name="T86" fmla="*/ 25 w 29"/>
                  <a:gd name="T87" fmla="*/ 26 h 37"/>
                  <a:gd name="T88" fmla="*/ 4 w 29"/>
                  <a:gd name="T89" fmla="*/ 26 h 37"/>
                  <a:gd name="T90" fmla="*/ 4 w 29"/>
                  <a:gd name="T91" fmla="*/ 22 h 37"/>
                  <a:gd name="T92" fmla="*/ 4 w 29"/>
                  <a:gd name="T93" fmla="*/ 24 h 37"/>
                  <a:gd name="T94" fmla="*/ 25 w 29"/>
                  <a:gd name="T95" fmla="*/ 24 h 37"/>
                  <a:gd name="T96" fmla="*/ 25 w 29"/>
                  <a:gd name="T97" fmla="*/ 22 h 37"/>
                  <a:gd name="T98" fmla="*/ 4 w 29"/>
                  <a:gd name="T99" fmla="*/ 22 h 37"/>
                  <a:gd name="T100" fmla="*/ 2 w 29"/>
                  <a:gd name="T101" fmla="*/ 35 h 37"/>
                  <a:gd name="T102" fmla="*/ 27 w 29"/>
                  <a:gd name="T103" fmla="*/ 35 h 37"/>
                  <a:gd name="T104" fmla="*/ 27 w 29"/>
                  <a:gd name="T105" fmla="*/ 12 h 37"/>
                  <a:gd name="T106" fmla="*/ 19 w 29"/>
                  <a:gd name="T107" fmla="*/ 12 h 37"/>
                  <a:gd name="T108" fmla="*/ 18 w 29"/>
                  <a:gd name="T109" fmla="*/ 11 h 37"/>
                  <a:gd name="T110" fmla="*/ 18 w 29"/>
                  <a:gd name="T111" fmla="*/ 3 h 37"/>
                  <a:gd name="T112" fmla="*/ 2 w 29"/>
                  <a:gd name="T113" fmla="*/ 3 h 37"/>
                  <a:gd name="T114" fmla="*/ 2 w 29"/>
                  <a:gd name="T115" fmla="*/ 35 h 37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28" h="37">
                    <a:moveTo>
                      <a:pt x="20" y="4"/>
                    </a:moveTo>
                    <a:cubicBezTo>
                      <a:pt x="20" y="10"/>
                      <a:pt x="20" y="10"/>
                      <a:pt x="20" y="10"/>
                    </a:cubicBezTo>
                    <a:cubicBezTo>
                      <a:pt x="25" y="10"/>
                      <a:pt x="25" y="10"/>
                      <a:pt x="25" y="10"/>
                    </a:cubicBezTo>
                    <a:cubicBezTo>
                      <a:pt x="20" y="4"/>
                      <a:pt x="20" y="4"/>
                      <a:pt x="20" y="4"/>
                    </a:cubicBezTo>
                    <a:close/>
                    <a:moveTo>
                      <a:pt x="4" y="6"/>
                    </a:moveTo>
                    <a:cubicBezTo>
                      <a:pt x="4" y="8"/>
                      <a:pt x="4" y="8"/>
                      <a:pt x="4" y="8"/>
                    </a:cubicBezTo>
                    <a:cubicBezTo>
                      <a:pt x="15" y="8"/>
                      <a:pt x="15" y="8"/>
                      <a:pt x="15" y="8"/>
                    </a:cubicBezTo>
                    <a:cubicBezTo>
                      <a:pt x="15" y="6"/>
                      <a:pt x="15" y="6"/>
                      <a:pt x="15" y="6"/>
                    </a:cubicBezTo>
                    <a:cubicBezTo>
                      <a:pt x="4" y="6"/>
                      <a:pt x="4" y="6"/>
                      <a:pt x="4" y="6"/>
                    </a:cubicBezTo>
                    <a:close/>
                    <a:moveTo>
                      <a:pt x="4" y="10"/>
                    </a:moveTo>
                    <a:cubicBezTo>
                      <a:pt x="4" y="12"/>
                      <a:pt x="4" y="12"/>
                      <a:pt x="4" y="12"/>
                    </a:cubicBezTo>
                    <a:cubicBezTo>
                      <a:pt x="15" y="12"/>
                      <a:pt x="15" y="12"/>
                      <a:pt x="15" y="12"/>
                    </a:cubicBezTo>
                    <a:cubicBezTo>
                      <a:pt x="15" y="10"/>
                      <a:pt x="15" y="10"/>
                      <a:pt x="15" y="10"/>
                    </a:cubicBezTo>
                    <a:cubicBezTo>
                      <a:pt x="4" y="10"/>
                      <a:pt x="4" y="10"/>
                      <a:pt x="4" y="10"/>
                    </a:cubicBezTo>
                    <a:close/>
                    <a:moveTo>
                      <a:pt x="4" y="14"/>
                    </a:moveTo>
                    <a:cubicBezTo>
                      <a:pt x="4" y="16"/>
                      <a:pt x="4" y="16"/>
                      <a:pt x="4" y="16"/>
                    </a:cubicBezTo>
                    <a:cubicBezTo>
                      <a:pt x="25" y="16"/>
                      <a:pt x="25" y="16"/>
                      <a:pt x="25" y="16"/>
                    </a:cubicBezTo>
                    <a:cubicBezTo>
                      <a:pt x="25" y="14"/>
                      <a:pt x="25" y="14"/>
                      <a:pt x="25" y="14"/>
                    </a:cubicBezTo>
                    <a:cubicBezTo>
                      <a:pt x="4" y="14"/>
                      <a:pt x="4" y="14"/>
                      <a:pt x="4" y="14"/>
                    </a:cubicBezTo>
                    <a:close/>
                    <a:moveTo>
                      <a:pt x="4" y="18"/>
                    </a:moveTo>
                    <a:cubicBezTo>
                      <a:pt x="4" y="20"/>
                      <a:pt x="4" y="20"/>
                      <a:pt x="4" y="20"/>
                    </a:cubicBezTo>
                    <a:cubicBezTo>
                      <a:pt x="25" y="20"/>
                      <a:pt x="25" y="20"/>
                      <a:pt x="25" y="20"/>
                    </a:cubicBezTo>
                    <a:cubicBezTo>
                      <a:pt x="25" y="18"/>
                      <a:pt x="25" y="18"/>
                      <a:pt x="25" y="18"/>
                    </a:cubicBezTo>
                    <a:cubicBezTo>
                      <a:pt x="4" y="18"/>
                      <a:pt x="4" y="18"/>
                      <a:pt x="4" y="18"/>
                    </a:cubicBezTo>
                    <a:close/>
                    <a:moveTo>
                      <a:pt x="28" y="37"/>
                    </a:moveTo>
                    <a:cubicBezTo>
                      <a:pt x="1" y="37"/>
                      <a:pt x="1" y="37"/>
                      <a:pt x="1" y="37"/>
                    </a:cubicBezTo>
                    <a:cubicBezTo>
                      <a:pt x="1" y="37"/>
                      <a:pt x="0" y="37"/>
                      <a:pt x="0" y="36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1" y="0"/>
                      <a:pt x="1" y="0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19" y="0"/>
                      <a:pt x="19" y="1"/>
                      <a:pt x="20" y="2"/>
                    </a:cubicBezTo>
                    <a:cubicBezTo>
                      <a:pt x="28" y="10"/>
                      <a:pt x="28" y="10"/>
                      <a:pt x="28" y="10"/>
                    </a:cubicBezTo>
                    <a:cubicBezTo>
                      <a:pt x="29" y="10"/>
                      <a:pt x="29" y="11"/>
                      <a:pt x="29" y="11"/>
                    </a:cubicBezTo>
                    <a:cubicBezTo>
                      <a:pt x="29" y="36"/>
                      <a:pt x="29" y="36"/>
                      <a:pt x="29" y="36"/>
                    </a:cubicBezTo>
                    <a:cubicBezTo>
                      <a:pt x="29" y="37"/>
                      <a:pt x="28" y="37"/>
                      <a:pt x="28" y="37"/>
                    </a:cubicBezTo>
                    <a:close/>
                    <a:moveTo>
                      <a:pt x="4" y="30"/>
                    </a:moveTo>
                    <a:cubicBezTo>
                      <a:pt x="4" y="32"/>
                      <a:pt x="4" y="32"/>
                      <a:pt x="4" y="32"/>
                    </a:cubicBezTo>
                    <a:cubicBezTo>
                      <a:pt x="25" y="32"/>
                      <a:pt x="25" y="32"/>
                      <a:pt x="25" y="32"/>
                    </a:cubicBezTo>
                    <a:cubicBezTo>
                      <a:pt x="25" y="30"/>
                      <a:pt x="25" y="30"/>
                      <a:pt x="25" y="30"/>
                    </a:cubicBezTo>
                    <a:cubicBezTo>
                      <a:pt x="4" y="30"/>
                      <a:pt x="4" y="30"/>
                      <a:pt x="4" y="30"/>
                    </a:cubicBezTo>
                    <a:close/>
                    <a:moveTo>
                      <a:pt x="4" y="26"/>
                    </a:moveTo>
                    <a:cubicBezTo>
                      <a:pt x="4" y="28"/>
                      <a:pt x="4" y="28"/>
                      <a:pt x="4" y="28"/>
                    </a:cubicBezTo>
                    <a:cubicBezTo>
                      <a:pt x="25" y="28"/>
                      <a:pt x="25" y="28"/>
                      <a:pt x="25" y="28"/>
                    </a:cubicBezTo>
                    <a:cubicBezTo>
                      <a:pt x="25" y="26"/>
                      <a:pt x="25" y="26"/>
                      <a:pt x="25" y="26"/>
                    </a:cubicBezTo>
                    <a:cubicBezTo>
                      <a:pt x="4" y="26"/>
                      <a:pt x="4" y="26"/>
                      <a:pt x="4" y="26"/>
                    </a:cubicBezTo>
                    <a:close/>
                    <a:moveTo>
                      <a:pt x="4" y="22"/>
                    </a:moveTo>
                    <a:cubicBezTo>
                      <a:pt x="4" y="24"/>
                      <a:pt x="4" y="24"/>
                      <a:pt x="4" y="24"/>
                    </a:cubicBezTo>
                    <a:cubicBezTo>
                      <a:pt x="25" y="24"/>
                      <a:pt x="25" y="24"/>
                      <a:pt x="25" y="24"/>
                    </a:cubicBezTo>
                    <a:cubicBezTo>
                      <a:pt x="25" y="22"/>
                      <a:pt x="25" y="22"/>
                      <a:pt x="25" y="22"/>
                    </a:cubicBezTo>
                    <a:cubicBezTo>
                      <a:pt x="4" y="22"/>
                      <a:pt x="4" y="22"/>
                      <a:pt x="4" y="22"/>
                    </a:cubicBezTo>
                    <a:close/>
                    <a:moveTo>
                      <a:pt x="2" y="35"/>
                    </a:moveTo>
                    <a:cubicBezTo>
                      <a:pt x="27" y="35"/>
                      <a:pt x="27" y="35"/>
                      <a:pt x="27" y="35"/>
                    </a:cubicBezTo>
                    <a:cubicBezTo>
                      <a:pt x="27" y="12"/>
                      <a:pt x="27" y="12"/>
                      <a:pt x="27" y="12"/>
                    </a:cubicBezTo>
                    <a:cubicBezTo>
                      <a:pt x="19" y="12"/>
                      <a:pt x="19" y="12"/>
                      <a:pt x="19" y="12"/>
                    </a:cubicBezTo>
                    <a:cubicBezTo>
                      <a:pt x="18" y="12"/>
                      <a:pt x="18" y="11"/>
                      <a:pt x="18" y="11"/>
                    </a:cubicBezTo>
                    <a:cubicBezTo>
                      <a:pt x="18" y="3"/>
                      <a:pt x="18" y="3"/>
                      <a:pt x="18" y="3"/>
                    </a:cubicBezTo>
                    <a:cubicBezTo>
                      <a:pt x="2" y="3"/>
                      <a:pt x="2" y="3"/>
                      <a:pt x="2" y="3"/>
                    </a:cubicBezTo>
                    <a:lnTo>
                      <a:pt x="2" y="35"/>
                    </a:ln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8" name="Freeform 387"/>
              <p:cNvSpPr>
                <a:spLocks noEditPoints="1"/>
              </p:cNvSpPr>
              <p:nvPr/>
            </p:nvSpPr>
            <p:spPr bwMode="auto">
              <a:xfrm>
                <a:off x="2939152" y="2654354"/>
                <a:ext cx="315308" cy="406787"/>
              </a:xfrm>
              <a:custGeom>
                <a:gdLst>
                  <a:gd name="T0" fmla="*/ 19 w 29"/>
                  <a:gd name="T1" fmla="*/ 4 h 37"/>
                  <a:gd name="T2" fmla="*/ 19 w 29"/>
                  <a:gd name="T3" fmla="*/ 10 h 37"/>
                  <a:gd name="T4" fmla="*/ 25 w 29"/>
                  <a:gd name="T5" fmla="*/ 10 h 37"/>
                  <a:gd name="T6" fmla="*/ 19 w 29"/>
                  <a:gd name="T7" fmla="*/ 4 h 37"/>
                  <a:gd name="T8" fmla="*/ 4 w 29"/>
                  <a:gd name="T9" fmla="*/ 6 h 37"/>
                  <a:gd name="T10" fmla="*/ 4 w 29"/>
                  <a:gd name="T11" fmla="*/ 8 h 37"/>
                  <a:gd name="T12" fmla="*/ 15 w 29"/>
                  <a:gd name="T13" fmla="*/ 8 h 37"/>
                  <a:gd name="T14" fmla="*/ 15 w 29"/>
                  <a:gd name="T15" fmla="*/ 6 h 37"/>
                  <a:gd name="T16" fmla="*/ 4 w 29"/>
                  <a:gd name="T17" fmla="*/ 6 h 37"/>
                  <a:gd name="T18" fmla="*/ 4 w 29"/>
                  <a:gd name="T19" fmla="*/ 10 h 37"/>
                  <a:gd name="T20" fmla="*/ 4 w 29"/>
                  <a:gd name="T21" fmla="*/ 12 h 37"/>
                  <a:gd name="T22" fmla="*/ 15 w 29"/>
                  <a:gd name="T23" fmla="*/ 12 h 37"/>
                  <a:gd name="T24" fmla="*/ 15 w 29"/>
                  <a:gd name="T25" fmla="*/ 10 h 37"/>
                  <a:gd name="T26" fmla="*/ 4 w 29"/>
                  <a:gd name="T27" fmla="*/ 10 h 37"/>
                  <a:gd name="T28" fmla="*/ 4 w 29"/>
                  <a:gd name="T29" fmla="*/ 14 h 37"/>
                  <a:gd name="T30" fmla="*/ 4 w 29"/>
                  <a:gd name="T31" fmla="*/ 16 h 37"/>
                  <a:gd name="T32" fmla="*/ 25 w 29"/>
                  <a:gd name="T33" fmla="*/ 16 h 37"/>
                  <a:gd name="T34" fmla="*/ 25 w 29"/>
                  <a:gd name="T35" fmla="*/ 14 h 37"/>
                  <a:gd name="T36" fmla="*/ 4 w 29"/>
                  <a:gd name="T37" fmla="*/ 14 h 37"/>
                  <a:gd name="T38" fmla="*/ 4 w 29"/>
                  <a:gd name="T39" fmla="*/ 18 h 37"/>
                  <a:gd name="T40" fmla="*/ 4 w 29"/>
                  <a:gd name="T41" fmla="*/ 20 h 37"/>
                  <a:gd name="T42" fmla="*/ 25 w 29"/>
                  <a:gd name="T43" fmla="*/ 20 h 37"/>
                  <a:gd name="T44" fmla="*/ 25 w 29"/>
                  <a:gd name="T45" fmla="*/ 18 h 37"/>
                  <a:gd name="T46" fmla="*/ 4 w 29"/>
                  <a:gd name="T47" fmla="*/ 18 h 37"/>
                  <a:gd name="T48" fmla="*/ 28 w 29"/>
                  <a:gd name="T49" fmla="*/ 37 h 37"/>
                  <a:gd name="T50" fmla="*/ 1 w 29"/>
                  <a:gd name="T51" fmla="*/ 37 h 37"/>
                  <a:gd name="T52" fmla="*/ 0 w 29"/>
                  <a:gd name="T53" fmla="*/ 36 h 37"/>
                  <a:gd name="T54" fmla="*/ 0 w 29"/>
                  <a:gd name="T55" fmla="*/ 1 h 37"/>
                  <a:gd name="T56" fmla="*/ 1 w 29"/>
                  <a:gd name="T57" fmla="*/ 0 h 37"/>
                  <a:gd name="T58" fmla="*/ 16 w 29"/>
                  <a:gd name="T59" fmla="*/ 0 h 37"/>
                  <a:gd name="T60" fmla="*/ 20 w 29"/>
                  <a:gd name="T61" fmla="*/ 2 h 37"/>
                  <a:gd name="T62" fmla="*/ 28 w 29"/>
                  <a:gd name="T63" fmla="*/ 10 h 37"/>
                  <a:gd name="T64" fmla="*/ 29 w 29"/>
                  <a:gd name="T65" fmla="*/ 11 h 37"/>
                  <a:gd name="T66" fmla="*/ 29 w 29"/>
                  <a:gd name="T67" fmla="*/ 36 h 37"/>
                  <a:gd name="T68" fmla="*/ 28 w 29"/>
                  <a:gd name="T69" fmla="*/ 37 h 37"/>
                  <a:gd name="T70" fmla="*/ 4 w 29"/>
                  <a:gd name="T71" fmla="*/ 30 h 37"/>
                  <a:gd name="T72" fmla="*/ 4 w 29"/>
                  <a:gd name="T73" fmla="*/ 32 h 37"/>
                  <a:gd name="T74" fmla="*/ 25 w 29"/>
                  <a:gd name="T75" fmla="*/ 32 h 37"/>
                  <a:gd name="T76" fmla="*/ 25 w 29"/>
                  <a:gd name="T77" fmla="*/ 30 h 37"/>
                  <a:gd name="T78" fmla="*/ 4 w 29"/>
                  <a:gd name="T79" fmla="*/ 30 h 37"/>
                  <a:gd name="T80" fmla="*/ 4 w 29"/>
                  <a:gd name="T81" fmla="*/ 26 h 37"/>
                  <a:gd name="T82" fmla="*/ 4 w 29"/>
                  <a:gd name="T83" fmla="*/ 28 h 37"/>
                  <a:gd name="T84" fmla="*/ 25 w 29"/>
                  <a:gd name="T85" fmla="*/ 28 h 37"/>
                  <a:gd name="T86" fmla="*/ 25 w 29"/>
                  <a:gd name="T87" fmla="*/ 26 h 37"/>
                  <a:gd name="T88" fmla="*/ 4 w 29"/>
                  <a:gd name="T89" fmla="*/ 26 h 37"/>
                  <a:gd name="T90" fmla="*/ 4 w 29"/>
                  <a:gd name="T91" fmla="*/ 22 h 37"/>
                  <a:gd name="T92" fmla="*/ 4 w 29"/>
                  <a:gd name="T93" fmla="*/ 24 h 37"/>
                  <a:gd name="T94" fmla="*/ 25 w 29"/>
                  <a:gd name="T95" fmla="*/ 24 h 37"/>
                  <a:gd name="T96" fmla="*/ 25 w 29"/>
                  <a:gd name="T97" fmla="*/ 22 h 37"/>
                  <a:gd name="T98" fmla="*/ 4 w 29"/>
                  <a:gd name="T99" fmla="*/ 22 h 37"/>
                  <a:gd name="T100" fmla="*/ 2 w 29"/>
                  <a:gd name="T101" fmla="*/ 35 h 37"/>
                  <a:gd name="T102" fmla="*/ 27 w 29"/>
                  <a:gd name="T103" fmla="*/ 35 h 37"/>
                  <a:gd name="T104" fmla="*/ 27 w 29"/>
                  <a:gd name="T105" fmla="*/ 12 h 37"/>
                  <a:gd name="T106" fmla="*/ 18 w 29"/>
                  <a:gd name="T107" fmla="*/ 12 h 37"/>
                  <a:gd name="T108" fmla="*/ 17 w 29"/>
                  <a:gd name="T109" fmla="*/ 11 h 37"/>
                  <a:gd name="T110" fmla="*/ 17 w 29"/>
                  <a:gd name="T111" fmla="*/ 2 h 37"/>
                  <a:gd name="T112" fmla="*/ 2 w 29"/>
                  <a:gd name="T113" fmla="*/ 2 h 37"/>
                  <a:gd name="T114" fmla="*/ 2 w 29"/>
                  <a:gd name="T115" fmla="*/ 35 h 37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28" h="37">
                    <a:moveTo>
                      <a:pt x="19" y="4"/>
                    </a:moveTo>
                    <a:cubicBezTo>
                      <a:pt x="19" y="10"/>
                      <a:pt x="19" y="10"/>
                      <a:pt x="19" y="10"/>
                    </a:cubicBezTo>
                    <a:cubicBezTo>
                      <a:pt x="25" y="10"/>
                      <a:pt x="25" y="10"/>
                      <a:pt x="25" y="10"/>
                    </a:cubicBezTo>
                    <a:cubicBezTo>
                      <a:pt x="19" y="4"/>
                      <a:pt x="19" y="4"/>
                      <a:pt x="19" y="4"/>
                    </a:cubicBezTo>
                    <a:close/>
                    <a:moveTo>
                      <a:pt x="4" y="6"/>
                    </a:moveTo>
                    <a:cubicBezTo>
                      <a:pt x="4" y="8"/>
                      <a:pt x="4" y="8"/>
                      <a:pt x="4" y="8"/>
                    </a:cubicBezTo>
                    <a:cubicBezTo>
                      <a:pt x="15" y="8"/>
                      <a:pt x="15" y="8"/>
                      <a:pt x="15" y="8"/>
                    </a:cubicBezTo>
                    <a:cubicBezTo>
                      <a:pt x="15" y="6"/>
                      <a:pt x="15" y="6"/>
                      <a:pt x="15" y="6"/>
                    </a:cubicBezTo>
                    <a:cubicBezTo>
                      <a:pt x="4" y="6"/>
                      <a:pt x="4" y="6"/>
                      <a:pt x="4" y="6"/>
                    </a:cubicBezTo>
                    <a:close/>
                    <a:moveTo>
                      <a:pt x="4" y="10"/>
                    </a:moveTo>
                    <a:cubicBezTo>
                      <a:pt x="4" y="12"/>
                      <a:pt x="4" y="12"/>
                      <a:pt x="4" y="12"/>
                    </a:cubicBezTo>
                    <a:cubicBezTo>
                      <a:pt x="15" y="12"/>
                      <a:pt x="15" y="12"/>
                      <a:pt x="15" y="12"/>
                    </a:cubicBezTo>
                    <a:cubicBezTo>
                      <a:pt x="15" y="10"/>
                      <a:pt x="15" y="10"/>
                      <a:pt x="15" y="10"/>
                    </a:cubicBezTo>
                    <a:cubicBezTo>
                      <a:pt x="4" y="10"/>
                      <a:pt x="4" y="10"/>
                      <a:pt x="4" y="10"/>
                    </a:cubicBezTo>
                    <a:close/>
                    <a:moveTo>
                      <a:pt x="4" y="14"/>
                    </a:moveTo>
                    <a:cubicBezTo>
                      <a:pt x="4" y="16"/>
                      <a:pt x="4" y="16"/>
                      <a:pt x="4" y="16"/>
                    </a:cubicBezTo>
                    <a:cubicBezTo>
                      <a:pt x="25" y="16"/>
                      <a:pt x="25" y="16"/>
                      <a:pt x="25" y="16"/>
                    </a:cubicBezTo>
                    <a:cubicBezTo>
                      <a:pt x="25" y="14"/>
                      <a:pt x="25" y="14"/>
                      <a:pt x="25" y="14"/>
                    </a:cubicBezTo>
                    <a:cubicBezTo>
                      <a:pt x="4" y="14"/>
                      <a:pt x="4" y="14"/>
                      <a:pt x="4" y="14"/>
                    </a:cubicBezTo>
                    <a:close/>
                    <a:moveTo>
                      <a:pt x="4" y="18"/>
                    </a:moveTo>
                    <a:cubicBezTo>
                      <a:pt x="4" y="20"/>
                      <a:pt x="4" y="20"/>
                      <a:pt x="4" y="20"/>
                    </a:cubicBezTo>
                    <a:cubicBezTo>
                      <a:pt x="25" y="20"/>
                      <a:pt x="25" y="20"/>
                      <a:pt x="25" y="20"/>
                    </a:cubicBezTo>
                    <a:cubicBezTo>
                      <a:pt x="25" y="18"/>
                      <a:pt x="25" y="18"/>
                      <a:pt x="25" y="18"/>
                    </a:cubicBezTo>
                    <a:cubicBezTo>
                      <a:pt x="4" y="18"/>
                      <a:pt x="4" y="18"/>
                      <a:pt x="4" y="18"/>
                    </a:cubicBezTo>
                    <a:close/>
                    <a:moveTo>
                      <a:pt x="28" y="37"/>
                    </a:moveTo>
                    <a:cubicBezTo>
                      <a:pt x="1" y="37"/>
                      <a:pt x="1" y="37"/>
                      <a:pt x="1" y="37"/>
                    </a:cubicBezTo>
                    <a:cubicBezTo>
                      <a:pt x="1" y="37"/>
                      <a:pt x="0" y="37"/>
                      <a:pt x="0" y="36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1" y="0"/>
                      <a:pt x="1" y="0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19" y="0"/>
                      <a:pt x="19" y="1"/>
                      <a:pt x="20" y="2"/>
                    </a:cubicBezTo>
                    <a:cubicBezTo>
                      <a:pt x="28" y="10"/>
                      <a:pt x="28" y="10"/>
                      <a:pt x="28" y="10"/>
                    </a:cubicBezTo>
                    <a:cubicBezTo>
                      <a:pt x="29" y="10"/>
                      <a:pt x="29" y="11"/>
                      <a:pt x="29" y="11"/>
                    </a:cubicBezTo>
                    <a:cubicBezTo>
                      <a:pt x="29" y="36"/>
                      <a:pt x="29" y="36"/>
                      <a:pt x="29" y="36"/>
                    </a:cubicBezTo>
                    <a:cubicBezTo>
                      <a:pt x="29" y="37"/>
                      <a:pt x="28" y="37"/>
                      <a:pt x="28" y="37"/>
                    </a:cubicBezTo>
                    <a:close/>
                    <a:moveTo>
                      <a:pt x="4" y="30"/>
                    </a:moveTo>
                    <a:cubicBezTo>
                      <a:pt x="4" y="32"/>
                      <a:pt x="4" y="32"/>
                      <a:pt x="4" y="32"/>
                    </a:cubicBezTo>
                    <a:cubicBezTo>
                      <a:pt x="25" y="32"/>
                      <a:pt x="25" y="32"/>
                      <a:pt x="25" y="32"/>
                    </a:cubicBezTo>
                    <a:cubicBezTo>
                      <a:pt x="25" y="30"/>
                      <a:pt x="25" y="30"/>
                      <a:pt x="25" y="30"/>
                    </a:cubicBezTo>
                    <a:cubicBezTo>
                      <a:pt x="4" y="30"/>
                      <a:pt x="4" y="30"/>
                      <a:pt x="4" y="30"/>
                    </a:cubicBezTo>
                    <a:close/>
                    <a:moveTo>
                      <a:pt x="4" y="26"/>
                    </a:moveTo>
                    <a:cubicBezTo>
                      <a:pt x="4" y="28"/>
                      <a:pt x="4" y="28"/>
                      <a:pt x="4" y="28"/>
                    </a:cubicBezTo>
                    <a:cubicBezTo>
                      <a:pt x="25" y="28"/>
                      <a:pt x="25" y="28"/>
                      <a:pt x="25" y="28"/>
                    </a:cubicBezTo>
                    <a:cubicBezTo>
                      <a:pt x="25" y="26"/>
                      <a:pt x="25" y="26"/>
                      <a:pt x="25" y="26"/>
                    </a:cubicBezTo>
                    <a:cubicBezTo>
                      <a:pt x="4" y="26"/>
                      <a:pt x="4" y="26"/>
                      <a:pt x="4" y="26"/>
                    </a:cubicBezTo>
                    <a:close/>
                    <a:moveTo>
                      <a:pt x="4" y="22"/>
                    </a:moveTo>
                    <a:cubicBezTo>
                      <a:pt x="4" y="24"/>
                      <a:pt x="4" y="24"/>
                      <a:pt x="4" y="24"/>
                    </a:cubicBezTo>
                    <a:cubicBezTo>
                      <a:pt x="25" y="24"/>
                      <a:pt x="25" y="24"/>
                      <a:pt x="25" y="24"/>
                    </a:cubicBezTo>
                    <a:cubicBezTo>
                      <a:pt x="25" y="22"/>
                      <a:pt x="25" y="22"/>
                      <a:pt x="25" y="22"/>
                    </a:cubicBezTo>
                    <a:cubicBezTo>
                      <a:pt x="4" y="22"/>
                      <a:pt x="4" y="22"/>
                      <a:pt x="4" y="22"/>
                    </a:cubicBezTo>
                    <a:close/>
                    <a:moveTo>
                      <a:pt x="2" y="35"/>
                    </a:moveTo>
                    <a:cubicBezTo>
                      <a:pt x="27" y="35"/>
                      <a:pt x="27" y="35"/>
                      <a:pt x="27" y="35"/>
                    </a:cubicBezTo>
                    <a:cubicBezTo>
                      <a:pt x="27" y="12"/>
                      <a:pt x="27" y="12"/>
                      <a:pt x="27" y="12"/>
                    </a:cubicBezTo>
                    <a:cubicBezTo>
                      <a:pt x="18" y="12"/>
                      <a:pt x="18" y="12"/>
                      <a:pt x="18" y="12"/>
                    </a:cubicBezTo>
                    <a:cubicBezTo>
                      <a:pt x="18" y="12"/>
                      <a:pt x="17" y="11"/>
                      <a:pt x="17" y="11"/>
                    </a:cubicBezTo>
                    <a:cubicBezTo>
                      <a:pt x="17" y="2"/>
                      <a:pt x="17" y="2"/>
                      <a:pt x="17" y="2"/>
                    </a:cubicBezTo>
                    <a:cubicBezTo>
                      <a:pt x="2" y="2"/>
                      <a:pt x="2" y="2"/>
                      <a:pt x="2" y="2"/>
                    </a:cubicBezTo>
                    <a:lnTo>
                      <a:pt x="2" y="35"/>
                    </a:lnTo>
                    <a:close/>
                  </a:path>
                </a:pathLst>
              </a:custGeom>
              <a:solidFill>
                <a:srgbClr val="1594A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9" name="Freeform 388"/>
              <p:cNvSpPr>
                <a:spLocks noEditPoints="1"/>
              </p:cNvSpPr>
              <p:nvPr/>
            </p:nvSpPr>
            <p:spPr bwMode="auto">
              <a:xfrm>
                <a:off x="2939152" y="2654354"/>
                <a:ext cx="315308" cy="406787"/>
              </a:xfrm>
              <a:custGeom>
                <a:gdLst>
                  <a:gd name="T0" fmla="*/ 19 w 29"/>
                  <a:gd name="T1" fmla="*/ 4 h 37"/>
                  <a:gd name="T2" fmla="*/ 19 w 29"/>
                  <a:gd name="T3" fmla="*/ 10 h 37"/>
                  <a:gd name="T4" fmla="*/ 25 w 29"/>
                  <a:gd name="T5" fmla="*/ 10 h 37"/>
                  <a:gd name="T6" fmla="*/ 19 w 29"/>
                  <a:gd name="T7" fmla="*/ 4 h 37"/>
                  <a:gd name="T8" fmla="*/ 4 w 29"/>
                  <a:gd name="T9" fmla="*/ 6 h 37"/>
                  <a:gd name="T10" fmla="*/ 4 w 29"/>
                  <a:gd name="T11" fmla="*/ 8 h 37"/>
                  <a:gd name="T12" fmla="*/ 15 w 29"/>
                  <a:gd name="T13" fmla="*/ 8 h 37"/>
                  <a:gd name="T14" fmla="*/ 15 w 29"/>
                  <a:gd name="T15" fmla="*/ 6 h 37"/>
                  <a:gd name="T16" fmla="*/ 4 w 29"/>
                  <a:gd name="T17" fmla="*/ 6 h 37"/>
                  <a:gd name="T18" fmla="*/ 4 w 29"/>
                  <a:gd name="T19" fmla="*/ 10 h 37"/>
                  <a:gd name="T20" fmla="*/ 4 w 29"/>
                  <a:gd name="T21" fmla="*/ 12 h 37"/>
                  <a:gd name="T22" fmla="*/ 15 w 29"/>
                  <a:gd name="T23" fmla="*/ 12 h 37"/>
                  <a:gd name="T24" fmla="*/ 15 w 29"/>
                  <a:gd name="T25" fmla="*/ 10 h 37"/>
                  <a:gd name="T26" fmla="*/ 4 w 29"/>
                  <a:gd name="T27" fmla="*/ 10 h 37"/>
                  <a:gd name="T28" fmla="*/ 4 w 29"/>
                  <a:gd name="T29" fmla="*/ 14 h 37"/>
                  <a:gd name="T30" fmla="*/ 4 w 29"/>
                  <a:gd name="T31" fmla="*/ 16 h 37"/>
                  <a:gd name="T32" fmla="*/ 25 w 29"/>
                  <a:gd name="T33" fmla="*/ 16 h 37"/>
                  <a:gd name="T34" fmla="*/ 25 w 29"/>
                  <a:gd name="T35" fmla="*/ 14 h 37"/>
                  <a:gd name="T36" fmla="*/ 4 w 29"/>
                  <a:gd name="T37" fmla="*/ 14 h 37"/>
                  <a:gd name="T38" fmla="*/ 4 w 29"/>
                  <a:gd name="T39" fmla="*/ 18 h 37"/>
                  <a:gd name="T40" fmla="*/ 4 w 29"/>
                  <a:gd name="T41" fmla="*/ 20 h 37"/>
                  <a:gd name="T42" fmla="*/ 25 w 29"/>
                  <a:gd name="T43" fmla="*/ 20 h 37"/>
                  <a:gd name="T44" fmla="*/ 25 w 29"/>
                  <a:gd name="T45" fmla="*/ 18 h 37"/>
                  <a:gd name="T46" fmla="*/ 4 w 29"/>
                  <a:gd name="T47" fmla="*/ 18 h 37"/>
                  <a:gd name="T48" fmla="*/ 28 w 29"/>
                  <a:gd name="T49" fmla="*/ 37 h 37"/>
                  <a:gd name="T50" fmla="*/ 1 w 29"/>
                  <a:gd name="T51" fmla="*/ 37 h 37"/>
                  <a:gd name="T52" fmla="*/ 0 w 29"/>
                  <a:gd name="T53" fmla="*/ 36 h 37"/>
                  <a:gd name="T54" fmla="*/ 0 w 29"/>
                  <a:gd name="T55" fmla="*/ 1 h 37"/>
                  <a:gd name="T56" fmla="*/ 1 w 29"/>
                  <a:gd name="T57" fmla="*/ 0 h 37"/>
                  <a:gd name="T58" fmla="*/ 16 w 29"/>
                  <a:gd name="T59" fmla="*/ 0 h 37"/>
                  <a:gd name="T60" fmla="*/ 20 w 29"/>
                  <a:gd name="T61" fmla="*/ 2 h 37"/>
                  <a:gd name="T62" fmla="*/ 28 w 29"/>
                  <a:gd name="T63" fmla="*/ 10 h 37"/>
                  <a:gd name="T64" fmla="*/ 29 w 29"/>
                  <a:gd name="T65" fmla="*/ 11 h 37"/>
                  <a:gd name="T66" fmla="*/ 29 w 29"/>
                  <a:gd name="T67" fmla="*/ 36 h 37"/>
                  <a:gd name="T68" fmla="*/ 28 w 29"/>
                  <a:gd name="T69" fmla="*/ 37 h 37"/>
                  <a:gd name="T70" fmla="*/ 4 w 29"/>
                  <a:gd name="T71" fmla="*/ 30 h 37"/>
                  <a:gd name="T72" fmla="*/ 4 w 29"/>
                  <a:gd name="T73" fmla="*/ 32 h 37"/>
                  <a:gd name="T74" fmla="*/ 25 w 29"/>
                  <a:gd name="T75" fmla="*/ 32 h 37"/>
                  <a:gd name="T76" fmla="*/ 25 w 29"/>
                  <a:gd name="T77" fmla="*/ 30 h 37"/>
                  <a:gd name="T78" fmla="*/ 4 w 29"/>
                  <a:gd name="T79" fmla="*/ 30 h 37"/>
                  <a:gd name="T80" fmla="*/ 4 w 29"/>
                  <a:gd name="T81" fmla="*/ 26 h 37"/>
                  <a:gd name="T82" fmla="*/ 4 w 29"/>
                  <a:gd name="T83" fmla="*/ 28 h 37"/>
                  <a:gd name="T84" fmla="*/ 25 w 29"/>
                  <a:gd name="T85" fmla="*/ 28 h 37"/>
                  <a:gd name="T86" fmla="*/ 25 w 29"/>
                  <a:gd name="T87" fmla="*/ 26 h 37"/>
                  <a:gd name="T88" fmla="*/ 4 w 29"/>
                  <a:gd name="T89" fmla="*/ 26 h 37"/>
                  <a:gd name="T90" fmla="*/ 4 w 29"/>
                  <a:gd name="T91" fmla="*/ 22 h 37"/>
                  <a:gd name="T92" fmla="*/ 4 w 29"/>
                  <a:gd name="T93" fmla="*/ 24 h 37"/>
                  <a:gd name="T94" fmla="*/ 25 w 29"/>
                  <a:gd name="T95" fmla="*/ 24 h 37"/>
                  <a:gd name="T96" fmla="*/ 25 w 29"/>
                  <a:gd name="T97" fmla="*/ 22 h 37"/>
                  <a:gd name="T98" fmla="*/ 4 w 29"/>
                  <a:gd name="T99" fmla="*/ 22 h 37"/>
                  <a:gd name="T100" fmla="*/ 2 w 29"/>
                  <a:gd name="T101" fmla="*/ 35 h 37"/>
                  <a:gd name="T102" fmla="*/ 27 w 29"/>
                  <a:gd name="T103" fmla="*/ 35 h 37"/>
                  <a:gd name="T104" fmla="*/ 27 w 29"/>
                  <a:gd name="T105" fmla="*/ 12 h 37"/>
                  <a:gd name="T106" fmla="*/ 18 w 29"/>
                  <a:gd name="T107" fmla="*/ 12 h 37"/>
                  <a:gd name="T108" fmla="*/ 17 w 29"/>
                  <a:gd name="T109" fmla="*/ 11 h 37"/>
                  <a:gd name="T110" fmla="*/ 17 w 29"/>
                  <a:gd name="T111" fmla="*/ 2 h 37"/>
                  <a:gd name="T112" fmla="*/ 2 w 29"/>
                  <a:gd name="T113" fmla="*/ 2 h 37"/>
                  <a:gd name="T114" fmla="*/ 2 w 29"/>
                  <a:gd name="T115" fmla="*/ 35 h 37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28" h="37">
                    <a:moveTo>
                      <a:pt x="19" y="4"/>
                    </a:moveTo>
                    <a:cubicBezTo>
                      <a:pt x="19" y="10"/>
                      <a:pt x="19" y="10"/>
                      <a:pt x="19" y="10"/>
                    </a:cubicBezTo>
                    <a:cubicBezTo>
                      <a:pt x="25" y="10"/>
                      <a:pt x="25" y="10"/>
                      <a:pt x="25" y="10"/>
                    </a:cubicBezTo>
                    <a:cubicBezTo>
                      <a:pt x="19" y="4"/>
                      <a:pt x="19" y="4"/>
                      <a:pt x="19" y="4"/>
                    </a:cubicBezTo>
                    <a:close/>
                    <a:moveTo>
                      <a:pt x="4" y="6"/>
                    </a:moveTo>
                    <a:cubicBezTo>
                      <a:pt x="4" y="8"/>
                      <a:pt x="4" y="8"/>
                      <a:pt x="4" y="8"/>
                    </a:cubicBezTo>
                    <a:cubicBezTo>
                      <a:pt x="15" y="8"/>
                      <a:pt x="15" y="8"/>
                      <a:pt x="15" y="8"/>
                    </a:cubicBezTo>
                    <a:cubicBezTo>
                      <a:pt x="15" y="6"/>
                      <a:pt x="15" y="6"/>
                      <a:pt x="15" y="6"/>
                    </a:cubicBezTo>
                    <a:cubicBezTo>
                      <a:pt x="4" y="6"/>
                      <a:pt x="4" y="6"/>
                      <a:pt x="4" y="6"/>
                    </a:cubicBezTo>
                    <a:close/>
                    <a:moveTo>
                      <a:pt x="4" y="10"/>
                    </a:moveTo>
                    <a:cubicBezTo>
                      <a:pt x="4" y="12"/>
                      <a:pt x="4" y="12"/>
                      <a:pt x="4" y="12"/>
                    </a:cubicBezTo>
                    <a:cubicBezTo>
                      <a:pt x="15" y="12"/>
                      <a:pt x="15" y="12"/>
                      <a:pt x="15" y="12"/>
                    </a:cubicBezTo>
                    <a:cubicBezTo>
                      <a:pt x="15" y="10"/>
                      <a:pt x="15" y="10"/>
                      <a:pt x="15" y="10"/>
                    </a:cubicBezTo>
                    <a:cubicBezTo>
                      <a:pt x="4" y="10"/>
                      <a:pt x="4" y="10"/>
                      <a:pt x="4" y="10"/>
                    </a:cubicBezTo>
                    <a:close/>
                    <a:moveTo>
                      <a:pt x="4" y="14"/>
                    </a:moveTo>
                    <a:cubicBezTo>
                      <a:pt x="4" y="16"/>
                      <a:pt x="4" y="16"/>
                      <a:pt x="4" y="16"/>
                    </a:cubicBezTo>
                    <a:cubicBezTo>
                      <a:pt x="25" y="16"/>
                      <a:pt x="25" y="16"/>
                      <a:pt x="25" y="16"/>
                    </a:cubicBezTo>
                    <a:cubicBezTo>
                      <a:pt x="25" y="14"/>
                      <a:pt x="25" y="14"/>
                      <a:pt x="25" y="14"/>
                    </a:cubicBezTo>
                    <a:cubicBezTo>
                      <a:pt x="4" y="14"/>
                      <a:pt x="4" y="14"/>
                      <a:pt x="4" y="14"/>
                    </a:cubicBezTo>
                    <a:close/>
                    <a:moveTo>
                      <a:pt x="4" y="18"/>
                    </a:moveTo>
                    <a:cubicBezTo>
                      <a:pt x="4" y="20"/>
                      <a:pt x="4" y="20"/>
                      <a:pt x="4" y="20"/>
                    </a:cubicBezTo>
                    <a:cubicBezTo>
                      <a:pt x="25" y="20"/>
                      <a:pt x="25" y="20"/>
                      <a:pt x="25" y="20"/>
                    </a:cubicBezTo>
                    <a:cubicBezTo>
                      <a:pt x="25" y="18"/>
                      <a:pt x="25" y="18"/>
                      <a:pt x="25" y="18"/>
                    </a:cubicBezTo>
                    <a:cubicBezTo>
                      <a:pt x="4" y="18"/>
                      <a:pt x="4" y="18"/>
                      <a:pt x="4" y="18"/>
                    </a:cubicBezTo>
                    <a:close/>
                    <a:moveTo>
                      <a:pt x="28" y="37"/>
                    </a:moveTo>
                    <a:cubicBezTo>
                      <a:pt x="1" y="37"/>
                      <a:pt x="1" y="37"/>
                      <a:pt x="1" y="37"/>
                    </a:cubicBezTo>
                    <a:cubicBezTo>
                      <a:pt x="1" y="37"/>
                      <a:pt x="0" y="37"/>
                      <a:pt x="0" y="36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1" y="0"/>
                      <a:pt x="1" y="0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19" y="0"/>
                      <a:pt x="19" y="0"/>
                      <a:pt x="20" y="2"/>
                    </a:cubicBezTo>
                    <a:cubicBezTo>
                      <a:pt x="28" y="10"/>
                      <a:pt x="28" y="10"/>
                      <a:pt x="28" y="10"/>
                    </a:cubicBezTo>
                    <a:cubicBezTo>
                      <a:pt x="29" y="10"/>
                      <a:pt x="29" y="10"/>
                      <a:pt x="29" y="11"/>
                    </a:cubicBezTo>
                    <a:cubicBezTo>
                      <a:pt x="29" y="36"/>
                      <a:pt x="29" y="36"/>
                      <a:pt x="29" y="36"/>
                    </a:cubicBezTo>
                    <a:cubicBezTo>
                      <a:pt x="29" y="37"/>
                      <a:pt x="28" y="37"/>
                      <a:pt x="28" y="37"/>
                    </a:cubicBezTo>
                    <a:close/>
                    <a:moveTo>
                      <a:pt x="4" y="30"/>
                    </a:moveTo>
                    <a:cubicBezTo>
                      <a:pt x="4" y="32"/>
                      <a:pt x="4" y="32"/>
                      <a:pt x="4" y="32"/>
                    </a:cubicBezTo>
                    <a:cubicBezTo>
                      <a:pt x="25" y="32"/>
                      <a:pt x="25" y="32"/>
                      <a:pt x="25" y="32"/>
                    </a:cubicBezTo>
                    <a:cubicBezTo>
                      <a:pt x="25" y="30"/>
                      <a:pt x="25" y="30"/>
                      <a:pt x="25" y="30"/>
                    </a:cubicBezTo>
                    <a:cubicBezTo>
                      <a:pt x="4" y="30"/>
                      <a:pt x="4" y="30"/>
                      <a:pt x="4" y="30"/>
                    </a:cubicBezTo>
                    <a:close/>
                    <a:moveTo>
                      <a:pt x="4" y="26"/>
                    </a:moveTo>
                    <a:cubicBezTo>
                      <a:pt x="4" y="28"/>
                      <a:pt x="4" y="28"/>
                      <a:pt x="4" y="28"/>
                    </a:cubicBezTo>
                    <a:cubicBezTo>
                      <a:pt x="25" y="28"/>
                      <a:pt x="25" y="28"/>
                      <a:pt x="25" y="28"/>
                    </a:cubicBezTo>
                    <a:cubicBezTo>
                      <a:pt x="25" y="26"/>
                      <a:pt x="25" y="26"/>
                      <a:pt x="25" y="26"/>
                    </a:cubicBezTo>
                    <a:cubicBezTo>
                      <a:pt x="4" y="26"/>
                      <a:pt x="4" y="26"/>
                      <a:pt x="4" y="26"/>
                    </a:cubicBezTo>
                    <a:close/>
                    <a:moveTo>
                      <a:pt x="4" y="22"/>
                    </a:moveTo>
                    <a:cubicBezTo>
                      <a:pt x="4" y="24"/>
                      <a:pt x="4" y="24"/>
                      <a:pt x="4" y="24"/>
                    </a:cubicBezTo>
                    <a:cubicBezTo>
                      <a:pt x="25" y="24"/>
                      <a:pt x="25" y="24"/>
                      <a:pt x="25" y="24"/>
                    </a:cubicBezTo>
                    <a:cubicBezTo>
                      <a:pt x="25" y="22"/>
                      <a:pt x="25" y="22"/>
                      <a:pt x="25" y="22"/>
                    </a:cubicBezTo>
                    <a:cubicBezTo>
                      <a:pt x="4" y="22"/>
                      <a:pt x="4" y="22"/>
                      <a:pt x="4" y="22"/>
                    </a:cubicBezTo>
                    <a:close/>
                    <a:moveTo>
                      <a:pt x="2" y="35"/>
                    </a:moveTo>
                    <a:cubicBezTo>
                      <a:pt x="27" y="35"/>
                      <a:pt x="27" y="35"/>
                      <a:pt x="27" y="35"/>
                    </a:cubicBezTo>
                    <a:cubicBezTo>
                      <a:pt x="27" y="12"/>
                      <a:pt x="27" y="12"/>
                      <a:pt x="27" y="12"/>
                    </a:cubicBezTo>
                    <a:cubicBezTo>
                      <a:pt x="18" y="12"/>
                      <a:pt x="18" y="12"/>
                      <a:pt x="18" y="12"/>
                    </a:cubicBezTo>
                    <a:cubicBezTo>
                      <a:pt x="18" y="12"/>
                      <a:pt x="17" y="11"/>
                      <a:pt x="17" y="11"/>
                    </a:cubicBezTo>
                    <a:cubicBezTo>
                      <a:pt x="17" y="2"/>
                      <a:pt x="17" y="2"/>
                      <a:pt x="17" y="2"/>
                    </a:cubicBezTo>
                    <a:cubicBezTo>
                      <a:pt x="2" y="2"/>
                      <a:pt x="2" y="2"/>
                      <a:pt x="2" y="2"/>
                    </a:cubicBezTo>
                    <a:lnTo>
                      <a:pt x="2" y="35"/>
                    </a:ln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70" name="Freeform 389"/>
              <p:cNvSpPr>
                <a:spLocks noEditPoints="1"/>
              </p:cNvSpPr>
              <p:nvPr/>
            </p:nvSpPr>
            <p:spPr bwMode="auto">
              <a:xfrm>
                <a:off x="2939631" y="2654354"/>
                <a:ext cx="315308" cy="406787"/>
              </a:xfrm>
              <a:custGeom>
                <a:gdLst>
                  <a:gd name="T0" fmla="*/ 19 w 29"/>
                  <a:gd name="T1" fmla="*/ 4 h 37"/>
                  <a:gd name="T2" fmla="*/ 19 w 29"/>
                  <a:gd name="T3" fmla="*/ 10 h 37"/>
                  <a:gd name="T4" fmla="*/ 25 w 29"/>
                  <a:gd name="T5" fmla="*/ 10 h 37"/>
                  <a:gd name="T6" fmla="*/ 19 w 29"/>
                  <a:gd name="T7" fmla="*/ 4 h 37"/>
                  <a:gd name="T8" fmla="*/ 4 w 29"/>
                  <a:gd name="T9" fmla="*/ 6 h 37"/>
                  <a:gd name="T10" fmla="*/ 4 w 29"/>
                  <a:gd name="T11" fmla="*/ 8 h 37"/>
                  <a:gd name="T12" fmla="*/ 15 w 29"/>
                  <a:gd name="T13" fmla="*/ 8 h 37"/>
                  <a:gd name="T14" fmla="*/ 15 w 29"/>
                  <a:gd name="T15" fmla="*/ 6 h 37"/>
                  <a:gd name="T16" fmla="*/ 4 w 29"/>
                  <a:gd name="T17" fmla="*/ 6 h 37"/>
                  <a:gd name="T18" fmla="*/ 4 w 29"/>
                  <a:gd name="T19" fmla="*/ 10 h 37"/>
                  <a:gd name="T20" fmla="*/ 4 w 29"/>
                  <a:gd name="T21" fmla="*/ 12 h 37"/>
                  <a:gd name="T22" fmla="*/ 15 w 29"/>
                  <a:gd name="T23" fmla="*/ 12 h 37"/>
                  <a:gd name="T24" fmla="*/ 15 w 29"/>
                  <a:gd name="T25" fmla="*/ 10 h 37"/>
                  <a:gd name="T26" fmla="*/ 4 w 29"/>
                  <a:gd name="T27" fmla="*/ 10 h 37"/>
                  <a:gd name="T28" fmla="*/ 4 w 29"/>
                  <a:gd name="T29" fmla="*/ 14 h 37"/>
                  <a:gd name="T30" fmla="*/ 4 w 29"/>
                  <a:gd name="T31" fmla="*/ 16 h 37"/>
                  <a:gd name="T32" fmla="*/ 25 w 29"/>
                  <a:gd name="T33" fmla="*/ 16 h 37"/>
                  <a:gd name="T34" fmla="*/ 25 w 29"/>
                  <a:gd name="T35" fmla="*/ 14 h 37"/>
                  <a:gd name="T36" fmla="*/ 4 w 29"/>
                  <a:gd name="T37" fmla="*/ 14 h 37"/>
                  <a:gd name="T38" fmla="*/ 4 w 29"/>
                  <a:gd name="T39" fmla="*/ 18 h 37"/>
                  <a:gd name="T40" fmla="*/ 4 w 29"/>
                  <a:gd name="T41" fmla="*/ 20 h 37"/>
                  <a:gd name="T42" fmla="*/ 25 w 29"/>
                  <a:gd name="T43" fmla="*/ 20 h 37"/>
                  <a:gd name="T44" fmla="*/ 25 w 29"/>
                  <a:gd name="T45" fmla="*/ 18 h 37"/>
                  <a:gd name="T46" fmla="*/ 4 w 29"/>
                  <a:gd name="T47" fmla="*/ 18 h 37"/>
                  <a:gd name="T48" fmla="*/ 28 w 29"/>
                  <a:gd name="T49" fmla="*/ 37 h 37"/>
                  <a:gd name="T50" fmla="*/ 1 w 29"/>
                  <a:gd name="T51" fmla="*/ 37 h 37"/>
                  <a:gd name="T52" fmla="*/ 0 w 29"/>
                  <a:gd name="T53" fmla="*/ 36 h 37"/>
                  <a:gd name="T54" fmla="*/ 0 w 29"/>
                  <a:gd name="T55" fmla="*/ 1 h 37"/>
                  <a:gd name="T56" fmla="*/ 1 w 29"/>
                  <a:gd name="T57" fmla="*/ 0 h 37"/>
                  <a:gd name="T58" fmla="*/ 16 w 29"/>
                  <a:gd name="T59" fmla="*/ 0 h 37"/>
                  <a:gd name="T60" fmla="*/ 20 w 29"/>
                  <a:gd name="T61" fmla="*/ 2 h 37"/>
                  <a:gd name="T62" fmla="*/ 28 w 29"/>
                  <a:gd name="T63" fmla="*/ 10 h 37"/>
                  <a:gd name="T64" fmla="*/ 29 w 29"/>
                  <a:gd name="T65" fmla="*/ 11 h 37"/>
                  <a:gd name="T66" fmla="*/ 29 w 29"/>
                  <a:gd name="T67" fmla="*/ 36 h 37"/>
                  <a:gd name="T68" fmla="*/ 28 w 29"/>
                  <a:gd name="T69" fmla="*/ 37 h 37"/>
                  <a:gd name="T70" fmla="*/ 4 w 29"/>
                  <a:gd name="T71" fmla="*/ 30 h 37"/>
                  <a:gd name="T72" fmla="*/ 4 w 29"/>
                  <a:gd name="T73" fmla="*/ 32 h 37"/>
                  <a:gd name="T74" fmla="*/ 25 w 29"/>
                  <a:gd name="T75" fmla="*/ 32 h 37"/>
                  <a:gd name="T76" fmla="*/ 25 w 29"/>
                  <a:gd name="T77" fmla="*/ 30 h 37"/>
                  <a:gd name="T78" fmla="*/ 4 w 29"/>
                  <a:gd name="T79" fmla="*/ 30 h 37"/>
                  <a:gd name="T80" fmla="*/ 4 w 29"/>
                  <a:gd name="T81" fmla="*/ 26 h 37"/>
                  <a:gd name="T82" fmla="*/ 4 w 29"/>
                  <a:gd name="T83" fmla="*/ 28 h 37"/>
                  <a:gd name="T84" fmla="*/ 25 w 29"/>
                  <a:gd name="T85" fmla="*/ 28 h 37"/>
                  <a:gd name="T86" fmla="*/ 25 w 29"/>
                  <a:gd name="T87" fmla="*/ 26 h 37"/>
                  <a:gd name="T88" fmla="*/ 4 w 29"/>
                  <a:gd name="T89" fmla="*/ 26 h 37"/>
                  <a:gd name="T90" fmla="*/ 4 w 29"/>
                  <a:gd name="T91" fmla="*/ 22 h 37"/>
                  <a:gd name="T92" fmla="*/ 4 w 29"/>
                  <a:gd name="T93" fmla="*/ 24 h 37"/>
                  <a:gd name="T94" fmla="*/ 25 w 29"/>
                  <a:gd name="T95" fmla="*/ 24 h 37"/>
                  <a:gd name="T96" fmla="*/ 25 w 29"/>
                  <a:gd name="T97" fmla="*/ 22 h 37"/>
                  <a:gd name="T98" fmla="*/ 4 w 29"/>
                  <a:gd name="T99" fmla="*/ 22 h 37"/>
                  <a:gd name="T100" fmla="*/ 2 w 29"/>
                  <a:gd name="T101" fmla="*/ 35 h 37"/>
                  <a:gd name="T102" fmla="*/ 27 w 29"/>
                  <a:gd name="T103" fmla="*/ 35 h 37"/>
                  <a:gd name="T104" fmla="*/ 27 w 29"/>
                  <a:gd name="T105" fmla="*/ 12 h 37"/>
                  <a:gd name="T106" fmla="*/ 18 w 29"/>
                  <a:gd name="T107" fmla="*/ 12 h 37"/>
                  <a:gd name="T108" fmla="*/ 17 w 29"/>
                  <a:gd name="T109" fmla="*/ 11 h 37"/>
                  <a:gd name="T110" fmla="*/ 17 w 29"/>
                  <a:gd name="T111" fmla="*/ 2 h 37"/>
                  <a:gd name="T112" fmla="*/ 2 w 29"/>
                  <a:gd name="T113" fmla="*/ 2 h 37"/>
                  <a:gd name="T114" fmla="*/ 2 w 29"/>
                  <a:gd name="T115" fmla="*/ 35 h 37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28" h="37">
                    <a:moveTo>
                      <a:pt x="19" y="4"/>
                    </a:moveTo>
                    <a:cubicBezTo>
                      <a:pt x="19" y="10"/>
                      <a:pt x="19" y="10"/>
                      <a:pt x="19" y="10"/>
                    </a:cubicBezTo>
                    <a:cubicBezTo>
                      <a:pt x="25" y="10"/>
                      <a:pt x="25" y="10"/>
                      <a:pt x="25" y="10"/>
                    </a:cubicBezTo>
                    <a:cubicBezTo>
                      <a:pt x="19" y="4"/>
                      <a:pt x="19" y="4"/>
                      <a:pt x="19" y="4"/>
                    </a:cubicBezTo>
                    <a:close/>
                    <a:moveTo>
                      <a:pt x="4" y="6"/>
                    </a:moveTo>
                    <a:cubicBezTo>
                      <a:pt x="4" y="8"/>
                      <a:pt x="4" y="8"/>
                      <a:pt x="4" y="8"/>
                    </a:cubicBezTo>
                    <a:cubicBezTo>
                      <a:pt x="15" y="8"/>
                      <a:pt x="15" y="8"/>
                      <a:pt x="15" y="8"/>
                    </a:cubicBezTo>
                    <a:cubicBezTo>
                      <a:pt x="15" y="6"/>
                      <a:pt x="15" y="6"/>
                      <a:pt x="15" y="6"/>
                    </a:cubicBezTo>
                    <a:cubicBezTo>
                      <a:pt x="4" y="6"/>
                      <a:pt x="4" y="6"/>
                      <a:pt x="4" y="6"/>
                    </a:cubicBezTo>
                    <a:close/>
                    <a:moveTo>
                      <a:pt x="4" y="10"/>
                    </a:moveTo>
                    <a:cubicBezTo>
                      <a:pt x="4" y="12"/>
                      <a:pt x="4" y="12"/>
                      <a:pt x="4" y="12"/>
                    </a:cubicBezTo>
                    <a:cubicBezTo>
                      <a:pt x="15" y="12"/>
                      <a:pt x="15" y="12"/>
                      <a:pt x="15" y="12"/>
                    </a:cubicBezTo>
                    <a:cubicBezTo>
                      <a:pt x="15" y="10"/>
                      <a:pt x="15" y="10"/>
                      <a:pt x="15" y="10"/>
                    </a:cubicBezTo>
                    <a:cubicBezTo>
                      <a:pt x="4" y="10"/>
                      <a:pt x="4" y="10"/>
                      <a:pt x="4" y="10"/>
                    </a:cubicBezTo>
                    <a:close/>
                    <a:moveTo>
                      <a:pt x="4" y="14"/>
                    </a:moveTo>
                    <a:cubicBezTo>
                      <a:pt x="4" y="16"/>
                      <a:pt x="4" y="16"/>
                      <a:pt x="4" y="16"/>
                    </a:cubicBezTo>
                    <a:cubicBezTo>
                      <a:pt x="25" y="16"/>
                      <a:pt x="25" y="16"/>
                      <a:pt x="25" y="16"/>
                    </a:cubicBezTo>
                    <a:cubicBezTo>
                      <a:pt x="25" y="14"/>
                      <a:pt x="25" y="14"/>
                      <a:pt x="25" y="14"/>
                    </a:cubicBezTo>
                    <a:cubicBezTo>
                      <a:pt x="4" y="14"/>
                      <a:pt x="4" y="14"/>
                      <a:pt x="4" y="14"/>
                    </a:cubicBezTo>
                    <a:close/>
                    <a:moveTo>
                      <a:pt x="4" y="18"/>
                    </a:moveTo>
                    <a:cubicBezTo>
                      <a:pt x="4" y="20"/>
                      <a:pt x="4" y="20"/>
                      <a:pt x="4" y="20"/>
                    </a:cubicBezTo>
                    <a:cubicBezTo>
                      <a:pt x="25" y="20"/>
                      <a:pt x="25" y="20"/>
                      <a:pt x="25" y="20"/>
                    </a:cubicBezTo>
                    <a:cubicBezTo>
                      <a:pt x="25" y="18"/>
                      <a:pt x="25" y="18"/>
                      <a:pt x="25" y="18"/>
                    </a:cubicBezTo>
                    <a:cubicBezTo>
                      <a:pt x="4" y="18"/>
                      <a:pt x="4" y="18"/>
                      <a:pt x="4" y="18"/>
                    </a:cubicBezTo>
                    <a:close/>
                    <a:moveTo>
                      <a:pt x="28" y="37"/>
                    </a:moveTo>
                    <a:cubicBezTo>
                      <a:pt x="1" y="37"/>
                      <a:pt x="1" y="37"/>
                      <a:pt x="1" y="37"/>
                    </a:cubicBezTo>
                    <a:cubicBezTo>
                      <a:pt x="1" y="37"/>
                      <a:pt x="0" y="37"/>
                      <a:pt x="0" y="36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1" y="0"/>
                      <a:pt x="1" y="0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19" y="0"/>
                      <a:pt x="19" y="0"/>
                      <a:pt x="20" y="2"/>
                    </a:cubicBezTo>
                    <a:cubicBezTo>
                      <a:pt x="28" y="10"/>
                      <a:pt x="28" y="10"/>
                      <a:pt x="28" y="10"/>
                    </a:cubicBezTo>
                    <a:cubicBezTo>
                      <a:pt x="29" y="10"/>
                      <a:pt x="29" y="10"/>
                      <a:pt x="29" y="11"/>
                    </a:cubicBezTo>
                    <a:cubicBezTo>
                      <a:pt x="29" y="36"/>
                      <a:pt x="29" y="36"/>
                      <a:pt x="29" y="36"/>
                    </a:cubicBezTo>
                    <a:cubicBezTo>
                      <a:pt x="29" y="37"/>
                      <a:pt x="28" y="37"/>
                      <a:pt x="28" y="37"/>
                    </a:cubicBezTo>
                    <a:close/>
                    <a:moveTo>
                      <a:pt x="4" y="30"/>
                    </a:moveTo>
                    <a:cubicBezTo>
                      <a:pt x="4" y="32"/>
                      <a:pt x="4" y="32"/>
                      <a:pt x="4" y="32"/>
                    </a:cubicBezTo>
                    <a:cubicBezTo>
                      <a:pt x="25" y="32"/>
                      <a:pt x="25" y="32"/>
                      <a:pt x="25" y="32"/>
                    </a:cubicBezTo>
                    <a:cubicBezTo>
                      <a:pt x="25" y="30"/>
                      <a:pt x="25" y="30"/>
                      <a:pt x="25" y="30"/>
                    </a:cubicBezTo>
                    <a:cubicBezTo>
                      <a:pt x="4" y="30"/>
                      <a:pt x="4" y="30"/>
                      <a:pt x="4" y="30"/>
                    </a:cubicBezTo>
                    <a:close/>
                    <a:moveTo>
                      <a:pt x="4" y="26"/>
                    </a:moveTo>
                    <a:cubicBezTo>
                      <a:pt x="4" y="28"/>
                      <a:pt x="4" y="28"/>
                      <a:pt x="4" y="28"/>
                    </a:cubicBezTo>
                    <a:cubicBezTo>
                      <a:pt x="25" y="28"/>
                      <a:pt x="25" y="28"/>
                      <a:pt x="25" y="28"/>
                    </a:cubicBezTo>
                    <a:cubicBezTo>
                      <a:pt x="25" y="26"/>
                      <a:pt x="25" y="26"/>
                      <a:pt x="25" y="26"/>
                    </a:cubicBezTo>
                    <a:cubicBezTo>
                      <a:pt x="4" y="26"/>
                      <a:pt x="4" y="26"/>
                      <a:pt x="4" y="26"/>
                    </a:cubicBezTo>
                    <a:close/>
                    <a:moveTo>
                      <a:pt x="4" y="22"/>
                    </a:moveTo>
                    <a:cubicBezTo>
                      <a:pt x="4" y="24"/>
                      <a:pt x="4" y="24"/>
                      <a:pt x="4" y="24"/>
                    </a:cubicBezTo>
                    <a:cubicBezTo>
                      <a:pt x="25" y="24"/>
                      <a:pt x="25" y="24"/>
                      <a:pt x="25" y="24"/>
                    </a:cubicBezTo>
                    <a:cubicBezTo>
                      <a:pt x="25" y="22"/>
                      <a:pt x="25" y="22"/>
                      <a:pt x="25" y="22"/>
                    </a:cubicBezTo>
                    <a:cubicBezTo>
                      <a:pt x="4" y="22"/>
                      <a:pt x="4" y="22"/>
                      <a:pt x="4" y="22"/>
                    </a:cubicBezTo>
                    <a:close/>
                    <a:moveTo>
                      <a:pt x="2" y="35"/>
                    </a:moveTo>
                    <a:cubicBezTo>
                      <a:pt x="27" y="35"/>
                      <a:pt x="27" y="35"/>
                      <a:pt x="27" y="35"/>
                    </a:cubicBezTo>
                    <a:cubicBezTo>
                      <a:pt x="27" y="12"/>
                      <a:pt x="27" y="12"/>
                      <a:pt x="27" y="12"/>
                    </a:cubicBezTo>
                    <a:cubicBezTo>
                      <a:pt x="18" y="12"/>
                      <a:pt x="18" y="12"/>
                      <a:pt x="18" y="12"/>
                    </a:cubicBezTo>
                    <a:cubicBezTo>
                      <a:pt x="18" y="12"/>
                      <a:pt x="17" y="11"/>
                      <a:pt x="17" y="11"/>
                    </a:cubicBezTo>
                    <a:cubicBezTo>
                      <a:pt x="17" y="2"/>
                      <a:pt x="17" y="2"/>
                      <a:pt x="17" y="2"/>
                    </a:cubicBezTo>
                    <a:cubicBezTo>
                      <a:pt x="2" y="2"/>
                      <a:pt x="2" y="2"/>
                      <a:pt x="2" y="2"/>
                    </a:cubicBezTo>
                    <a:lnTo>
                      <a:pt x="2" y="35"/>
                    </a:ln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71" name="Freeform 390"/>
              <p:cNvSpPr>
                <a:spLocks noEditPoints="1"/>
              </p:cNvSpPr>
              <p:nvPr/>
            </p:nvSpPr>
            <p:spPr bwMode="auto">
              <a:xfrm>
                <a:off x="2939152" y="2654354"/>
                <a:ext cx="315308" cy="406787"/>
              </a:xfrm>
              <a:custGeom>
                <a:gdLst>
                  <a:gd name="T0" fmla="*/ 19 w 29"/>
                  <a:gd name="T1" fmla="*/ 4 h 37"/>
                  <a:gd name="T2" fmla="*/ 19 w 29"/>
                  <a:gd name="T3" fmla="*/ 10 h 37"/>
                  <a:gd name="T4" fmla="*/ 25 w 29"/>
                  <a:gd name="T5" fmla="*/ 10 h 37"/>
                  <a:gd name="T6" fmla="*/ 19 w 29"/>
                  <a:gd name="T7" fmla="*/ 4 h 37"/>
                  <a:gd name="T8" fmla="*/ 4 w 29"/>
                  <a:gd name="T9" fmla="*/ 6 h 37"/>
                  <a:gd name="T10" fmla="*/ 4 w 29"/>
                  <a:gd name="T11" fmla="*/ 8 h 37"/>
                  <a:gd name="T12" fmla="*/ 15 w 29"/>
                  <a:gd name="T13" fmla="*/ 8 h 37"/>
                  <a:gd name="T14" fmla="*/ 15 w 29"/>
                  <a:gd name="T15" fmla="*/ 6 h 37"/>
                  <a:gd name="T16" fmla="*/ 4 w 29"/>
                  <a:gd name="T17" fmla="*/ 6 h 37"/>
                  <a:gd name="T18" fmla="*/ 4 w 29"/>
                  <a:gd name="T19" fmla="*/ 10 h 37"/>
                  <a:gd name="T20" fmla="*/ 4 w 29"/>
                  <a:gd name="T21" fmla="*/ 12 h 37"/>
                  <a:gd name="T22" fmla="*/ 15 w 29"/>
                  <a:gd name="T23" fmla="*/ 12 h 37"/>
                  <a:gd name="T24" fmla="*/ 15 w 29"/>
                  <a:gd name="T25" fmla="*/ 10 h 37"/>
                  <a:gd name="T26" fmla="*/ 4 w 29"/>
                  <a:gd name="T27" fmla="*/ 10 h 37"/>
                  <a:gd name="T28" fmla="*/ 4 w 29"/>
                  <a:gd name="T29" fmla="*/ 14 h 37"/>
                  <a:gd name="T30" fmla="*/ 4 w 29"/>
                  <a:gd name="T31" fmla="*/ 16 h 37"/>
                  <a:gd name="T32" fmla="*/ 24 w 29"/>
                  <a:gd name="T33" fmla="*/ 16 h 37"/>
                  <a:gd name="T34" fmla="*/ 24 w 29"/>
                  <a:gd name="T35" fmla="*/ 14 h 37"/>
                  <a:gd name="T36" fmla="*/ 4 w 29"/>
                  <a:gd name="T37" fmla="*/ 14 h 37"/>
                  <a:gd name="T38" fmla="*/ 4 w 29"/>
                  <a:gd name="T39" fmla="*/ 18 h 37"/>
                  <a:gd name="T40" fmla="*/ 4 w 29"/>
                  <a:gd name="T41" fmla="*/ 20 h 37"/>
                  <a:gd name="T42" fmla="*/ 24 w 29"/>
                  <a:gd name="T43" fmla="*/ 20 h 37"/>
                  <a:gd name="T44" fmla="*/ 24 w 29"/>
                  <a:gd name="T45" fmla="*/ 18 h 37"/>
                  <a:gd name="T46" fmla="*/ 4 w 29"/>
                  <a:gd name="T47" fmla="*/ 18 h 37"/>
                  <a:gd name="T48" fmla="*/ 28 w 29"/>
                  <a:gd name="T49" fmla="*/ 37 h 37"/>
                  <a:gd name="T50" fmla="*/ 1 w 29"/>
                  <a:gd name="T51" fmla="*/ 37 h 37"/>
                  <a:gd name="T52" fmla="*/ 0 w 29"/>
                  <a:gd name="T53" fmla="*/ 36 h 37"/>
                  <a:gd name="T54" fmla="*/ 0 w 29"/>
                  <a:gd name="T55" fmla="*/ 1 h 37"/>
                  <a:gd name="T56" fmla="*/ 1 w 29"/>
                  <a:gd name="T57" fmla="*/ 0 h 37"/>
                  <a:gd name="T58" fmla="*/ 16 w 29"/>
                  <a:gd name="T59" fmla="*/ 0 h 37"/>
                  <a:gd name="T60" fmla="*/ 20 w 29"/>
                  <a:gd name="T61" fmla="*/ 2 h 37"/>
                  <a:gd name="T62" fmla="*/ 28 w 29"/>
                  <a:gd name="T63" fmla="*/ 9 h 37"/>
                  <a:gd name="T64" fmla="*/ 29 w 29"/>
                  <a:gd name="T65" fmla="*/ 11 h 37"/>
                  <a:gd name="T66" fmla="*/ 29 w 29"/>
                  <a:gd name="T67" fmla="*/ 36 h 37"/>
                  <a:gd name="T68" fmla="*/ 28 w 29"/>
                  <a:gd name="T69" fmla="*/ 37 h 37"/>
                  <a:gd name="T70" fmla="*/ 4 w 29"/>
                  <a:gd name="T71" fmla="*/ 30 h 37"/>
                  <a:gd name="T72" fmla="*/ 4 w 29"/>
                  <a:gd name="T73" fmla="*/ 32 h 37"/>
                  <a:gd name="T74" fmla="*/ 24 w 29"/>
                  <a:gd name="T75" fmla="*/ 32 h 37"/>
                  <a:gd name="T76" fmla="*/ 24 w 29"/>
                  <a:gd name="T77" fmla="*/ 30 h 37"/>
                  <a:gd name="T78" fmla="*/ 4 w 29"/>
                  <a:gd name="T79" fmla="*/ 30 h 37"/>
                  <a:gd name="T80" fmla="*/ 4 w 29"/>
                  <a:gd name="T81" fmla="*/ 26 h 37"/>
                  <a:gd name="T82" fmla="*/ 4 w 29"/>
                  <a:gd name="T83" fmla="*/ 28 h 37"/>
                  <a:gd name="T84" fmla="*/ 24 w 29"/>
                  <a:gd name="T85" fmla="*/ 28 h 37"/>
                  <a:gd name="T86" fmla="*/ 24 w 29"/>
                  <a:gd name="T87" fmla="*/ 26 h 37"/>
                  <a:gd name="T88" fmla="*/ 4 w 29"/>
                  <a:gd name="T89" fmla="*/ 26 h 37"/>
                  <a:gd name="T90" fmla="*/ 4 w 29"/>
                  <a:gd name="T91" fmla="*/ 22 h 37"/>
                  <a:gd name="T92" fmla="*/ 4 w 29"/>
                  <a:gd name="T93" fmla="*/ 24 h 37"/>
                  <a:gd name="T94" fmla="*/ 24 w 29"/>
                  <a:gd name="T95" fmla="*/ 24 h 37"/>
                  <a:gd name="T96" fmla="*/ 24 w 29"/>
                  <a:gd name="T97" fmla="*/ 22 h 37"/>
                  <a:gd name="T98" fmla="*/ 4 w 29"/>
                  <a:gd name="T99" fmla="*/ 22 h 37"/>
                  <a:gd name="T100" fmla="*/ 2 w 29"/>
                  <a:gd name="T101" fmla="*/ 35 h 37"/>
                  <a:gd name="T102" fmla="*/ 27 w 29"/>
                  <a:gd name="T103" fmla="*/ 35 h 37"/>
                  <a:gd name="T104" fmla="*/ 27 w 29"/>
                  <a:gd name="T105" fmla="*/ 12 h 37"/>
                  <a:gd name="T106" fmla="*/ 18 w 29"/>
                  <a:gd name="T107" fmla="*/ 12 h 37"/>
                  <a:gd name="T108" fmla="*/ 17 w 29"/>
                  <a:gd name="T109" fmla="*/ 11 h 37"/>
                  <a:gd name="T110" fmla="*/ 17 w 29"/>
                  <a:gd name="T111" fmla="*/ 2 h 37"/>
                  <a:gd name="T112" fmla="*/ 2 w 29"/>
                  <a:gd name="T113" fmla="*/ 2 h 37"/>
                  <a:gd name="T114" fmla="*/ 2 w 29"/>
                  <a:gd name="T115" fmla="*/ 35 h 37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28" h="37">
                    <a:moveTo>
                      <a:pt x="19" y="4"/>
                    </a:moveTo>
                    <a:cubicBezTo>
                      <a:pt x="19" y="10"/>
                      <a:pt x="19" y="10"/>
                      <a:pt x="19" y="10"/>
                    </a:cubicBezTo>
                    <a:cubicBezTo>
                      <a:pt x="25" y="10"/>
                      <a:pt x="25" y="10"/>
                      <a:pt x="25" y="10"/>
                    </a:cubicBezTo>
                    <a:cubicBezTo>
                      <a:pt x="19" y="4"/>
                      <a:pt x="19" y="4"/>
                      <a:pt x="19" y="4"/>
                    </a:cubicBezTo>
                    <a:close/>
                    <a:moveTo>
                      <a:pt x="4" y="6"/>
                    </a:moveTo>
                    <a:cubicBezTo>
                      <a:pt x="4" y="8"/>
                      <a:pt x="4" y="8"/>
                      <a:pt x="4" y="8"/>
                    </a:cubicBezTo>
                    <a:cubicBezTo>
                      <a:pt x="15" y="8"/>
                      <a:pt x="15" y="8"/>
                      <a:pt x="15" y="8"/>
                    </a:cubicBezTo>
                    <a:cubicBezTo>
                      <a:pt x="15" y="6"/>
                      <a:pt x="15" y="6"/>
                      <a:pt x="15" y="6"/>
                    </a:cubicBezTo>
                    <a:cubicBezTo>
                      <a:pt x="4" y="6"/>
                      <a:pt x="4" y="6"/>
                      <a:pt x="4" y="6"/>
                    </a:cubicBezTo>
                    <a:close/>
                    <a:moveTo>
                      <a:pt x="4" y="10"/>
                    </a:moveTo>
                    <a:cubicBezTo>
                      <a:pt x="4" y="12"/>
                      <a:pt x="4" y="12"/>
                      <a:pt x="4" y="12"/>
                    </a:cubicBezTo>
                    <a:cubicBezTo>
                      <a:pt x="15" y="12"/>
                      <a:pt x="15" y="12"/>
                      <a:pt x="15" y="12"/>
                    </a:cubicBezTo>
                    <a:cubicBezTo>
                      <a:pt x="15" y="10"/>
                      <a:pt x="15" y="10"/>
                      <a:pt x="15" y="10"/>
                    </a:cubicBezTo>
                    <a:cubicBezTo>
                      <a:pt x="4" y="10"/>
                      <a:pt x="4" y="10"/>
                      <a:pt x="4" y="10"/>
                    </a:cubicBezTo>
                    <a:close/>
                    <a:moveTo>
                      <a:pt x="4" y="14"/>
                    </a:moveTo>
                    <a:cubicBezTo>
                      <a:pt x="4" y="16"/>
                      <a:pt x="4" y="16"/>
                      <a:pt x="4" y="16"/>
                    </a:cubicBezTo>
                    <a:cubicBezTo>
                      <a:pt x="24" y="16"/>
                      <a:pt x="24" y="16"/>
                      <a:pt x="24" y="16"/>
                    </a:cubicBezTo>
                    <a:cubicBezTo>
                      <a:pt x="24" y="14"/>
                      <a:pt x="24" y="14"/>
                      <a:pt x="24" y="14"/>
                    </a:cubicBezTo>
                    <a:cubicBezTo>
                      <a:pt x="4" y="14"/>
                      <a:pt x="4" y="14"/>
                      <a:pt x="4" y="14"/>
                    </a:cubicBezTo>
                    <a:close/>
                    <a:moveTo>
                      <a:pt x="4" y="18"/>
                    </a:moveTo>
                    <a:cubicBezTo>
                      <a:pt x="4" y="20"/>
                      <a:pt x="4" y="20"/>
                      <a:pt x="4" y="20"/>
                    </a:cubicBezTo>
                    <a:cubicBezTo>
                      <a:pt x="24" y="20"/>
                      <a:pt x="24" y="20"/>
                      <a:pt x="24" y="20"/>
                    </a:cubicBezTo>
                    <a:cubicBezTo>
                      <a:pt x="24" y="18"/>
                      <a:pt x="24" y="18"/>
                      <a:pt x="24" y="18"/>
                    </a:cubicBezTo>
                    <a:cubicBezTo>
                      <a:pt x="4" y="18"/>
                      <a:pt x="4" y="18"/>
                      <a:pt x="4" y="18"/>
                    </a:cubicBezTo>
                    <a:close/>
                    <a:moveTo>
                      <a:pt x="28" y="37"/>
                    </a:moveTo>
                    <a:cubicBezTo>
                      <a:pt x="1" y="37"/>
                      <a:pt x="1" y="37"/>
                      <a:pt x="1" y="37"/>
                    </a:cubicBezTo>
                    <a:cubicBezTo>
                      <a:pt x="0" y="37"/>
                      <a:pt x="0" y="37"/>
                      <a:pt x="0" y="36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0"/>
                      <a:pt x="1" y="0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19" y="0"/>
                      <a:pt x="19" y="0"/>
                      <a:pt x="20" y="2"/>
                    </a:cubicBezTo>
                    <a:cubicBezTo>
                      <a:pt x="28" y="9"/>
                      <a:pt x="28" y="9"/>
                      <a:pt x="28" y="9"/>
                    </a:cubicBezTo>
                    <a:cubicBezTo>
                      <a:pt x="29" y="10"/>
                      <a:pt x="29" y="10"/>
                      <a:pt x="29" y="11"/>
                    </a:cubicBezTo>
                    <a:cubicBezTo>
                      <a:pt x="29" y="36"/>
                      <a:pt x="29" y="36"/>
                      <a:pt x="29" y="36"/>
                    </a:cubicBezTo>
                    <a:cubicBezTo>
                      <a:pt x="29" y="37"/>
                      <a:pt x="28" y="37"/>
                      <a:pt x="28" y="37"/>
                    </a:cubicBezTo>
                    <a:close/>
                    <a:moveTo>
                      <a:pt x="4" y="30"/>
                    </a:moveTo>
                    <a:cubicBezTo>
                      <a:pt x="4" y="32"/>
                      <a:pt x="4" y="32"/>
                      <a:pt x="4" y="32"/>
                    </a:cubicBezTo>
                    <a:cubicBezTo>
                      <a:pt x="24" y="32"/>
                      <a:pt x="24" y="32"/>
                      <a:pt x="24" y="32"/>
                    </a:cubicBezTo>
                    <a:cubicBezTo>
                      <a:pt x="24" y="30"/>
                      <a:pt x="24" y="30"/>
                      <a:pt x="24" y="30"/>
                    </a:cubicBezTo>
                    <a:cubicBezTo>
                      <a:pt x="4" y="30"/>
                      <a:pt x="4" y="30"/>
                      <a:pt x="4" y="30"/>
                    </a:cubicBezTo>
                    <a:close/>
                    <a:moveTo>
                      <a:pt x="4" y="26"/>
                    </a:moveTo>
                    <a:cubicBezTo>
                      <a:pt x="4" y="28"/>
                      <a:pt x="4" y="28"/>
                      <a:pt x="4" y="28"/>
                    </a:cubicBezTo>
                    <a:cubicBezTo>
                      <a:pt x="24" y="28"/>
                      <a:pt x="24" y="28"/>
                      <a:pt x="24" y="28"/>
                    </a:cubicBezTo>
                    <a:cubicBezTo>
                      <a:pt x="24" y="26"/>
                      <a:pt x="24" y="26"/>
                      <a:pt x="24" y="26"/>
                    </a:cubicBezTo>
                    <a:cubicBezTo>
                      <a:pt x="4" y="26"/>
                      <a:pt x="4" y="26"/>
                      <a:pt x="4" y="26"/>
                    </a:cubicBezTo>
                    <a:close/>
                    <a:moveTo>
                      <a:pt x="4" y="22"/>
                    </a:moveTo>
                    <a:cubicBezTo>
                      <a:pt x="4" y="24"/>
                      <a:pt x="4" y="24"/>
                      <a:pt x="4" y="24"/>
                    </a:cubicBezTo>
                    <a:cubicBezTo>
                      <a:pt x="24" y="24"/>
                      <a:pt x="24" y="24"/>
                      <a:pt x="24" y="24"/>
                    </a:cubicBezTo>
                    <a:cubicBezTo>
                      <a:pt x="24" y="22"/>
                      <a:pt x="24" y="22"/>
                      <a:pt x="24" y="22"/>
                    </a:cubicBezTo>
                    <a:cubicBezTo>
                      <a:pt x="4" y="22"/>
                      <a:pt x="4" y="22"/>
                      <a:pt x="4" y="22"/>
                    </a:cubicBezTo>
                    <a:close/>
                    <a:moveTo>
                      <a:pt x="2" y="35"/>
                    </a:moveTo>
                    <a:cubicBezTo>
                      <a:pt x="27" y="35"/>
                      <a:pt x="27" y="35"/>
                      <a:pt x="27" y="35"/>
                    </a:cubicBezTo>
                    <a:cubicBezTo>
                      <a:pt x="27" y="12"/>
                      <a:pt x="27" y="12"/>
                      <a:pt x="27" y="12"/>
                    </a:cubicBezTo>
                    <a:cubicBezTo>
                      <a:pt x="18" y="12"/>
                      <a:pt x="18" y="12"/>
                      <a:pt x="18" y="12"/>
                    </a:cubicBezTo>
                    <a:cubicBezTo>
                      <a:pt x="18" y="12"/>
                      <a:pt x="17" y="11"/>
                      <a:pt x="17" y="11"/>
                    </a:cubicBezTo>
                    <a:cubicBezTo>
                      <a:pt x="17" y="2"/>
                      <a:pt x="17" y="2"/>
                      <a:pt x="17" y="2"/>
                    </a:cubicBezTo>
                    <a:cubicBezTo>
                      <a:pt x="2" y="2"/>
                      <a:pt x="2" y="2"/>
                      <a:pt x="2" y="2"/>
                    </a:cubicBezTo>
                    <a:lnTo>
                      <a:pt x="2" y="35"/>
                    </a:ln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72" name="Freeform 391"/>
              <p:cNvSpPr>
                <a:spLocks noEditPoints="1"/>
              </p:cNvSpPr>
              <p:nvPr/>
            </p:nvSpPr>
            <p:spPr bwMode="auto">
              <a:xfrm>
                <a:off x="2939152" y="2654354"/>
                <a:ext cx="315308" cy="406787"/>
              </a:xfrm>
              <a:custGeom>
                <a:gdLst>
                  <a:gd name="T0" fmla="*/ 19 w 29"/>
                  <a:gd name="T1" fmla="*/ 4 h 37"/>
                  <a:gd name="T2" fmla="*/ 19 w 29"/>
                  <a:gd name="T3" fmla="*/ 10 h 37"/>
                  <a:gd name="T4" fmla="*/ 25 w 29"/>
                  <a:gd name="T5" fmla="*/ 10 h 37"/>
                  <a:gd name="T6" fmla="*/ 19 w 29"/>
                  <a:gd name="T7" fmla="*/ 4 h 37"/>
                  <a:gd name="T8" fmla="*/ 4 w 29"/>
                  <a:gd name="T9" fmla="*/ 6 h 37"/>
                  <a:gd name="T10" fmla="*/ 4 w 29"/>
                  <a:gd name="T11" fmla="*/ 8 h 37"/>
                  <a:gd name="T12" fmla="*/ 15 w 29"/>
                  <a:gd name="T13" fmla="*/ 8 h 37"/>
                  <a:gd name="T14" fmla="*/ 15 w 29"/>
                  <a:gd name="T15" fmla="*/ 6 h 37"/>
                  <a:gd name="T16" fmla="*/ 4 w 29"/>
                  <a:gd name="T17" fmla="*/ 6 h 37"/>
                  <a:gd name="T18" fmla="*/ 4 w 29"/>
                  <a:gd name="T19" fmla="*/ 10 h 37"/>
                  <a:gd name="T20" fmla="*/ 4 w 29"/>
                  <a:gd name="T21" fmla="*/ 12 h 37"/>
                  <a:gd name="T22" fmla="*/ 15 w 29"/>
                  <a:gd name="T23" fmla="*/ 12 h 37"/>
                  <a:gd name="T24" fmla="*/ 15 w 29"/>
                  <a:gd name="T25" fmla="*/ 10 h 37"/>
                  <a:gd name="T26" fmla="*/ 4 w 29"/>
                  <a:gd name="T27" fmla="*/ 10 h 37"/>
                  <a:gd name="T28" fmla="*/ 4 w 29"/>
                  <a:gd name="T29" fmla="*/ 14 h 37"/>
                  <a:gd name="T30" fmla="*/ 4 w 29"/>
                  <a:gd name="T31" fmla="*/ 16 h 37"/>
                  <a:gd name="T32" fmla="*/ 24 w 29"/>
                  <a:gd name="T33" fmla="*/ 16 h 37"/>
                  <a:gd name="T34" fmla="*/ 24 w 29"/>
                  <a:gd name="T35" fmla="*/ 14 h 37"/>
                  <a:gd name="T36" fmla="*/ 4 w 29"/>
                  <a:gd name="T37" fmla="*/ 14 h 37"/>
                  <a:gd name="T38" fmla="*/ 4 w 29"/>
                  <a:gd name="T39" fmla="*/ 18 h 37"/>
                  <a:gd name="T40" fmla="*/ 4 w 29"/>
                  <a:gd name="T41" fmla="*/ 20 h 37"/>
                  <a:gd name="T42" fmla="*/ 24 w 29"/>
                  <a:gd name="T43" fmla="*/ 20 h 37"/>
                  <a:gd name="T44" fmla="*/ 24 w 29"/>
                  <a:gd name="T45" fmla="*/ 18 h 37"/>
                  <a:gd name="T46" fmla="*/ 4 w 29"/>
                  <a:gd name="T47" fmla="*/ 18 h 37"/>
                  <a:gd name="T48" fmla="*/ 28 w 29"/>
                  <a:gd name="T49" fmla="*/ 37 h 37"/>
                  <a:gd name="T50" fmla="*/ 1 w 29"/>
                  <a:gd name="T51" fmla="*/ 37 h 37"/>
                  <a:gd name="T52" fmla="*/ 0 w 29"/>
                  <a:gd name="T53" fmla="*/ 36 h 37"/>
                  <a:gd name="T54" fmla="*/ 0 w 29"/>
                  <a:gd name="T55" fmla="*/ 1 h 37"/>
                  <a:gd name="T56" fmla="*/ 1 w 29"/>
                  <a:gd name="T57" fmla="*/ 0 h 37"/>
                  <a:gd name="T58" fmla="*/ 16 w 29"/>
                  <a:gd name="T59" fmla="*/ 0 h 37"/>
                  <a:gd name="T60" fmla="*/ 20 w 29"/>
                  <a:gd name="T61" fmla="*/ 2 h 37"/>
                  <a:gd name="T62" fmla="*/ 28 w 29"/>
                  <a:gd name="T63" fmla="*/ 9 h 37"/>
                  <a:gd name="T64" fmla="*/ 29 w 29"/>
                  <a:gd name="T65" fmla="*/ 11 h 37"/>
                  <a:gd name="T66" fmla="*/ 29 w 29"/>
                  <a:gd name="T67" fmla="*/ 36 h 37"/>
                  <a:gd name="T68" fmla="*/ 28 w 29"/>
                  <a:gd name="T69" fmla="*/ 37 h 37"/>
                  <a:gd name="T70" fmla="*/ 4 w 29"/>
                  <a:gd name="T71" fmla="*/ 30 h 37"/>
                  <a:gd name="T72" fmla="*/ 4 w 29"/>
                  <a:gd name="T73" fmla="*/ 32 h 37"/>
                  <a:gd name="T74" fmla="*/ 24 w 29"/>
                  <a:gd name="T75" fmla="*/ 32 h 37"/>
                  <a:gd name="T76" fmla="*/ 24 w 29"/>
                  <a:gd name="T77" fmla="*/ 30 h 37"/>
                  <a:gd name="T78" fmla="*/ 4 w 29"/>
                  <a:gd name="T79" fmla="*/ 30 h 37"/>
                  <a:gd name="T80" fmla="*/ 4 w 29"/>
                  <a:gd name="T81" fmla="*/ 26 h 37"/>
                  <a:gd name="T82" fmla="*/ 4 w 29"/>
                  <a:gd name="T83" fmla="*/ 28 h 37"/>
                  <a:gd name="T84" fmla="*/ 24 w 29"/>
                  <a:gd name="T85" fmla="*/ 28 h 37"/>
                  <a:gd name="T86" fmla="*/ 24 w 29"/>
                  <a:gd name="T87" fmla="*/ 26 h 37"/>
                  <a:gd name="T88" fmla="*/ 4 w 29"/>
                  <a:gd name="T89" fmla="*/ 26 h 37"/>
                  <a:gd name="T90" fmla="*/ 4 w 29"/>
                  <a:gd name="T91" fmla="*/ 22 h 37"/>
                  <a:gd name="T92" fmla="*/ 4 w 29"/>
                  <a:gd name="T93" fmla="*/ 24 h 37"/>
                  <a:gd name="T94" fmla="*/ 24 w 29"/>
                  <a:gd name="T95" fmla="*/ 24 h 37"/>
                  <a:gd name="T96" fmla="*/ 24 w 29"/>
                  <a:gd name="T97" fmla="*/ 22 h 37"/>
                  <a:gd name="T98" fmla="*/ 4 w 29"/>
                  <a:gd name="T99" fmla="*/ 22 h 37"/>
                  <a:gd name="T100" fmla="*/ 2 w 29"/>
                  <a:gd name="T101" fmla="*/ 35 h 37"/>
                  <a:gd name="T102" fmla="*/ 27 w 29"/>
                  <a:gd name="T103" fmla="*/ 35 h 37"/>
                  <a:gd name="T104" fmla="*/ 27 w 29"/>
                  <a:gd name="T105" fmla="*/ 12 h 37"/>
                  <a:gd name="T106" fmla="*/ 18 w 29"/>
                  <a:gd name="T107" fmla="*/ 12 h 37"/>
                  <a:gd name="T108" fmla="*/ 17 w 29"/>
                  <a:gd name="T109" fmla="*/ 11 h 37"/>
                  <a:gd name="T110" fmla="*/ 17 w 29"/>
                  <a:gd name="T111" fmla="*/ 2 h 37"/>
                  <a:gd name="T112" fmla="*/ 2 w 29"/>
                  <a:gd name="T113" fmla="*/ 2 h 37"/>
                  <a:gd name="T114" fmla="*/ 2 w 29"/>
                  <a:gd name="T115" fmla="*/ 35 h 37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28" h="37">
                    <a:moveTo>
                      <a:pt x="19" y="4"/>
                    </a:moveTo>
                    <a:cubicBezTo>
                      <a:pt x="19" y="10"/>
                      <a:pt x="19" y="10"/>
                      <a:pt x="19" y="10"/>
                    </a:cubicBezTo>
                    <a:cubicBezTo>
                      <a:pt x="25" y="10"/>
                      <a:pt x="25" y="10"/>
                      <a:pt x="25" y="10"/>
                    </a:cubicBezTo>
                    <a:cubicBezTo>
                      <a:pt x="19" y="4"/>
                      <a:pt x="19" y="4"/>
                      <a:pt x="19" y="4"/>
                    </a:cubicBezTo>
                    <a:close/>
                    <a:moveTo>
                      <a:pt x="4" y="6"/>
                    </a:moveTo>
                    <a:cubicBezTo>
                      <a:pt x="4" y="8"/>
                      <a:pt x="4" y="8"/>
                      <a:pt x="4" y="8"/>
                    </a:cubicBezTo>
                    <a:cubicBezTo>
                      <a:pt x="15" y="8"/>
                      <a:pt x="15" y="8"/>
                      <a:pt x="15" y="8"/>
                    </a:cubicBezTo>
                    <a:cubicBezTo>
                      <a:pt x="15" y="6"/>
                      <a:pt x="15" y="6"/>
                      <a:pt x="15" y="6"/>
                    </a:cubicBezTo>
                    <a:cubicBezTo>
                      <a:pt x="4" y="6"/>
                      <a:pt x="4" y="6"/>
                      <a:pt x="4" y="6"/>
                    </a:cubicBezTo>
                    <a:close/>
                    <a:moveTo>
                      <a:pt x="4" y="10"/>
                    </a:moveTo>
                    <a:cubicBezTo>
                      <a:pt x="4" y="12"/>
                      <a:pt x="4" y="12"/>
                      <a:pt x="4" y="12"/>
                    </a:cubicBezTo>
                    <a:cubicBezTo>
                      <a:pt x="15" y="12"/>
                      <a:pt x="15" y="12"/>
                      <a:pt x="15" y="12"/>
                    </a:cubicBezTo>
                    <a:cubicBezTo>
                      <a:pt x="15" y="10"/>
                      <a:pt x="15" y="10"/>
                      <a:pt x="15" y="10"/>
                    </a:cubicBezTo>
                    <a:cubicBezTo>
                      <a:pt x="4" y="10"/>
                      <a:pt x="4" y="10"/>
                      <a:pt x="4" y="10"/>
                    </a:cubicBezTo>
                    <a:close/>
                    <a:moveTo>
                      <a:pt x="4" y="14"/>
                    </a:moveTo>
                    <a:cubicBezTo>
                      <a:pt x="4" y="16"/>
                      <a:pt x="4" y="16"/>
                      <a:pt x="4" y="16"/>
                    </a:cubicBezTo>
                    <a:cubicBezTo>
                      <a:pt x="24" y="16"/>
                      <a:pt x="24" y="16"/>
                      <a:pt x="24" y="16"/>
                    </a:cubicBezTo>
                    <a:cubicBezTo>
                      <a:pt x="24" y="14"/>
                      <a:pt x="24" y="14"/>
                      <a:pt x="24" y="14"/>
                    </a:cubicBezTo>
                    <a:cubicBezTo>
                      <a:pt x="4" y="14"/>
                      <a:pt x="4" y="14"/>
                      <a:pt x="4" y="14"/>
                    </a:cubicBezTo>
                    <a:close/>
                    <a:moveTo>
                      <a:pt x="4" y="18"/>
                    </a:moveTo>
                    <a:cubicBezTo>
                      <a:pt x="4" y="20"/>
                      <a:pt x="4" y="20"/>
                      <a:pt x="4" y="20"/>
                    </a:cubicBezTo>
                    <a:cubicBezTo>
                      <a:pt x="24" y="20"/>
                      <a:pt x="24" y="20"/>
                      <a:pt x="24" y="20"/>
                    </a:cubicBezTo>
                    <a:cubicBezTo>
                      <a:pt x="24" y="18"/>
                      <a:pt x="24" y="18"/>
                      <a:pt x="24" y="18"/>
                    </a:cubicBezTo>
                    <a:cubicBezTo>
                      <a:pt x="4" y="18"/>
                      <a:pt x="4" y="18"/>
                      <a:pt x="4" y="18"/>
                    </a:cubicBezTo>
                    <a:close/>
                    <a:moveTo>
                      <a:pt x="28" y="37"/>
                    </a:moveTo>
                    <a:cubicBezTo>
                      <a:pt x="1" y="37"/>
                      <a:pt x="1" y="37"/>
                      <a:pt x="1" y="37"/>
                    </a:cubicBezTo>
                    <a:cubicBezTo>
                      <a:pt x="0" y="37"/>
                      <a:pt x="0" y="37"/>
                      <a:pt x="0" y="36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0"/>
                      <a:pt x="1" y="0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18" y="0"/>
                      <a:pt x="19" y="0"/>
                      <a:pt x="20" y="2"/>
                    </a:cubicBezTo>
                    <a:cubicBezTo>
                      <a:pt x="28" y="9"/>
                      <a:pt x="28" y="9"/>
                      <a:pt x="28" y="9"/>
                    </a:cubicBezTo>
                    <a:cubicBezTo>
                      <a:pt x="28" y="10"/>
                      <a:pt x="29" y="10"/>
                      <a:pt x="29" y="11"/>
                    </a:cubicBezTo>
                    <a:cubicBezTo>
                      <a:pt x="29" y="36"/>
                      <a:pt x="29" y="36"/>
                      <a:pt x="29" y="36"/>
                    </a:cubicBezTo>
                    <a:cubicBezTo>
                      <a:pt x="29" y="37"/>
                      <a:pt x="28" y="37"/>
                      <a:pt x="28" y="37"/>
                    </a:cubicBezTo>
                    <a:close/>
                    <a:moveTo>
                      <a:pt x="4" y="30"/>
                    </a:moveTo>
                    <a:cubicBezTo>
                      <a:pt x="4" y="32"/>
                      <a:pt x="4" y="32"/>
                      <a:pt x="4" y="32"/>
                    </a:cubicBezTo>
                    <a:cubicBezTo>
                      <a:pt x="24" y="32"/>
                      <a:pt x="24" y="32"/>
                      <a:pt x="24" y="32"/>
                    </a:cubicBezTo>
                    <a:cubicBezTo>
                      <a:pt x="24" y="30"/>
                      <a:pt x="24" y="30"/>
                      <a:pt x="24" y="30"/>
                    </a:cubicBezTo>
                    <a:cubicBezTo>
                      <a:pt x="4" y="30"/>
                      <a:pt x="4" y="30"/>
                      <a:pt x="4" y="30"/>
                    </a:cubicBezTo>
                    <a:close/>
                    <a:moveTo>
                      <a:pt x="4" y="26"/>
                    </a:moveTo>
                    <a:cubicBezTo>
                      <a:pt x="4" y="28"/>
                      <a:pt x="4" y="28"/>
                      <a:pt x="4" y="28"/>
                    </a:cubicBezTo>
                    <a:cubicBezTo>
                      <a:pt x="24" y="28"/>
                      <a:pt x="24" y="28"/>
                      <a:pt x="24" y="28"/>
                    </a:cubicBezTo>
                    <a:cubicBezTo>
                      <a:pt x="24" y="26"/>
                      <a:pt x="24" y="26"/>
                      <a:pt x="24" y="26"/>
                    </a:cubicBezTo>
                    <a:cubicBezTo>
                      <a:pt x="4" y="26"/>
                      <a:pt x="4" y="26"/>
                      <a:pt x="4" y="26"/>
                    </a:cubicBezTo>
                    <a:close/>
                    <a:moveTo>
                      <a:pt x="4" y="22"/>
                    </a:moveTo>
                    <a:cubicBezTo>
                      <a:pt x="4" y="24"/>
                      <a:pt x="4" y="24"/>
                      <a:pt x="4" y="24"/>
                    </a:cubicBezTo>
                    <a:cubicBezTo>
                      <a:pt x="24" y="24"/>
                      <a:pt x="24" y="24"/>
                      <a:pt x="24" y="24"/>
                    </a:cubicBezTo>
                    <a:cubicBezTo>
                      <a:pt x="24" y="22"/>
                      <a:pt x="24" y="22"/>
                      <a:pt x="24" y="22"/>
                    </a:cubicBezTo>
                    <a:cubicBezTo>
                      <a:pt x="4" y="22"/>
                      <a:pt x="4" y="22"/>
                      <a:pt x="4" y="22"/>
                    </a:cubicBezTo>
                    <a:close/>
                    <a:moveTo>
                      <a:pt x="2" y="35"/>
                    </a:moveTo>
                    <a:cubicBezTo>
                      <a:pt x="27" y="35"/>
                      <a:pt x="27" y="35"/>
                      <a:pt x="27" y="35"/>
                    </a:cubicBezTo>
                    <a:cubicBezTo>
                      <a:pt x="27" y="12"/>
                      <a:pt x="27" y="12"/>
                      <a:pt x="27" y="12"/>
                    </a:cubicBezTo>
                    <a:cubicBezTo>
                      <a:pt x="18" y="12"/>
                      <a:pt x="18" y="12"/>
                      <a:pt x="18" y="12"/>
                    </a:cubicBezTo>
                    <a:cubicBezTo>
                      <a:pt x="18" y="12"/>
                      <a:pt x="17" y="11"/>
                      <a:pt x="17" y="11"/>
                    </a:cubicBezTo>
                    <a:cubicBezTo>
                      <a:pt x="17" y="2"/>
                      <a:pt x="17" y="2"/>
                      <a:pt x="17" y="2"/>
                    </a:cubicBezTo>
                    <a:cubicBezTo>
                      <a:pt x="2" y="2"/>
                      <a:pt x="2" y="2"/>
                      <a:pt x="2" y="2"/>
                    </a:cubicBezTo>
                    <a:lnTo>
                      <a:pt x="2" y="35"/>
                    </a:ln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73" name="Freeform 392"/>
              <p:cNvSpPr>
                <a:spLocks noEditPoints="1"/>
              </p:cNvSpPr>
              <p:nvPr/>
            </p:nvSpPr>
            <p:spPr bwMode="auto">
              <a:xfrm>
                <a:off x="2939152" y="2654354"/>
                <a:ext cx="305577" cy="406787"/>
              </a:xfrm>
              <a:custGeom>
                <a:gdLst>
                  <a:gd name="T0" fmla="*/ 19 w 28"/>
                  <a:gd name="T1" fmla="*/ 4 h 37"/>
                  <a:gd name="T2" fmla="*/ 19 w 28"/>
                  <a:gd name="T3" fmla="*/ 9 h 37"/>
                  <a:gd name="T4" fmla="*/ 25 w 28"/>
                  <a:gd name="T5" fmla="*/ 9 h 37"/>
                  <a:gd name="T6" fmla="*/ 19 w 28"/>
                  <a:gd name="T7" fmla="*/ 4 h 37"/>
                  <a:gd name="T8" fmla="*/ 4 w 28"/>
                  <a:gd name="T9" fmla="*/ 6 h 37"/>
                  <a:gd name="T10" fmla="*/ 4 w 28"/>
                  <a:gd name="T11" fmla="*/ 8 h 37"/>
                  <a:gd name="T12" fmla="*/ 15 w 28"/>
                  <a:gd name="T13" fmla="*/ 8 h 37"/>
                  <a:gd name="T14" fmla="*/ 15 w 28"/>
                  <a:gd name="T15" fmla="*/ 6 h 37"/>
                  <a:gd name="T16" fmla="*/ 4 w 28"/>
                  <a:gd name="T17" fmla="*/ 6 h 37"/>
                  <a:gd name="T18" fmla="*/ 4 w 28"/>
                  <a:gd name="T19" fmla="*/ 10 h 37"/>
                  <a:gd name="T20" fmla="*/ 4 w 28"/>
                  <a:gd name="T21" fmla="*/ 12 h 37"/>
                  <a:gd name="T22" fmla="*/ 15 w 28"/>
                  <a:gd name="T23" fmla="*/ 12 h 37"/>
                  <a:gd name="T24" fmla="*/ 15 w 28"/>
                  <a:gd name="T25" fmla="*/ 10 h 37"/>
                  <a:gd name="T26" fmla="*/ 4 w 28"/>
                  <a:gd name="T27" fmla="*/ 10 h 37"/>
                  <a:gd name="T28" fmla="*/ 4 w 28"/>
                  <a:gd name="T29" fmla="*/ 14 h 37"/>
                  <a:gd name="T30" fmla="*/ 4 w 28"/>
                  <a:gd name="T31" fmla="*/ 16 h 37"/>
                  <a:gd name="T32" fmla="*/ 24 w 28"/>
                  <a:gd name="T33" fmla="*/ 16 h 37"/>
                  <a:gd name="T34" fmla="*/ 24 w 28"/>
                  <a:gd name="T35" fmla="*/ 14 h 37"/>
                  <a:gd name="T36" fmla="*/ 4 w 28"/>
                  <a:gd name="T37" fmla="*/ 14 h 37"/>
                  <a:gd name="T38" fmla="*/ 4 w 28"/>
                  <a:gd name="T39" fmla="*/ 18 h 37"/>
                  <a:gd name="T40" fmla="*/ 4 w 28"/>
                  <a:gd name="T41" fmla="*/ 20 h 37"/>
                  <a:gd name="T42" fmla="*/ 24 w 28"/>
                  <a:gd name="T43" fmla="*/ 20 h 37"/>
                  <a:gd name="T44" fmla="*/ 24 w 28"/>
                  <a:gd name="T45" fmla="*/ 18 h 37"/>
                  <a:gd name="T46" fmla="*/ 4 w 28"/>
                  <a:gd name="T47" fmla="*/ 18 h 37"/>
                  <a:gd name="T48" fmla="*/ 27 w 28"/>
                  <a:gd name="T49" fmla="*/ 37 h 37"/>
                  <a:gd name="T50" fmla="*/ 1 w 28"/>
                  <a:gd name="T51" fmla="*/ 37 h 37"/>
                  <a:gd name="T52" fmla="*/ 0 w 28"/>
                  <a:gd name="T53" fmla="*/ 36 h 37"/>
                  <a:gd name="T54" fmla="*/ 0 w 28"/>
                  <a:gd name="T55" fmla="*/ 1 h 37"/>
                  <a:gd name="T56" fmla="*/ 1 w 28"/>
                  <a:gd name="T57" fmla="*/ 0 h 37"/>
                  <a:gd name="T58" fmla="*/ 16 w 28"/>
                  <a:gd name="T59" fmla="*/ 0 h 37"/>
                  <a:gd name="T60" fmla="*/ 20 w 28"/>
                  <a:gd name="T61" fmla="*/ 1 h 37"/>
                  <a:gd name="T62" fmla="*/ 28 w 28"/>
                  <a:gd name="T63" fmla="*/ 9 h 37"/>
                  <a:gd name="T64" fmla="*/ 28 w 28"/>
                  <a:gd name="T65" fmla="*/ 11 h 37"/>
                  <a:gd name="T66" fmla="*/ 28 w 28"/>
                  <a:gd name="T67" fmla="*/ 36 h 37"/>
                  <a:gd name="T68" fmla="*/ 27 w 28"/>
                  <a:gd name="T69" fmla="*/ 37 h 37"/>
                  <a:gd name="T70" fmla="*/ 4 w 28"/>
                  <a:gd name="T71" fmla="*/ 30 h 37"/>
                  <a:gd name="T72" fmla="*/ 4 w 28"/>
                  <a:gd name="T73" fmla="*/ 32 h 37"/>
                  <a:gd name="T74" fmla="*/ 24 w 28"/>
                  <a:gd name="T75" fmla="*/ 32 h 37"/>
                  <a:gd name="T76" fmla="*/ 24 w 28"/>
                  <a:gd name="T77" fmla="*/ 30 h 37"/>
                  <a:gd name="T78" fmla="*/ 4 w 28"/>
                  <a:gd name="T79" fmla="*/ 30 h 37"/>
                  <a:gd name="T80" fmla="*/ 4 w 28"/>
                  <a:gd name="T81" fmla="*/ 26 h 37"/>
                  <a:gd name="T82" fmla="*/ 4 w 28"/>
                  <a:gd name="T83" fmla="*/ 28 h 37"/>
                  <a:gd name="T84" fmla="*/ 24 w 28"/>
                  <a:gd name="T85" fmla="*/ 28 h 37"/>
                  <a:gd name="T86" fmla="*/ 24 w 28"/>
                  <a:gd name="T87" fmla="*/ 26 h 37"/>
                  <a:gd name="T88" fmla="*/ 4 w 28"/>
                  <a:gd name="T89" fmla="*/ 26 h 37"/>
                  <a:gd name="T90" fmla="*/ 4 w 28"/>
                  <a:gd name="T91" fmla="*/ 22 h 37"/>
                  <a:gd name="T92" fmla="*/ 4 w 28"/>
                  <a:gd name="T93" fmla="*/ 24 h 37"/>
                  <a:gd name="T94" fmla="*/ 24 w 28"/>
                  <a:gd name="T95" fmla="*/ 24 h 37"/>
                  <a:gd name="T96" fmla="*/ 24 w 28"/>
                  <a:gd name="T97" fmla="*/ 22 h 37"/>
                  <a:gd name="T98" fmla="*/ 4 w 28"/>
                  <a:gd name="T99" fmla="*/ 22 h 37"/>
                  <a:gd name="T100" fmla="*/ 2 w 28"/>
                  <a:gd name="T101" fmla="*/ 35 h 37"/>
                  <a:gd name="T102" fmla="*/ 26 w 28"/>
                  <a:gd name="T103" fmla="*/ 35 h 37"/>
                  <a:gd name="T104" fmla="*/ 26 w 28"/>
                  <a:gd name="T105" fmla="*/ 11 h 37"/>
                  <a:gd name="T106" fmla="*/ 18 w 28"/>
                  <a:gd name="T107" fmla="*/ 11 h 37"/>
                  <a:gd name="T108" fmla="*/ 17 w 28"/>
                  <a:gd name="T109" fmla="*/ 10 h 37"/>
                  <a:gd name="T110" fmla="*/ 17 w 28"/>
                  <a:gd name="T111" fmla="*/ 2 h 37"/>
                  <a:gd name="T112" fmla="*/ 2 w 28"/>
                  <a:gd name="T113" fmla="*/ 2 h 37"/>
                  <a:gd name="T114" fmla="*/ 2 w 28"/>
                  <a:gd name="T115" fmla="*/ 35 h 37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28" h="37">
                    <a:moveTo>
                      <a:pt x="19" y="4"/>
                    </a:moveTo>
                    <a:cubicBezTo>
                      <a:pt x="19" y="9"/>
                      <a:pt x="19" y="9"/>
                      <a:pt x="19" y="9"/>
                    </a:cubicBezTo>
                    <a:cubicBezTo>
                      <a:pt x="25" y="9"/>
                      <a:pt x="25" y="9"/>
                      <a:pt x="25" y="9"/>
                    </a:cubicBezTo>
                    <a:cubicBezTo>
                      <a:pt x="19" y="4"/>
                      <a:pt x="19" y="4"/>
                      <a:pt x="19" y="4"/>
                    </a:cubicBezTo>
                    <a:close/>
                    <a:moveTo>
                      <a:pt x="4" y="6"/>
                    </a:moveTo>
                    <a:cubicBezTo>
                      <a:pt x="4" y="8"/>
                      <a:pt x="4" y="8"/>
                      <a:pt x="4" y="8"/>
                    </a:cubicBezTo>
                    <a:cubicBezTo>
                      <a:pt x="15" y="8"/>
                      <a:pt x="15" y="8"/>
                      <a:pt x="15" y="8"/>
                    </a:cubicBezTo>
                    <a:cubicBezTo>
                      <a:pt x="15" y="6"/>
                      <a:pt x="15" y="6"/>
                      <a:pt x="15" y="6"/>
                    </a:cubicBezTo>
                    <a:cubicBezTo>
                      <a:pt x="4" y="6"/>
                      <a:pt x="4" y="6"/>
                      <a:pt x="4" y="6"/>
                    </a:cubicBezTo>
                    <a:close/>
                    <a:moveTo>
                      <a:pt x="4" y="10"/>
                    </a:moveTo>
                    <a:cubicBezTo>
                      <a:pt x="4" y="12"/>
                      <a:pt x="4" y="12"/>
                      <a:pt x="4" y="12"/>
                    </a:cubicBezTo>
                    <a:cubicBezTo>
                      <a:pt x="15" y="12"/>
                      <a:pt x="15" y="12"/>
                      <a:pt x="15" y="12"/>
                    </a:cubicBezTo>
                    <a:cubicBezTo>
                      <a:pt x="15" y="10"/>
                      <a:pt x="15" y="10"/>
                      <a:pt x="15" y="10"/>
                    </a:cubicBezTo>
                    <a:cubicBezTo>
                      <a:pt x="4" y="10"/>
                      <a:pt x="4" y="10"/>
                      <a:pt x="4" y="10"/>
                    </a:cubicBezTo>
                    <a:close/>
                    <a:moveTo>
                      <a:pt x="4" y="14"/>
                    </a:moveTo>
                    <a:cubicBezTo>
                      <a:pt x="4" y="16"/>
                      <a:pt x="4" y="16"/>
                      <a:pt x="4" y="16"/>
                    </a:cubicBezTo>
                    <a:cubicBezTo>
                      <a:pt x="24" y="16"/>
                      <a:pt x="24" y="16"/>
                      <a:pt x="24" y="16"/>
                    </a:cubicBezTo>
                    <a:cubicBezTo>
                      <a:pt x="24" y="14"/>
                      <a:pt x="24" y="14"/>
                      <a:pt x="24" y="14"/>
                    </a:cubicBezTo>
                    <a:cubicBezTo>
                      <a:pt x="4" y="14"/>
                      <a:pt x="4" y="14"/>
                      <a:pt x="4" y="14"/>
                    </a:cubicBezTo>
                    <a:close/>
                    <a:moveTo>
                      <a:pt x="4" y="18"/>
                    </a:moveTo>
                    <a:cubicBezTo>
                      <a:pt x="4" y="20"/>
                      <a:pt x="4" y="20"/>
                      <a:pt x="4" y="20"/>
                    </a:cubicBezTo>
                    <a:cubicBezTo>
                      <a:pt x="24" y="20"/>
                      <a:pt x="24" y="20"/>
                      <a:pt x="24" y="20"/>
                    </a:cubicBezTo>
                    <a:cubicBezTo>
                      <a:pt x="24" y="18"/>
                      <a:pt x="24" y="18"/>
                      <a:pt x="24" y="18"/>
                    </a:cubicBezTo>
                    <a:cubicBezTo>
                      <a:pt x="4" y="18"/>
                      <a:pt x="4" y="18"/>
                      <a:pt x="4" y="18"/>
                    </a:cubicBezTo>
                    <a:close/>
                    <a:moveTo>
                      <a:pt x="27" y="37"/>
                    </a:moveTo>
                    <a:cubicBezTo>
                      <a:pt x="1" y="37"/>
                      <a:pt x="1" y="37"/>
                      <a:pt x="1" y="37"/>
                    </a:cubicBezTo>
                    <a:cubicBezTo>
                      <a:pt x="0" y="37"/>
                      <a:pt x="0" y="36"/>
                      <a:pt x="0" y="36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0"/>
                      <a:pt x="1" y="0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18" y="0"/>
                      <a:pt x="19" y="0"/>
                      <a:pt x="20" y="1"/>
                    </a:cubicBezTo>
                    <a:cubicBezTo>
                      <a:pt x="28" y="9"/>
                      <a:pt x="28" y="9"/>
                      <a:pt x="28" y="9"/>
                    </a:cubicBezTo>
                    <a:cubicBezTo>
                      <a:pt x="28" y="10"/>
                      <a:pt x="28" y="10"/>
                      <a:pt x="28" y="11"/>
                    </a:cubicBezTo>
                    <a:cubicBezTo>
                      <a:pt x="28" y="36"/>
                      <a:pt x="28" y="36"/>
                      <a:pt x="28" y="36"/>
                    </a:cubicBezTo>
                    <a:cubicBezTo>
                      <a:pt x="28" y="36"/>
                      <a:pt x="28" y="37"/>
                      <a:pt x="27" y="37"/>
                    </a:cubicBezTo>
                    <a:close/>
                    <a:moveTo>
                      <a:pt x="4" y="30"/>
                    </a:moveTo>
                    <a:cubicBezTo>
                      <a:pt x="4" y="32"/>
                      <a:pt x="4" y="32"/>
                      <a:pt x="4" y="32"/>
                    </a:cubicBezTo>
                    <a:cubicBezTo>
                      <a:pt x="24" y="32"/>
                      <a:pt x="24" y="32"/>
                      <a:pt x="24" y="32"/>
                    </a:cubicBezTo>
                    <a:cubicBezTo>
                      <a:pt x="24" y="30"/>
                      <a:pt x="24" y="30"/>
                      <a:pt x="24" y="30"/>
                    </a:cubicBezTo>
                    <a:cubicBezTo>
                      <a:pt x="4" y="30"/>
                      <a:pt x="4" y="30"/>
                      <a:pt x="4" y="30"/>
                    </a:cubicBezTo>
                    <a:close/>
                    <a:moveTo>
                      <a:pt x="4" y="26"/>
                    </a:moveTo>
                    <a:cubicBezTo>
                      <a:pt x="4" y="28"/>
                      <a:pt x="4" y="28"/>
                      <a:pt x="4" y="28"/>
                    </a:cubicBezTo>
                    <a:cubicBezTo>
                      <a:pt x="24" y="28"/>
                      <a:pt x="24" y="28"/>
                      <a:pt x="24" y="28"/>
                    </a:cubicBezTo>
                    <a:cubicBezTo>
                      <a:pt x="24" y="26"/>
                      <a:pt x="24" y="26"/>
                      <a:pt x="24" y="26"/>
                    </a:cubicBezTo>
                    <a:cubicBezTo>
                      <a:pt x="4" y="26"/>
                      <a:pt x="4" y="26"/>
                      <a:pt x="4" y="26"/>
                    </a:cubicBezTo>
                    <a:close/>
                    <a:moveTo>
                      <a:pt x="4" y="22"/>
                    </a:moveTo>
                    <a:cubicBezTo>
                      <a:pt x="4" y="24"/>
                      <a:pt x="4" y="24"/>
                      <a:pt x="4" y="24"/>
                    </a:cubicBezTo>
                    <a:cubicBezTo>
                      <a:pt x="24" y="24"/>
                      <a:pt x="24" y="24"/>
                      <a:pt x="24" y="24"/>
                    </a:cubicBezTo>
                    <a:cubicBezTo>
                      <a:pt x="24" y="22"/>
                      <a:pt x="24" y="22"/>
                      <a:pt x="24" y="22"/>
                    </a:cubicBezTo>
                    <a:cubicBezTo>
                      <a:pt x="4" y="22"/>
                      <a:pt x="4" y="22"/>
                      <a:pt x="4" y="22"/>
                    </a:cubicBezTo>
                    <a:close/>
                    <a:moveTo>
                      <a:pt x="2" y="35"/>
                    </a:moveTo>
                    <a:cubicBezTo>
                      <a:pt x="26" y="35"/>
                      <a:pt x="26" y="35"/>
                      <a:pt x="26" y="35"/>
                    </a:cubicBezTo>
                    <a:cubicBezTo>
                      <a:pt x="26" y="11"/>
                      <a:pt x="26" y="11"/>
                      <a:pt x="26" y="11"/>
                    </a:cubicBezTo>
                    <a:cubicBezTo>
                      <a:pt x="18" y="11"/>
                      <a:pt x="18" y="11"/>
                      <a:pt x="18" y="11"/>
                    </a:cubicBezTo>
                    <a:cubicBezTo>
                      <a:pt x="18" y="11"/>
                      <a:pt x="17" y="11"/>
                      <a:pt x="17" y="10"/>
                    </a:cubicBezTo>
                    <a:cubicBezTo>
                      <a:pt x="17" y="2"/>
                      <a:pt x="17" y="2"/>
                      <a:pt x="17" y="2"/>
                    </a:cubicBezTo>
                    <a:cubicBezTo>
                      <a:pt x="2" y="2"/>
                      <a:pt x="2" y="2"/>
                      <a:pt x="2" y="2"/>
                    </a:cubicBezTo>
                    <a:lnTo>
                      <a:pt x="2" y="35"/>
                    </a:ln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74" name="Freeform 393"/>
              <p:cNvSpPr>
                <a:spLocks noEditPoints="1"/>
              </p:cNvSpPr>
              <p:nvPr/>
            </p:nvSpPr>
            <p:spPr bwMode="auto">
              <a:xfrm>
                <a:off x="2939424" y="2651691"/>
                <a:ext cx="305577" cy="406787"/>
              </a:xfrm>
              <a:custGeom>
                <a:gdLst>
                  <a:gd name="T0" fmla="*/ 19 w 28"/>
                  <a:gd name="T1" fmla="*/ 3 h 37"/>
                  <a:gd name="T2" fmla="*/ 19 w 28"/>
                  <a:gd name="T3" fmla="*/ 9 h 37"/>
                  <a:gd name="T4" fmla="*/ 25 w 28"/>
                  <a:gd name="T5" fmla="*/ 9 h 37"/>
                  <a:gd name="T6" fmla="*/ 19 w 28"/>
                  <a:gd name="T7" fmla="*/ 3 h 37"/>
                  <a:gd name="T8" fmla="*/ 4 w 28"/>
                  <a:gd name="T9" fmla="*/ 6 h 37"/>
                  <a:gd name="T10" fmla="*/ 4 w 28"/>
                  <a:gd name="T11" fmla="*/ 8 h 37"/>
                  <a:gd name="T12" fmla="*/ 15 w 28"/>
                  <a:gd name="T13" fmla="*/ 8 h 37"/>
                  <a:gd name="T14" fmla="*/ 15 w 28"/>
                  <a:gd name="T15" fmla="*/ 6 h 37"/>
                  <a:gd name="T16" fmla="*/ 4 w 28"/>
                  <a:gd name="T17" fmla="*/ 6 h 37"/>
                  <a:gd name="T18" fmla="*/ 4 w 28"/>
                  <a:gd name="T19" fmla="*/ 10 h 37"/>
                  <a:gd name="T20" fmla="*/ 4 w 28"/>
                  <a:gd name="T21" fmla="*/ 12 h 37"/>
                  <a:gd name="T22" fmla="*/ 15 w 28"/>
                  <a:gd name="T23" fmla="*/ 12 h 37"/>
                  <a:gd name="T24" fmla="*/ 15 w 28"/>
                  <a:gd name="T25" fmla="*/ 10 h 37"/>
                  <a:gd name="T26" fmla="*/ 4 w 28"/>
                  <a:gd name="T27" fmla="*/ 10 h 37"/>
                  <a:gd name="T28" fmla="*/ 4 w 28"/>
                  <a:gd name="T29" fmla="*/ 14 h 37"/>
                  <a:gd name="T30" fmla="*/ 4 w 28"/>
                  <a:gd name="T31" fmla="*/ 16 h 37"/>
                  <a:gd name="T32" fmla="*/ 24 w 28"/>
                  <a:gd name="T33" fmla="*/ 16 h 37"/>
                  <a:gd name="T34" fmla="*/ 24 w 28"/>
                  <a:gd name="T35" fmla="*/ 14 h 37"/>
                  <a:gd name="T36" fmla="*/ 4 w 28"/>
                  <a:gd name="T37" fmla="*/ 14 h 37"/>
                  <a:gd name="T38" fmla="*/ 4 w 28"/>
                  <a:gd name="T39" fmla="*/ 18 h 37"/>
                  <a:gd name="T40" fmla="*/ 4 w 28"/>
                  <a:gd name="T41" fmla="*/ 20 h 37"/>
                  <a:gd name="T42" fmla="*/ 24 w 28"/>
                  <a:gd name="T43" fmla="*/ 20 h 37"/>
                  <a:gd name="T44" fmla="*/ 24 w 28"/>
                  <a:gd name="T45" fmla="*/ 18 h 37"/>
                  <a:gd name="T46" fmla="*/ 4 w 28"/>
                  <a:gd name="T47" fmla="*/ 18 h 37"/>
                  <a:gd name="T48" fmla="*/ 27 w 28"/>
                  <a:gd name="T49" fmla="*/ 37 h 37"/>
                  <a:gd name="T50" fmla="*/ 1 w 28"/>
                  <a:gd name="T51" fmla="*/ 37 h 37"/>
                  <a:gd name="T52" fmla="*/ 0 w 28"/>
                  <a:gd name="T53" fmla="*/ 36 h 37"/>
                  <a:gd name="T54" fmla="*/ 0 w 28"/>
                  <a:gd name="T55" fmla="*/ 1 h 37"/>
                  <a:gd name="T56" fmla="*/ 1 w 28"/>
                  <a:gd name="T57" fmla="*/ 0 h 37"/>
                  <a:gd name="T58" fmla="*/ 16 w 28"/>
                  <a:gd name="T59" fmla="*/ 0 h 37"/>
                  <a:gd name="T60" fmla="*/ 20 w 28"/>
                  <a:gd name="T61" fmla="*/ 1 h 37"/>
                  <a:gd name="T62" fmla="*/ 28 w 28"/>
                  <a:gd name="T63" fmla="*/ 9 h 37"/>
                  <a:gd name="T64" fmla="*/ 28 w 28"/>
                  <a:gd name="T65" fmla="*/ 11 h 37"/>
                  <a:gd name="T66" fmla="*/ 28 w 28"/>
                  <a:gd name="T67" fmla="*/ 36 h 37"/>
                  <a:gd name="T68" fmla="*/ 27 w 28"/>
                  <a:gd name="T69" fmla="*/ 37 h 37"/>
                  <a:gd name="T70" fmla="*/ 4 w 28"/>
                  <a:gd name="T71" fmla="*/ 30 h 37"/>
                  <a:gd name="T72" fmla="*/ 4 w 28"/>
                  <a:gd name="T73" fmla="*/ 32 h 37"/>
                  <a:gd name="T74" fmla="*/ 24 w 28"/>
                  <a:gd name="T75" fmla="*/ 32 h 37"/>
                  <a:gd name="T76" fmla="*/ 24 w 28"/>
                  <a:gd name="T77" fmla="*/ 30 h 37"/>
                  <a:gd name="T78" fmla="*/ 4 w 28"/>
                  <a:gd name="T79" fmla="*/ 30 h 37"/>
                  <a:gd name="T80" fmla="*/ 4 w 28"/>
                  <a:gd name="T81" fmla="*/ 26 h 37"/>
                  <a:gd name="T82" fmla="*/ 4 w 28"/>
                  <a:gd name="T83" fmla="*/ 28 h 37"/>
                  <a:gd name="T84" fmla="*/ 24 w 28"/>
                  <a:gd name="T85" fmla="*/ 28 h 37"/>
                  <a:gd name="T86" fmla="*/ 24 w 28"/>
                  <a:gd name="T87" fmla="*/ 26 h 37"/>
                  <a:gd name="T88" fmla="*/ 4 w 28"/>
                  <a:gd name="T89" fmla="*/ 26 h 37"/>
                  <a:gd name="T90" fmla="*/ 4 w 28"/>
                  <a:gd name="T91" fmla="*/ 22 h 37"/>
                  <a:gd name="T92" fmla="*/ 4 w 28"/>
                  <a:gd name="T93" fmla="*/ 24 h 37"/>
                  <a:gd name="T94" fmla="*/ 24 w 28"/>
                  <a:gd name="T95" fmla="*/ 24 h 37"/>
                  <a:gd name="T96" fmla="*/ 24 w 28"/>
                  <a:gd name="T97" fmla="*/ 22 h 37"/>
                  <a:gd name="T98" fmla="*/ 4 w 28"/>
                  <a:gd name="T99" fmla="*/ 22 h 37"/>
                  <a:gd name="T100" fmla="*/ 2 w 28"/>
                  <a:gd name="T101" fmla="*/ 35 h 37"/>
                  <a:gd name="T102" fmla="*/ 26 w 28"/>
                  <a:gd name="T103" fmla="*/ 35 h 37"/>
                  <a:gd name="T104" fmla="*/ 26 w 28"/>
                  <a:gd name="T105" fmla="*/ 11 h 37"/>
                  <a:gd name="T106" fmla="*/ 18 w 28"/>
                  <a:gd name="T107" fmla="*/ 11 h 37"/>
                  <a:gd name="T108" fmla="*/ 17 w 28"/>
                  <a:gd name="T109" fmla="*/ 10 h 37"/>
                  <a:gd name="T110" fmla="*/ 17 w 28"/>
                  <a:gd name="T111" fmla="*/ 2 h 37"/>
                  <a:gd name="T112" fmla="*/ 2 w 28"/>
                  <a:gd name="T113" fmla="*/ 2 h 37"/>
                  <a:gd name="T114" fmla="*/ 2 w 28"/>
                  <a:gd name="T115" fmla="*/ 35 h 37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28" h="37">
                    <a:moveTo>
                      <a:pt x="19" y="3"/>
                    </a:moveTo>
                    <a:cubicBezTo>
                      <a:pt x="19" y="9"/>
                      <a:pt x="19" y="9"/>
                      <a:pt x="19" y="9"/>
                    </a:cubicBezTo>
                    <a:cubicBezTo>
                      <a:pt x="25" y="9"/>
                      <a:pt x="25" y="9"/>
                      <a:pt x="25" y="9"/>
                    </a:cubicBezTo>
                    <a:cubicBezTo>
                      <a:pt x="19" y="3"/>
                      <a:pt x="19" y="3"/>
                      <a:pt x="19" y="3"/>
                    </a:cubicBezTo>
                    <a:close/>
                    <a:moveTo>
                      <a:pt x="4" y="6"/>
                    </a:moveTo>
                    <a:cubicBezTo>
                      <a:pt x="4" y="8"/>
                      <a:pt x="4" y="8"/>
                      <a:pt x="4" y="8"/>
                    </a:cubicBezTo>
                    <a:cubicBezTo>
                      <a:pt x="15" y="8"/>
                      <a:pt x="15" y="8"/>
                      <a:pt x="15" y="8"/>
                    </a:cubicBezTo>
                    <a:cubicBezTo>
                      <a:pt x="15" y="6"/>
                      <a:pt x="15" y="6"/>
                      <a:pt x="15" y="6"/>
                    </a:cubicBezTo>
                    <a:cubicBezTo>
                      <a:pt x="4" y="6"/>
                      <a:pt x="4" y="6"/>
                      <a:pt x="4" y="6"/>
                    </a:cubicBezTo>
                    <a:close/>
                    <a:moveTo>
                      <a:pt x="4" y="10"/>
                    </a:moveTo>
                    <a:cubicBezTo>
                      <a:pt x="4" y="12"/>
                      <a:pt x="4" y="12"/>
                      <a:pt x="4" y="12"/>
                    </a:cubicBezTo>
                    <a:cubicBezTo>
                      <a:pt x="15" y="12"/>
                      <a:pt x="15" y="12"/>
                      <a:pt x="15" y="12"/>
                    </a:cubicBezTo>
                    <a:cubicBezTo>
                      <a:pt x="15" y="10"/>
                      <a:pt x="15" y="10"/>
                      <a:pt x="15" y="10"/>
                    </a:cubicBezTo>
                    <a:cubicBezTo>
                      <a:pt x="4" y="10"/>
                      <a:pt x="4" y="10"/>
                      <a:pt x="4" y="10"/>
                    </a:cubicBezTo>
                    <a:close/>
                    <a:moveTo>
                      <a:pt x="4" y="14"/>
                    </a:moveTo>
                    <a:cubicBezTo>
                      <a:pt x="4" y="16"/>
                      <a:pt x="4" y="16"/>
                      <a:pt x="4" y="16"/>
                    </a:cubicBezTo>
                    <a:cubicBezTo>
                      <a:pt x="24" y="16"/>
                      <a:pt x="24" y="16"/>
                      <a:pt x="24" y="16"/>
                    </a:cubicBezTo>
                    <a:cubicBezTo>
                      <a:pt x="24" y="14"/>
                      <a:pt x="24" y="14"/>
                      <a:pt x="24" y="14"/>
                    </a:cubicBezTo>
                    <a:cubicBezTo>
                      <a:pt x="4" y="14"/>
                      <a:pt x="4" y="14"/>
                      <a:pt x="4" y="14"/>
                    </a:cubicBezTo>
                    <a:close/>
                    <a:moveTo>
                      <a:pt x="4" y="18"/>
                    </a:moveTo>
                    <a:cubicBezTo>
                      <a:pt x="4" y="20"/>
                      <a:pt x="4" y="20"/>
                      <a:pt x="4" y="20"/>
                    </a:cubicBezTo>
                    <a:cubicBezTo>
                      <a:pt x="24" y="20"/>
                      <a:pt x="24" y="20"/>
                      <a:pt x="24" y="20"/>
                    </a:cubicBezTo>
                    <a:cubicBezTo>
                      <a:pt x="24" y="18"/>
                      <a:pt x="24" y="18"/>
                      <a:pt x="24" y="18"/>
                    </a:cubicBezTo>
                    <a:cubicBezTo>
                      <a:pt x="4" y="18"/>
                      <a:pt x="4" y="18"/>
                      <a:pt x="4" y="18"/>
                    </a:cubicBezTo>
                    <a:close/>
                    <a:moveTo>
                      <a:pt x="27" y="37"/>
                    </a:moveTo>
                    <a:cubicBezTo>
                      <a:pt x="1" y="37"/>
                      <a:pt x="1" y="37"/>
                      <a:pt x="1" y="37"/>
                    </a:cubicBezTo>
                    <a:cubicBezTo>
                      <a:pt x="0" y="37"/>
                      <a:pt x="0" y="36"/>
                      <a:pt x="0" y="36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0" y="0"/>
                      <a:pt x="1" y="0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18" y="0"/>
                      <a:pt x="19" y="0"/>
                      <a:pt x="20" y="1"/>
                    </a:cubicBezTo>
                    <a:cubicBezTo>
                      <a:pt x="28" y="9"/>
                      <a:pt x="28" y="9"/>
                      <a:pt x="28" y="9"/>
                    </a:cubicBezTo>
                    <a:cubicBezTo>
                      <a:pt x="28" y="10"/>
                      <a:pt x="28" y="10"/>
                      <a:pt x="28" y="11"/>
                    </a:cubicBezTo>
                    <a:cubicBezTo>
                      <a:pt x="28" y="36"/>
                      <a:pt x="28" y="36"/>
                      <a:pt x="28" y="36"/>
                    </a:cubicBezTo>
                    <a:cubicBezTo>
                      <a:pt x="28" y="36"/>
                      <a:pt x="28" y="37"/>
                      <a:pt x="27" y="37"/>
                    </a:cubicBezTo>
                    <a:close/>
                    <a:moveTo>
                      <a:pt x="4" y="30"/>
                    </a:moveTo>
                    <a:cubicBezTo>
                      <a:pt x="4" y="32"/>
                      <a:pt x="4" y="32"/>
                      <a:pt x="4" y="32"/>
                    </a:cubicBezTo>
                    <a:cubicBezTo>
                      <a:pt x="24" y="32"/>
                      <a:pt x="24" y="32"/>
                      <a:pt x="24" y="32"/>
                    </a:cubicBezTo>
                    <a:cubicBezTo>
                      <a:pt x="24" y="30"/>
                      <a:pt x="24" y="30"/>
                      <a:pt x="24" y="30"/>
                    </a:cubicBezTo>
                    <a:cubicBezTo>
                      <a:pt x="4" y="30"/>
                      <a:pt x="4" y="30"/>
                      <a:pt x="4" y="30"/>
                    </a:cubicBezTo>
                    <a:close/>
                    <a:moveTo>
                      <a:pt x="4" y="26"/>
                    </a:moveTo>
                    <a:cubicBezTo>
                      <a:pt x="4" y="28"/>
                      <a:pt x="4" y="28"/>
                      <a:pt x="4" y="28"/>
                    </a:cubicBezTo>
                    <a:cubicBezTo>
                      <a:pt x="24" y="28"/>
                      <a:pt x="24" y="28"/>
                      <a:pt x="24" y="28"/>
                    </a:cubicBezTo>
                    <a:cubicBezTo>
                      <a:pt x="24" y="26"/>
                      <a:pt x="24" y="26"/>
                      <a:pt x="24" y="26"/>
                    </a:cubicBezTo>
                    <a:cubicBezTo>
                      <a:pt x="4" y="26"/>
                      <a:pt x="4" y="26"/>
                      <a:pt x="4" y="26"/>
                    </a:cubicBezTo>
                    <a:close/>
                    <a:moveTo>
                      <a:pt x="4" y="22"/>
                    </a:moveTo>
                    <a:cubicBezTo>
                      <a:pt x="4" y="24"/>
                      <a:pt x="4" y="24"/>
                      <a:pt x="4" y="24"/>
                    </a:cubicBezTo>
                    <a:cubicBezTo>
                      <a:pt x="24" y="24"/>
                      <a:pt x="24" y="24"/>
                      <a:pt x="24" y="24"/>
                    </a:cubicBezTo>
                    <a:cubicBezTo>
                      <a:pt x="24" y="22"/>
                      <a:pt x="24" y="22"/>
                      <a:pt x="24" y="22"/>
                    </a:cubicBezTo>
                    <a:cubicBezTo>
                      <a:pt x="4" y="22"/>
                      <a:pt x="4" y="22"/>
                      <a:pt x="4" y="22"/>
                    </a:cubicBezTo>
                    <a:close/>
                    <a:moveTo>
                      <a:pt x="2" y="35"/>
                    </a:moveTo>
                    <a:cubicBezTo>
                      <a:pt x="26" y="35"/>
                      <a:pt x="26" y="35"/>
                      <a:pt x="26" y="35"/>
                    </a:cubicBezTo>
                    <a:cubicBezTo>
                      <a:pt x="26" y="11"/>
                      <a:pt x="26" y="11"/>
                      <a:pt x="26" y="11"/>
                    </a:cubicBezTo>
                    <a:cubicBezTo>
                      <a:pt x="18" y="11"/>
                      <a:pt x="18" y="11"/>
                      <a:pt x="18" y="11"/>
                    </a:cubicBezTo>
                    <a:cubicBezTo>
                      <a:pt x="18" y="11"/>
                      <a:pt x="17" y="11"/>
                      <a:pt x="17" y="10"/>
                    </a:cubicBezTo>
                    <a:cubicBezTo>
                      <a:pt x="17" y="2"/>
                      <a:pt x="17" y="2"/>
                      <a:pt x="17" y="2"/>
                    </a:cubicBezTo>
                    <a:cubicBezTo>
                      <a:pt x="2" y="2"/>
                      <a:pt x="2" y="2"/>
                      <a:pt x="2" y="2"/>
                    </a:cubicBezTo>
                    <a:lnTo>
                      <a:pt x="2" y="35"/>
                    </a:ln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75" name="Freeform 394"/>
              <p:cNvSpPr>
                <a:spLocks noEditPoints="1"/>
              </p:cNvSpPr>
              <p:nvPr/>
            </p:nvSpPr>
            <p:spPr bwMode="auto">
              <a:xfrm>
                <a:off x="2939152" y="2654354"/>
                <a:ext cx="305577" cy="406787"/>
              </a:xfrm>
              <a:custGeom>
                <a:gdLst>
                  <a:gd name="T0" fmla="*/ 19 w 28"/>
                  <a:gd name="T1" fmla="*/ 3 h 37"/>
                  <a:gd name="T2" fmla="*/ 19 w 28"/>
                  <a:gd name="T3" fmla="*/ 9 h 37"/>
                  <a:gd name="T4" fmla="*/ 25 w 28"/>
                  <a:gd name="T5" fmla="*/ 9 h 37"/>
                  <a:gd name="T6" fmla="*/ 19 w 28"/>
                  <a:gd name="T7" fmla="*/ 3 h 37"/>
                  <a:gd name="T8" fmla="*/ 4 w 28"/>
                  <a:gd name="T9" fmla="*/ 5 h 37"/>
                  <a:gd name="T10" fmla="*/ 4 w 28"/>
                  <a:gd name="T11" fmla="*/ 7 h 37"/>
                  <a:gd name="T12" fmla="*/ 15 w 28"/>
                  <a:gd name="T13" fmla="*/ 7 h 37"/>
                  <a:gd name="T14" fmla="*/ 15 w 28"/>
                  <a:gd name="T15" fmla="*/ 5 h 37"/>
                  <a:gd name="T16" fmla="*/ 4 w 28"/>
                  <a:gd name="T17" fmla="*/ 5 h 37"/>
                  <a:gd name="T18" fmla="*/ 4 w 28"/>
                  <a:gd name="T19" fmla="*/ 10 h 37"/>
                  <a:gd name="T20" fmla="*/ 4 w 28"/>
                  <a:gd name="T21" fmla="*/ 12 h 37"/>
                  <a:gd name="T22" fmla="*/ 15 w 28"/>
                  <a:gd name="T23" fmla="*/ 12 h 37"/>
                  <a:gd name="T24" fmla="*/ 15 w 28"/>
                  <a:gd name="T25" fmla="*/ 10 h 37"/>
                  <a:gd name="T26" fmla="*/ 4 w 28"/>
                  <a:gd name="T27" fmla="*/ 10 h 37"/>
                  <a:gd name="T28" fmla="*/ 4 w 28"/>
                  <a:gd name="T29" fmla="*/ 14 h 37"/>
                  <a:gd name="T30" fmla="*/ 4 w 28"/>
                  <a:gd name="T31" fmla="*/ 16 h 37"/>
                  <a:gd name="T32" fmla="*/ 24 w 28"/>
                  <a:gd name="T33" fmla="*/ 16 h 37"/>
                  <a:gd name="T34" fmla="*/ 24 w 28"/>
                  <a:gd name="T35" fmla="*/ 14 h 37"/>
                  <a:gd name="T36" fmla="*/ 4 w 28"/>
                  <a:gd name="T37" fmla="*/ 14 h 37"/>
                  <a:gd name="T38" fmla="*/ 4 w 28"/>
                  <a:gd name="T39" fmla="*/ 18 h 37"/>
                  <a:gd name="T40" fmla="*/ 4 w 28"/>
                  <a:gd name="T41" fmla="*/ 20 h 37"/>
                  <a:gd name="T42" fmla="*/ 24 w 28"/>
                  <a:gd name="T43" fmla="*/ 20 h 37"/>
                  <a:gd name="T44" fmla="*/ 24 w 28"/>
                  <a:gd name="T45" fmla="*/ 18 h 37"/>
                  <a:gd name="T46" fmla="*/ 4 w 28"/>
                  <a:gd name="T47" fmla="*/ 18 h 37"/>
                  <a:gd name="T48" fmla="*/ 27 w 28"/>
                  <a:gd name="T49" fmla="*/ 37 h 37"/>
                  <a:gd name="T50" fmla="*/ 1 w 28"/>
                  <a:gd name="T51" fmla="*/ 37 h 37"/>
                  <a:gd name="T52" fmla="*/ 0 w 28"/>
                  <a:gd name="T53" fmla="*/ 36 h 37"/>
                  <a:gd name="T54" fmla="*/ 0 w 28"/>
                  <a:gd name="T55" fmla="*/ 1 h 37"/>
                  <a:gd name="T56" fmla="*/ 1 w 28"/>
                  <a:gd name="T57" fmla="*/ 0 h 37"/>
                  <a:gd name="T58" fmla="*/ 16 w 28"/>
                  <a:gd name="T59" fmla="*/ 0 h 37"/>
                  <a:gd name="T60" fmla="*/ 20 w 28"/>
                  <a:gd name="T61" fmla="*/ 1 h 37"/>
                  <a:gd name="T62" fmla="*/ 28 w 28"/>
                  <a:gd name="T63" fmla="*/ 9 h 37"/>
                  <a:gd name="T64" fmla="*/ 28 w 28"/>
                  <a:gd name="T65" fmla="*/ 11 h 37"/>
                  <a:gd name="T66" fmla="*/ 28 w 28"/>
                  <a:gd name="T67" fmla="*/ 36 h 37"/>
                  <a:gd name="T68" fmla="*/ 27 w 28"/>
                  <a:gd name="T69" fmla="*/ 37 h 37"/>
                  <a:gd name="T70" fmla="*/ 4 w 28"/>
                  <a:gd name="T71" fmla="*/ 30 h 37"/>
                  <a:gd name="T72" fmla="*/ 4 w 28"/>
                  <a:gd name="T73" fmla="*/ 32 h 37"/>
                  <a:gd name="T74" fmla="*/ 24 w 28"/>
                  <a:gd name="T75" fmla="*/ 32 h 37"/>
                  <a:gd name="T76" fmla="*/ 24 w 28"/>
                  <a:gd name="T77" fmla="*/ 30 h 37"/>
                  <a:gd name="T78" fmla="*/ 4 w 28"/>
                  <a:gd name="T79" fmla="*/ 30 h 37"/>
                  <a:gd name="T80" fmla="*/ 4 w 28"/>
                  <a:gd name="T81" fmla="*/ 26 h 37"/>
                  <a:gd name="T82" fmla="*/ 4 w 28"/>
                  <a:gd name="T83" fmla="*/ 28 h 37"/>
                  <a:gd name="T84" fmla="*/ 24 w 28"/>
                  <a:gd name="T85" fmla="*/ 28 h 37"/>
                  <a:gd name="T86" fmla="*/ 24 w 28"/>
                  <a:gd name="T87" fmla="*/ 26 h 37"/>
                  <a:gd name="T88" fmla="*/ 4 w 28"/>
                  <a:gd name="T89" fmla="*/ 26 h 37"/>
                  <a:gd name="T90" fmla="*/ 4 w 28"/>
                  <a:gd name="T91" fmla="*/ 22 h 37"/>
                  <a:gd name="T92" fmla="*/ 4 w 28"/>
                  <a:gd name="T93" fmla="*/ 24 h 37"/>
                  <a:gd name="T94" fmla="*/ 24 w 28"/>
                  <a:gd name="T95" fmla="*/ 24 h 37"/>
                  <a:gd name="T96" fmla="*/ 24 w 28"/>
                  <a:gd name="T97" fmla="*/ 22 h 37"/>
                  <a:gd name="T98" fmla="*/ 4 w 28"/>
                  <a:gd name="T99" fmla="*/ 22 h 37"/>
                  <a:gd name="T100" fmla="*/ 2 w 28"/>
                  <a:gd name="T101" fmla="*/ 35 h 37"/>
                  <a:gd name="T102" fmla="*/ 26 w 28"/>
                  <a:gd name="T103" fmla="*/ 35 h 37"/>
                  <a:gd name="T104" fmla="*/ 26 w 28"/>
                  <a:gd name="T105" fmla="*/ 11 h 37"/>
                  <a:gd name="T106" fmla="*/ 18 w 28"/>
                  <a:gd name="T107" fmla="*/ 11 h 37"/>
                  <a:gd name="T108" fmla="*/ 17 w 28"/>
                  <a:gd name="T109" fmla="*/ 10 h 37"/>
                  <a:gd name="T110" fmla="*/ 17 w 28"/>
                  <a:gd name="T111" fmla="*/ 2 h 37"/>
                  <a:gd name="T112" fmla="*/ 2 w 28"/>
                  <a:gd name="T113" fmla="*/ 2 h 37"/>
                  <a:gd name="T114" fmla="*/ 2 w 28"/>
                  <a:gd name="T115" fmla="*/ 35 h 37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28" h="37">
                    <a:moveTo>
                      <a:pt x="19" y="3"/>
                    </a:moveTo>
                    <a:cubicBezTo>
                      <a:pt x="19" y="9"/>
                      <a:pt x="19" y="9"/>
                      <a:pt x="19" y="9"/>
                    </a:cubicBezTo>
                    <a:cubicBezTo>
                      <a:pt x="25" y="9"/>
                      <a:pt x="25" y="9"/>
                      <a:pt x="25" y="9"/>
                    </a:cubicBezTo>
                    <a:cubicBezTo>
                      <a:pt x="19" y="3"/>
                      <a:pt x="19" y="3"/>
                      <a:pt x="19" y="3"/>
                    </a:cubicBezTo>
                    <a:close/>
                    <a:moveTo>
                      <a:pt x="4" y="5"/>
                    </a:moveTo>
                    <a:cubicBezTo>
                      <a:pt x="4" y="7"/>
                      <a:pt x="4" y="7"/>
                      <a:pt x="4" y="7"/>
                    </a:cubicBezTo>
                    <a:cubicBezTo>
                      <a:pt x="15" y="7"/>
                      <a:pt x="15" y="7"/>
                      <a:pt x="15" y="7"/>
                    </a:cubicBezTo>
                    <a:cubicBezTo>
                      <a:pt x="15" y="5"/>
                      <a:pt x="15" y="5"/>
                      <a:pt x="15" y="5"/>
                    </a:cubicBezTo>
                    <a:cubicBezTo>
                      <a:pt x="4" y="5"/>
                      <a:pt x="4" y="5"/>
                      <a:pt x="4" y="5"/>
                    </a:cubicBezTo>
                    <a:close/>
                    <a:moveTo>
                      <a:pt x="4" y="10"/>
                    </a:moveTo>
                    <a:cubicBezTo>
                      <a:pt x="4" y="12"/>
                      <a:pt x="4" y="12"/>
                      <a:pt x="4" y="12"/>
                    </a:cubicBezTo>
                    <a:cubicBezTo>
                      <a:pt x="15" y="12"/>
                      <a:pt x="15" y="12"/>
                      <a:pt x="15" y="12"/>
                    </a:cubicBezTo>
                    <a:cubicBezTo>
                      <a:pt x="15" y="10"/>
                      <a:pt x="15" y="10"/>
                      <a:pt x="15" y="10"/>
                    </a:cubicBezTo>
                    <a:cubicBezTo>
                      <a:pt x="4" y="10"/>
                      <a:pt x="4" y="10"/>
                      <a:pt x="4" y="10"/>
                    </a:cubicBezTo>
                    <a:close/>
                    <a:moveTo>
                      <a:pt x="4" y="14"/>
                    </a:moveTo>
                    <a:cubicBezTo>
                      <a:pt x="4" y="16"/>
                      <a:pt x="4" y="16"/>
                      <a:pt x="4" y="16"/>
                    </a:cubicBezTo>
                    <a:cubicBezTo>
                      <a:pt x="24" y="16"/>
                      <a:pt x="24" y="16"/>
                      <a:pt x="24" y="16"/>
                    </a:cubicBezTo>
                    <a:cubicBezTo>
                      <a:pt x="24" y="14"/>
                      <a:pt x="24" y="14"/>
                      <a:pt x="24" y="14"/>
                    </a:cubicBezTo>
                    <a:cubicBezTo>
                      <a:pt x="4" y="14"/>
                      <a:pt x="4" y="14"/>
                      <a:pt x="4" y="14"/>
                    </a:cubicBezTo>
                    <a:close/>
                    <a:moveTo>
                      <a:pt x="4" y="18"/>
                    </a:moveTo>
                    <a:cubicBezTo>
                      <a:pt x="4" y="20"/>
                      <a:pt x="4" y="20"/>
                      <a:pt x="4" y="20"/>
                    </a:cubicBezTo>
                    <a:cubicBezTo>
                      <a:pt x="24" y="20"/>
                      <a:pt x="24" y="20"/>
                      <a:pt x="24" y="20"/>
                    </a:cubicBezTo>
                    <a:cubicBezTo>
                      <a:pt x="24" y="18"/>
                      <a:pt x="24" y="18"/>
                      <a:pt x="24" y="18"/>
                    </a:cubicBezTo>
                    <a:cubicBezTo>
                      <a:pt x="4" y="18"/>
                      <a:pt x="4" y="18"/>
                      <a:pt x="4" y="18"/>
                    </a:cubicBezTo>
                    <a:close/>
                    <a:moveTo>
                      <a:pt x="27" y="37"/>
                    </a:moveTo>
                    <a:cubicBezTo>
                      <a:pt x="1" y="37"/>
                      <a:pt x="1" y="37"/>
                      <a:pt x="1" y="37"/>
                    </a:cubicBezTo>
                    <a:cubicBezTo>
                      <a:pt x="0" y="37"/>
                      <a:pt x="0" y="36"/>
                      <a:pt x="0" y="36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0" y="0"/>
                      <a:pt x="1" y="0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18" y="0"/>
                      <a:pt x="19" y="0"/>
                      <a:pt x="20" y="1"/>
                    </a:cubicBezTo>
                    <a:cubicBezTo>
                      <a:pt x="28" y="9"/>
                      <a:pt x="28" y="9"/>
                      <a:pt x="28" y="9"/>
                    </a:cubicBezTo>
                    <a:cubicBezTo>
                      <a:pt x="28" y="10"/>
                      <a:pt x="28" y="10"/>
                      <a:pt x="28" y="11"/>
                    </a:cubicBezTo>
                    <a:cubicBezTo>
                      <a:pt x="28" y="36"/>
                      <a:pt x="28" y="36"/>
                      <a:pt x="28" y="36"/>
                    </a:cubicBezTo>
                    <a:cubicBezTo>
                      <a:pt x="28" y="36"/>
                      <a:pt x="28" y="37"/>
                      <a:pt x="27" y="37"/>
                    </a:cubicBezTo>
                    <a:close/>
                    <a:moveTo>
                      <a:pt x="4" y="30"/>
                    </a:moveTo>
                    <a:cubicBezTo>
                      <a:pt x="4" y="32"/>
                      <a:pt x="4" y="32"/>
                      <a:pt x="4" y="32"/>
                    </a:cubicBezTo>
                    <a:cubicBezTo>
                      <a:pt x="24" y="32"/>
                      <a:pt x="24" y="32"/>
                      <a:pt x="24" y="32"/>
                    </a:cubicBezTo>
                    <a:cubicBezTo>
                      <a:pt x="24" y="30"/>
                      <a:pt x="24" y="30"/>
                      <a:pt x="24" y="30"/>
                    </a:cubicBezTo>
                    <a:cubicBezTo>
                      <a:pt x="4" y="30"/>
                      <a:pt x="4" y="30"/>
                      <a:pt x="4" y="30"/>
                    </a:cubicBezTo>
                    <a:close/>
                    <a:moveTo>
                      <a:pt x="4" y="26"/>
                    </a:moveTo>
                    <a:cubicBezTo>
                      <a:pt x="4" y="28"/>
                      <a:pt x="4" y="28"/>
                      <a:pt x="4" y="28"/>
                    </a:cubicBezTo>
                    <a:cubicBezTo>
                      <a:pt x="24" y="28"/>
                      <a:pt x="24" y="28"/>
                      <a:pt x="24" y="28"/>
                    </a:cubicBezTo>
                    <a:cubicBezTo>
                      <a:pt x="24" y="26"/>
                      <a:pt x="24" y="26"/>
                      <a:pt x="24" y="26"/>
                    </a:cubicBezTo>
                    <a:cubicBezTo>
                      <a:pt x="4" y="26"/>
                      <a:pt x="4" y="26"/>
                      <a:pt x="4" y="26"/>
                    </a:cubicBezTo>
                    <a:close/>
                    <a:moveTo>
                      <a:pt x="4" y="22"/>
                    </a:moveTo>
                    <a:cubicBezTo>
                      <a:pt x="4" y="24"/>
                      <a:pt x="4" y="24"/>
                      <a:pt x="4" y="24"/>
                    </a:cubicBezTo>
                    <a:cubicBezTo>
                      <a:pt x="24" y="24"/>
                      <a:pt x="24" y="24"/>
                      <a:pt x="24" y="24"/>
                    </a:cubicBezTo>
                    <a:cubicBezTo>
                      <a:pt x="24" y="22"/>
                      <a:pt x="24" y="22"/>
                      <a:pt x="24" y="22"/>
                    </a:cubicBezTo>
                    <a:cubicBezTo>
                      <a:pt x="4" y="22"/>
                      <a:pt x="4" y="22"/>
                      <a:pt x="4" y="22"/>
                    </a:cubicBezTo>
                    <a:close/>
                    <a:moveTo>
                      <a:pt x="2" y="35"/>
                    </a:moveTo>
                    <a:cubicBezTo>
                      <a:pt x="26" y="35"/>
                      <a:pt x="26" y="35"/>
                      <a:pt x="26" y="35"/>
                    </a:cubicBezTo>
                    <a:cubicBezTo>
                      <a:pt x="26" y="11"/>
                      <a:pt x="26" y="11"/>
                      <a:pt x="26" y="11"/>
                    </a:cubicBezTo>
                    <a:cubicBezTo>
                      <a:pt x="18" y="11"/>
                      <a:pt x="18" y="11"/>
                      <a:pt x="18" y="11"/>
                    </a:cubicBezTo>
                    <a:cubicBezTo>
                      <a:pt x="17" y="11"/>
                      <a:pt x="17" y="11"/>
                      <a:pt x="17" y="10"/>
                    </a:cubicBezTo>
                    <a:cubicBezTo>
                      <a:pt x="17" y="2"/>
                      <a:pt x="17" y="2"/>
                      <a:pt x="17" y="2"/>
                    </a:cubicBezTo>
                    <a:cubicBezTo>
                      <a:pt x="2" y="2"/>
                      <a:pt x="2" y="2"/>
                      <a:pt x="2" y="2"/>
                    </a:cubicBezTo>
                    <a:lnTo>
                      <a:pt x="2" y="35"/>
                    </a:ln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76" name="Freeform 395"/>
              <p:cNvSpPr>
                <a:spLocks noEditPoints="1"/>
              </p:cNvSpPr>
              <p:nvPr/>
            </p:nvSpPr>
            <p:spPr bwMode="auto">
              <a:xfrm>
                <a:off x="2939152" y="2654354"/>
                <a:ext cx="305577" cy="406787"/>
              </a:xfrm>
              <a:custGeom>
                <a:gdLst>
                  <a:gd name="T0" fmla="*/ 19 w 28"/>
                  <a:gd name="T1" fmla="*/ 3 h 37"/>
                  <a:gd name="T2" fmla="*/ 19 w 28"/>
                  <a:gd name="T3" fmla="*/ 9 h 37"/>
                  <a:gd name="T4" fmla="*/ 25 w 28"/>
                  <a:gd name="T5" fmla="*/ 9 h 37"/>
                  <a:gd name="T6" fmla="*/ 19 w 28"/>
                  <a:gd name="T7" fmla="*/ 3 h 37"/>
                  <a:gd name="T8" fmla="*/ 4 w 28"/>
                  <a:gd name="T9" fmla="*/ 5 h 37"/>
                  <a:gd name="T10" fmla="*/ 4 w 28"/>
                  <a:gd name="T11" fmla="*/ 7 h 37"/>
                  <a:gd name="T12" fmla="*/ 15 w 28"/>
                  <a:gd name="T13" fmla="*/ 7 h 37"/>
                  <a:gd name="T14" fmla="*/ 15 w 28"/>
                  <a:gd name="T15" fmla="*/ 5 h 37"/>
                  <a:gd name="T16" fmla="*/ 4 w 28"/>
                  <a:gd name="T17" fmla="*/ 5 h 37"/>
                  <a:gd name="T18" fmla="*/ 4 w 28"/>
                  <a:gd name="T19" fmla="*/ 9 h 37"/>
                  <a:gd name="T20" fmla="*/ 4 w 28"/>
                  <a:gd name="T21" fmla="*/ 11 h 37"/>
                  <a:gd name="T22" fmla="*/ 15 w 28"/>
                  <a:gd name="T23" fmla="*/ 11 h 37"/>
                  <a:gd name="T24" fmla="*/ 15 w 28"/>
                  <a:gd name="T25" fmla="*/ 9 h 37"/>
                  <a:gd name="T26" fmla="*/ 4 w 28"/>
                  <a:gd name="T27" fmla="*/ 9 h 37"/>
                  <a:gd name="T28" fmla="*/ 4 w 28"/>
                  <a:gd name="T29" fmla="*/ 13 h 37"/>
                  <a:gd name="T30" fmla="*/ 4 w 28"/>
                  <a:gd name="T31" fmla="*/ 16 h 37"/>
                  <a:gd name="T32" fmla="*/ 24 w 28"/>
                  <a:gd name="T33" fmla="*/ 16 h 37"/>
                  <a:gd name="T34" fmla="*/ 24 w 28"/>
                  <a:gd name="T35" fmla="*/ 13 h 37"/>
                  <a:gd name="T36" fmla="*/ 4 w 28"/>
                  <a:gd name="T37" fmla="*/ 13 h 37"/>
                  <a:gd name="T38" fmla="*/ 4 w 28"/>
                  <a:gd name="T39" fmla="*/ 18 h 37"/>
                  <a:gd name="T40" fmla="*/ 4 w 28"/>
                  <a:gd name="T41" fmla="*/ 20 h 37"/>
                  <a:gd name="T42" fmla="*/ 24 w 28"/>
                  <a:gd name="T43" fmla="*/ 20 h 37"/>
                  <a:gd name="T44" fmla="*/ 24 w 28"/>
                  <a:gd name="T45" fmla="*/ 18 h 37"/>
                  <a:gd name="T46" fmla="*/ 4 w 28"/>
                  <a:gd name="T47" fmla="*/ 18 h 37"/>
                  <a:gd name="T48" fmla="*/ 27 w 28"/>
                  <a:gd name="T49" fmla="*/ 37 h 37"/>
                  <a:gd name="T50" fmla="*/ 1 w 28"/>
                  <a:gd name="T51" fmla="*/ 37 h 37"/>
                  <a:gd name="T52" fmla="*/ 0 w 28"/>
                  <a:gd name="T53" fmla="*/ 36 h 37"/>
                  <a:gd name="T54" fmla="*/ 0 w 28"/>
                  <a:gd name="T55" fmla="*/ 1 h 37"/>
                  <a:gd name="T56" fmla="*/ 1 w 28"/>
                  <a:gd name="T57" fmla="*/ 0 h 37"/>
                  <a:gd name="T58" fmla="*/ 16 w 28"/>
                  <a:gd name="T59" fmla="*/ 0 h 37"/>
                  <a:gd name="T60" fmla="*/ 20 w 28"/>
                  <a:gd name="T61" fmla="*/ 1 h 37"/>
                  <a:gd name="T62" fmla="*/ 28 w 28"/>
                  <a:gd name="T63" fmla="*/ 9 h 37"/>
                  <a:gd name="T64" fmla="*/ 28 w 28"/>
                  <a:gd name="T65" fmla="*/ 11 h 37"/>
                  <a:gd name="T66" fmla="*/ 28 w 28"/>
                  <a:gd name="T67" fmla="*/ 36 h 37"/>
                  <a:gd name="T68" fmla="*/ 27 w 28"/>
                  <a:gd name="T69" fmla="*/ 37 h 37"/>
                  <a:gd name="T70" fmla="*/ 4 w 28"/>
                  <a:gd name="T71" fmla="*/ 30 h 37"/>
                  <a:gd name="T72" fmla="*/ 4 w 28"/>
                  <a:gd name="T73" fmla="*/ 32 h 37"/>
                  <a:gd name="T74" fmla="*/ 24 w 28"/>
                  <a:gd name="T75" fmla="*/ 32 h 37"/>
                  <a:gd name="T76" fmla="*/ 24 w 28"/>
                  <a:gd name="T77" fmla="*/ 30 h 37"/>
                  <a:gd name="T78" fmla="*/ 4 w 28"/>
                  <a:gd name="T79" fmla="*/ 30 h 37"/>
                  <a:gd name="T80" fmla="*/ 4 w 28"/>
                  <a:gd name="T81" fmla="*/ 26 h 37"/>
                  <a:gd name="T82" fmla="*/ 4 w 28"/>
                  <a:gd name="T83" fmla="*/ 28 h 37"/>
                  <a:gd name="T84" fmla="*/ 24 w 28"/>
                  <a:gd name="T85" fmla="*/ 28 h 37"/>
                  <a:gd name="T86" fmla="*/ 24 w 28"/>
                  <a:gd name="T87" fmla="*/ 26 h 37"/>
                  <a:gd name="T88" fmla="*/ 4 w 28"/>
                  <a:gd name="T89" fmla="*/ 26 h 37"/>
                  <a:gd name="T90" fmla="*/ 4 w 28"/>
                  <a:gd name="T91" fmla="*/ 22 h 37"/>
                  <a:gd name="T92" fmla="*/ 4 w 28"/>
                  <a:gd name="T93" fmla="*/ 24 h 37"/>
                  <a:gd name="T94" fmla="*/ 24 w 28"/>
                  <a:gd name="T95" fmla="*/ 24 h 37"/>
                  <a:gd name="T96" fmla="*/ 24 w 28"/>
                  <a:gd name="T97" fmla="*/ 22 h 37"/>
                  <a:gd name="T98" fmla="*/ 4 w 28"/>
                  <a:gd name="T99" fmla="*/ 22 h 37"/>
                  <a:gd name="T100" fmla="*/ 2 w 28"/>
                  <a:gd name="T101" fmla="*/ 35 h 37"/>
                  <a:gd name="T102" fmla="*/ 26 w 28"/>
                  <a:gd name="T103" fmla="*/ 35 h 37"/>
                  <a:gd name="T104" fmla="*/ 26 w 28"/>
                  <a:gd name="T105" fmla="*/ 11 h 37"/>
                  <a:gd name="T106" fmla="*/ 18 w 28"/>
                  <a:gd name="T107" fmla="*/ 11 h 37"/>
                  <a:gd name="T108" fmla="*/ 17 w 28"/>
                  <a:gd name="T109" fmla="*/ 10 h 37"/>
                  <a:gd name="T110" fmla="*/ 17 w 28"/>
                  <a:gd name="T111" fmla="*/ 2 h 37"/>
                  <a:gd name="T112" fmla="*/ 2 w 28"/>
                  <a:gd name="T113" fmla="*/ 2 h 37"/>
                  <a:gd name="T114" fmla="*/ 2 w 28"/>
                  <a:gd name="T115" fmla="*/ 35 h 37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28" h="37">
                    <a:moveTo>
                      <a:pt x="19" y="3"/>
                    </a:moveTo>
                    <a:cubicBezTo>
                      <a:pt x="19" y="9"/>
                      <a:pt x="19" y="9"/>
                      <a:pt x="19" y="9"/>
                    </a:cubicBezTo>
                    <a:cubicBezTo>
                      <a:pt x="25" y="9"/>
                      <a:pt x="25" y="9"/>
                      <a:pt x="25" y="9"/>
                    </a:cubicBezTo>
                    <a:cubicBezTo>
                      <a:pt x="19" y="3"/>
                      <a:pt x="19" y="3"/>
                      <a:pt x="19" y="3"/>
                    </a:cubicBezTo>
                    <a:close/>
                    <a:moveTo>
                      <a:pt x="4" y="5"/>
                    </a:moveTo>
                    <a:cubicBezTo>
                      <a:pt x="4" y="7"/>
                      <a:pt x="4" y="7"/>
                      <a:pt x="4" y="7"/>
                    </a:cubicBezTo>
                    <a:cubicBezTo>
                      <a:pt x="15" y="7"/>
                      <a:pt x="15" y="7"/>
                      <a:pt x="15" y="7"/>
                    </a:cubicBezTo>
                    <a:cubicBezTo>
                      <a:pt x="15" y="5"/>
                      <a:pt x="15" y="5"/>
                      <a:pt x="15" y="5"/>
                    </a:cubicBezTo>
                    <a:cubicBezTo>
                      <a:pt x="4" y="5"/>
                      <a:pt x="4" y="5"/>
                      <a:pt x="4" y="5"/>
                    </a:cubicBezTo>
                    <a:close/>
                    <a:moveTo>
                      <a:pt x="4" y="9"/>
                    </a:moveTo>
                    <a:cubicBezTo>
                      <a:pt x="4" y="11"/>
                      <a:pt x="4" y="11"/>
                      <a:pt x="4" y="11"/>
                    </a:cubicBezTo>
                    <a:cubicBezTo>
                      <a:pt x="15" y="11"/>
                      <a:pt x="15" y="11"/>
                      <a:pt x="15" y="11"/>
                    </a:cubicBezTo>
                    <a:cubicBezTo>
                      <a:pt x="15" y="9"/>
                      <a:pt x="15" y="9"/>
                      <a:pt x="15" y="9"/>
                    </a:cubicBezTo>
                    <a:cubicBezTo>
                      <a:pt x="4" y="9"/>
                      <a:pt x="4" y="9"/>
                      <a:pt x="4" y="9"/>
                    </a:cubicBezTo>
                    <a:close/>
                    <a:moveTo>
                      <a:pt x="4" y="13"/>
                    </a:moveTo>
                    <a:cubicBezTo>
                      <a:pt x="4" y="16"/>
                      <a:pt x="4" y="16"/>
                      <a:pt x="4" y="16"/>
                    </a:cubicBezTo>
                    <a:cubicBezTo>
                      <a:pt x="24" y="16"/>
                      <a:pt x="24" y="16"/>
                      <a:pt x="24" y="16"/>
                    </a:cubicBezTo>
                    <a:cubicBezTo>
                      <a:pt x="24" y="13"/>
                      <a:pt x="24" y="13"/>
                      <a:pt x="24" y="13"/>
                    </a:cubicBezTo>
                    <a:cubicBezTo>
                      <a:pt x="4" y="13"/>
                      <a:pt x="4" y="13"/>
                      <a:pt x="4" y="13"/>
                    </a:cubicBezTo>
                    <a:close/>
                    <a:moveTo>
                      <a:pt x="4" y="18"/>
                    </a:moveTo>
                    <a:cubicBezTo>
                      <a:pt x="4" y="20"/>
                      <a:pt x="4" y="20"/>
                      <a:pt x="4" y="20"/>
                    </a:cubicBezTo>
                    <a:cubicBezTo>
                      <a:pt x="24" y="20"/>
                      <a:pt x="24" y="20"/>
                      <a:pt x="24" y="20"/>
                    </a:cubicBezTo>
                    <a:cubicBezTo>
                      <a:pt x="24" y="18"/>
                      <a:pt x="24" y="18"/>
                      <a:pt x="24" y="18"/>
                    </a:cubicBezTo>
                    <a:cubicBezTo>
                      <a:pt x="4" y="18"/>
                      <a:pt x="4" y="18"/>
                      <a:pt x="4" y="18"/>
                    </a:cubicBezTo>
                    <a:close/>
                    <a:moveTo>
                      <a:pt x="27" y="37"/>
                    </a:moveTo>
                    <a:cubicBezTo>
                      <a:pt x="1" y="37"/>
                      <a:pt x="1" y="37"/>
                      <a:pt x="1" y="37"/>
                    </a:cubicBezTo>
                    <a:cubicBezTo>
                      <a:pt x="0" y="37"/>
                      <a:pt x="0" y="36"/>
                      <a:pt x="0" y="36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0" y="0"/>
                      <a:pt x="1" y="0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18" y="0"/>
                      <a:pt x="18" y="0"/>
                      <a:pt x="20" y="1"/>
                    </a:cubicBezTo>
                    <a:cubicBezTo>
                      <a:pt x="28" y="9"/>
                      <a:pt x="28" y="9"/>
                      <a:pt x="28" y="9"/>
                    </a:cubicBezTo>
                    <a:cubicBezTo>
                      <a:pt x="28" y="10"/>
                      <a:pt x="28" y="10"/>
                      <a:pt x="28" y="11"/>
                    </a:cubicBezTo>
                    <a:cubicBezTo>
                      <a:pt x="28" y="36"/>
                      <a:pt x="28" y="36"/>
                      <a:pt x="28" y="36"/>
                    </a:cubicBezTo>
                    <a:cubicBezTo>
                      <a:pt x="28" y="36"/>
                      <a:pt x="28" y="37"/>
                      <a:pt x="27" y="37"/>
                    </a:cubicBezTo>
                    <a:close/>
                    <a:moveTo>
                      <a:pt x="4" y="30"/>
                    </a:moveTo>
                    <a:cubicBezTo>
                      <a:pt x="4" y="32"/>
                      <a:pt x="4" y="32"/>
                      <a:pt x="4" y="32"/>
                    </a:cubicBezTo>
                    <a:cubicBezTo>
                      <a:pt x="24" y="32"/>
                      <a:pt x="24" y="32"/>
                      <a:pt x="24" y="32"/>
                    </a:cubicBezTo>
                    <a:cubicBezTo>
                      <a:pt x="24" y="30"/>
                      <a:pt x="24" y="30"/>
                      <a:pt x="24" y="30"/>
                    </a:cubicBezTo>
                    <a:cubicBezTo>
                      <a:pt x="4" y="30"/>
                      <a:pt x="4" y="30"/>
                      <a:pt x="4" y="30"/>
                    </a:cubicBezTo>
                    <a:close/>
                    <a:moveTo>
                      <a:pt x="4" y="26"/>
                    </a:moveTo>
                    <a:cubicBezTo>
                      <a:pt x="4" y="28"/>
                      <a:pt x="4" y="28"/>
                      <a:pt x="4" y="28"/>
                    </a:cubicBezTo>
                    <a:cubicBezTo>
                      <a:pt x="24" y="28"/>
                      <a:pt x="24" y="28"/>
                      <a:pt x="24" y="28"/>
                    </a:cubicBezTo>
                    <a:cubicBezTo>
                      <a:pt x="24" y="26"/>
                      <a:pt x="24" y="26"/>
                      <a:pt x="24" y="26"/>
                    </a:cubicBezTo>
                    <a:cubicBezTo>
                      <a:pt x="4" y="26"/>
                      <a:pt x="4" y="26"/>
                      <a:pt x="4" y="26"/>
                    </a:cubicBezTo>
                    <a:close/>
                    <a:moveTo>
                      <a:pt x="4" y="22"/>
                    </a:moveTo>
                    <a:cubicBezTo>
                      <a:pt x="4" y="24"/>
                      <a:pt x="4" y="24"/>
                      <a:pt x="4" y="24"/>
                    </a:cubicBezTo>
                    <a:cubicBezTo>
                      <a:pt x="24" y="24"/>
                      <a:pt x="24" y="24"/>
                      <a:pt x="24" y="24"/>
                    </a:cubicBezTo>
                    <a:cubicBezTo>
                      <a:pt x="24" y="22"/>
                      <a:pt x="24" y="22"/>
                      <a:pt x="24" y="22"/>
                    </a:cubicBezTo>
                    <a:cubicBezTo>
                      <a:pt x="4" y="22"/>
                      <a:pt x="4" y="22"/>
                      <a:pt x="4" y="22"/>
                    </a:cubicBezTo>
                    <a:close/>
                    <a:moveTo>
                      <a:pt x="2" y="35"/>
                    </a:moveTo>
                    <a:cubicBezTo>
                      <a:pt x="26" y="35"/>
                      <a:pt x="26" y="35"/>
                      <a:pt x="26" y="35"/>
                    </a:cubicBezTo>
                    <a:cubicBezTo>
                      <a:pt x="26" y="11"/>
                      <a:pt x="26" y="11"/>
                      <a:pt x="26" y="11"/>
                    </a:cubicBezTo>
                    <a:cubicBezTo>
                      <a:pt x="18" y="11"/>
                      <a:pt x="18" y="11"/>
                      <a:pt x="18" y="11"/>
                    </a:cubicBezTo>
                    <a:cubicBezTo>
                      <a:pt x="17" y="11"/>
                      <a:pt x="17" y="11"/>
                      <a:pt x="17" y="10"/>
                    </a:cubicBezTo>
                    <a:cubicBezTo>
                      <a:pt x="17" y="2"/>
                      <a:pt x="17" y="2"/>
                      <a:pt x="17" y="2"/>
                    </a:cubicBezTo>
                    <a:cubicBezTo>
                      <a:pt x="2" y="2"/>
                      <a:pt x="2" y="2"/>
                      <a:pt x="2" y="2"/>
                    </a:cubicBezTo>
                    <a:lnTo>
                      <a:pt x="2" y="35"/>
                    </a:ln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77" name="Freeform 396"/>
              <p:cNvSpPr>
                <a:spLocks noEditPoints="1"/>
              </p:cNvSpPr>
              <p:nvPr/>
            </p:nvSpPr>
            <p:spPr bwMode="auto">
              <a:xfrm>
                <a:off x="2939152" y="2654354"/>
                <a:ext cx="305577" cy="406787"/>
              </a:xfrm>
              <a:custGeom>
                <a:gdLst>
                  <a:gd name="T0" fmla="*/ 19 w 28"/>
                  <a:gd name="T1" fmla="*/ 3 h 37"/>
                  <a:gd name="T2" fmla="*/ 19 w 28"/>
                  <a:gd name="T3" fmla="*/ 9 h 37"/>
                  <a:gd name="T4" fmla="*/ 25 w 28"/>
                  <a:gd name="T5" fmla="*/ 9 h 37"/>
                  <a:gd name="T6" fmla="*/ 19 w 28"/>
                  <a:gd name="T7" fmla="*/ 3 h 37"/>
                  <a:gd name="T8" fmla="*/ 4 w 28"/>
                  <a:gd name="T9" fmla="*/ 5 h 37"/>
                  <a:gd name="T10" fmla="*/ 4 w 28"/>
                  <a:gd name="T11" fmla="*/ 7 h 37"/>
                  <a:gd name="T12" fmla="*/ 15 w 28"/>
                  <a:gd name="T13" fmla="*/ 7 h 37"/>
                  <a:gd name="T14" fmla="*/ 15 w 28"/>
                  <a:gd name="T15" fmla="*/ 5 h 37"/>
                  <a:gd name="T16" fmla="*/ 4 w 28"/>
                  <a:gd name="T17" fmla="*/ 5 h 37"/>
                  <a:gd name="T18" fmla="*/ 4 w 28"/>
                  <a:gd name="T19" fmla="*/ 9 h 37"/>
                  <a:gd name="T20" fmla="*/ 4 w 28"/>
                  <a:gd name="T21" fmla="*/ 11 h 37"/>
                  <a:gd name="T22" fmla="*/ 15 w 28"/>
                  <a:gd name="T23" fmla="*/ 11 h 37"/>
                  <a:gd name="T24" fmla="*/ 15 w 28"/>
                  <a:gd name="T25" fmla="*/ 9 h 37"/>
                  <a:gd name="T26" fmla="*/ 4 w 28"/>
                  <a:gd name="T27" fmla="*/ 9 h 37"/>
                  <a:gd name="T28" fmla="*/ 4 w 28"/>
                  <a:gd name="T29" fmla="*/ 13 h 37"/>
                  <a:gd name="T30" fmla="*/ 4 w 28"/>
                  <a:gd name="T31" fmla="*/ 15 h 37"/>
                  <a:gd name="T32" fmla="*/ 24 w 28"/>
                  <a:gd name="T33" fmla="*/ 15 h 37"/>
                  <a:gd name="T34" fmla="*/ 24 w 28"/>
                  <a:gd name="T35" fmla="*/ 13 h 37"/>
                  <a:gd name="T36" fmla="*/ 4 w 28"/>
                  <a:gd name="T37" fmla="*/ 13 h 37"/>
                  <a:gd name="T38" fmla="*/ 4 w 28"/>
                  <a:gd name="T39" fmla="*/ 17 h 37"/>
                  <a:gd name="T40" fmla="*/ 4 w 28"/>
                  <a:gd name="T41" fmla="*/ 19 h 37"/>
                  <a:gd name="T42" fmla="*/ 24 w 28"/>
                  <a:gd name="T43" fmla="*/ 19 h 37"/>
                  <a:gd name="T44" fmla="*/ 24 w 28"/>
                  <a:gd name="T45" fmla="*/ 17 h 37"/>
                  <a:gd name="T46" fmla="*/ 4 w 28"/>
                  <a:gd name="T47" fmla="*/ 17 h 37"/>
                  <a:gd name="T48" fmla="*/ 27 w 28"/>
                  <a:gd name="T49" fmla="*/ 37 h 37"/>
                  <a:gd name="T50" fmla="*/ 1 w 28"/>
                  <a:gd name="T51" fmla="*/ 37 h 37"/>
                  <a:gd name="T52" fmla="*/ 0 w 28"/>
                  <a:gd name="T53" fmla="*/ 36 h 37"/>
                  <a:gd name="T54" fmla="*/ 0 w 28"/>
                  <a:gd name="T55" fmla="*/ 1 h 37"/>
                  <a:gd name="T56" fmla="*/ 1 w 28"/>
                  <a:gd name="T57" fmla="*/ 0 h 37"/>
                  <a:gd name="T58" fmla="*/ 16 w 28"/>
                  <a:gd name="T59" fmla="*/ 0 h 37"/>
                  <a:gd name="T60" fmla="*/ 20 w 28"/>
                  <a:gd name="T61" fmla="*/ 1 h 37"/>
                  <a:gd name="T62" fmla="*/ 28 w 28"/>
                  <a:gd name="T63" fmla="*/ 9 h 37"/>
                  <a:gd name="T64" fmla="*/ 28 w 28"/>
                  <a:gd name="T65" fmla="*/ 11 h 37"/>
                  <a:gd name="T66" fmla="*/ 28 w 28"/>
                  <a:gd name="T67" fmla="*/ 36 h 37"/>
                  <a:gd name="T68" fmla="*/ 27 w 28"/>
                  <a:gd name="T69" fmla="*/ 37 h 37"/>
                  <a:gd name="T70" fmla="*/ 4 w 28"/>
                  <a:gd name="T71" fmla="*/ 30 h 37"/>
                  <a:gd name="T72" fmla="*/ 4 w 28"/>
                  <a:gd name="T73" fmla="*/ 32 h 37"/>
                  <a:gd name="T74" fmla="*/ 24 w 28"/>
                  <a:gd name="T75" fmla="*/ 32 h 37"/>
                  <a:gd name="T76" fmla="*/ 24 w 28"/>
                  <a:gd name="T77" fmla="*/ 30 h 37"/>
                  <a:gd name="T78" fmla="*/ 4 w 28"/>
                  <a:gd name="T79" fmla="*/ 30 h 37"/>
                  <a:gd name="T80" fmla="*/ 4 w 28"/>
                  <a:gd name="T81" fmla="*/ 26 h 37"/>
                  <a:gd name="T82" fmla="*/ 4 w 28"/>
                  <a:gd name="T83" fmla="*/ 28 h 37"/>
                  <a:gd name="T84" fmla="*/ 24 w 28"/>
                  <a:gd name="T85" fmla="*/ 28 h 37"/>
                  <a:gd name="T86" fmla="*/ 24 w 28"/>
                  <a:gd name="T87" fmla="*/ 26 h 37"/>
                  <a:gd name="T88" fmla="*/ 4 w 28"/>
                  <a:gd name="T89" fmla="*/ 26 h 37"/>
                  <a:gd name="T90" fmla="*/ 4 w 28"/>
                  <a:gd name="T91" fmla="*/ 22 h 37"/>
                  <a:gd name="T92" fmla="*/ 4 w 28"/>
                  <a:gd name="T93" fmla="*/ 24 h 37"/>
                  <a:gd name="T94" fmla="*/ 24 w 28"/>
                  <a:gd name="T95" fmla="*/ 24 h 37"/>
                  <a:gd name="T96" fmla="*/ 24 w 28"/>
                  <a:gd name="T97" fmla="*/ 22 h 37"/>
                  <a:gd name="T98" fmla="*/ 4 w 28"/>
                  <a:gd name="T99" fmla="*/ 22 h 37"/>
                  <a:gd name="T100" fmla="*/ 2 w 28"/>
                  <a:gd name="T101" fmla="*/ 35 h 37"/>
                  <a:gd name="T102" fmla="*/ 26 w 28"/>
                  <a:gd name="T103" fmla="*/ 35 h 37"/>
                  <a:gd name="T104" fmla="*/ 26 w 28"/>
                  <a:gd name="T105" fmla="*/ 11 h 37"/>
                  <a:gd name="T106" fmla="*/ 18 w 28"/>
                  <a:gd name="T107" fmla="*/ 11 h 37"/>
                  <a:gd name="T108" fmla="*/ 17 w 28"/>
                  <a:gd name="T109" fmla="*/ 10 h 37"/>
                  <a:gd name="T110" fmla="*/ 17 w 28"/>
                  <a:gd name="T111" fmla="*/ 2 h 37"/>
                  <a:gd name="T112" fmla="*/ 2 w 28"/>
                  <a:gd name="T113" fmla="*/ 2 h 37"/>
                  <a:gd name="T114" fmla="*/ 2 w 28"/>
                  <a:gd name="T115" fmla="*/ 35 h 37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28" h="37">
                    <a:moveTo>
                      <a:pt x="19" y="3"/>
                    </a:moveTo>
                    <a:cubicBezTo>
                      <a:pt x="19" y="9"/>
                      <a:pt x="19" y="9"/>
                      <a:pt x="19" y="9"/>
                    </a:cubicBezTo>
                    <a:cubicBezTo>
                      <a:pt x="25" y="9"/>
                      <a:pt x="25" y="9"/>
                      <a:pt x="25" y="9"/>
                    </a:cubicBezTo>
                    <a:cubicBezTo>
                      <a:pt x="19" y="3"/>
                      <a:pt x="19" y="3"/>
                      <a:pt x="19" y="3"/>
                    </a:cubicBezTo>
                    <a:close/>
                    <a:moveTo>
                      <a:pt x="4" y="5"/>
                    </a:moveTo>
                    <a:cubicBezTo>
                      <a:pt x="4" y="7"/>
                      <a:pt x="4" y="7"/>
                      <a:pt x="4" y="7"/>
                    </a:cubicBezTo>
                    <a:cubicBezTo>
                      <a:pt x="15" y="7"/>
                      <a:pt x="15" y="7"/>
                      <a:pt x="15" y="7"/>
                    </a:cubicBezTo>
                    <a:cubicBezTo>
                      <a:pt x="15" y="5"/>
                      <a:pt x="15" y="5"/>
                      <a:pt x="15" y="5"/>
                    </a:cubicBezTo>
                    <a:cubicBezTo>
                      <a:pt x="4" y="5"/>
                      <a:pt x="4" y="5"/>
                      <a:pt x="4" y="5"/>
                    </a:cubicBezTo>
                    <a:close/>
                    <a:moveTo>
                      <a:pt x="4" y="9"/>
                    </a:moveTo>
                    <a:cubicBezTo>
                      <a:pt x="4" y="11"/>
                      <a:pt x="4" y="11"/>
                      <a:pt x="4" y="11"/>
                    </a:cubicBezTo>
                    <a:cubicBezTo>
                      <a:pt x="15" y="11"/>
                      <a:pt x="15" y="11"/>
                      <a:pt x="15" y="11"/>
                    </a:cubicBezTo>
                    <a:cubicBezTo>
                      <a:pt x="15" y="9"/>
                      <a:pt x="15" y="9"/>
                      <a:pt x="15" y="9"/>
                    </a:cubicBezTo>
                    <a:cubicBezTo>
                      <a:pt x="4" y="9"/>
                      <a:pt x="4" y="9"/>
                      <a:pt x="4" y="9"/>
                    </a:cubicBezTo>
                    <a:close/>
                    <a:moveTo>
                      <a:pt x="4" y="13"/>
                    </a:moveTo>
                    <a:cubicBezTo>
                      <a:pt x="4" y="15"/>
                      <a:pt x="4" y="15"/>
                      <a:pt x="4" y="15"/>
                    </a:cubicBezTo>
                    <a:cubicBezTo>
                      <a:pt x="24" y="15"/>
                      <a:pt x="24" y="15"/>
                      <a:pt x="24" y="15"/>
                    </a:cubicBezTo>
                    <a:cubicBezTo>
                      <a:pt x="24" y="13"/>
                      <a:pt x="24" y="13"/>
                      <a:pt x="24" y="13"/>
                    </a:cubicBezTo>
                    <a:cubicBezTo>
                      <a:pt x="4" y="13"/>
                      <a:pt x="4" y="13"/>
                      <a:pt x="4" y="13"/>
                    </a:cubicBezTo>
                    <a:close/>
                    <a:moveTo>
                      <a:pt x="4" y="17"/>
                    </a:moveTo>
                    <a:cubicBezTo>
                      <a:pt x="4" y="19"/>
                      <a:pt x="4" y="19"/>
                      <a:pt x="4" y="19"/>
                    </a:cubicBezTo>
                    <a:cubicBezTo>
                      <a:pt x="24" y="19"/>
                      <a:pt x="24" y="19"/>
                      <a:pt x="24" y="19"/>
                    </a:cubicBezTo>
                    <a:cubicBezTo>
                      <a:pt x="24" y="17"/>
                      <a:pt x="24" y="17"/>
                      <a:pt x="24" y="17"/>
                    </a:cubicBezTo>
                    <a:cubicBezTo>
                      <a:pt x="4" y="17"/>
                      <a:pt x="4" y="17"/>
                      <a:pt x="4" y="17"/>
                    </a:cubicBezTo>
                    <a:close/>
                    <a:moveTo>
                      <a:pt x="27" y="37"/>
                    </a:moveTo>
                    <a:cubicBezTo>
                      <a:pt x="1" y="37"/>
                      <a:pt x="1" y="37"/>
                      <a:pt x="1" y="37"/>
                    </a:cubicBezTo>
                    <a:cubicBezTo>
                      <a:pt x="0" y="37"/>
                      <a:pt x="0" y="36"/>
                      <a:pt x="0" y="36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0" y="0"/>
                      <a:pt x="1" y="0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18" y="0"/>
                      <a:pt x="18" y="0"/>
                      <a:pt x="20" y="1"/>
                    </a:cubicBezTo>
                    <a:cubicBezTo>
                      <a:pt x="28" y="9"/>
                      <a:pt x="28" y="9"/>
                      <a:pt x="28" y="9"/>
                    </a:cubicBezTo>
                    <a:cubicBezTo>
                      <a:pt x="28" y="10"/>
                      <a:pt x="28" y="10"/>
                      <a:pt x="28" y="11"/>
                    </a:cubicBezTo>
                    <a:cubicBezTo>
                      <a:pt x="28" y="36"/>
                      <a:pt x="28" y="36"/>
                      <a:pt x="28" y="36"/>
                    </a:cubicBezTo>
                    <a:cubicBezTo>
                      <a:pt x="28" y="36"/>
                      <a:pt x="28" y="37"/>
                      <a:pt x="27" y="37"/>
                    </a:cubicBezTo>
                    <a:close/>
                    <a:moveTo>
                      <a:pt x="4" y="30"/>
                    </a:moveTo>
                    <a:cubicBezTo>
                      <a:pt x="4" y="32"/>
                      <a:pt x="4" y="32"/>
                      <a:pt x="4" y="32"/>
                    </a:cubicBezTo>
                    <a:cubicBezTo>
                      <a:pt x="24" y="32"/>
                      <a:pt x="24" y="32"/>
                      <a:pt x="24" y="32"/>
                    </a:cubicBezTo>
                    <a:cubicBezTo>
                      <a:pt x="24" y="30"/>
                      <a:pt x="24" y="30"/>
                      <a:pt x="24" y="30"/>
                    </a:cubicBezTo>
                    <a:cubicBezTo>
                      <a:pt x="4" y="30"/>
                      <a:pt x="4" y="30"/>
                      <a:pt x="4" y="30"/>
                    </a:cubicBezTo>
                    <a:close/>
                    <a:moveTo>
                      <a:pt x="4" y="26"/>
                    </a:moveTo>
                    <a:cubicBezTo>
                      <a:pt x="4" y="28"/>
                      <a:pt x="4" y="28"/>
                      <a:pt x="4" y="28"/>
                    </a:cubicBezTo>
                    <a:cubicBezTo>
                      <a:pt x="24" y="28"/>
                      <a:pt x="24" y="28"/>
                      <a:pt x="24" y="28"/>
                    </a:cubicBezTo>
                    <a:cubicBezTo>
                      <a:pt x="24" y="26"/>
                      <a:pt x="24" y="26"/>
                      <a:pt x="24" y="26"/>
                    </a:cubicBezTo>
                    <a:cubicBezTo>
                      <a:pt x="4" y="26"/>
                      <a:pt x="4" y="26"/>
                      <a:pt x="4" y="26"/>
                    </a:cubicBezTo>
                    <a:close/>
                    <a:moveTo>
                      <a:pt x="4" y="22"/>
                    </a:moveTo>
                    <a:cubicBezTo>
                      <a:pt x="4" y="24"/>
                      <a:pt x="4" y="24"/>
                      <a:pt x="4" y="24"/>
                    </a:cubicBezTo>
                    <a:cubicBezTo>
                      <a:pt x="24" y="24"/>
                      <a:pt x="24" y="24"/>
                      <a:pt x="24" y="24"/>
                    </a:cubicBezTo>
                    <a:cubicBezTo>
                      <a:pt x="24" y="22"/>
                      <a:pt x="24" y="22"/>
                      <a:pt x="24" y="22"/>
                    </a:cubicBezTo>
                    <a:cubicBezTo>
                      <a:pt x="4" y="22"/>
                      <a:pt x="4" y="22"/>
                      <a:pt x="4" y="22"/>
                    </a:cubicBezTo>
                    <a:close/>
                    <a:moveTo>
                      <a:pt x="2" y="35"/>
                    </a:moveTo>
                    <a:cubicBezTo>
                      <a:pt x="26" y="35"/>
                      <a:pt x="26" y="35"/>
                      <a:pt x="26" y="35"/>
                    </a:cubicBezTo>
                    <a:cubicBezTo>
                      <a:pt x="26" y="11"/>
                      <a:pt x="26" y="11"/>
                      <a:pt x="26" y="11"/>
                    </a:cubicBezTo>
                    <a:cubicBezTo>
                      <a:pt x="18" y="11"/>
                      <a:pt x="18" y="11"/>
                      <a:pt x="18" y="11"/>
                    </a:cubicBezTo>
                    <a:cubicBezTo>
                      <a:pt x="17" y="11"/>
                      <a:pt x="17" y="11"/>
                      <a:pt x="17" y="10"/>
                    </a:cubicBezTo>
                    <a:cubicBezTo>
                      <a:pt x="17" y="2"/>
                      <a:pt x="17" y="2"/>
                      <a:pt x="17" y="2"/>
                    </a:cubicBezTo>
                    <a:cubicBezTo>
                      <a:pt x="2" y="2"/>
                      <a:pt x="2" y="2"/>
                      <a:pt x="2" y="2"/>
                    </a:cubicBezTo>
                    <a:lnTo>
                      <a:pt x="2" y="35"/>
                    </a:ln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78" name="Freeform 397"/>
              <p:cNvSpPr>
                <a:spLocks noEditPoints="1"/>
              </p:cNvSpPr>
              <p:nvPr/>
            </p:nvSpPr>
            <p:spPr bwMode="auto">
              <a:xfrm>
                <a:off x="2939152" y="2654354"/>
                <a:ext cx="305577" cy="406787"/>
              </a:xfrm>
              <a:custGeom>
                <a:gdLst>
                  <a:gd name="T0" fmla="*/ 19 w 28"/>
                  <a:gd name="T1" fmla="*/ 3 h 37"/>
                  <a:gd name="T2" fmla="*/ 19 w 28"/>
                  <a:gd name="T3" fmla="*/ 9 h 37"/>
                  <a:gd name="T4" fmla="*/ 25 w 28"/>
                  <a:gd name="T5" fmla="*/ 9 h 37"/>
                  <a:gd name="T6" fmla="*/ 19 w 28"/>
                  <a:gd name="T7" fmla="*/ 3 h 37"/>
                  <a:gd name="T8" fmla="*/ 4 w 28"/>
                  <a:gd name="T9" fmla="*/ 5 h 37"/>
                  <a:gd name="T10" fmla="*/ 4 w 28"/>
                  <a:gd name="T11" fmla="*/ 7 h 37"/>
                  <a:gd name="T12" fmla="*/ 15 w 28"/>
                  <a:gd name="T13" fmla="*/ 7 h 37"/>
                  <a:gd name="T14" fmla="*/ 15 w 28"/>
                  <a:gd name="T15" fmla="*/ 5 h 37"/>
                  <a:gd name="T16" fmla="*/ 4 w 28"/>
                  <a:gd name="T17" fmla="*/ 5 h 37"/>
                  <a:gd name="T18" fmla="*/ 4 w 28"/>
                  <a:gd name="T19" fmla="*/ 9 h 37"/>
                  <a:gd name="T20" fmla="*/ 4 w 28"/>
                  <a:gd name="T21" fmla="*/ 11 h 37"/>
                  <a:gd name="T22" fmla="*/ 15 w 28"/>
                  <a:gd name="T23" fmla="*/ 11 h 37"/>
                  <a:gd name="T24" fmla="*/ 15 w 28"/>
                  <a:gd name="T25" fmla="*/ 9 h 37"/>
                  <a:gd name="T26" fmla="*/ 4 w 28"/>
                  <a:gd name="T27" fmla="*/ 9 h 37"/>
                  <a:gd name="T28" fmla="*/ 4 w 28"/>
                  <a:gd name="T29" fmla="*/ 13 h 37"/>
                  <a:gd name="T30" fmla="*/ 4 w 28"/>
                  <a:gd name="T31" fmla="*/ 15 h 37"/>
                  <a:gd name="T32" fmla="*/ 24 w 28"/>
                  <a:gd name="T33" fmla="*/ 15 h 37"/>
                  <a:gd name="T34" fmla="*/ 24 w 28"/>
                  <a:gd name="T35" fmla="*/ 13 h 37"/>
                  <a:gd name="T36" fmla="*/ 4 w 28"/>
                  <a:gd name="T37" fmla="*/ 13 h 37"/>
                  <a:gd name="T38" fmla="*/ 4 w 28"/>
                  <a:gd name="T39" fmla="*/ 17 h 37"/>
                  <a:gd name="T40" fmla="*/ 4 w 28"/>
                  <a:gd name="T41" fmla="*/ 19 h 37"/>
                  <a:gd name="T42" fmla="*/ 24 w 28"/>
                  <a:gd name="T43" fmla="*/ 19 h 37"/>
                  <a:gd name="T44" fmla="*/ 24 w 28"/>
                  <a:gd name="T45" fmla="*/ 17 h 37"/>
                  <a:gd name="T46" fmla="*/ 4 w 28"/>
                  <a:gd name="T47" fmla="*/ 17 h 37"/>
                  <a:gd name="T48" fmla="*/ 27 w 28"/>
                  <a:gd name="T49" fmla="*/ 37 h 37"/>
                  <a:gd name="T50" fmla="*/ 1 w 28"/>
                  <a:gd name="T51" fmla="*/ 37 h 37"/>
                  <a:gd name="T52" fmla="*/ 0 w 28"/>
                  <a:gd name="T53" fmla="*/ 36 h 37"/>
                  <a:gd name="T54" fmla="*/ 0 w 28"/>
                  <a:gd name="T55" fmla="*/ 1 h 37"/>
                  <a:gd name="T56" fmla="*/ 1 w 28"/>
                  <a:gd name="T57" fmla="*/ 0 h 37"/>
                  <a:gd name="T58" fmla="*/ 16 w 28"/>
                  <a:gd name="T59" fmla="*/ 0 h 37"/>
                  <a:gd name="T60" fmla="*/ 20 w 28"/>
                  <a:gd name="T61" fmla="*/ 1 h 37"/>
                  <a:gd name="T62" fmla="*/ 27 w 28"/>
                  <a:gd name="T63" fmla="*/ 9 h 37"/>
                  <a:gd name="T64" fmla="*/ 28 w 28"/>
                  <a:gd name="T65" fmla="*/ 11 h 37"/>
                  <a:gd name="T66" fmla="*/ 28 w 28"/>
                  <a:gd name="T67" fmla="*/ 36 h 37"/>
                  <a:gd name="T68" fmla="*/ 27 w 28"/>
                  <a:gd name="T69" fmla="*/ 37 h 37"/>
                  <a:gd name="T70" fmla="*/ 4 w 28"/>
                  <a:gd name="T71" fmla="*/ 30 h 37"/>
                  <a:gd name="T72" fmla="*/ 4 w 28"/>
                  <a:gd name="T73" fmla="*/ 32 h 37"/>
                  <a:gd name="T74" fmla="*/ 24 w 28"/>
                  <a:gd name="T75" fmla="*/ 32 h 37"/>
                  <a:gd name="T76" fmla="*/ 24 w 28"/>
                  <a:gd name="T77" fmla="*/ 30 h 37"/>
                  <a:gd name="T78" fmla="*/ 4 w 28"/>
                  <a:gd name="T79" fmla="*/ 30 h 37"/>
                  <a:gd name="T80" fmla="*/ 4 w 28"/>
                  <a:gd name="T81" fmla="*/ 25 h 37"/>
                  <a:gd name="T82" fmla="*/ 4 w 28"/>
                  <a:gd name="T83" fmla="*/ 28 h 37"/>
                  <a:gd name="T84" fmla="*/ 24 w 28"/>
                  <a:gd name="T85" fmla="*/ 28 h 37"/>
                  <a:gd name="T86" fmla="*/ 24 w 28"/>
                  <a:gd name="T87" fmla="*/ 25 h 37"/>
                  <a:gd name="T88" fmla="*/ 4 w 28"/>
                  <a:gd name="T89" fmla="*/ 25 h 37"/>
                  <a:gd name="T90" fmla="*/ 4 w 28"/>
                  <a:gd name="T91" fmla="*/ 21 h 37"/>
                  <a:gd name="T92" fmla="*/ 4 w 28"/>
                  <a:gd name="T93" fmla="*/ 23 h 37"/>
                  <a:gd name="T94" fmla="*/ 24 w 28"/>
                  <a:gd name="T95" fmla="*/ 23 h 37"/>
                  <a:gd name="T96" fmla="*/ 24 w 28"/>
                  <a:gd name="T97" fmla="*/ 21 h 37"/>
                  <a:gd name="T98" fmla="*/ 4 w 28"/>
                  <a:gd name="T99" fmla="*/ 21 h 37"/>
                  <a:gd name="T100" fmla="*/ 2 w 28"/>
                  <a:gd name="T101" fmla="*/ 35 h 37"/>
                  <a:gd name="T102" fmla="*/ 26 w 28"/>
                  <a:gd name="T103" fmla="*/ 35 h 37"/>
                  <a:gd name="T104" fmla="*/ 26 w 28"/>
                  <a:gd name="T105" fmla="*/ 11 h 37"/>
                  <a:gd name="T106" fmla="*/ 18 w 28"/>
                  <a:gd name="T107" fmla="*/ 11 h 37"/>
                  <a:gd name="T108" fmla="*/ 17 w 28"/>
                  <a:gd name="T109" fmla="*/ 10 h 37"/>
                  <a:gd name="T110" fmla="*/ 17 w 28"/>
                  <a:gd name="T111" fmla="*/ 2 h 37"/>
                  <a:gd name="T112" fmla="*/ 2 w 28"/>
                  <a:gd name="T113" fmla="*/ 2 h 37"/>
                  <a:gd name="T114" fmla="*/ 2 w 28"/>
                  <a:gd name="T115" fmla="*/ 35 h 37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28" h="37">
                    <a:moveTo>
                      <a:pt x="19" y="3"/>
                    </a:moveTo>
                    <a:cubicBezTo>
                      <a:pt x="19" y="9"/>
                      <a:pt x="19" y="9"/>
                      <a:pt x="19" y="9"/>
                    </a:cubicBezTo>
                    <a:cubicBezTo>
                      <a:pt x="25" y="9"/>
                      <a:pt x="25" y="9"/>
                      <a:pt x="25" y="9"/>
                    </a:cubicBezTo>
                    <a:cubicBezTo>
                      <a:pt x="19" y="3"/>
                      <a:pt x="19" y="3"/>
                      <a:pt x="19" y="3"/>
                    </a:cubicBezTo>
                    <a:close/>
                    <a:moveTo>
                      <a:pt x="4" y="5"/>
                    </a:moveTo>
                    <a:cubicBezTo>
                      <a:pt x="4" y="7"/>
                      <a:pt x="4" y="7"/>
                      <a:pt x="4" y="7"/>
                    </a:cubicBezTo>
                    <a:cubicBezTo>
                      <a:pt x="15" y="7"/>
                      <a:pt x="15" y="7"/>
                      <a:pt x="15" y="7"/>
                    </a:cubicBezTo>
                    <a:cubicBezTo>
                      <a:pt x="15" y="5"/>
                      <a:pt x="15" y="5"/>
                      <a:pt x="15" y="5"/>
                    </a:cubicBezTo>
                    <a:cubicBezTo>
                      <a:pt x="4" y="5"/>
                      <a:pt x="4" y="5"/>
                      <a:pt x="4" y="5"/>
                    </a:cubicBezTo>
                    <a:close/>
                    <a:moveTo>
                      <a:pt x="4" y="9"/>
                    </a:moveTo>
                    <a:cubicBezTo>
                      <a:pt x="4" y="11"/>
                      <a:pt x="4" y="11"/>
                      <a:pt x="4" y="11"/>
                    </a:cubicBezTo>
                    <a:cubicBezTo>
                      <a:pt x="15" y="11"/>
                      <a:pt x="15" y="11"/>
                      <a:pt x="15" y="11"/>
                    </a:cubicBezTo>
                    <a:cubicBezTo>
                      <a:pt x="15" y="9"/>
                      <a:pt x="15" y="9"/>
                      <a:pt x="15" y="9"/>
                    </a:cubicBezTo>
                    <a:cubicBezTo>
                      <a:pt x="4" y="9"/>
                      <a:pt x="4" y="9"/>
                      <a:pt x="4" y="9"/>
                    </a:cubicBezTo>
                    <a:close/>
                    <a:moveTo>
                      <a:pt x="4" y="13"/>
                    </a:moveTo>
                    <a:cubicBezTo>
                      <a:pt x="4" y="15"/>
                      <a:pt x="4" y="15"/>
                      <a:pt x="4" y="15"/>
                    </a:cubicBezTo>
                    <a:cubicBezTo>
                      <a:pt x="24" y="15"/>
                      <a:pt x="24" y="15"/>
                      <a:pt x="24" y="15"/>
                    </a:cubicBezTo>
                    <a:cubicBezTo>
                      <a:pt x="24" y="13"/>
                      <a:pt x="24" y="13"/>
                      <a:pt x="24" y="13"/>
                    </a:cubicBezTo>
                    <a:cubicBezTo>
                      <a:pt x="4" y="13"/>
                      <a:pt x="4" y="13"/>
                      <a:pt x="4" y="13"/>
                    </a:cubicBezTo>
                    <a:close/>
                    <a:moveTo>
                      <a:pt x="4" y="17"/>
                    </a:moveTo>
                    <a:cubicBezTo>
                      <a:pt x="4" y="19"/>
                      <a:pt x="4" y="19"/>
                      <a:pt x="4" y="19"/>
                    </a:cubicBezTo>
                    <a:cubicBezTo>
                      <a:pt x="24" y="19"/>
                      <a:pt x="24" y="19"/>
                      <a:pt x="24" y="19"/>
                    </a:cubicBezTo>
                    <a:cubicBezTo>
                      <a:pt x="24" y="17"/>
                      <a:pt x="24" y="17"/>
                      <a:pt x="24" y="17"/>
                    </a:cubicBezTo>
                    <a:cubicBezTo>
                      <a:pt x="4" y="17"/>
                      <a:pt x="4" y="17"/>
                      <a:pt x="4" y="17"/>
                    </a:cubicBezTo>
                    <a:close/>
                    <a:moveTo>
                      <a:pt x="27" y="37"/>
                    </a:moveTo>
                    <a:cubicBezTo>
                      <a:pt x="1" y="37"/>
                      <a:pt x="1" y="37"/>
                      <a:pt x="1" y="37"/>
                    </a:cubicBezTo>
                    <a:cubicBezTo>
                      <a:pt x="0" y="37"/>
                      <a:pt x="0" y="36"/>
                      <a:pt x="0" y="36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0" y="0"/>
                      <a:pt x="1" y="0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18" y="0"/>
                      <a:pt x="18" y="0"/>
                      <a:pt x="20" y="1"/>
                    </a:cubicBezTo>
                    <a:cubicBezTo>
                      <a:pt x="27" y="9"/>
                      <a:pt x="27" y="9"/>
                      <a:pt x="27" y="9"/>
                    </a:cubicBezTo>
                    <a:cubicBezTo>
                      <a:pt x="28" y="10"/>
                      <a:pt x="28" y="10"/>
                      <a:pt x="28" y="11"/>
                    </a:cubicBezTo>
                    <a:cubicBezTo>
                      <a:pt x="28" y="36"/>
                      <a:pt x="28" y="36"/>
                      <a:pt x="28" y="36"/>
                    </a:cubicBezTo>
                    <a:cubicBezTo>
                      <a:pt x="28" y="36"/>
                      <a:pt x="28" y="37"/>
                      <a:pt x="27" y="37"/>
                    </a:cubicBezTo>
                    <a:close/>
                    <a:moveTo>
                      <a:pt x="4" y="30"/>
                    </a:moveTo>
                    <a:cubicBezTo>
                      <a:pt x="4" y="32"/>
                      <a:pt x="4" y="32"/>
                      <a:pt x="4" y="32"/>
                    </a:cubicBezTo>
                    <a:cubicBezTo>
                      <a:pt x="24" y="32"/>
                      <a:pt x="24" y="32"/>
                      <a:pt x="24" y="32"/>
                    </a:cubicBezTo>
                    <a:cubicBezTo>
                      <a:pt x="24" y="30"/>
                      <a:pt x="24" y="30"/>
                      <a:pt x="24" y="30"/>
                    </a:cubicBezTo>
                    <a:cubicBezTo>
                      <a:pt x="4" y="30"/>
                      <a:pt x="4" y="30"/>
                      <a:pt x="4" y="30"/>
                    </a:cubicBezTo>
                    <a:close/>
                    <a:moveTo>
                      <a:pt x="4" y="25"/>
                    </a:moveTo>
                    <a:cubicBezTo>
                      <a:pt x="4" y="28"/>
                      <a:pt x="4" y="28"/>
                      <a:pt x="4" y="28"/>
                    </a:cubicBezTo>
                    <a:cubicBezTo>
                      <a:pt x="24" y="28"/>
                      <a:pt x="24" y="28"/>
                      <a:pt x="24" y="28"/>
                    </a:cubicBezTo>
                    <a:cubicBezTo>
                      <a:pt x="24" y="25"/>
                      <a:pt x="24" y="25"/>
                      <a:pt x="24" y="25"/>
                    </a:cubicBezTo>
                    <a:cubicBezTo>
                      <a:pt x="4" y="25"/>
                      <a:pt x="4" y="25"/>
                      <a:pt x="4" y="25"/>
                    </a:cubicBezTo>
                    <a:close/>
                    <a:moveTo>
                      <a:pt x="4" y="21"/>
                    </a:moveTo>
                    <a:cubicBezTo>
                      <a:pt x="4" y="23"/>
                      <a:pt x="4" y="23"/>
                      <a:pt x="4" y="23"/>
                    </a:cubicBezTo>
                    <a:cubicBezTo>
                      <a:pt x="24" y="23"/>
                      <a:pt x="24" y="23"/>
                      <a:pt x="24" y="23"/>
                    </a:cubicBezTo>
                    <a:cubicBezTo>
                      <a:pt x="24" y="21"/>
                      <a:pt x="24" y="21"/>
                      <a:pt x="24" y="21"/>
                    </a:cubicBezTo>
                    <a:cubicBezTo>
                      <a:pt x="4" y="21"/>
                      <a:pt x="4" y="21"/>
                      <a:pt x="4" y="21"/>
                    </a:cubicBezTo>
                    <a:close/>
                    <a:moveTo>
                      <a:pt x="2" y="35"/>
                    </a:moveTo>
                    <a:cubicBezTo>
                      <a:pt x="26" y="35"/>
                      <a:pt x="26" y="35"/>
                      <a:pt x="26" y="35"/>
                    </a:cubicBezTo>
                    <a:cubicBezTo>
                      <a:pt x="26" y="11"/>
                      <a:pt x="26" y="11"/>
                      <a:pt x="26" y="11"/>
                    </a:cubicBezTo>
                    <a:cubicBezTo>
                      <a:pt x="18" y="11"/>
                      <a:pt x="18" y="11"/>
                      <a:pt x="18" y="11"/>
                    </a:cubicBezTo>
                    <a:cubicBezTo>
                      <a:pt x="17" y="11"/>
                      <a:pt x="17" y="11"/>
                      <a:pt x="17" y="10"/>
                    </a:cubicBezTo>
                    <a:cubicBezTo>
                      <a:pt x="17" y="2"/>
                      <a:pt x="17" y="2"/>
                      <a:pt x="17" y="2"/>
                    </a:cubicBezTo>
                    <a:cubicBezTo>
                      <a:pt x="2" y="2"/>
                      <a:pt x="2" y="2"/>
                      <a:pt x="2" y="2"/>
                    </a:cubicBezTo>
                    <a:lnTo>
                      <a:pt x="2" y="35"/>
                    </a:ln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79" name="Freeform 398"/>
              <p:cNvSpPr>
                <a:spLocks noEditPoints="1"/>
              </p:cNvSpPr>
              <p:nvPr/>
            </p:nvSpPr>
            <p:spPr bwMode="auto">
              <a:xfrm>
                <a:off x="2927474" y="2654354"/>
                <a:ext cx="317255" cy="406787"/>
              </a:xfrm>
              <a:custGeom>
                <a:gdLst>
                  <a:gd name="T0" fmla="*/ 20 w 29"/>
                  <a:gd name="T1" fmla="*/ 3 h 37"/>
                  <a:gd name="T2" fmla="*/ 20 w 29"/>
                  <a:gd name="T3" fmla="*/ 9 h 37"/>
                  <a:gd name="T4" fmla="*/ 26 w 29"/>
                  <a:gd name="T5" fmla="*/ 9 h 37"/>
                  <a:gd name="T6" fmla="*/ 20 w 29"/>
                  <a:gd name="T7" fmla="*/ 3 h 37"/>
                  <a:gd name="T8" fmla="*/ 4 w 29"/>
                  <a:gd name="T9" fmla="*/ 5 h 37"/>
                  <a:gd name="T10" fmla="*/ 4 w 29"/>
                  <a:gd name="T11" fmla="*/ 7 h 37"/>
                  <a:gd name="T12" fmla="*/ 16 w 29"/>
                  <a:gd name="T13" fmla="*/ 7 h 37"/>
                  <a:gd name="T14" fmla="*/ 16 w 29"/>
                  <a:gd name="T15" fmla="*/ 5 h 37"/>
                  <a:gd name="T16" fmla="*/ 4 w 29"/>
                  <a:gd name="T17" fmla="*/ 5 h 37"/>
                  <a:gd name="T18" fmla="*/ 4 w 29"/>
                  <a:gd name="T19" fmla="*/ 9 h 37"/>
                  <a:gd name="T20" fmla="*/ 4 w 29"/>
                  <a:gd name="T21" fmla="*/ 11 h 37"/>
                  <a:gd name="T22" fmla="*/ 16 w 29"/>
                  <a:gd name="T23" fmla="*/ 11 h 37"/>
                  <a:gd name="T24" fmla="*/ 16 w 29"/>
                  <a:gd name="T25" fmla="*/ 9 h 37"/>
                  <a:gd name="T26" fmla="*/ 4 w 29"/>
                  <a:gd name="T27" fmla="*/ 9 h 37"/>
                  <a:gd name="T28" fmla="*/ 4 w 29"/>
                  <a:gd name="T29" fmla="*/ 13 h 37"/>
                  <a:gd name="T30" fmla="*/ 4 w 29"/>
                  <a:gd name="T31" fmla="*/ 15 h 37"/>
                  <a:gd name="T32" fmla="*/ 25 w 29"/>
                  <a:gd name="T33" fmla="*/ 15 h 37"/>
                  <a:gd name="T34" fmla="*/ 25 w 29"/>
                  <a:gd name="T35" fmla="*/ 13 h 37"/>
                  <a:gd name="T36" fmla="*/ 4 w 29"/>
                  <a:gd name="T37" fmla="*/ 13 h 37"/>
                  <a:gd name="T38" fmla="*/ 4 w 29"/>
                  <a:gd name="T39" fmla="*/ 17 h 37"/>
                  <a:gd name="T40" fmla="*/ 4 w 29"/>
                  <a:gd name="T41" fmla="*/ 19 h 37"/>
                  <a:gd name="T42" fmla="*/ 25 w 29"/>
                  <a:gd name="T43" fmla="*/ 19 h 37"/>
                  <a:gd name="T44" fmla="*/ 25 w 29"/>
                  <a:gd name="T45" fmla="*/ 17 h 37"/>
                  <a:gd name="T46" fmla="*/ 4 w 29"/>
                  <a:gd name="T47" fmla="*/ 17 h 37"/>
                  <a:gd name="T48" fmla="*/ 28 w 29"/>
                  <a:gd name="T49" fmla="*/ 37 h 37"/>
                  <a:gd name="T50" fmla="*/ 2 w 29"/>
                  <a:gd name="T51" fmla="*/ 37 h 37"/>
                  <a:gd name="T52" fmla="*/ 0 w 29"/>
                  <a:gd name="T53" fmla="*/ 36 h 37"/>
                  <a:gd name="T54" fmla="*/ 0 w 29"/>
                  <a:gd name="T55" fmla="*/ 1 h 37"/>
                  <a:gd name="T56" fmla="*/ 2 w 29"/>
                  <a:gd name="T57" fmla="*/ 0 h 37"/>
                  <a:gd name="T58" fmla="*/ 17 w 29"/>
                  <a:gd name="T59" fmla="*/ 0 h 37"/>
                  <a:gd name="T60" fmla="*/ 21 w 29"/>
                  <a:gd name="T61" fmla="*/ 1 h 37"/>
                  <a:gd name="T62" fmla="*/ 28 w 29"/>
                  <a:gd name="T63" fmla="*/ 9 h 37"/>
                  <a:gd name="T64" fmla="*/ 29 w 29"/>
                  <a:gd name="T65" fmla="*/ 11 h 37"/>
                  <a:gd name="T66" fmla="*/ 29 w 29"/>
                  <a:gd name="T67" fmla="*/ 36 h 37"/>
                  <a:gd name="T68" fmla="*/ 28 w 29"/>
                  <a:gd name="T69" fmla="*/ 37 h 37"/>
                  <a:gd name="T70" fmla="*/ 4 w 29"/>
                  <a:gd name="T71" fmla="*/ 29 h 37"/>
                  <a:gd name="T72" fmla="*/ 4 w 29"/>
                  <a:gd name="T73" fmla="*/ 31 h 37"/>
                  <a:gd name="T74" fmla="*/ 25 w 29"/>
                  <a:gd name="T75" fmla="*/ 31 h 37"/>
                  <a:gd name="T76" fmla="*/ 25 w 29"/>
                  <a:gd name="T77" fmla="*/ 29 h 37"/>
                  <a:gd name="T78" fmla="*/ 4 w 29"/>
                  <a:gd name="T79" fmla="*/ 29 h 37"/>
                  <a:gd name="T80" fmla="*/ 4 w 29"/>
                  <a:gd name="T81" fmla="*/ 25 h 37"/>
                  <a:gd name="T82" fmla="*/ 4 w 29"/>
                  <a:gd name="T83" fmla="*/ 27 h 37"/>
                  <a:gd name="T84" fmla="*/ 25 w 29"/>
                  <a:gd name="T85" fmla="*/ 27 h 37"/>
                  <a:gd name="T86" fmla="*/ 25 w 29"/>
                  <a:gd name="T87" fmla="*/ 25 h 37"/>
                  <a:gd name="T88" fmla="*/ 4 w 29"/>
                  <a:gd name="T89" fmla="*/ 25 h 37"/>
                  <a:gd name="T90" fmla="*/ 4 w 29"/>
                  <a:gd name="T91" fmla="*/ 21 h 37"/>
                  <a:gd name="T92" fmla="*/ 4 w 29"/>
                  <a:gd name="T93" fmla="*/ 23 h 37"/>
                  <a:gd name="T94" fmla="*/ 25 w 29"/>
                  <a:gd name="T95" fmla="*/ 23 h 37"/>
                  <a:gd name="T96" fmla="*/ 25 w 29"/>
                  <a:gd name="T97" fmla="*/ 21 h 37"/>
                  <a:gd name="T98" fmla="*/ 4 w 29"/>
                  <a:gd name="T99" fmla="*/ 21 h 37"/>
                  <a:gd name="T100" fmla="*/ 3 w 29"/>
                  <a:gd name="T101" fmla="*/ 35 h 37"/>
                  <a:gd name="T102" fmla="*/ 27 w 29"/>
                  <a:gd name="T103" fmla="*/ 35 h 37"/>
                  <a:gd name="T104" fmla="*/ 27 w 29"/>
                  <a:gd name="T105" fmla="*/ 11 h 37"/>
                  <a:gd name="T106" fmla="*/ 19 w 29"/>
                  <a:gd name="T107" fmla="*/ 11 h 37"/>
                  <a:gd name="T108" fmla="*/ 18 w 29"/>
                  <a:gd name="T109" fmla="*/ 10 h 37"/>
                  <a:gd name="T110" fmla="*/ 18 w 29"/>
                  <a:gd name="T111" fmla="*/ 2 h 37"/>
                  <a:gd name="T112" fmla="*/ 3 w 29"/>
                  <a:gd name="T113" fmla="*/ 2 h 37"/>
                  <a:gd name="T114" fmla="*/ 3 w 29"/>
                  <a:gd name="T115" fmla="*/ 35 h 37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28" h="37">
                    <a:moveTo>
                      <a:pt x="20" y="3"/>
                    </a:moveTo>
                    <a:cubicBezTo>
                      <a:pt x="20" y="9"/>
                      <a:pt x="20" y="9"/>
                      <a:pt x="20" y="9"/>
                    </a:cubicBezTo>
                    <a:cubicBezTo>
                      <a:pt x="26" y="9"/>
                      <a:pt x="26" y="9"/>
                      <a:pt x="26" y="9"/>
                    </a:cubicBezTo>
                    <a:cubicBezTo>
                      <a:pt x="20" y="3"/>
                      <a:pt x="20" y="3"/>
                      <a:pt x="20" y="3"/>
                    </a:cubicBezTo>
                    <a:close/>
                    <a:moveTo>
                      <a:pt x="4" y="5"/>
                    </a:moveTo>
                    <a:cubicBezTo>
                      <a:pt x="4" y="7"/>
                      <a:pt x="4" y="7"/>
                      <a:pt x="4" y="7"/>
                    </a:cubicBezTo>
                    <a:cubicBezTo>
                      <a:pt x="16" y="7"/>
                      <a:pt x="16" y="7"/>
                      <a:pt x="16" y="7"/>
                    </a:cubicBezTo>
                    <a:cubicBezTo>
                      <a:pt x="16" y="5"/>
                      <a:pt x="16" y="5"/>
                      <a:pt x="16" y="5"/>
                    </a:cubicBezTo>
                    <a:cubicBezTo>
                      <a:pt x="4" y="5"/>
                      <a:pt x="4" y="5"/>
                      <a:pt x="4" y="5"/>
                    </a:cubicBezTo>
                    <a:close/>
                    <a:moveTo>
                      <a:pt x="4" y="9"/>
                    </a:moveTo>
                    <a:cubicBezTo>
                      <a:pt x="4" y="11"/>
                      <a:pt x="4" y="11"/>
                      <a:pt x="4" y="11"/>
                    </a:cubicBezTo>
                    <a:cubicBezTo>
                      <a:pt x="16" y="11"/>
                      <a:pt x="16" y="11"/>
                      <a:pt x="16" y="11"/>
                    </a:cubicBezTo>
                    <a:cubicBezTo>
                      <a:pt x="16" y="9"/>
                      <a:pt x="16" y="9"/>
                      <a:pt x="16" y="9"/>
                    </a:cubicBezTo>
                    <a:cubicBezTo>
                      <a:pt x="4" y="9"/>
                      <a:pt x="4" y="9"/>
                      <a:pt x="4" y="9"/>
                    </a:cubicBezTo>
                    <a:close/>
                    <a:moveTo>
                      <a:pt x="4" y="13"/>
                    </a:moveTo>
                    <a:cubicBezTo>
                      <a:pt x="4" y="15"/>
                      <a:pt x="4" y="15"/>
                      <a:pt x="4" y="15"/>
                    </a:cubicBezTo>
                    <a:cubicBezTo>
                      <a:pt x="25" y="15"/>
                      <a:pt x="25" y="15"/>
                      <a:pt x="25" y="15"/>
                    </a:cubicBezTo>
                    <a:cubicBezTo>
                      <a:pt x="25" y="13"/>
                      <a:pt x="25" y="13"/>
                      <a:pt x="25" y="13"/>
                    </a:cubicBezTo>
                    <a:cubicBezTo>
                      <a:pt x="4" y="13"/>
                      <a:pt x="4" y="13"/>
                      <a:pt x="4" y="13"/>
                    </a:cubicBezTo>
                    <a:close/>
                    <a:moveTo>
                      <a:pt x="4" y="17"/>
                    </a:moveTo>
                    <a:cubicBezTo>
                      <a:pt x="4" y="19"/>
                      <a:pt x="4" y="19"/>
                      <a:pt x="4" y="19"/>
                    </a:cubicBezTo>
                    <a:cubicBezTo>
                      <a:pt x="25" y="19"/>
                      <a:pt x="25" y="19"/>
                      <a:pt x="25" y="19"/>
                    </a:cubicBezTo>
                    <a:cubicBezTo>
                      <a:pt x="25" y="17"/>
                      <a:pt x="25" y="17"/>
                      <a:pt x="25" y="17"/>
                    </a:cubicBezTo>
                    <a:cubicBezTo>
                      <a:pt x="4" y="17"/>
                      <a:pt x="4" y="17"/>
                      <a:pt x="4" y="17"/>
                    </a:cubicBezTo>
                    <a:close/>
                    <a:moveTo>
                      <a:pt x="28" y="37"/>
                    </a:moveTo>
                    <a:cubicBezTo>
                      <a:pt x="2" y="37"/>
                      <a:pt x="2" y="37"/>
                      <a:pt x="2" y="37"/>
                    </a:cubicBezTo>
                    <a:cubicBezTo>
                      <a:pt x="1" y="37"/>
                      <a:pt x="0" y="36"/>
                      <a:pt x="0" y="36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1" y="0"/>
                      <a:pt x="2" y="0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19" y="0"/>
                      <a:pt x="19" y="0"/>
                      <a:pt x="21" y="1"/>
                    </a:cubicBezTo>
                    <a:cubicBezTo>
                      <a:pt x="28" y="9"/>
                      <a:pt x="28" y="9"/>
                      <a:pt x="28" y="9"/>
                    </a:cubicBezTo>
                    <a:cubicBezTo>
                      <a:pt x="29" y="10"/>
                      <a:pt x="29" y="10"/>
                      <a:pt x="29" y="11"/>
                    </a:cubicBezTo>
                    <a:cubicBezTo>
                      <a:pt x="29" y="36"/>
                      <a:pt x="29" y="36"/>
                      <a:pt x="29" y="36"/>
                    </a:cubicBezTo>
                    <a:cubicBezTo>
                      <a:pt x="29" y="36"/>
                      <a:pt x="29" y="37"/>
                      <a:pt x="28" y="37"/>
                    </a:cubicBezTo>
                    <a:close/>
                    <a:moveTo>
                      <a:pt x="4" y="29"/>
                    </a:moveTo>
                    <a:cubicBezTo>
                      <a:pt x="4" y="31"/>
                      <a:pt x="4" y="31"/>
                      <a:pt x="4" y="31"/>
                    </a:cubicBezTo>
                    <a:cubicBezTo>
                      <a:pt x="25" y="31"/>
                      <a:pt x="25" y="31"/>
                      <a:pt x="25" y="31"/>
                    </a:cubicBezTo>
                    <a:cubicBezTo>
                      <a:pt x="25" y="29"/>
                      <a:pt x="25" y="29"/>
                      <a:pt x="25" y="29"/>
                    </a:cubicBezTo>
                    <a:cubicBezTo>
                      <a:pt x="4" y="29"/>
                      <a:pt x="4" y="29"/>
                      <a:pt x="4" y="29"/>
                    </a:cubicBezTo>
                    <a:close/>
                    <a:moveTo>
                      <a:pt x="4" y="25"/>
                    </a:moveTo>
                    <a:cubicBezTo>
                      <a:pt x="4" y="27"/>
                      <a:pt x="4" y="27"/>
                      <a:pt x="4" y="27"/>
                    </a:cubicBezTo>
                    <a:cubicBezTo>
                      <a:pt x="25" y="27"/>
                      <a:pt x="25" y="27"/>
                      <a:pt x="25" y="27"/>
                    </a:cubicBezTo>
                    <a:cubicBezTo>
                      <a:pt x="25" y="25"/>
                      <a:pt x="25" y="25"/>
                      <a:pt x="25" y="25"/>
                    </a:cubicBezTo>
                    <a:cubicBezTo>
                      <a:pt x="4" y="25"/>
                      <a:pt x="4" y="25"/>
                      <a:pt x="4" y="25"/>
                    </a:cubicBezTo>
                    <a:close/>
                    <a:moveTo>
                      <a:pt x="4" y="21"/>
                    </a:moveTo>
                    <a:cubicBezTo>
                      <a:pt x="4" y="23"/>
                      <a:pt x="4" y="23"/>
                      <a:pt x="4" y="23"/>
                    </a:cubicBezTo>
                    <a:cubicBezTo>
                      <a:pt x="25" y="23"/>
                      <a:pt x="25" y="23"/>
                      <a:pt x="25" y="23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4" y="21"/>
                      <a:pt x="4" y="21"/>
                      <a:pt x="4" y="21"/>
                    </a:cubicBezTo>
                    <a:close/>
                    <a:moveTo>
                      <a:pt x="3" y="35"/>
                    </a:moveTo>
                    <a:cubicBezTo>
                      <a:pt x="27" y="35"/>
                      <a:pt x="27" y="35"/>
                      <a:pt x="27" y="35"/>
                    </a:cubicBezTo>
                    <a:cubicBezTo>
                      <a:pt x="27" y="11"/>
                      <a:pt x="27" y="11"/>
                      <a:pt x="27" y="11"/>
                    </a:cubicBezTo>
                    <a:cubicBezTo>
                      <a:pt x="19" y="11"/>
                      <a:pt x="19" y="11"/>
                      <a:pt x="19" y="11"/>
                    </a:cubicBezTo>
                    <a:cubicBezTo>
                      <a:pt x="18" y="11"/>
                      <a:pt x="18" y="11"/>
                      <a:pt x="18" y="10"/>
                    </a:cubicBezTo>
                    <a:cubicBezTo>
                      <a:pt x="18" y="2"/>
                      <a:pt x="18" y="2"/>
                      <a:pt x="18" y="2"/>
                    </a:cubicBezTo>
                    <a:cubicBezTo>
                      <a:pt x="3" y="2"/>
                      <a:pt x="3" y="2"/>
                      <a:pt x="3" y="2"/>
                    </a:cubicBezTo>
                    <a:lnTo>
                      <a:pt x="3" y="35"/>
                    </a:ln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80" name="Freeform 399"/>
              <p:cNvSpPr>
                <a:spLocks noEditPoints="1"/>
              </p:cNvSpPr>
              <p:nvPr/>
            </p:nvSpPr>
            <p:spPr bwMode="auto">
              <a:xfrm>
                <a:off x="2927474" y="2654354"/>
                <a:ext cx="317255" cy="395109"/>
              </a:xfrm>
              <a:custGeom>
                <a:gdLst>
                  <a:gd name="T0" fmla="*/ 20 w 29"/>
                  <a:gd name="T1" fmla="*/ 3 h 36"/>
                  <a:gd name="T2" fmla="*/ 20 w 29"/>
                  <a:gd name="T3" fmla="*/ 9 h 36"/>
                  <a:gd name="T4" fmla="*/ 26 w 29"/>
                  <a:gd name="T5" fmla="*/ 9 h 36"/>
                  <a:gd name="T6" fmla="*/ 20 w 29"/>
                  <a:gd name="T7" fmla="*/ 3 h 36"/>
                  <a:gd name="T8" fmla="*/ 4 w 29"/>
                  <a:gd name="T9" fmla="*/ 5 h 36"/>
                  <a:gd name="T10" fmla="*/ 4 w 29"/>
                  <a:gd name="T11" fmla="*/ 7 h 36"/>
                  <a:gd name="T12" fmla="*/ 16 w 29"/>
                  <a:gd name="T13" fmla="*/ 7 h 36"/>
                  <a:gd name="T14" fmla="*/ 16 w 29"/>
                  <a:gd name="T15" fmla="*/ 5 h 36"/>
                  <a:gd name="T16" fmla="*/ 4 w 29"/>
                  <a:gd name="T17" fmla="*/ 5 h 36"/>
                  <a:gd name="T18" fmla="*/ 4 w 29"/>
                  <a:gd name="T19" fmla="*/ 9 h 36"/>
                  <a:gd name="T20" fmla="*/ 4 w 29"/>
                  <a:gd name="T21" fmla="*/ 11 h 36"/>
                  <a:gd name="T22" fmla="*/ 16 w 29"/>
                  <a:gd name="T23" fmla="*/ 11 h 36"/>
                  <a:gd name="T24" fmla="*/ 16 w 29"/>
                  <a:gd name="T25" fmla="*/ 9 h 36"/>
                  <a:gd name="T26" fmla="*/ 4 w 29"/>
                  <a:gd name="T27" fmla="*/ 9 h 36"/>
                  <a:gd name="T28" fmla="*/ 4 w 29"/>
                  <a:gd name="T29" fmla="*/ 13 h 36"/>
                  <a:gd name="T30" fmla="*/ 4 w 29"/>
                  <a:gd name="T31" fmla="*/ 15 h 36"/>
                  <a:gd name="T32" fmla="*/ 25 w 29"/>
                  <a:gd name="T33" fmla="*/ 15 h 36"/>
                  <a:gd name="T34" fmla="*/ 25 w 29"/>
                  <a:gd name="T35" fmla="*/ 13 h 36"/>
                  <a:gd name="T36" fmla="*/ 4 w 29"/>
                  <a:gd name="T37" fmla="*/ 13 h 36"/>
                  <a:gd name="T38" fmla="*/ 4 w 29"/>
                  <a:gd name="T39" fmla="*/ 17 h 36"/>
                  <a:gd name="T40" fmla="*/ 4 w 29"/>
                  <a:gd name="T41" fmla="*/ 19 h 36"/>
                  <a:gd name="T42" fmla="*/ 25 w 29"/>
                  <a:gd name="T43" fmla="*/ 19 h 36"/>
                  <a:gd name="T44" fmla="*/ 25 w 29"/>
                  <a:gd name="T45" fmla="*/ 17 h 36"/>
                  <a:gd name="T46" fmla="*/ 4 w 29"/>
                  <a:gd name="T47" fmla="*/ 17 h 36"/>
                  <a:gd name="T48" fmla="*/ 28 w 29"/>
                  <a:gd name="T49" fmla="*/ 36 h 36"/>
                  <a:gd name="T50" fmla="*/ 1 w 29"/>
                  <a:gd name="T51" fmla="*/ 36 h 36"/>
                  <a:gd name="T52" fmla="*/ 0 w 29"/>
                  <a:gd name="T53" fmla="*/ 35 h 36"/>
                  <a:gd name="T54" fmla="*/ 0 w 29"/>
                  <a:gd name="T55" fmla="*/ 1 h 36"/>
                  <a:gd name="T56" fmla="*/ 1 w 29"/>
                  <a:gd name="T57" fmla="*/ 0 h 36"/>
                  <a:gd name="T58" fmla="*/ 17 w 29"/>
                  <a:gd name="T59" fmla="*/ 0 h 36"/>
                  <a:gd name="T60" fmla="*/ 20 w 29"/>
                  <a:gd name="T61" fmla="*/ 1 h 36"/>
                  <a:gd name="T62" fmla="*/ 28 w 29"/>
                  <a:gd name="T63" fmla="*/ 9 h 36"/>
                  <a:gd name="T64" fmla="*/ 29 w 29"/>
                  <a:gd name="T65" fmla="*/ 11 h 36"/>
                  <a:gd name="T66" fmla="*/ 29 w 29"/>
                  <a:gd name="T67" fmla="*/ 35 h 36"/>
                  <a:gd name="T68" fmla="*/ 28 w 29"/>
                  <a:gd name="T69" fmla="*/ 36 h 36"/>
                  <a:gd name="T70" fmla="*/ 4 w 29"/>
                  <a:gd name="T71" fmla="*/ 29 h 36"/>
                  <a:gd name="T72" fmla="*/ 4 w 29"/>
                  <a:gd name="T73" fmla="*/ 31 h 36"/>
                  <a:gd name="T74" fmla="*/ 25 w 29"/>
                  <a:gd name="T75" fmla="*/ 31 h 36"/>
                  <a:gd name="T76" fmla="*/ 25 w 29"/>
                  <a:gd name="T77" fmla="*/ 29 h 36"/>
                  <a:gd name="T78" fmla="*/ 4 w 29"/>
                  <a:gd name="T79" fmla="*/ 29 h 36"/>
                  <a:gd name="T80" fmla="*/ 4 w 29"/>
                  <a:gd name="T81" fmla="*/ 25 h 36"/>
                  <a:gd name="T82" fmla="*/ 4 w 29"/>
                  <a:gd name="T83" fmla="*/ 27 h 36"/>
                  <a:gd name="T84" fmla="*/ 25 w 29"/>
                  <a:gd name="T85" fmla="*/ 27 h 36"/>
                  <a:gd name="T86" fmla="*/ 25 w 29"/>
                  <a:gd name="T87" fmla="*/ 25 h 36"/>
                  <a:gd name="T88" fmla="*/ 4 w 29"/>
                  <a:gd name="T89" fmla="*/ 25 h 36"/>
                  <a:gd name="T90" fmla="*/ 4 w 29"/>
                  <a:gd name="T91" fmla="*/ 21 h 36"/>
                  <a:gd name="T92" fmla="*/ 4 w 29"/>
                  <a:gd name="T93" fmla="*/ 23 h 36"/>
                  <a:gd name="T94" fmla="*/ 25 w 29"/>
                  <a:gd name="T95" fmla="*/ 23 h 36"/>
                  <a:gd name="T96" fmla="*/ 25 w 29"/>
                  <a:gd name="T97" fmla="*/ 21 h 36"/>
                  <a:gd name="T98" fmla="*/ 4 w 29"/>
                  <a:gd name="T99" fmla="*/ 21 h 36"/>
                  <a:gd name="T100" fmla="*/ 2 w 29"/>
                  <a:gd name="T101" fmla="*/ 34 h 36"/>
                  <a:gd name="T102" fmla="*/ 27 w 29"/>
                  <a:gd name="T103" fmla="*/ 34 h 36"/>
                  <a:gd name="T104" fmla="*/ 27 w 29"/>
                  <a:gd name="T105" fmla="*/ 11 h 36"/>
                  <a:gd name="T106" fmla="*/ 19 w 29"/>
                  <a:gd name="T107" fmla="*/ 11 h 36"/>
                  <a:gd name="T108" fmla="*/ 18 w 29"/>
                  <a:gd name="T109" fmla="*/ 10 h 36"/>
                  <a:gd name="T110" fmla="*/ 18 w 29"/>
                  <a:gd name="T111" fmla="*/ 2 h 36"/>
                  <a:gd name="T112" fmla="*/ 2 w 29"/>
                  <a:gd name="T113" fmla="*/ 2 h 36"/>
                  <a:gd name="T114" fmla="*/ 2 w 29"/>
                  <a:gd name="T115" fmla="*/ 34 h 36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28" h="36">
                    <a:moveTo>
                      <a:pt x="20" y="3"/>
                    </a:moveTo>
                    <a:cubicBezTo>
                      <a:pt x="20" y="9"/>
                      <a:pt x="20" y="9"/>
                      <a:pt x="20" y="9"/>
                    </a:cubicBezTo>
                    <a:cubicBezTo>
                      <a:pt x="26" y="9"/>
                      <a:pt x="26" y="9"/>
                      <a:pt x="26" y="9"/>
                    </a:cubicBezTo>
                    <a:cubicBezTo>
                      <a:pt x="20" y="3"/>
                      <a:pt x="20" y="3"/>
                      <a:pt x="20" y="3"/>
                    </a:cubicBezTo>
                    <a:close/>
                    <a:moveTo>
                      <a:pt x="4" y="5"/>
                    </a:moveTo>
                    <a:cubicBezTo>
                      <a:pt x="4" y="7"/>
                      <a:pt x="4" y="7"/>
                      <a:pt x="4" y="7"/>
                    </a:cubicBezTo>
                    <a:cubicBezTo>
                      <a:pt x="16" y="7"/>
                      <a:pt x="16" y="7"/>
                      <a:pt x="16" y="7"/>
                    </a:cubicBezTo>
                    <a:cubicBezTo>
                      <a:pt x="16" y="5"/>
                      <a:pt x="16" y="5"/>
                      <a:pt x="16" y="5"/>
                    </a:cubicBezTo>
                    <a:cubicBezTo>
                      <a:pt x="4" y="5"/>
                      <a:pt x="4" y="5"/>
                      <a:pt x="4" y="5"/>
                    </a:cubicBezTo>
                    <a:close/>
                    <a:moveTo>
                      <a:pt x="4" y="9"/>
                    </a:moveTo>
                    <a:cubicBezTo>
                      <a:pt x="4" y="11"/>
                      <a:pt x="4" y="11"/>
                      <a:pt x="4" y="11"/>
                    </a:cubicBezTo>
                    <a:cubicBezTo>
                      <a:pt x="16" y="11"/>
                      <a:pt x="16" y="11"/>
                      <a:pt x="16" y="11"/>
                    </a:cubicBezTo>
                    <a:cubicBezTo>
                      <a:pt x="16" y="9"/>
                      <a:pt x="16" y="9"/>
                      <a:pt x="16" y="9"/>
                    </a:cubicBezTo>
                    <a:cubicBezTo>
                      <a:pt x="4" y="9"/>
                      <a:pt x="4" y="9"/>
                      <a:pt x="4" y="9"/>
                    </a:cubicBezTo>
                    <a:close/>
                    <a:moveTo>
                      <a:pt x="4" y="13"/>
                    </a:moveTo>
                    <a:cubicBezTo>
                      <a:pt x="4" y="15"/>
                      <a:pt x="4" y="15"/>
                      <a:pt x="4" y="15"/>
                    </a:cubicBezTo>
                    <a:cubicBezTo>
                      <a:pt x="25" y="15"/>
                      <a:pt x="25" y="15"/>
                      <a:pt x="25" y="15"/>
                    </a:cubicBezTo>
                    <a:cubicBezTo>
                      <a:pt x="25" y="13"/>
                      <a:pt x="25" y="13"/>
                      <a:pt x="25" y="13"/>
                    </a:cubicBezTo>
                    <a:cubicBezTo>
                      <a:pt x="4" y="13"/>
                      <a:pt x="4" y="13"/>
                      <a:pt x="4" y="13"/>
                    </a:cubicBezTo>
                    <a:close/>
                    <a:moveTo>
                      <a:pt x="4" y="17"/>
                    </a:moveTo>
                    <a:cubicBezTo>
                      <a:pt x="4" y="19"/>
                      <a:pt x="4" y="19"/>
                      <a:pt x="4" y="19"/>
                    </a:cubicBezTo>
                    <a:cubicBezTo>
                      <a:pt x="25" y="19"/>
                      <a:pt x="25" y="19"/>
                      <a:pt x="25" y="19"/>
                    </a:cubicBezTo>
                    <a:cubicBezTo>
                      <a:pt x="25" y="17"/>
                      <a:pt x="25" y="17"/>
                      <a:pt x="25" y="17"/>
                    </a:cubicBezTo>
                    <a:cubicBezTo>
                      <a:pt x="4" y="17"/>
                      <a:pt x="4" y="17"/>
                      <a:pt x="4" y="17"/>
                    </a:cubicBezTo>
                    <a:close/>
                    <a:moveTo>
                      <a:pt x="28" y="36"/>
                    </a:moveTo>
                    <a:cubicBezTo>
                      <a:pt x="1" y="36"/>
                      <a:pt x="1" y="36"/>
                      <a:pt x="1" y="36"/>
                    </a:cubicBezTo>
                    <a:cubicBezTo>
                      <a:pt x="1" y="36"/>
                      <a:pt x="0" y="36"/>
                      <a:pt x="0" y="35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1" y="0"/>
                      <a:pt x="1" y="0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19" y="0"/>
                      <a:pt x="19" y="0"/>
                      <a:pt x="20" y="1"/>
                    </a:cubicBezTo>
                    <a:cubicBezTo>
                      <a:pt x="28" y="9"/>
                      <a:pt x="28" y="9"/>
                      <a:pt x="28" y="9"/>
                    </a:cubicBezTo>
                    <a:cubicBezTo>
                      <a:pt x="29" y="10"/>
                      <a:pt x="29" y="10"/>
                      <a:pt x="29" y="11"/>
                    </a:cubicBezTo>
                    <a:cubicBezTo>
                      <a:pt x="29" y="35"/>
                      <a:pt x="29" y="35"/>
                      <a:pt x="29" y="35"/>
                    </a:cubicBezTo>
                    <a:cubicBezTo>
                      <a:pt x="29" y="36"/>
                      <a:pt x="29" y="36"/>
                      <a:pt x="28" y="36"/>
                    </a:cubicBezTo>
                    <a:close/>
                    <a:moveTo>
                      <a:pt x="4" y="29"/>
                    </a:moveTo>
                    <a:cubicBezTo>
                      <a:pt x="4" y="31"/>
                      <a:pt x="4" y="31"/>
                      <a:pt x="4" y="31"/>
                    </a:cubicBezTo>
                    <a:cubicBezTo>
                      <a:pt x="25" y="31"/>
                      <a:pt x="25" y="31"/>
                      <a:pt x="25" y="31"/>
                    </a:cubicBezTo>
                    <a:cubicBezTo>
                      <a:pt x="25" y="29"/>
                      <a:pt x="25" y="29"/>
                      <a:pt x="25" y="29"/>
                    </a:cubicBezTo>
                    <a:cubicBezTo>
                      <a:pt x="4" y="29"/>
                      <a:pt x="4" y="29"/>
                      <a:pt x="4" y="29"/>
                    </a:cubicBezTo>
                    <a:close/>
                    <a:moveTo>
                      <a:pt x="4" y="25"/>
                    </a:moveTo>
                    <a:cubicBezTo>
                      <a:pt x="4" y="27"/>
                      <a:pt x="4" y="27"/>
                      <a:pt x="4" y="27"/>
                    </a:cubicBezTo>
                    <a:cubicBezTo>
                      <a:pt x="25" y="27"/>
                      <a:pt x="25" y="27"/>
                      <a:pt x="25" y="27"/>
                    </a:cubicBezTo>
                    <a:cubicBezTo>
                      <a:pt x="25" y="25"/>
                      <a:pt x="25" y="25"/>
                      <a:pt x="25" y="25"/>
                    </a:cubicBezTo>
                    <a:cubicBezTo>
                      <a:pt x="4" y="25"/>
                      <a:pt x="4" y="25"/>
                      <a:pt x="4" y="25"/>
                    </a:cubicBezTo>
                    <a:close/>
                    <a:moveTo>
                      <a:pt x="4" y="21"/>
                    </a:moveTo>
                    <a:cubicBezTo>
                      <a:pt x="4" y="23"/>
                      <a:pt x="4" y="23"/>
                      <a:pt x="4" y="23"/>
                    </a:cubicBezTo>
                    <a:cubicBezTo>
                      <a:pt x="25" y="23"/>
                      <a:pt x="25" y="23"/>
                      <a:pt x="25" y="23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4" y="21"/>
                      <a:pt x="4" y="21"/>
                      <a:pt x="4" y="21"/>
                    </a:cubicBezTo>
                    <a:close/>
                    <a:moveTo>
                      <a:pt x="2" y="34"/>
                    </a:moveTo>
                    <a:cubicBezTo>
                      <a:pt x="27" y="34"/>
                      <a:pt x="27" y="34"/>
                      <a:pt x="27" y="34"/>
                    </a:cubicBezTo>
                    <a:cubicBezTo>
                      <a:pt x="27" y="11"/>
                      <a:pt x="27" y="11"/>
                      <a:pt x="27" y="11"/>
                    </a:cubicBezTo>
                    <a:cubicBezTo>
                      <a:pt x="19" y="11"/>
                      <a:pt x="19" y="11"/>
                      <a:pt x="19" y="11"/>
                    </a:cubicBezTo>
                    <a:cubicBezTo>
                      <a:pt x="18" y="11"/>
                      <a:pt x="18" y="11"/>
                      <a:pt x="18" y="10"/>
                    </a:cubicBezTo>
                    <a:cubicBezTo>
                      <a:pt x="18" y="2"/>
                      <a:pt x="18" y="2"/>
                      <a:pt x="18" y="2"/>
                    </a:cubicBezTo>
                    <a:cubicBezTo>
                      <a:pt x="2" y="2"/>
                      <a:pt x="2" y="2"/>
                      <a:pt x="2" y="2"/>
                    </a:cubicBezTo>
                    <a:lnTo>
                      <a:pt x="2" y="34"/>
                    </a:ln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81" name="Freeform 400"/>
              <p:cNvSpPr>
                <a:spLocks noEditPoints="1"/>
              </p:cNvSpPr>
              <p:nvPr/>
            </p:nvSpPr>
            <p:spPr bwMode="auto">
              <a:xfrm>
                <a:off x="2927474" y="2654354"/>
                <a:ext cx="317255" cy="395109"/>
              </a:xfrm>
              <a:custGeom>
                <a:gdLst>
                  <a:gd name="T0" fmla="*/ 20 w 29"/>
                  <a:gd name="T1" fmla="*/ 3 h 36"/>
                  <a:gd name="T2" fmla="*/ 20 w 29"/>
                  <a:gd name="T3" fmla="*/ 9 h 36"/>
                  <a:gd name="T4" fmla="*/ 26 w 29"/>
                  <a:gd name="T5" fmla="*/ 9 h 36"/>
                  <a:gd name="T6" fmla="*/ 20 w 29"/>
                  <a:gd name="T7" fmla="*/ 3 h 36"/>
                  <a:gd name="T8" fmla="*/ 4 w 29"/>
                  <a:gd name="T9" fmla="*/ 5 h 36"/>
                  <a:gd name="T10" fmla="*/ 4 w 29"/>
                  <a:gd name="T11" fmla="*/ 7 h 36"/>
                  <a:gd name="T12" fmla="*/ 15 w 29"/>
                  <a:gd name="T13" fmla="*/ 7 h 36"/>
                  <a:gd name="T14" fmla="*/ 15 w 29"/>
                  <a:gd name="T15" fmla="*/ 5 h 36"/>
                  <a:gd name="T16" fmla="*/ 4 w 29"/>
                  <a:gd name="T17" fmla="*/ 5 h 36"/>
                  <a:gd name="T18" fmla="*/ 4 w 29"/>
                  <a:gd name="T19" fmla="*/ 9 h 36"/>
                  <a:gd name="T20" fmla="*/ 4 w 29"/>
                  <a:gd name="T21" fmla="*/ 11 h 36"/>
                  <a:gd name="T22" fmla="*/ 15 w 29"/>
                  <a:gd name="T23" fmla="*/ 11 h 36"/>
                  <a:gd name="T24" fmla="*/ 15 w 29"/>
                  <a:gd name="T25" fmla="*/ 9 h 36"/>
                  <a:gd name="T26" fmla="*/ 4 w 29"/>
                  <a:gd name="T27" fmla="*/ 9 h 36"/>
                  <a:gd name="T28" fmla="*/ 4 w 29"/>
                  <a:gd name="T29" fmla="*/ 13 h 36"/>
                  <a:gd name="T30" fmla="*/ 4 w 29"/>
                  <a:gd name="T31" fmla="*/ 15 h 36"/>
                  <a:gd name="T32" fmla="*/ 25 w 29"/>
                  <a:gd name="T33" fmla="*/ 15 h 36"/>
                  <a:gd name="T34" fmla="*/ 25 w 29"/>
                  <a:gd name="T35" fmla="*/ 13 h 36"/>
                  <a:gd name="T36" fmla="*/ 4 w 29"/>
                  <a:gd name="T37" fmla="*/ 13 h 36"/>
                  <a:gd name="T38" fmla="*/ 4 w 29"/>
                  <a:gd name="T39" fmla="*/ 17 h 36"/>
                  <a:gd name="T40" fmla="*/ 4 w 29"/>
                  <a:gd name="T41" fmla="*/ 19 h 36"/>
                  <a:gd name="T42" fmla="*/ 25 w 29"/>
                  <a:gd name="T43" fmla="*/ 19 h 36"/>
                  <a:gd name="T44" fmla="*/ 25 w 29"/>
                  <a:gd name="T45" fmla="*/ 17 h 36"/>
                  <a:gd name="T46" fmla="*/ 4 w 29"/>
                  <a:gd name="T47" fmla="*/ 17 h 36"/>
                  <a:gd name="T48" fmla="*/ 28 w 29"/>
                  <a:gd name="T49" fmla="*/ 36 h 36"/>
                  <a:gd name="T50" fmla="*/ 1 w 29"/>
                  <a:gd name="T51" fmla="*/ 36 h 36"/>
                  <a:gd name="T52" fmla="*/ 0 w 29"/>
                  <a:gd name="T53" fmla="*/ 35 h 36"/>
                  <a:gd name="T54" fmla="*/ 0 w 29"/>
                  <a:gd name="T55" fmla="*/ 1 h 36"/>
                  <a:gd name="T56" fmla="*/ 1 w 29"/>
                  <a:gd name="T57" fmla="*/ 0 h 36"/>
                  <a:gd name="T58" fmla="*/ 17 w 29"/>
                  <a:gd name="T59" fmla="*/ 0 h 36"/>
                  <a:gd name="T60" fmla="*/ 20 w 29"/>
                  <a:gd name="T61" fmla="*/ 1 h 36"/>
                  <a:gd name="T62" fmla="*/ 28 w 29"/>
                  <a:gd name="T63" fmla="*/ 9 h 36"/>
                  <a:gd name="T64" fmla="*/ 29 w 29"/>
                  <a:gd name="T65" fmla="*/ 10 h 36"/>
                  <a:gd name="T66" fmla="*/ 29 w 29"/>
                  <a:gd name="T67" fmla="*/ 35 h 36"/>
                  <a:gd name="T68" fmla="*/ 28 w 29"/>
                  <a:gd name="T69" fmla="*/ 36 h 36"/>
                  <a:gd name="T70" fmla="*/ 4 w 29"/>
                  <a:gd name="T71" fmla="*/ 29 h 36"/>
                  <a:gd name="T72" fmla="*/ 4 w 29"/>
                  <a:gd name="T73" fmla="*/ 31 h 36"/>
                  <a:gd name="T74" fmla="*/ 25 w 29"/>
                  <a:gd name="T75" fmla="*/ 31 h 36"/>
                  <a:gd name="T76" fmla="*/ 25 w 29"/>
                  <a:gd name="T77" fmla="*/ 29 h 36"/>
                  <a:gd name="T78" fmla="*/ 4 w 29"/>
                  <a:gd name="T79" fmla="*/ 29 h 36"/>
                  <a:gd name="T80" fmla="*/ 4 w 29"/>
                  <a:gd name="T81" fmla="*/ 25 h 36"/>
                  <a:gd name="T82" fmla="*/ 4 w 29"/>
                  <a:gd name="T83" fmla="*/ 27 h 36"/>
                  <a:gd name="T84" fmla="*/ 25 w 29"/>
                  <a:gd name="T85" fmla="*/ 27 h 36"/>
                  <a:gd name="T86" fmla="*/ 25 w 29"/>
                  <a:gd name="T87" fmla="*/ 25 h 36"/>
                  <a:gd name="T88" fmla="*/ 4 w 29"/>
                  <a:gd name="T89" fmla="*/ 25 h 36"/>
                  <a:gd name="T90" fmla="*/ 4 w 29"/>
                  <a:gd name="T91" fmla="*/ 21 h 36"/>
                  <a:gd name="T92" fmla="*/ 4 w 29"/>
                  <a:gd name="T93" fmla="*/ 23 h 36"/>
                  <a:gd name="T94" fmla="*/ 25 w 29"/>
                  <a:gd name="T95" fmla="*/ 23 h 36"/>
                  <a:gd name="T96" fmla="*/ 25 w 29"/>
                  <a:gd name="T97" fmla="*/ 21 h 36"/>
                  <a:gd name="T98" fmla="*/ 4 w 29"/>
                  <a:gd name="T99" fmla="*/ 21 h 36"/>
                  <a:gd name="T100" fmla="*/ 2 w 29"/>
                  <a:gd name="T101" fmla="*/ 34 h 36"/>
                  <a:gd name="T102" fmla="*/ 27 w 29"/>
                  <a:gd name="T103" fmla="*/ 34 h 36"/>
                  <a:gd name="T104" fmla="*/ 27 w 29"/>
                  <a:gd name="T105" fmla="*/ 11 h 36"/>
                  <a:gd name="T106" fmla="*/ 19 w 29"/>
                  <a:gd name="T107" fmla="*/ 11 h 36"/>
                  <a:gd name="T108" fmla="*/ 18 w 29"/>
                  <a:gd name="T109" fmla="*/ 10 h 36"/>
                  <a:gd name="T110" fmla="*/ 18 w 29"/>
                  <a:gd name="T111" fmla="*/ 2 h 36"/>
                  <a:gd name="T112" fmla="*/ 2 w 29"/>
                  <a:gd name="T113" fmla="*/ 2 h 36"/>
                  <a:gd name="T114" fmla="*/ 2 w 29"/>
                  <a:gd name="T115" fmla="*/ 34 h 36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28" h="36">
                    <a:moveTo>
                      <a:pt x="20" y="3"/>
                    </a:moveTo>
                    <a:cubicBezTo>
                      <a:pt x="20" y="9"/>
                      <a:pt x="20" y="9"/>
                      <a:pt x="20" y="9"/>
                    </a:cubicBezTo>
                    <a:cubicBezTo>
                      <a:pt x="26" y="9"/>
                      <a:pt x="26" y="9"/>
                      <a:pt x="26" y="9"/>
                    </a:cubicBezTo>
                    <a:cubicBezTo>
                      <a:pt x="20" y="3"/>
                      <a:pt x="20" y="3"/>
                      <a:pt x="20" y="3"/>
                    </a:cubicBezTo>
                    <a:close/>
                    <a:moveTo>
                      <a:pt x="4" y="5"/>
                    </a:moveTo>
                    <a:cubicBezTo>
                      <a:pt x="4" y="7"/>
                      <a:pt x="4" y="7"/>
                      <a:pt x="4" y="7"/>
                    </a:cubicBezTo>
                    <a:cubicBezTo>
                      <a:pt x="15" y="7"/>
                      <a:pt x="15" y="7"/>
                      <a:pt x="15" y="7"/>
                    </a:cubicBezTo>
                    <a:cubicBezTo>
                      <a:pt x="15" y="5"/>
                      <a:pt x="15" y="5"/>
                      <a:pt x="15" y="5"/>
                    </a:cubicBezTo>
                    <a:cubicBezTo>
                      <a:pt x="4" y="5"/>
                      <a:pt x="4" y="5"/>
                      <a:pt x="4" y="5"/>
                    </a:cubicBezTo>
                    <a:close/>
                    <a:moveTo>
                      <a:pt x="4" y="9"/>
                    </a:moveTo>
                    <a:cubicBezTo>
                      <a:pt x="4" y="11"/>
                      <a:pt x="4" y="11"/>
                      <a:pt x="4" y="11"/>
                    </a:cubicBezTo>
                    <a:cubicBezTo>
                      <a:pt x="15" y="11"/>
                      <a:pt x="15" y="11"/>
                      <a:pt x="15" y="11"/>
                    </a:cubicBezTo>
                    <a:cubicBezTo>
                      <a:pt x="15" y="9"/>
                      <a:pt x="15" y="9"/>
                      <a:pt x="15" y="9"/>
                    </a:cubicBezTo>
                    <a:cubicBezTo>
                      <a:pt x="4" y="9"/>
                      <a:pt x="4" y="9"/>
                      <a:pt x="4" y="9"/>
                    </a:cubicBezTo>
                    <a:close/>
                    <a:moveTo>
                      <a:pt x="4" y="13"/>
                    </a:moveTo>
                    <a:cubicBezTo>
                      <a:pt x="4" y="15"/>
                      <a:pt x="4" y="15"/>
                      <a:pt x="4" y="15"/>
                    </a:cubicBezTo>
                    <a:cubicBezTo>
                      <a:pt x="25" y="15"/>
                      <a:pt x="25" y="15"/>
                      <a:pt x="25" y="15"/>
                    </a:cubicBezTo>
                    <a:cubicBezTo>
                      <a:pt x="25" y="13"/>
                      <a:pt x="25" y="13"/>
                      <a:pt x="25" y="13"/>
                    </a:cubicBezTo>
                    <a:cubicBezTo>
                      <a:pt x="4" y="13"/>
                      <a:pt x="4" y="13"/>
                      <a:pt x="4" y="13"/>
                    </a:cubicBezTo>
                    <a:close/>
                    <a:moveTo>
                      <a:pt x="4" y="17"/>
                    </a:moveTo>
                    <a:cubicBezTo>
                      <a:pt x="4" y="19"/>
                      <a:pt x="4" y="19"/>
                      <a:pt x="4" y="19"/>
                    </a:cubicBezTo>
                    <a:cubicBezTo>
                      <a:pt x="25" y="19"/>
                      <a:pt x="25" y="19"/>
                      <a:pt x="25" y="19"/>
                    </a:cubicBezTo>
                    <a:cubicBezTo>
                      <a:pt x="25" y="17"/>
                      <a:pt x="25" y="17"/>
                      <a:pt x="25" y="17"/>
                    </a:cubicBezTo>
                    <a:cubicBezTo>
                      <a:pt x="4" y="17"/>
                      <a:pt x="4" y="17"/>
                      <a:pt x="4" y="17"/>
                    </a:cubicBezTo>
                    <a:close/>
                    <a:moveTo>
                      <a:pt x="28" y="36"/>
                    </a:moveTo>
                    <a:cubicBezTo>
                      <a:pt x="1" y="36"/>
                      <a:pt x="1" y="36"/>
                      <a:pt x="1" y="36"/>
                    </a:cubicBezTo>
                    <a:cubicBezTo>
                      <a:pt x="1" y="36"/>
                      <a:pt x="0" y="36"/>
                      <a:pt x="0" y="35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1" y="0"/>
                      <a:pt x="1" y="0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19" y="0"/>
                      <a:pt x="19" y="0"/>
                      <a:pt x="20" y="1"/>
                    </a:cubicBezTo>
                    <a:cubicBezTo>
                      <a:pt x="28" y="9"/>
                      <a:pt x="28" y="9"/>
                      <a:pt x="28" y="9"/>
                    </a:cubicBezTo>
                    <a:cubicBezTo>
                      <a:pt x="29" y="9"/>
                      <a:pt x="29" y="10"/>
                      <a:pt x="29" y="10"/>
                    </a:cubicBezTo>
                    <a:cubicBezTo>
                      <a:pt x="29" y="35"/>
                      <a:pt x="29" y="35"/>
                      <a:pt x="29" y="35"/>
                    </a:cubicBezTo>
                    <a:cubicBezTo>
                      <a:pt x="29" y="36"/>
                      <a:pt x="29" y="36"/>
                      <a:pt x="28" y="36"/>
                    </a:cubicBezTo>
                    <a:close/>
                    <a:moveTo>
                      <a:pt x="4" y="29"/>
                    </a:moveTo>
                    <a:cubicBezTo>
                      <a:pt x="4" y="31"/>
                      <a:pt x="4" y="31"/>
                      <a:pt x="4" y="31"/>
                    </a:cubicBezTo>
                    <a:cubicBezTo>
                      <a:pt x="25" y="31"/>
                      <a:pt x="25" y="31"/>
                      <a:pt x="25" y="31"/>
                    </a:cubicBezTo>
                    <a:cubicBezTo>
                      <a:pt x="25" y="29"/>
                      <a:pt x="25" y="29"/>
                      <a:pt x="25" y="29"/>
                    </a:cubicBezTo>
                    <a:cubicBezTo>
                      <a:pt x="4" y="29"/>
                      <a:pt x="4" y="29"/>
                      <a:pt x="4" y="29"/>
                    </a:cubicBezTo>
                    <a:close/>
                    <a:moveTo>
                      <a:pt x="4" y="25"/>
                    </a:moveTo>
                    <a:cubicBezTo>
                      <a:pt x="4" y="27"/>
                      <a:pt x="4" y="27"/>
                      <a:pt x="4" y="27"/>
                    </a:cubicBezTo>
                    <a:cubicBezTo>
                      <a:pt x="25" y="27"/>
                      <a:pt x="25" y="27"/>
                      <a:pt x="25" y="27"/>
                    </a:cubicBezTo>
                    <a:cubicBezTo>
                      <a:pt x="25" y="25"/>
                      <a:pt x="25" y="25"/>
                      <a:pt x="25" y="25"/>
                    </a:cubicBezTo>
                    <a:cubicBezTo>
                      <a:pt x="4" y="25"/>
                      <a:pt x="4" y="25"/>
                      <a:pt x="4" y="25"/>
                    </a:cubicBezTo>
                    <a:close/>
                    <a:moveTo>
                      <a:pt x="4" y="21"/>
                    </a:moveTo>
                    <a:cubicBezTo>
                      <a:pt x="4" y="23"/>
                      <a:pt x="4" y="23"/>
                      <a:pt x="4" y="23"/>
                    </a:cubicBezTo>
                    <a:cubicBezTo>
                      <a:pt x="25" y="23"/>
                      <a:pt x="25" y="23"/>
                      <a:pt x="25" y="23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4" y="21"/>
                      <a:pt x="4" y="21"/>
                      <a:pt x="4" y="21"/>
                    </a:cubicBezTo>
                    <a:close/>
                    <a:moveTo>
                      <a:pt x="2" y="34"/>
                    </a:moveTo>
                    <a:cubicBezTo>
                      <a:pt x="27" y="34"/>
                      <a:pt x="27" y="34"/>
                      <a:pt x="27" y="34"/>
                    </a:cubicBezTo>
                    <a:cubicBezTo>
                      <a:pt x="27" y="11"/>
                      <a:pt x="27" y="11"/>
                      <a:pt x="27" y="11"/>
                    </a:cubicBezTo>
                    <a:cubicBezTo>
                      <a:pt x="19" y="11"/>
                      <a:pt x="19" y="11"/>
                      <a:pt x="19" y="11"/>
                    </a:cubicBezTo>
                    <a:cubicBezTo>
                      <a:pt x="18" y="11"/>
                      <a:pt x="18" y="11"/>
                      <a:pt x="18" y="10"/>
                    </a:cubicBezTo>
                    <a:cubicBezTo>
                      <a:pt x="18" y="2"/>
                      <a:pt x="18" y="2"/>
                      <a:pt x="18" y="2"/>
                    </a:cubicBezTo>
                    <a:cubicBezTo>
                      <a:pt x="2" y="2"/>
                      <a:pt x="2" y="2"/>
                      <a:pt x="2" y="2"/>
                    </a:cubicBezTo>
                    <a:lnTo>
                      <a:pt x="2" y="34"/>
                    </a:ln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82" name="Freeform 401"/>
              <p:cNvSpPr>
                <a:spLocks noEditPoints="1"/>
              </p:cNvSpPr>
              <p:nvPr/>
            </p:nvSpPr>
            <p:spPr bwMode="auto">
              <a:xfrm>
                <a:off x="2927474" y="2654354"/>
                <a:ext cx="317255" cy="395109"/>
              </a:xfrm>
              <a:custGeom>
                <a:gdLst>
                  <a:gd name="T0" fmla="*/ 20 w 29"/>
                  <a:gd name="T1" fmla="*/ 3 h 36"/>
                  <a:gd name="T2" fmla="*/ 20 w 29"/>
                  <a:gd name="T3" fmla="*/ 9 h 36"/>
                  <a:gd name="T4" fmla="*/ 25 w 29"/>
                  <a:gd name="T5" fmla="*/ 9 h 36"/>
                  <a:gd name="T6" fmla="*/ 20 w 29"/>
                  <a:gd name="T7" fmla="*/ 3 h 36"/>
                  <a:gd name="T8" fmla="*/ 4 w 29"/>
                  <a:gd name="T9" fmla="*/ 5 h 36"/>
                  <a:gd name="T10" fmla="*/ 4 w 29"/>
                  <a:gd name="T11" fmla="*/ 7 h 36"/>
                  <a:gd name="T12" fmla="*/ 15 w 29"/>
                  <a:gd name="T13" fmla="*/ 7 h 36"/>
                  <a:gd name="T14" fmla="*/ 15 w 29"/>
                  <a:gd name="T15" fmla="*/ 5 h 36"/>
                  <a:gd name="T16" fmla="*/ 4 w 29"/>
                  <a:gd name="T17" fmla="*/ 5 h 36"/>
                  <a:gd name="T18" fmla="*/ 4 w 29"/>
                  <a:gd name="T19" fmla="*/ 9 h 36"/>
                  <a:gd name="T20" fmla="*/ 4 w 29"/>
                  <a:gd name="T21" fmla="*/ 11 h 36"/>
                  <a:gd name="T22" fmla="*/ 15 w 29"/>
                  <a:gd name="T23" fmla="*/ 11 h 36"/>
                  <a:gd name="T24" fmla="*/ 15 w 29"/>
                  <a:gd name="T25" fmla="*/ 9 h 36"/>
                  <a:gd name="T26" fmla="*/ 4 w 29"/>
                  <a:gd name="T27" fmla="*/ 9 h 36"/>
                  <a:gd name="T28" fmla="*/ 4 w 29"/>
                  <a:gd name="T29" fmla="*/ 13 h 36"/>
                  <a:gd name="T30" fmla="*/ 4 w 29"/>
                  <a:gd name="T31" fmla="*/ 15 h 36"/>
                  <a:gd name="T32" fmla="*/ 25 w 29"/>
                  <a:gd name="T33" fmla="*/ 15 h 36"/>
                  <a:gd name="T34" fmla="*/ 25 w 29"/>
                  <a:gd name="T35" fmla="*/ 13 h 36"/>
                  <a:gd name="T36" fmla="*/ 4 w 29"/>
                  <a:gd name="T37" fmla="*/ 13 h 36"/>
                  <a:gd name="T38" fmla="*/ 4 w 29"/>
                  <a:gd name="T39" fmla="*/ 17 h 36"/>
                  <a:gd name="T40" fmla="*/ 4 w 29"/>
                  <a:gd name="T41" fmla="*/ 19 h 36"/>
                  <a:gd name="T42" fmla="*/ 25 w 29"/>
                  <a:gd name="T43" fmla="*/ 19 h 36"/>
                  <a:gd name="T44" fmla="*/ 25 w 29"/>
                  <a:gd name="T45" fmla="*/ 17 h 36"/>
                  <a:gd name="T46" fmla="*/ 4 w 29"/>
                  <a:gd name="T47" fmla="*/ 17 h 36"/>
                  <a:gd name="T48" fmla="*/ 28 w 29"/>
                  <a:gd name="T49" fmla="*/ 36 h 36"/>
                  <a:gd name="T50" fmla="*/ 1 w 29"/>
                  <a:gd name="T51" fmla="*/ 36 h 36"/>
                  <a:gd name="T52" fmla="*/ 0 w 29"/>
                  <a:gd name="T53" fmla="*/ 35 h 36"/>
                  <a:gd name="T54" fmla="*/ 0 w 29"/>
                  <a:gd name="T55" fmla="*/ 1 h 36"/>
                  <a:gd name="T56" fmla="*/ 1 w 29"/>
                  <a:gd name="T57" fmla="*/ 0 h 36"/>
                  <a:gd name="T58" fmla="*/ 17 w 29"/>
                  <a:gd name="T59" fmla="*/ 0 h 36"/>
                  <a:gd name="T60" fmla="*/ 20 w 29"/>
                  <a:gd name="T61" fmla="*/ 1 h 36"/>
                  <a:gd name="T62" fmla="*/ 28 w 29"/>
                  <a:gd name="T63" fmla="*/ 9 h 36"/>
                  <a:gd name="T64" fmla="*/ 29 w 29"/>
                  <a:gd name="T65" fmla="*/ 10 h 36"/>
                  <a:gd name="T66" fmla="*/ 29 w 29"/>
                  <a:gd name="T67" fmla="*/ 35 h 36"/>
                  <a:gd name="T68" fmla="*/ 28 w 29"/>
                  <a:gd name="T69" fmla="*/ 36 h 36"/>
                  <a:gd name="T70" fmla="*/ 4 w 29"/>
                  <a:gd name="T71" fmla="*/ 29 h 36"/>
                  <a:gd name="T72" fmla="*/ 4 w 29"/>
                  <a:gd name="T73" fmla="*/ 31 h 36"/>
                  <a:gd name="T74" fmla="*/ 25 w 29"/>
                  <a:gd name="T75" fmla="*/ 31 h 36"/>
                  <a:gd name="T76" fmla="*/ 25 w 29"/>
                  <a:gd name="T77" fmla="*/ 29 h 36"/>
                  <a:gd name="T78" fmla="*/ 4 w 29"/>
                  <a:gd name="T79" fmla="*/ 29 h 36"/>
                  <a:gd name="T80" fmla="*/ 4 w 29"/>
                  <a:gd name="T81" fmla="*/ 25 h 36"/>
                  <a:gd name="T82" fmla="*/ 4 w 29"/>
                  <a:gd name="T83" fmla="*/ 27 h 36"/>
                  <a:gd name="T84" fmla="*/ 25 w 29"/>
                  <a:gd name="T85" fmla="*/ 27 h 36"/>
                  <a:gd name="T86" fmla="*/ 25 w 29"/>
                  <a:gd name="T87" fmla="*/ 25 h 36"/>
                  <a:gd name="T88" fmla="*/ 4 w 29"/>
                  <a:gd name="T89" fmla="*/ 25 h 36"/>
                  <a:gd name="T90" fmla="*/ 4 w 29"/>
                  <a:gd name="T91" fmla="*/ 21 h 36"/>
                  <a:gd name="T92" fmla="*/ 4 w 29"/>
                  <a:gd name="T93" fmla="*/ 23 h 36"/>
                  <a:gd name="T94" fmla="*/ 25 w 29"/>
                  <a:gd name="T95" fmla="*/ 23 h 36"/>
                  <a:gd name="T96" fmla="*/ 25 w 29"/>
                  <a:gd name="T97" fmla="*/ 21 h 36"/>
                  <a:gd name="T98" fmla="*/ 4 w 29"/>
                  <a:gd name="T99" fmla="*/ 21 h 36"/>
                  <a:gd name="T100" fmla="*/ 2 w 29"/>
                  <a:gd name="T101" fmla="*/ 34 h 36"/>
                  <a:gd name="T102" fmla="*/ 27 w 29"/>
                  <a:gd name="T103" fmla="*/ 34 h 36"/>
                  <a:gd name="T104" fmla="*/ 27 w 29"/>
                  <a:gd name="T105" fmla="*/ 11 h 36"/>
                  <a:gd name="T106" fmla="*/ 19 w 29"/>
                  <a:gd name="T107" fmla="*/ 11 h 36"/>
                  <a:gd name="T108" fmla="*/ 18 w 29"/>
                  <a:gd name="T109" fmla="*/ 10 h 36"/>
                  <a:gd name="T110" fmla="*/ 18 w 29"/>
                  <a:gd name="T111" fmla="*/ 2 h 36"/>
                  <a:gd name="T112" fmla="*/ 2 w 29"/>
                  <a:gd name="T113" fmla="*/ 2 h 36"/>
                  <a:gd name="T114" fmla="*/ 2 w 29"/>
                  <a:gd name="T115" fmla="*/ 34 h 36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28" h="36">
                    <a:moveTo>
                      <a:pt x="20" y="3"/>
                    </a:moveTo>
                    <a:cubicBezTo>
                      <a:pt x="20" y="9"/>
                      <a:pt x="20" y="9"/>
                      <a:pt x="20" y="9"/>
                    </a:cubicBezTo>
                    <a:cubicBezTo>
                      <a:pt x="25" y="9"/>
                      <a:pt x="25" y="9"/>
                      <a:pt x="25" y="9"/>
                    </a:cubicBezTo>
                    <a:cubicBezTo>
                      <a:pt x="20" y="3"/>
                      <a:pt x="20" y="3"/>
                      <a:pt x="20" y="3"/>
                    </a:cubicBezTo>
                    <a:close/>
                    <a:moveTo>
                      <a:pt x="4" y="5"/>
                    </a:moveTo>
                    <a:cubicBezTo>
                      <a:pt x="4" y="7"/>
                      <a:pt x="4" y="7"/>
                      <a:pt x="4" y="7"/>
                    </a:cubicBezTo>
                    <a:cubicBezTo>
                      <a:pt x="15" y="7"/>
                      <a:pt x="15" y="7"/>
                      <a:pt x="15" y="7"/>
                    </a:cubicBezTo>
                    <a:cubicBezTo>
                      <a:pt x="15" y="5"/>
                      <a:pt x="15" y="5"/>
                      <a:pt x="15" y="5"/>
                    </a:cubicBezTo>
                    <a:cubicBezTo>
                      <a:pt x="4" y="5"/>
                      <a:pt x="4" y="5"/>
                      <a:pt x="4" y="5"/>
                    </a:cubicBezTo>
                    <a:close/>
                    <a:moveTo>
                      <a:pt x="4" y="9"/>
                    </a:moveTo>
                    <a:cubicBezTo>
                      <a:pt x="4" y="11"/>
                      <a:pt x="4" y="11"/>
                      <a:pt x="4" y="11"/>
                    </a:cubicBezTo>
                    <a:cubicBezTo>
                      <a:pt x="15" y="11"/>
                      <a:pt x="15" y="11"/>
                      <a:pt x="15" y="11"/>
                    </a:cubicBezTo>
                    <a:cubicBezTo>
                      <a:pt x="15" y="9"/>
                      <a:pt x="15" y="9"/>
                      <a:pt x="15" y="9"/>
                    </a:cubicBezTo>
                    <a:cubicBezTo>
                      <a:pt x="4" y="9"/>
                      <a:pt x="4" y="9"/>
                      <a:pt x="4" y="9"/>
                    </a:cubicBezTo>
                    <a:close/>
                    <a:moveTo>
                      <a:pt x="4" y="13"/>
                    </a:moveTo>
                    <a:cubicBezTo>
                      <a:pt x="4" y="15"/>
                      <a:pt x="4" y="15"/>
                      <a:pt x="4" y="15"/>
                    </a:cubicBezTo>
                    <a:cubicBezTo>
                      <a:pt x="25" y="15"/>
                      <a:pt x="25" y="15"/>
                      <a:pt x="25" y="15"/>
                    </a:cubicBezTo>
                    <a:cubicBezTo>
                      <a:pt x="25" y="13"/>
                      <a:pt x="25" y="13"/>
                      <a:pt x="25" y="13"/>
                    </a:cubicBezTo>
                    <a:cubicBezTo>
                      <a:pt x="4" y="13"/>
                      <a:pt x="4" y="13"/>
                      <a:pt x="4" y="13"/>
                    </a:cubicBezTo>
                    <a:close/>
                    <a:moveTo>
                      <a:pt x="4" y="17"/>
                    </a:moveTo>
                    <a:cubicBezTo>
                      <a:pt x="4" y="19"/>
                      <a:pt x="4" y="19"/>
                      <a:pt x="4" y="19"/>
                    </a:cubicBezTo>
                    <a:cubicBezTo>
                      <a:pt x="25" y="19"/>
                      <a:pt x="25" y="19"/>
                      <a:pt x="25" y="19"/>
                    </a:cubicBezTo>
                    <a:cubicBezTo>
                      <a:pt x="25" y="17"/>
                      <a:pt x="25" y="17"/>
                      <a:pt x="25" y="17"/>
                    </a:cubicBezTo>
                    <a:cubicBezTo>
                      <a:pt x="4" y="17"/>
                      <a:pt x="4" y="17"/>
                      <a:pt x="4" y="17"/>
                    </a:cubicBezTo>
                    <a:close/>
                    <a:moveTo>
                      <a:pt x="28" y="36"/>
                    </a:moveTo>
                    <a:cubicBezTo>
                      <a:pt x="1" y="36"/>
                      <a:pt x="1" y="36"/>
                      <a:pt x="1" y="36"/>
                    </a:cubicBezTo>
                    <a:cubicBezTo>
                      <a:pt x="1" y="36"/>
                      <a:pt x="0" y="36"/>
                      <a:pt x="0" y="35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1" y="0"/>
                      <a:pt x="1" y="0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19" y="0"/>
                      <a:pt x="19" y="0"/>
                      <a:pt x="20" y="1"/>
                    </a:cubicBezTo>
                    <a:cubicBezTo>
                      <a:pt x="28" y="9"/>
                      <a:pt x="28" y="9"/>
                      <a:pt x="28" y="9"/>
                    </a:cubicBezTo>
                    <a:cubicBezTo>
                      <a:pt x="29" y="9"/>
                      <a:pt x="29" y="10"/>
                      <a:pt x="29" y="10"/>
                    </a:cubicBezTo>
                    <a:cubicBezTo>
                      <a:pt x="29" y="35"/>
                      <a:pt x="29" y="35"/>
                      <a:pt x="29" y="35"/>
                    </a:cubicBezTo>
                    <a:cubicBezTo>
                      <a:pt x="29" y="36"/>
                      <a:pt x="28" y="36"/>
                      <a:pt x="28" y="36"/>
                    </a:cubicBezTo>
                    <a:close/>
                    <a:moveTo>
                      <a:pt x="4" y="29"/>
                    </a:moveTo>
                    <a:cubicBezTo>
                      <a:pt x="4" y="31"/>
                      <a:pt x="4" y="31"/>
                      <a:pt x="4" y="31"/>
                    </a:cubicBezTo>
                    <a:cubicBezTo>
                      <a:pt x="25" y="31"/>
                      <a:pt x="25" y="31"/>
                      <a:pt x="25" y="31"/>
                    </a:cubicBezTo>
                    <a:cubicBezTo>
                      <a:pt x="25" y="29"/>
                      <a:pt x="25" y="29"/>
                      <a:pt x="25" y="29"/>
                    </a:cubicBezTo>
                    <a:cubicBezTo>
                      <a:pt x="4" y="29"/>
                      <a:pt x="4" y="29"/>
                      <a:pt x="4" y="29"/>
                    </a:cubicBezTo>
                    <a:close/>
                    <a:moveTo>
                      <a:pt x="4" y="25"/>
                    </a:moveTo>
                    <a:cubicBezTo>
                      <a:pt x="4" y="27"/>
                      <a:pt x="4" y="27"/>
                      <a:pt x="4" y="27"/>
                    </a:cubicBezTo>
                    <a:cubicBezTo>
                      <a:pt x="25" y="27"/>
                      <a:pt x="25" y="27"/>
                      <a:pt x="25" y="27"/>
                    </a:cubicBezTo>
                    <a:cubicBezTo>
                      <a:pt x="25" y="25"/>
                      <a:pt x="25" y="25"/>
                      <a:pt x="25" y="25"/>
                    </a:cubicBezTo>
                    <a:cubicBezTo>
                      <a:pt x="4" y="25"/>
                      <a:pt x="4" y="25"/>
                      <a:pt x="4" y="25"/>
                    </a:cubicBezTo>
                    <a:close/>
                    <a:moveTo>
                      <a:pt x="4" y="21"/>
                    </a:moveTo>
                    <a:cubicBezTo>
                      <a:pt x="4" y="23"/>
                      <a:pt x="4" y="23"/>
                      <a:pt x="4" y="23"/>
                    </a:cubicBezTo>
                    <a:cubicBezTo>
                      <a:pt x="25" y="23"/>
                      <a:pt x="25" y="23"/>
                      <a:pt x="25" y="23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4" y="21"/>
                      <a:pt x="4" y="21"/>
                      <a:pt x="4" y="21"/>
                    </a:cubicBezTo>
                    <a:close/>
                    <a:moveTo>
                      <a:pt x="2" y="34"/>
                    </a:moveTo>
                    <a:cubicBezTo>
                      <a:pt x="27" y="34"/>
                      <a:pt x="27" y="34"/>
                      <a:pt x="27" y="34"/>
                    </a:cubicBezTo>
                    <a:cubicBezTo>
                      <a:pt x="27" y="11"/>
                      <a:pt x="27" y="11"/>
                      <a:pt x="27" y="11"/>
                    </a:cubicBezTo>
                    <a:cubicBezTo>
                      <a:pt x="19" y="11"/>
                      <a:pt x="19" y="11"/>
                      <a:pt x="19" y="11"/>
                    </a:cubicBezTo>
                    <a:cubicBezTo>
                      <a:pt x="18" y="11"/>
                      <a:pt x="18" y="10"/>
                      <a:pt x="18" y="10"/>
                    </a:cubicBezTo>
                    <a:cubicBezTo>
                      <a:pt x="18" y="2"/>
                      <a:pt x="18" y="2"/>
                      <a:pt x="18" y="2"/>
                    </a:cubicBezTo>
                    <a:cubicBezTo>
                      <a:pt x="2" y="2"/>
                      <a:pt x="2" y="2"/>
                      <a:pt x="2" y="2"/>
                    </a:cubicBezTo>
                    <a:lnTo>
                      <a:pt x="2" y="34"/>
                    </a:ln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83" name="Freeform 402"/>
              <p:cNvSpPr>
                <a:spLocks noEditPoints="1"/>
              </p:cNvSpPr>
              <p:nvPr/>
            </p:nvSpPr>
            <p:spPr bwMode="auto">
              <a:xfrm>
                <a:off x="2927474" y="2644623"/>
                <a:ext cx="317255" cy="404840"/>
              </a:xfrm>
              <a:custGeom>
                <a:gdLst>
                  <a:gd name="T0" fmla="*/ 19 w 29"/>
                  <a:gd name="T1" fmla="*/ 4 h 37"/>
                  <a:gd name="T2" fmla="*/ 19 w 29"/>
                  <a:gd name="T3" fmla="*/ 10 h 37"/>
                  <a:gd name="T4" fmla="*/ 25 w 29"/>
                  <a:gd name="T5" fmla="*/ 10 h 37"/>
                  <a:gd name="T6" fmla="*/ 19 w 29"/>
                  <a:gd name="T7" fmla="*/ 4 h 37"/>
                  <a:gd name="T8" fmla="*/ 4 w 29"/>
                  <a:gd name="T9" fmla="*/ 6 h 37"/>
                  <a:gd name="T10" fmla="*/ 4 w 29"/>
                  <a:gd name="T11" fmla="*/ 8 h 37"/>
                  <a:gd name="T12" fmla="*/ 15 w 29"/>
                  <a:gd name="T13" fmla="*/ 8 h 37"/>
                  <a:gd name="T14" fmla="*/ 15 w 29"/>
                  <a:gd name="T15" fmla="*/ 6 h 37"/>
                  <a:gd name="T16" fmla="*/ 4 w 29"/>
                  <a:gd name="T17" fmla="*/ 6 h 37"/>
                  <a:gd name="T18" fmla="*/ 4 w 29"/>
                  <a:gd name="T19" fmla="*/ 10 h 37"/>
                  <a:gd name="T20" fmla="*/ 4 w 29"/>
                  <a:gd name="T21" fmla="*/ 12 h 37"/>
                  <a:gd name="T22" fmla="*/ 15 w 29"/>
                  <a:gd name="T23" fmla="*/ 12 h 37"/>
                  <a:gd name="T24" fmla="*/ 15 w 29"/>
                  <a:gd name="T25" fmla="*/ 10 h 37"/>
                  <a:gd name="T26" fmla="*/ 4 w 29"/>
                  <a:gd name="T27" fmla="*/ 10 h 37"/>
                  <a:gd name="T28" fmla="*/ 4 w 29"/>
                  <a:gd name="T29" fmla="*/ 14 h 37"/>
                  <a:gd name="T30" fmla="*/ 4 w 29"/>
                  <a:gd name="T31" fmla="*/ 16 h 37"/>
                  <a:gd name="T32" fmla="*/ 25 w 29"/>
                  <a:gd name="T33" fmla="*/ 16 h 37"/>
                  <a:gd name="T34" fmla="*/ 25 w 29"/>
                  <a:gd name="T35" fmla="*/ 14 h 37"/>
                  <a:gd name="T36" fmla="*/ 4 w 29"/>
                  <a:gd name="T37" fmla="*/ 14 h 37"/>
                  <a:gd name="T38" fmla="*/ 4 w 29"/>
                  <a:gd name="T39" fmla="*/ 18 h 37"/>
                  <a:gd name="T40" fmla="*/ 4 w 29"/>
                  <a:gd name="T41" fmla="*/ 20 h 37"/>
                  <a:gd name="T42" fmla="*/ 25 w 29"/>
                  <a:gd name="T43" fmla="*/ 20 h 37"/>
                  <a:gd name="T44" fmla="*/ 25 w 29"/>
                  <a:gd name="T45" fmla="*/ 18 h 37"/>
                  <a:gd name="T46" fmla="*/ 4 w 29"/>
                  <a:gd name="T47" fmla="*/ 18 h 37"/>
                  <a:gd name="T48" fmla="*/ 28 w 29"/>
                  <a:gd name="T49" fmla="*/ 37 h 37"/>
                  <a:gd name="T50" fmla="*/ 1 w 29"/>
                  <a:gd name="T51" fmla="*/ 37 h 37"/>
                  <a:gd name="T52" fmla="*/ 0 w 29"/>
                  <a:gd name="T53" fmla="*/ 36 h 37"/>
                  <a:gd name="T54" fmla="*/ 0 w 29"/>
                  <a:gd name="T55" fmla="*/ 1 h 37"/>
                  <a:gd name="T56" fmla="*/ 1 w 29"/>
                  <a:gd name="T57" fmla="*/ 0 h 37"/>
                  <a:gd name="T58" fmla="*/ 16 w 29"/>
                  <a:gd name="T59" fmla="*/ 0 h 37"/>
                  <a:gd name="T60" fmla="*/ 20 w 29"/>
                  <a:gd name="T61" fmla="*/ 2 h 37"/>
                  <a:gd name="T62" fmla="*/ 28 w 29"/>
                  <a:gd name="T63" fmla="*/ 10 h 37"/>
                  <a:gd name="T64" fmla="*/ 29 w 29"/>
                  <a:gd name="T65" fmla="*/ 11 h 37"/>
                  <a:gd name="T66" fmla="*/ 29 w 29"/>
                  <a:gd name="T67" fmla="*/ 36 h 37"/>
                  <a:gd name="T68" fmla="*/ 28 w 29"/>
                  <a:gd name="T69" fmla="*/ 37 h 37"/>
                  <a:gd name="T70" fmla="*/ 4 w 29"/>
                  <a:gd name="T71" fmla="*/ 30 h 37"/>
                  <a:gd name="T72" fmla="*/ 4 w 29"/>
                  <a:gd name="T73" fmla="*/ 32 h 37"/>
                  <a:gd name="T74" fmla="*/ 25 w 29"/>
                  <a:gd name="T75" fmla="*/ 32 h 37"/>
                  <a:gd name="T76" fmla="*/ 25 w 29"/>
                  <a:gd name="T77" fmla="*/ 30 h 37"/>
                  <a:gd name="T78" fmla="*/ 4 w 29"/>
                  <a:gd name="T79" fmla="*/ 30 h 37"/>
                  <a:gd name="T80" fmla="*/ 4 w 29"/>
                  <a:gd name="T81" fmla="*/ 26 h 37"/>
                  <a:gd name="T82" fmla="*/ 4 w 29"/>
                  <a:gd name="T83" fmla="*/ 28 h 37"/>
                  <a:gd name="T84" fmla="*/ 25 w 29"/>
                  <a:gd name="T85" fmla="*/ 28 h 37"/>
                  <a:gd name="T86" fmla="*/ 25 w 29"/>
                  <a:gd name="T87" fmla="*/ 26 h 37"/>
                  <a:gd name="T88" fmla="*/ 4 w 29"/>
                  <a:gd name="T89" fmla="*/ 26 h 37"/>
                  <a:gd name="T90" fmla="*/ 4 w 29"/>
                  <a:gd name="T91" fmla="*/ 22 h 37"/>
                  <a:gd name="T92" fmla="*/ 4 w 29"/>
                  <a:gd name="T93" fmla="*/ 24 h 37"/>
                  <a:gd name="T94" fmla="*/ 25 w 29"/>
                  <a:gd name="T95" fmla="*/ 24 h 37"/>
                  <a:gd name="T96" fmla="*/ 25 w 29"/>
                  <a:gd name="T97" fmla="*/ 22 h 37"/>
                  <a:gd name="T98" fmla="*/ 4 w 29"/>
                  <a:gd name="T99" fmla="*/ 22 h 37"/>
                  <a:gd name="T100" fmla="*/ 2 w 29"/>
                  <a:gd name="T101" fmla="*/ 35 h 37"/>
                  <a:gd name="T102" fmla="*/ 27 w 29"/>
                  <a:gd name="T103" fmla="*/ 35 h 37"/>
                  <a:gd name="T104" fmla="*/ 27 w 29"/>
                  <a:gd name="T105" fmla="*/ 12 h 37"/>
                  <a:gd name="T106" fmla="*/ 18 w 29"/>
                  <a:gd name="T107" fmla="*/ 12 h 37"/>
                  <a:gd name="T108" fmla="*/ 17 w 29"/>
                  <a:gd name="T109" fmla="*/ 11 h 37"/>
                  <a:gd name="T110" fmla="*/ 17 w 29"/>
                  <a:gd name="T111" fmla="*/ 2 h 37"/>
                  <a:gd name="T112" fmla="*/ 2 w 29"/>
                  <a:gd name="T113" fmla="*/ 2 h 37"/>
                  <a:gd name="T114" fmla="*/ 2 w 29"/>
                  <a:gd name="T115" fmla="*/ 35 h 37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28" h="37">
                    <a:moveTo>
                      <a:pt x="19" y="4"/>
                    </a:moveTo>
                    <a:cubicBezTo>
                      <a:pt x="19" y="10"/>
                      <a:pt x="19" y="10"/>
                      <a:pt x="19" y="10"/>
                    </a:cubicBezTo>
                    <a:cubicBezTo>
                      <a:pt x="25" y="10"/>
                      <a:pt x="25" y="10"/>
                      <a:pt x="25" y="10"/>
                    </a:cubicBezTo>
                    <a:cubicBezTo>
                      <a:pt x="19" y="4"/>
                      <a:pt x="19" y="4"/>
                      <a:pt x="19" y="4"/>
                    </a:cubicBezTo>
                    <a:close/>
                    <a:moveTo>
                      <a:pt x="4" y="6"/>
                    </a:moveTo>
                    <a:cubicBezTo>
                      <a:pt x="4" y="8"/>
                      <a:pt x="4" y="8"/>
                      <a:pt x="4" y="8"/>
                    </a:cubicBezTo>
                    <a:cubicBezTo>
                      <a:pt x="15" y="8"/>
                      <a:pt x="15" y="8"/>
                      <a:pt x="15" y="8"/>
                    </a:cubicBezTo>
                    <a:cubicBezTo>
                      <a:pt x="15" y="6"/>
                      <a:pt x="15" y="6"/>
                      <a:pt x="15" y="6"/>
                    </a:cubicBezTo>
                    <a:cubicBezTo>
                      <a:pt x="4" y="6"/>
                      <a:pt x="4" y="6"/>
                      <a:pt x="4" y="6"/>
                    </a:cubicBezTo>
                    <a:close/>
                    <a:moveTo>
                      <a:pt x="4" y="10"/>
                    </a:moveTo>
                    <a:cubicBezTo>
                      <a:pt x="4" y="12"/>
                      <a:pt x="4" y="12"/>
                      <a:pt x="4" y="12"/>
                    </a:cubicBezTo>
                    <a:cubicBezTo>
                      <a:pt x="15" y="12"/>
                      <a:pt x="15" y="12"/>
                      <a:pt x="15" y="12"/>
                    </a:cubicBezTo>
                    <a:cubicBezTo>
                      <a:pt x="15" y="10"/>
                      <a:pt x="15" y="10"/>
                      <a:pt x="15" y="10"/>
                    </a:cubicBezTo>
                    <a:cubicBezTo>
                      <a:pt x="4" y="10"/>
                      <a:pt x="4" y="10"/>
                      <a:pt x="4" y="10"/>
                    </a:cubicBezTo>
                    <a:close/>
                    <a:moveTo>
                      <a:pt x="4" y="14"/>
                    </a:moveTo>
                    <a:cubicBezTo>
                      <a:pt x="4" y="16"/>
                      <a:pt x="4" y="16"/>
                      <a:pt x="4" y="16"/>
                    </a:cubicBezTo>
                    <a:cubicBezTo>
                      <a:pt x="25" y="16"/>
                      <a:pt x="25" y="16"/>
                      <a:pt x="25" y="16"/>
                    </a:cubicBezTo>
                    <a:cubicBezTo>
                      <a:pt x="25" y="14"/>
                      <a:pt x="25" y="14"/>
                      <a:pt x="25" y="14"/>
                    </a:cubicBezTo>
                    <a:cubicBezTo>
                      <a:pt x="4" y="14"/>
                      <a:pt x="4" y="14"/>
                      <a:pt x="4" y="14"/>
                    </a:cubicBezTo>
                    <a:close/>
                    <a:moveTo>
                      <a:pt x="4" y="18"/>
                    </a:moveTo>
                    <a:cubicBezTo>
                      <a:pt x="4" y="20"/>
                      <a:pt x="4" y="20"/>
                      <a:pt x="4" y="20"/>
                    </a:cubicBezTo>
                    <a:cubicBezTo>
                      <a:pt x="25" y="20"/>
                      <a:pt x="25" y="20"/>
                      <a:pt x="25" y="20"/>
                    </a:cubicBezTo>
                    <a:cubicBezTo>
                      <a:pt x="25" y="18"/>
                      <a:pt x="25" y="18"/>
                      <a:pt x="25" y="18"/>
                    </a:cubicBezTo>
                    <a:cubicBezTo>
                      <a:pt x="4" y="18"/>
                      <a:pt x="4" y="18"/>
                      <a:pt x="4" y="18"/>
                    </a:cubicBezTo>
                    <a:close/>
                    <a:moveTo>
                      <a:pt x="28" y="37"/>
                    </a:moveTo>
                    <a:cubicBezTo>
                      <a:pt x="1" y="37"/>
                      <a:pt x="1" y="37"/>
                      <a:pt x="1" y="37"/>
                    </a:cubicBezTo>
                    <a:cubicBezTo>
                      <a:pt x="1" y="37"/>
                      <a:pt x="0" y="37"/>
                      <a:pt x="0" y="36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1" y="0"/>
                      <a:pt x="1" y="0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19" y="0"/>
                      <a:pt x="19" y="1"/>
                      <a:pt x="20" y="2"/>
                    </a:cubicBezTo>
                    <a:cubicBezTo>
                      <a:pt x="28" y="10"/>
                      <a:pt x="28" y="10"/>
                      <a:pt x="28" y="10"/>
                    </a:cubicBezTo>
                    <a:cubicBezTo>
                      <a:pt x="29" y="10"/>
                      <a:pt x="29" y="11"/>
                      <a:pt x="29" y="11"/>
                    </a:cubicBezTo>
                    <a:cubicBezTo>
                      <a:pt x="29" y="36"/>
                      <a:pt x="29" y="36"/>
                      <a:pt x="29" y="36"/>
                    </a:cubicBezTo>
                    <a:cubicBezTo>
                      <a:pt x="29" y="37"/>
                      <a:pt x="28" y="37"/>
                      <a:pt x="28" y="37"/>
                    </a:cubicBezTo>
                    <a:close/>
                    <a:moveTo>
                      <a:pt x="4" y="30"/>
                    </a:moveTo>
                    <a:cubicBezTo>
                      <a:pt x="4" y="32"/>
                      <a:pt x="4" y="32"/>
                      <a:pt x="4" y="32"/>
                    </a:cubicBezTo>
                    <a:cubicBezTo>
                      <a:pt x="25" y="32"/>
                      <a:pt x="25" y="32"/>
                      <a:pt x="25" y="32"/>
                    </a:cubicBezTo>
                    <a:cubicBezTo>
                      <a:pt x="25" y="30"/>
                      <a:pt x="25" y="30"/>
                      <a:pt x="25" y="30"/>
                    </a:cubicBezTo>
                    <a:cubicBezTo>
                      <a:pt x="4" y="30"/>
                      <a:pt x="4" y="30"/>
                      <a:pt x="4" y="30"/>
                    </a:cubicBezTo>
                    <a:close/>
                    <a:moveTo>
                      <a:pt x="4" y="26"/>
                    </a:moveTo>
                    <a:cubicBezTo>
                      <a:pt x="4" y="28"/>
                      <a:pt x="4" y="28"/>
                      <a:pt x="4" y="28"/>
                    </a:cubicBezTo>
                    <a:cubicBezTo>
                      <a:pt x="25" y="28"/>
                      <a:pt x="25" y="28"/>
                      <a:pt x="25" y="28"/>
                    </a:cubicBezTo>
                    <a:cubicBezTo>
                      <a:pt x="25" y="26"/>
                      <a:pt x="25" y="26"/>
                      <a:pt x="25" y="26"/>
                    </a:cubicBezTo>
                    <a:cubicBezTo>
                      <a:pt x="4" y="26"/>
                      <a:pt x="4" y="26"/>
                      <a:pt x="4" y="26"/>
                    </a:cubicBezTo>
                    <a:close/>
                    <a:moveTo>
                      <a:pt x="4" y="22"/>
                    </a:moveTo>
                    <a:cubicBezTo>
                      <a:pt x="4" y="24"/>
                      <a:pt x="4" y="24"/>
                      <a:pt x="4" y="24"/>
                    </a:cubicBezTo>
                    <a:cubicBezTo>
                      <a:pt x="25" y="24"/>
                      <a:pt x="25" y="24"/>
                      <a:pt x="25" y="24"/>
                    </a:cubicBezTo>
                    <a:cubicBezTo>
                      <a:pt x="25" y="22"/>
                      <a:pt x="25" y="22"/>
                      <a:pt x="25" y="22"/>
                    </a:cubicBezTo>
                    <a:cubicBezTo>
                      <a:pt x="4" y="22"/>
                      <a:pt x="4" y="22"/>
                      <a:pt x="4" y="22"/>
                    </a:cubicBezTo>
                    <a:close/>
                    <a:moveTo>
                      <a:pt x="2" y="35"/>
                    </a:moveTo>
                    <a:cubicBezTo>
                      <a:pt x="27" y="35"/>
                      <a:pt x="27" y="35"/>
                      <a:pt x="27" y="35"/>
                    </a:cubicBezTo>
                    <a:cubicBezTo>
                      <a:pt x="27" y="12"/>
                      <a:pt x="27" y="12"/>
                      <a:pt x="27" y="12"/>
                    </a:cubicBezTo>
                    <a:cubicBezTo>
                      <a:pt x="18" y="12"/>
                      <a:pt x="18" y="12"/>
                      <a:pt x="18" y="12"/>
                    </a:cubicBezTo>
                    <a:cubicBezTo>
                      <a:pt x="18" y="12"/>
                      <a:pt x="17" y="11"/>
                      <a:pt x="17" y="11"/>
                    </a:cubicBezTo>
                    <a:cubicBezTo>
                      <a:pt x="17" y="2"/>
                      <a:pt x="17" y="2"/>
                      <a:pt x="17" y="2"/>
                    </a:cubicBezTo>
                    <a:cubicBezTo>
                      <a:pt x="2" y="2"/>
                      <a:pt x="2" y="2"/>
                      <a:pt x="2" y="2"/>
                    </a:cubicBezTo>
                    <a:lnTo>
                      <a:pt x="2" y="35"/>
                    </a:ln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84" name="Freeform 403"/>
              <p:cNvSpPr>
                <a:spLocks noEditPoints="1"/>
              </p:cNvSpPr>
              <p:nvPr/>
            </p:nvSpPr>
            <p:spPr bwMode="auto">
              <a:xfrm>
                <a:off x="2929757" y="2640941"/>
                <a:ext cx="317255" cy="404840"/>
              </a:xfrm>
              <a:custGeom>
                <a:gdLst>
                  <a:gd name="T0" fmla="*/ 19 w 29"/>
                  <a:gd name="T1" fmla="*/ 4 h 37"/>
                  <a:gd name="T2" fmla="*/ 19 w 29"/>
                  <a:gd name="T3" fmla="*/ 10 h 37"/>
                  <a:gd name="T4" fmla="*/ 25 w 29"/>
                  <a:gd name="T5" fmla="*/ 10 h 37"/>
                  <a:gd name="T6" fmla="*/ 19 w 29"/>
                  <a:gd name="T7" fmla="*/ 4 h 37"/>
                  <a:gd name="T8" fmla="*/ 4 w 29"/>
                  <a:gd name="T9" fmla="*/ 6 h 37"/>
                  <a:gd name="T10" fmla="*/ 4 w 29"/>
                  <a:gd name="T11" fmla="*/ 8 h 37"/>
                  <a:gd name="T12" fmla="*/ 15 w 29"/>
                  <a:gd name="T13" fmla="*/ 8 h 37"/>
                  <a:gd name="T14" fmla="*/ 15 w 29"/>
                  <a:gd name="T15" fmla="*/ 6 h 37"/>
                  <a:gd name="T16" fmla="*/ 4 w 29"/>
                  <a:gd name="T17" fmla="*/ 6 h 37"/>
                  <a:gd name="T18" fmla="*/ 4 w 29"/>
                  <a:gd name="T19" fmla="*/ 10 h 37"/>
                  <a:gd name="T20" fmla="*/ 4 w 29"/>
                  <a:gd name="T21" fmla="*/ 12 h 37"/>
                  <a:gd name="T22" fmla="*/ 15 w 29"/>
                  <a:gd name="T23" fmla="*/ 12 h 37"/>
                  <a:gd name="T24" fmla="*/ 15 w 29"/>
                  <a:gd name="T25" fmla="*/ 10 h 37"/>
                  <a:gd name="T26" fmla="*/ 4 w 29"/>
                  <a:gd name="T27" fmla="*/ 10 h 37"/>
                  <a:gd name="T28" fmla="*/ 4 w 29"/>
                  <a:gd name="T29" fmla="*/ 14 h 37"/>
                  <a:gd name="T30" fmla="*/ 4 w 29"/>
                  <a:gd name="T31" fmla="*/ 16 h 37"/>
                  <a:gd name="T32" fmla="*/ 25 w 29"/>
                  <a:gd name="T33" fmla="*/ 16 h 37"/>
                  <a:gd name="T34" fmla="*/ 25 w 29"/>
                  <a:gd name="T35" fmla="*/ 14 h 37"/>
                  <a:gd name="T36" fmla="*/ 4 w 29"/>
                  <a:gd name="T37" fmla="*/ 14 h 37"/>
                  <a:gd name="T38" fmla="*/ 4 w 29"/>
                  <a:gd name="T39" fmla="*/ 18 h 37"/>
                  <a:gd name="T40" fmla="*/ 4 w 29"/>
                  <a:gd name="T41" fmla="*/ 20 h 37"/>
                  <a:gd name="T42" fmla="*/ 25 w 29"/>
                  <a:gd name="T43" fmla="*/ 20 h 37"/>
                  <a:gd name="T44" fmla="*/ 25 w 29"/>
                  <a:gd name="T45" fmla="*/ 18 h 37"/>
                  <a:gd name="T46" fmla="*/ 4 w 29"/>
                  <a:gd name="T47" fmla="*/ 18 h 37"/>
                  <a:gd name="T48" fmla="*/ 28 w 29"/>
                  <a:gd name="T49" fmla="*/ 37 h 37"/>
                  <a:gd name="T50" fmla="*/ 1 w 29"/>
                  <a:gd name="T51" fmla="*/ 37 h 37"/>
                  <a:gd name="T52" fmla="*/ 0 w 29"/>
                  <a:gd name="T53" fmla="*/ 36 h 37"/>
                  <a:gd name="T54" fmla="*/ 0 w 29"/>
                  <a:gd name="T55" fmla="*/ 1 h 37"/>
                  <a:gd name="T56" fmla="*/ 1 w 29"/>
                  <a:gd name="T57" fmla="*/ 0 h 37"/>
                  <a:gd name="T58" fmla="*/ 16 w 29"/>
                  <a:gd name="T59" fmla="*/ 0 h 37"/>
                  <a:gd name="T60" fmla="*/ 20 w 29"/>
                  <a:gd name="T61" fmla="*/ 2 h 37"/>
                  <a:gd name="T62" fmla="*/ 28 w 29"/>
                  <a:gd name="T63" fmla="*/ 10 h 37"/>
                  <a:gd name="T64" fmla="*/ 29 w 29"/>
                  <a:gd name="T65" fmla="*/ 11 h 37"/>
                  <a:gd name="T66" fmla="*/ 29 w 29"/>
                  <a:gd name="T67" fmla="*/ 36 h 37"/>
                  <a:gd name="T68" fmla="*/ 28 w 29"/>
                  <a:gd name="T69" fmla="*/ 37 h 37"/>
                  <a:gd name="T70" fmla="*/ 4 w 29"/>
                  <a:gd name="T71" fmla="*/ 30 h 37"/>
                  <a:gd name="T72" fmla="*/ 4 w 29"/>
                  <a:gd name="T73" fmla="*/ 32 h 37"/>
                  <a:gd name="T74" fmla="*/ 25 w 29"/>
                  <a:gd name="T75" fmla="*/ 32 h 37"/>
                  <a:gd name="T76" fmla="*/ 25 w 29"/>
                  <a:gd name="T77" fmla="*/ 30 h 37"/>
                  <a:gd name="T78" fmla="*/ 4 w 29"/>
                  <a:gd name="T79" fmla="*/ 30 h 37"/>
                  <a:gd name="T80" fmla="*/ 4 w 29"/>
                  <a:gd name="T81" fmla="*/ 26 h 37"/>
                  <a:gd name="T82" fmla="*/ 4 w 29"/>
                  <a:gd name="T83" fmla="*/ 28 h 37"/>
                  <a:gd name="T84" fmla="*/ 25 w 29"/>
                  <a:gd name="T85" fmla="*/ 28 h 37"/>
                  <a:gd name="T86" fmla="*/ 25 w 29"/>
                  <a:gd name="T87" fmla="*/ 26 h 37"/>
                  <a:gd name="T88" fmla="*/ 4 w 29"/>
                  <a:gd name="T89" fmla="*/ 26 h 37"/>
                  <a:gd name="T90" fmla="*/ 4 w 29"/>
                  <a:gd name="T91" fmla="*/ 22 h 37"/>
                  <a:gd name="T92" fmla="*/ 4 w 29"/>
                  <a:gd name="T93" fmla="*/ 24 h 37"/>
                  <a:gd name="T94" fmla="*/ 25 w 29"/>
                  <a:gd name="T95" fmla="*/ 24 h 37"/>
                  <a:gd name="T96" fmla="*/ 25 w 29"/>
                  <a:gd name="T97" fmla="*/ 22 h 37"/>
                  <a:gd name="T98" fmla="*/ 4 w 29"/>
                  <a:gd name="T99" fmla="*/ 22 h 37"/>
                  <a:gd name="T100" fmla="*/ 2 w 29"/>
                  <a:gd name="T101" fmla="*/ 35 h 37"/>
                  <a:gd name="T102" fmla="*/ 27 w 29"/>
                  <a:gd name="T103" fmla="*/ 35 h 37"/>
                  <a:gd name="T104" fmla="*/ 27 w 29"/>
                  <a:gd name="T105" fmla="*/ 12 h 37"/>
                  <a:gd name="T106" fmla="*/ 18 w 29"/>
                  <a:gd name="T107" fmla="*/ 12 h 37"/>
                  <a:gd name="T108" fmla="*/ 17 w 29"/>
                  <a:gd name="T109" fmla="*/ 11 h 37"/>
                  <a:gd name="T110" fmla="*/ 17 w 29"/>
                  <a:gd name="T111" fmla="*/ 2 h 37"/>
                  <a:gd name="T112" fmla="*/ 2 w 29"/>
                  <a:gd name="T113" fmla="*/ 2 h 37"/>
                  <a:gd name="T114" fmla="*/ 2 w 29"/>
                  <a:gd name="T115" fmla="*/ 35 h 37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28" h="37">
                    <a:moveTo>
                      <a:pt x="19" y="4"/>
                    </a:moveTo>
                    <a:cubicBezTo>
                      <a:pt x="19" y="10"/>
                      <a:pt x="19" y="10"/>
                      <a:pt x="19" y="10"/>
                    </a:cubicBezTo>
                    <a:cubicBezTo>
                      <a:pt x="25" y="10"/>
                      <a:pt x="25" y="10"/>
                      <a:pt x="25" y="10"/>
                    </a:cubicBezTo>
                    <a:cubicBezTo>
                      <a:pt x="19" y="4"/>
                      <a:pt x="19" y="4"/>
                      <a:pt x="19" y="4"/>
                    </a:cubicBezTo>
                    <a:close/>
                    <a:moveTo>
                      <a:pt x="4" y="6"/>
                    </a:moveTo>
                    <a:cubicBezTo>
                      <a:pt x="4" y="8"/>
                      <a:pt x="4" y="8"/>
                      <a:pt x="4" y="8"/>
                    </a:cubicBezTo>
                    <a:cubicBezTo>
                      <a:pt x="15" y="8"/>
                      <a:pt x="15" y="8"/>
                      <a:pt x="15" y="8"/>
                    </a:cubicBezTo>
                    <a:cubicBezTo>
                      <a:pt x="15" y="6"/>
                      <a:pt x="15" y="6"/>
                      <a:pt x="15" y="6"/>
                    </a:cubicBezTo>
                    <a:cubicBezTo>
                      <a:pt x="4" y="6"/>
                      <a:pt x="4" y="6"/>
                      <a:pt x="4" y="6"/>
                    </a:cubicBezTo>
                    <a:close/>
                    <a:moveTo>
                      <a:pt x="4" y="10"/>
                    </a:moveTo>
                    <a:cubicBezTo>
                      <a:pt x="4" y="12"/>
                      <a:pt x="4" y="12"/>
                      <a:pt x="4" y="12"/>
                    </a:cubicBezTo>
                    <a:cubicBezTo>
                      <a:pt x="15" y="12"/>
                      <a:pt x="15" y="12"/>
                      <a:pt x="15" y="12"/>
                    </a:cubicBezTo>
                    <a:cubicBezTo>
                      <a:pt x="15" y="10"/>
                      <a:pt x="15" y="10"/>
                      <a:pt x="15" y="10"/>
                    </a:cubicBezTo>
                    <a:cubicBezTo>
                      <a:pt x="4" y="10"/>
                      <a:pt x="4" y="10"/>
                      <a:pt x="4" y="10"/>
                    </a:cubicBezTo>
                    <a:close/>
                    <a:moveTo>
                      <a:pt x="4" y="14"/>
                    </a:moveTo>
                    <a:cubicBezTo>
                      <a:pt x="4" y="16"/>
                      <a:pt x="4" y="16"/>
                      <a:pt x="4" y="16"/>
                    </a:cubicBezTo>
                    <a:cubicBezTo>
                      <a:pt x="25" y="16"/>
                      <a:pt x="25" y="16"/>
                      <a:pt x="25" y="16"/>
                    </a:cubicBezTo>
                    <a:cubicBezTo>
                      <a:pt x="25" y="14"/>
                      <a:pt x="25" y="14"/>
                      <a:pt x="25" y="14"/>
                    </a:cubicBezTo>
                    <a:cubicBezTo>
                      <a:pt x="4" y="14"/>
                      <a:pt x="4" y="14"/>
                      <a:pt x="4" y="14"/>
                    </a:cubicBezTo>
                    <a:close/>
                    <a:moveTo>
                      <a:pt x="4" y="18"/>
                    </a:moveTo>
                    <a:cubicBezTo>
                      <a:pt x="4" y="20"/>
                      <a:pt x="4" y="20"/>
                      <a:pt x="4" y="20"/>
                    </a:cubicBezTo>
                    <a:cubicBezTo>
                      <a:pt x="25" y="20"/>
                      <a:pt x="25" y="20"/>
                      <a:pt x="25" y="20"/>
                    </a:cubicBezTo>
                    <a:cubicBezTo>
                      <a:pt x="25" y="18"/>
                      <a:pt x="25" y="18"/>
                      <a:pt x="25" y="18"/>
                    </a:cubicBezTo>
                    <a:cubicBezTo>
                      <a:pt x="4" y="18"/>
                      <a:pt x="4" y="18"/>
                      <a:pt x="4" y="18"/>
                    </a:cubicBezTo>
                    <a:close/>
                    <a:moveTo>
                      <a:pt x="28" y="37"/>
                    </a:moveTo>
                    <a:cubicBezTo>
                      <a:pt x="1" y="37"/>
                      <a:pt x="1" y="37"/>
                      <a:pt x="1" y="37"/>
                    </a:cubicBezTo>
                    <a:cubicBezTo>
                      <a:pt x="1" y="37"/>
                      <a:pt x="0" y="37"/>
                      <a:pt x="0" y="36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1" y="0"/>
                      <a:pt x="1" y="0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19" y="0"/>
                      <a:pt x="19" y="1"/>
                      <a:pt x="20" y="2"/>
                    </a:cubicBezTo>
                    <a:cubicBezTo>
                      <a:pt x="28" y="10"/>
                      <a:pt x="28" y="10"/>
                      <a:pt x="28" y="10"/>
                    </a:cubicBezTo>
                    <a:cubicBezTo>
                      <a:pt x="29" y="10"/>
                      <a:pt x="29" y="10"/>
                      <a:pt x="29" y="11"/>
                    </a:cubicBezTo>
                    <a:cubicBezTo>
                      <a:pt x="29" y="36"/>
                      <a:pt x="29" y="36"/>
                      <a:pt x="29" y="36"/>
                    </a:cubicBezTo>
                    <a:cubicBezTo>
                      <a:pt x="29" y="37"/>
                      <a:pt x="28" y="37"/>
                      <a:pt x="28" y="37"/>
                    </a:cubicBezTo>
                    <a:close/>
                    <a:moveTo>
                      <a:pt x="4" y="30"/>
                    </a:moveTo>
                    <a:cubicBezTo>
                      <a:pt x="4" y="32"/>
                      <a:pt x="4" y="32"/>
                      <a:pt x="4" y="32"/>
                    </a:cubicBezTo>
                    <a:cubicBezTo>
                      <a:pt x="25" y="32"/>
                      <a:pt x="25" y="32"/>
                      <a:pt x="25" y="32"/>
                    </a:cubicBezTo>
                    <a:cubicBezTo>
                      <a:pt x="25" y="30"/>
                      <a:pt x="25" y="30"/>
                      <a:pt x="25" y="30"/>
                    </a:cubicBezTo>
                    <a:cubicBezTo>
                      <a:pt x="4" y="30"/>
                      <a:pt x="4" y="30"/>
                      <a:pt x="4" y="30"/>
                    </a:cubicBezTo>
                    <a:close/>
                    <a:moveTo>
                      <a:pt x="4" y="26"/>
                    </a:moveTo>
                    <a:cubicBezTo>
                      <a:pt x="4" y="28"/>
                      <a:pt x="4" y="28"/>
                      <a:pt x="4" y="28"/>
                    </a:cubicBezTo>
                    <a:cubicBezTo>
                      <a:pt x="25" y="28"/>
                      <a:pt x="25" y="28"/>
                      <a:pt x="25" y="28"/>
                    </a:cubicBezTo>
                    <a:cubicBezTo>
                      <a:pt x="25" y="26"/>
                      <a:pt x="25" y="26"/>
                      <a:pt x="25" y="26"/>
                    </a:cubicBezTo>
                    <a:cubicBezTo>
                      <a:pt x="4" y="26"/>
                      <a:pt x="4" y="26"/>
                      <a:pt x="4" y="26"/>
                    </a:cubicBezTo>
                    <a:close/>
                    <a:moveTo>
                      <a:pt x="4" y="22"/>
                    </a:moveTo>
                    <a:cubicBezTo>
                      <a:pt x="4" y="24"/>
                      <a:pt x="4" y="24"/>
                      <a:pt x="4" y="24"/>
                    </a:cubicBezTo>
                    <a:cubicBezTo>
                      <a:pt x="25" y="24"/>
                      <a:pt x="25" y="24"/>
                      <a:pt x="25" y="24"/>
                    </a:cubicBezTo>
                    <a:cubicBezTo>
                      <a:pt x="25" y="22"/>
                      <a:pt x="25" y="22"/>
                      <a:pt x="25" y="22"/>
                    </a:cubicBezTo>
                    <a:cubicBezTo>
                      <a:pt x="4" y="22"/>
                      <a:pt x="4" y="22"/>
                      <a:pt x="4" y="22"/>
                    </a:cubicBezTo>
                    <a:close/>
                    <a:moveTo>
                      <a:pt x="2" y="35"/>
                    </a:moveTo>
                    <a:cubicBezTo>
                      <a:pt x="27" y="35"/>
                      <a:pt x="27" y="35"/>
                      <a:pt x="27" y="35"/>
                    </a:cubicBezTo>
                    <a:cubicBezTo>
                      <a:pt x="27" y="12"/>
                      <a:pt x="27" y="12"/>
                      <a:pt x="27" y="12"/>
                    </a:cubicBezTo>
                    <a:cubicBezTo>
                      <a:pt x="18" y="12"/>
                      <a:pt x="18" y="12"/>
                      <a:pt x="18" y="12"/>
                    </a:cubicBezTo>
                    <a:cubicBezTo>
                      <a:pt x="18" y="12"/>
                      <a:pt x="17" y="11"/>
                      <a:pt x="17" y="11"/>
                    </a:cubicBezTo>
                    <a:cubicBezTo>
                      <a:pt x="17" y="2"/>
                      <a:pt x="17" y="2"/>
                      <a:pt x="17" y="2"/>
                    </a:cubicBezTo>
                    <a:cubicBezTo>
                      <a:pt x="2" y="2"/>
                      <a:pt x="2" y="2"/>
                      <a:pt x="2" y="2"/>
                    </a:cubicBezTo>
                    <a:lnTo>
                      <a:pt x="2" y="35"/>
                    </a:ln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85" name="Freeform 404"/>
              <p:cNvSpPr>
                <a:spLocks noEditPoints="1"/>
              </p:cNvSpPr>
              <p:nvPr/>
            </p:nvSpPr>
            <p:spPr bwMode="auto">
              <a:xfrm>
                <a:off x="2926805" y="2640474"/>
                <a:ext cx="317255" cy="404840"/>
              </a:xfrm>
              <a:custGeom>
                <a:gdLst>
                  <a:gd name="T0" fmla="*/ 19 w 29"/>
                  <a:gd name="T1" fmla="*/ 4 h 37"/>
                  <a:gd name="T2" fmla="*/ 19 w 29"/>
                  <a:gd name="T3" fmla="*/ 10 h 37"/>
                  <a:gd name="T4" fmla="*/ 25 w 29"/>
                  <a:gd name="T5" fmla="*/ 10 h 37"/>
                  <a:gd name="T6" fmla="*/ 19 w 29"/>
                  <a:gd name="T7" fmla="*/ 4 h 37"/>
                  <a:gd name="T8" fmla="*/ 4 w 29"/>
                  <a:gd name="T9" fmla="*/ 6 h 37"/>
                  <a:gd name="T10" fmla="*/ 4 w 29"/>
                  <a:gd name="T11" fmla="*/ 8 h 37"/>
                  <a:gd name="T12" fmla="*/ 15 w 29"/>
                  <a:gd name="T13" fmla="*/ 8 h 37"/>
                  <a:gd name="T14" fmla="*/ 15 w 29"/>
                  <a:gd name="T15" fmla="*/ 6 h 37"/>
                  <a:gd name="T16" fmla="*/ 4 w 29"/>
                  <a:gd name="T17" fmla="*/ 6 h 37"/>
                  <a:gd name="T18" fmla="*/ 4 w 29"/>
                  <a:gd name="T19" fmla="*/ 10 h 37"/>
                  <a:gd name="T20" fmla="*/ 4 w 29"/>
                  <a:gd name="T21" fmla="*/ 12 h 37"/>
                  <a:gd name="T22" fmla="*/ 15 w 29"/>
                  <a:gd name="T23" fmla="*/ 12 h 37"/>
                  <a:gd name="T24" fmla="*/ 15 w 29"/>
                  <a:gd name="T25" fmla="*/ 10 h 37"/>
                  <a:gd name="T26" fmla="*/ 4 w 29"/>
                  <a:gd name="T27" fmla="*/ 10 h 37"/>
                  <a:gd name="T28" fmla="*/ 4 w 29"/>
                  <a:gd name="T29" fmla="*/ 14 h 37"/>
                  <a:gd name="T30" fmla="*/ 4 w 29"/>
                  <a:gd name="T31" fmla="*/ 16 h 37"/>
                  <a:gd name="T32" fmla="*/ 25 w 29"/>
                  <a:gd name="T33" fmla="*/ 16 h 37"/>
                  <a:gd name="T34" fmla="*/ 25 w 29"/>
                  <a:gd name="T35" fmla="*/ 14 h 37"/>
                  <a:gd name="T36" fmla="*/ 4 w 29"/>
                  <a:gd name="T37" fmla="*/ 14 h 37"/>
                  <a:gd name="T38" fmla="*/ 4 w 29"/>
                  <a:gd name="T39" fmla="*/ 18 h 37"/>
                  <a:gd name="T40" fmla="*/ 4 w 29"/>
                  <a:gd name="T41" fmla="*/ 20 h 37"/>
                  <a:gd name="T42" fmla="*/ 25 w 29"/>
                  <a:gd name="T43" fmla="*/ 20 h 37"/>
                  <a:gd name="T44" fmla="*/ 25 w 29"/>
                  <a:gd name="T45" fmla="*/ 18 h 37"/>
                  <a:gd name="T46" fmla="*/ 4 w 29"/>
                  <a:gd name="T47" fmla="*/ 18 h 37"/>
                  <a:gd name="T48" fmla="*/ 28 w 29"/>
                  <a:gd name="T49" fmla="*/ 37 h 37"/>
                  <a:gd name="T50" fmla="*/ 1 w 29"/>
                  <a:gd name="T51" fmla="*/ 37 h 37"/>
                  <a:gd name="T52" fmla="*/ 0 w 29"/>
                  <a:gd name="T53" fmla="*/ 36 h 37"/>
                  <a:gd name="T54" fmla="*/ 0 w 29"/>
                  <a:gd name="T55" fmla="*/ 1 h 37"/>
                  <a:gd name="T56" fmla="*/ 1 w 29"/>
                  <a:gd name="T57" fmla="*/ 0 h 37"/>
                  <a:gd name="T58" fmla="*/ 16 w 29"/>
                  <a:gd name="T59" fmla="*/ 0 h 37"/>
                  <a:gd name="T60" fmla="*/ 20 w 29"/>
                  <a:gd name="T61" fmla="*/ 2 h 37"/>
                  <a:gd name="T62" fmla="*/ 28 w 29"/>
                  <a:gd name="T63" fmla="*/ 10 h 37"/>
                  <a:gd name="T64" fmla="*/ 29 w 29"/>
                  <a:gd name="T65" fmla="*/ 11 h 37"/>
                  <a:gd name="T66" fmla="*/ 29 w 29"/>
                  <a:gd name="T67" fmla="*/ 36 h 37"/>
                  <a:gd name="T68" fmla="*/ 28 w 29"/>
                  <a:gd name="T69" fmla="*/ 37 h 37"/>
                  <a:gd name="T70" fmla="*/ 4 w 29"/>
                  <a:gd name="T71" fmla="*/ 30 h 37"/>
                  <a:gd name="T72" fmla="*/ 4 w 29"/>
                  <a:gd name="T73" fmla="*/ 32 h 37"/>
                  <a:gd name="T74" fmla="*/ 25 w 29"/>
                  <a:gd name="T75" fmla="*/ 32 h 37"/>
                  <a:gd name="T76" fmla="*/ 25 w 29"/>
                  <a:gd name="T77" fmla="*/ 30 h 37"/>
                  <a:gd name="T78" fmla="*/ 4 w 29"/>
                  <a:gd name="T79" fmla="*/ 30 h 37"/>
                  <a:gd name="T80" fmla="*/ 4 w 29"/>
                  <a:gd name="T81" fmla="*/ 26 h 37"/>
                  <a:gd name="T82" fmla="*/ 4 w 29"/>
                  <a:gd name="T83" fmla="*/ 28 h 37"/>
                  <a:gd name="T84" fmla="*/ 25 w 29"/>
                  <a:gd name="T85" fmla="*/ 28 h 37"/>
                  <a:gd name="T86" fmla="*/ 25 w 29"/>
                  <a:gd name="T87" fmla="*/ 26 h 37"/>
                  <a:gd name="T88" fmla="*/ 4 w 29"/>
                  <a:gd name="T89" fmla="*/ 26 h 37"/>
                  <a:gd name="T90" fmla="*/ 4 w 29"/>
                  <a:gd name="T91" fmla="*/ 22 h 37"/>
                  <a:gd name="T92" fmla="*/ 4 w 29"/>
                  <a:gd name="T93" fmla="*/ 24 h 37"/>
                  <a:gd name="T94" fmla="*/ 25 w 29"/>
                  <a:gd name="T95" fmla="*/ 24 h 37"/>
                  <a:gd name="T96" fmla="*/ 25 w 29"/>
                  <a:gd name="T97" fmla="*/ 22 h 37"/>
                  <a:gd name="T98" fmla="*/ 4 w 29"/>
                  <a:gd name="T99" fmla="*/ 22 h 37"/>
                  <a:gd name="T100" fmla="*/ 2 w 29"/>
                  <a:gd name="T101" fmla="*/ 35 h 37"/>
                  <a:gd name="T102" fmla="*/ 27 w 29"/>
                  <a:gd name="T103" fmla="*/ 35 h 37"/>
                  <a:gd name="T104" fmla="*/ 27 w 29"/>
                  <a:gd name="T105" fmla="*/ 12 h 37"/>
                  <a:gd name="T106" fmla="*/ 18 w 29"/>
                  <a:gd name="T107" fmla="*/ 12 h 37"/>
                  <a:gd name="T108" fmla="*/ 17 w 29"/>
                  <a:gd name="T109" fmla="*/ 11 h 37"/>
                  <a:gd name="T110" fmla="*/ 17 w 29"/>
                  <a:gd name="T111" fmla="*/ 2 h 37"/>
                  <a:gd name="T112" fmla="*/ 2 w 29"/>
                  <a:gd name="T113" fmla="*/ 2 h 37"/>
                  <a:gd name="T114" fmla="*/ 2 w 29"/>
                  <a:gd name="T115" fmla="*/ 35 h 37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28" h="37">
                    <a:moveTo>
                      <a:pt x="19" y="4"/>
                    </a:moveTo>
                    <a:cubicBezTo>
                      <a:pt x="19" y="10"/>
                      <a:pt x="19" y="10"/>
                      <a:pt x="19" y="10"/>
                    </a:cubicBezTo>
                    <a:cubicBezTo>
                      <a:pt x="25" y="10"/>
                      <a:pt x="25" y="10"/>
                      <a:pt x="25" y="10"/>
                    </a:cubicBezTo>
                    <a:cubicBezTo>
                      <a:pt x="19" y="4"/>
                      <a:pt x="19" y="4"/>
                      <a:pt x="19" y="4"/>
                    </a:cubicBezTo>
                    <a:close/>
                    <a:moveTo>
                      <a:pt x="4" y="6"/>
                    </a:moveTo>
                    <a:cubicBezTo>
                      <a:pt x="4" y="8"/>
                      <a:pt x="4" y="8"/>
                      <a:pt x="4" y="8"/>
                    </a:cubicBezTo>
                    <a:cubicBezTo>
                      <a:pt x="15" y="8"/>
                      <a:pt x="15" y="8"/>
                      <a:pt x="15" y="8"/>
                    </a:cubicBezTo>
                    <a:cubicBezTo>
                      <a:pt x="15" y="6"/>
                      <a:pt x="15" y="6"/>
                      <a:pt x="15" y="6"/>
                    </a:cubicBezTo>
                    <a:cubicBezTo>
                      <a:pt x="4" y="6"/>
                      <a:pt x="4" y="6"/>
                      <a:pt x="4" y="6"/>
                    </a:cubicBezTo>
                    <a:close/>
                    <a:moveTo>
                      <a:pt x="4" y="10"/>
                    </a:moveTo>
                    <a:cubicBezTo>
                      <a:pt x="4" y="12"/>
                      <a:pt x="4" y="12"/>
                      <a:pt x="4" y="12"/>
                    </a:cubicBezTo>
                    <a:cubicBezTo>
                      <a:pt x="15" y="12"/>
                      <a:pt x="15" y="12"/>
                      <a:pt x="15" y="12"/>
                    </a:cubicBezTo>
                    <a:cubicBezTo>
                      <a:pt x="15" y="10"/>
                      <a:pt x="15" y="10"/>
                      <a:pt x="15" y="10"/>
                    </a:cubicBezTo>
                    <a:cubicBezTo>
                      <a:pt x="4" y="10"/>
                      <a:pt x="4" y="10"/>
                      <a:pt x="4" y="10"/>
                    </a:cubicBezTo>
                    <a:close/>
                    <a:moveTo>
                      <a:pt x="4" y="14"/>
                    </a:moveTo>
                    <a:cubicBezTo>
                      <a:pt x="4" y="16"/>
                      <a:pt x="4" y="16"/>
                      <a:pt x="4" y="16"/>
                    </a:cubicBezTo>
                    <a:cubicBezTo>
                      <a:pt x="25" y="16"/>
                      <a:pt x="25" y="16"/>
                      <a:pt x="25" y="16"/>
                    </a:cubicBezTo>
                    <a:cubicBezTo>
                      <a:pt x="25" y="14"/>
                      <a:pt x="25" y="14"/>
                      <a:pt x="25" y="14"/>
                    </a:cubicBezTo>
                    <a:cubicBezTo>
                      <a:pt x="4" y="14"/>
                      <a:pt x="4" y="14"/>
                      <a:pt x="4" y="14"/>
                    </a:cubicBezTo>
                    <a:close/>
                    <a:moveTo>
                      <a:pt x="4" y="18"/>
                    </a:moveTo>
                    <a:cubicBezTo>
                      <a:pt x="4" y="20"/>
                      <a:pt x="4" y="20"/>
                      <a:pt x="4" y="20"/>
                    </a:cubicBezTo>
                    <a:cubicBezTo>
                      <a:pt x="25" y="20"/>
                      <a:pt x="25" y="20"/>
                      <a:pt x="25" y="20"/>
                    </a:cubicBezTo>
                    <a:cubicBezTo>
                      <a:pt x="25" y="18"/>
                      <a:pt x="25" y="18"/>
                      <a:pt x="25" y="18"/>
                    </a:cubicBezTo>
                    <a:cubicBezTo>
                      <a:pt x="4" y="18"/>
                      <a:pt x="4" y="18"/>
                      <a:pt x="4" y="18"/>
                    </a:cubicBezTo>
                    <a:close/>
                    <a:moveTo>
                      <a:pt x="28" y="37"/>
                    </a:moveTo>
                    <a:cubicBezTo>
                      <a:pt x="1" y="37"/>
                      <a:pt x="1" y="37"/>
                      <a:pt x="1" y="37"/>
                    </a:cubicBezTo>
                    <a:cubicBezTo>
                      <a:pt x="1" y="37"/>
                      <a:pt x="0" y="37"/>
                      <a:pt x="0" y="36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1" y="0"/>
                      <a:pt x="1" y="0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19" y="0"/>
                      <a:pt x="19" y="0"/>
                      <a:pt x="20" y="2"/>
                    </a:cubicBezTo>
                    <a:cubicBezTo>
                      <a:pt x="28" y="10"/>
                      <a:pt x="28" y="10"/>
                      <a:pt x="28" y="10"/>
                    </a:cubicBezTo>
                    <a:cubicBezTo>
                      <a:pt x="29" y="10"/>
                      <a:pt x="29" y="10"/>
                      <a:pt x="29" y="11"/>
                    </a:cubicBezTo>
                    <a:cubicBezTo>
                      <a:pt x="29" y="36"/>
                      <a:pt x="29" y="36"/>
                      <a:pt x="29" y="36"/>
                    </a:cubicBezTo>
                    <a:cubicBezTo>
                      <a:pt x="29" y="37"/>
                      <a:pt x="28" y="37"/>
                      <a:pt x="28" y="37"/>
                    </a:cubicBezTo>
                    <a:close/>
                    <a:moveTo>
                      <a:pt x="4" y="30"/>
                    </a:moveTo>
                    <a:cubicBezTo>
                      <a:pt x="4" y="32"/>
                      <a:pt x="4" y="32"/>
                      <a:pt x="4" y="32"/>
                    </a:cubicBezTo>
                    <a:cubicBezTo>
                      <a:pt x="25" y="32"/>
                      <a:pt x="25" y="32"/>
                      <a:pt x="25" y="32"/>
                    </a:cubicBezTo>
                    <a:cubicBezTo>
                      <a:pt x="25" y="30"/>
                      <a:pt x="25" y="30"/>
                      <a:pt x="25" y="30"/>
                    </a:cubicBezTo>
                    <a:cubicBezTo>
                      <a:pt x="4" y="30"/>
                      <a:pt x="4" y="30"/>
                      <a:pt x="4" y="30"/>
                    </a:cubicBezTo>
                    <a:close/>
                    <a:moveTo>
                      <a:pt x="4" y="26"/>
                    </a:moveTo>
                    <a:cubicBezTo>
                      <a:pt x="4" y="28"/>
                      <a:pt x="4" y="28"/>
                      <a:pt x="4" y="28"/>
                    </a:cubicBezTo>
                    <a:cubicBezTo>
                      <a:pt x="25" y="28"/>
                      <a:pt x="25" y="28"/>
                      <a:pt x="25" y="28"/>
                    </a:cubicBezTo>
                    <a:cubicBezTo>
                      <a:pt x="25" y="26"/>
                      <a:pt x="25" y="26"/>
                      <a:pt x="25" y="26"/>
                    </a:cubicBezTo>
                    <a:cubicBezTo>
                      <a:pt x="4" y="26"/>
                      <a:pt x="4" y="26"/>
                      <a:pt x="4" y="26"/>
                    </a:cubicBezTo>
                    <a:close/>
                    <a:moveTo>
                      <a:pt x="4" y="22"/>
                    </a:moveTo>
                    <a:cubicBezTo>
                      <a:pt x="4" y="24"/>
                      <a:pt x="4" y="24"/>
                      <a:pt x="4" y="24"/>
                    </a:cubicBezTo>
                    <a:cubicBezTo>
                      <a:pt x="25" y="24"/>
                      <a:pt x="25" y="24"/>
                      <a:pt x="25" y="24"/>
                    </a:cubicBezTo>
                    <a:cubicBezTo>
                      <a:pt x="25" y="22"/>
                      <a:pt x="25" y="22"/>
                      <a:pt x="25" y="22"/>
                    </a:cubicBezTo>
                    <a:cubicBezTo>
                      <a:pt x="4" y="22"/>
                      <a:pt x="4" y="22"/>
                      <a:pt x="4" y="22"/>
                    </a:cubicBezTo>
                    <a:close/>
                    <a:moveTo>
                      <a:pt x="2" y="35"/>
                    </a:moveTo>
                    <a:cubicBezTo>
                      <a:pt x="27" y="35"/>
                      <a:pt x="27" y="35"/>
                      <a:pt x="27" y="35"/>
                    </a:cubicBezTo>
                    <a:cubicBezTo>
                      <a:pt x="27" y="12"/>
                      <a:pt x="27" y="12"/>
                      <a:pt x="27" y="12"/>
                    </a:cubicBezTo>
                    <a:cubicBezTo>
                      <a:pt x="18" y="12"/>
                      <a:pt x="18" y="12"/>
                      <a:pt x="18" y="12"/>
                    </a:cubicBezTo>
                    <a:cubicBezTo>
                      <a:pt x="18" y="12"/>
                      <a:pt x="17" y="11"/>
                      <a:pt x="17" y="11"/>
                    </a:cubicBezTo>
                    <a:cubicBezTo>
                      <a:pt x="17" y="2"/>
                      <a:pt x="17" y="2"/>
                      <a:pt x="17" y="2"/>
                    </a:cubicBezTo>
                    <a:cubicBezTo>
                      <a:pt x="2" y="2"/>
                      <a:pt x="2" y="2"/>
                      <a:pt x="2" y="2"/>
                    </a:cubicBezTo>
                    <a:lnTo>
                      <a:pt x="2" y="35"/>
                    </a:ln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86" name="Freeform 405"/>
              <p:cNvSpPr>
                <a:spLocks noEditPoints="1"/>
              </p:cNvSpPr>
              <p:nvPr/>
            </p:nvSpPr>
            <p:spPr bwMode="auto">
              <a:xfrm>
                <a:off x="2926499" y="2639757"/>
                <a:ext cx="317255" cy="404840"/>
              </a:xfrm>
              <a:custGeom>
                <a:gdLst>
                  <a:gd name="T0" fmla="*/ 19 w 29"/>
                  <a:gd name="T1" fmla="*/ 4 h 37"/>
                  <a:gd name="T2" fmla="*/ 19 w 29"/>
                  <a:gd name="T3" fmla="*/ 10 h 37"/>
                  <a:gd name="T4" fmla="*/ 25 w 29"/>
                  <a:gd name="T5" fmla="*/ 10 h 37"/>
                  <a:gd name="T6" fmla="*/ 19 w 29"/>
                  <a:gd name="T7" fmla="*/ 4 h 37"/>
                  <a:gd name="T8" fmla="*/ 4 w 29"/>
                  <a:gd name="T9" fmla="*/ 6 h 37"/>
                  <a:gd name="T10" fmla="*/ 4 w 29"/>
                  <a:gd name="T11" fmla="*/ 8 h 37"/>
                  <a:gd name="T12" fmla="*/ 15 w 29"/>
                  <a:gd name="T13" fmla="*/ 8 h 37"/>
                  <a:gd name="T14" fmla="*/ 15 w 29"/>
                  <a:gd name="T15" fmla="*/ 6 h 37"/>
                  <a:gd name="T16" fmla="*/ 4 w 29"/>
                  <a:gd name="T17" fmla="*/ 6 h 37"/>
                  <a:gd name="T18" fmla="*/ 4 w 29"/>
                  <a:gd name="T19" fmla="*/ 10 h 37"/>
                  <a:gd name="T20" fmla="*/ 4 w 29"/>
                  <a:gd name="T21" fmla="*/ 12 h 37"/>
                  <a:gd name="T22" fmla="*/ 15 w 29"/>
                  <a:gd name="T23" fmla="*/ 12 h 37"/>
                  <a:gd name="T24" fmla="*/ 15 w 29"/>
                  <a:gd name="T25" fmla="*/ 10 h 37"/>
                  <a:gd name="T26" fmla="*/ 4 w 29"/>
                  <a:gd name="T27" fmla="*/ 10 h 37"/>
                  <a:gd name="T28" fmla="*/ 4 w 29"/>
                  <a:gd name="T29" fmla="*/ 14 h 37"/>
                  <a:gd name="T30" fmla="*/ 4 w 29"/>
                  <a:gd name="T31" fmla="*/ 16 h 37"/>
                  <a:gd name="T32" fmla="*/ 25 w 29"/>
                  <a:gd name="T33" fmla="*/ 16 h 37"/>
                  <a:gd name="T34" fmla="*/ 25 w 29"/>
                  <a:gd name="T35" fmla="*/ 14 h 37"/>
                  <a:gd name="T36" fmla="*/ 4 w 29"/>
                  <a:gd name="T37" fmla="*/ 14 h 37"/>
                  <a:gd name="T38" fmla="*/ 4 w 29"/>
                  <a:gd name="T39" fmla="*/ 18 h 37"/>
                  <a:gd name="T40" fmla="*/ 4 w 29"/>
                  <a:gd name="T41" fmla="*/ 20 h 37"/>
                  <a:gd name="T42" fmla="*/ 25 w 29"/>
                  <a:gd name="T43" fmla="*/ 20 h 37"/>
                  <a:gd name="T44" fmla="*/ 25 w 29"/>
                  <a:gd name="T45" fmla="*/ 18 h 37"/>
                  <a:gd name="T46" fmla="*/ 4 w 29"/>
                  <a:gd name="T47" fmla="*/ 18 h 37"/>
                  <a:gd name="T48" fmla="*/ 28 w 29"/>
                  <a:gd name="T49" fmla="*/ 37 h 37"/>
                  <a:gd name="T50" fmla="*/ 1 w 29"/>
                  <a:gd name="T51" fmla="*/ 37 h 37"/>
                  <a:gd name="T52" fmla="*/ 0 w 29"/>
                  <a:gd name="T53" fmla="*/ 36 h 37"/>
                  <a:gd name="T54" fmla="*/ 0 w 29"/>
                  <a:gd name="T55" fmla="*/ 1 h 37"/>
                  <a:gd name="T56" fmla="*/ 1 w 29"/>
                  <a:gd name="T57" fmla="*/ 0 h 37"/>
                  <a:gd name="T58" fmla="*/ 16 w 29"/>
                  <a:gd name="T59" fmla="*/ 0 h 37"/>
                  <a:gd name="T60" fmla="*/ 20 w 29"/>
                  <a:gd name="T61" fmla="*/ 2 h 37"/>
                  <a:gd name="T62" fmla="*/ 28 w 29"/>
                  <a:gd name="T63" fmla="*/ 10 h 37"/>
                  <a:gd name="T64" fmla="*/ 29 w 29"/>
                  <a:gd name="T65" fmla="*/ 11 h 37"/>
                  <a:gd name="T66" fmla="*/ 29 w 29"/>
                  <a:gd name="T67" fmla="*/ 36 h 37"/>
                  <a:gd name="T68" fmla="*/ 28 w 29"/>
                  <a:gd name="T69" fmla="*/ 37 h 37"/>
                  <a:gd name="T70" fmla="*/ 4 w 29"/>
                  <a:gd name="T71" fmla="*/ 30 h 37"/>
                  <a:gd name="T72" fmla="*/ 4 w 29"/>
                  <a:gd name="T73" fmla="*/ 32 h 37"/>
                  <a:gd name="T74" fmla="*/ 25 w 29"/>
                  <a:gd name="T75" fmla="*/ 32 h 37"/>
                  <a:gd name="T76" fmla="*/ 25 w 29"/>
                  <a:gd name="T77" fmla="*/ 30 h 37"/>
                  <a:gd name="T78" fmla="*/ 4 w 29"/>
                  <a:gd name="T79" fmla="*/ 30 h 37"/>
                  <a:gd name="T80" fmla="*/ 4 w 29"/>
                  <a:gd name="T81" fmla="*/ 26 h 37"/>
                  <a:gd name="T82" fmla="*/ 4 w 29"/>
                  <a:gd name="T83" fmla="*/ 28 h 37"/>
                  <a:gd name="T84" fmla="*/ 25 w 29"/>
                  <a:gd name="T85" fmla="*/ 28 h 37"/>
                  <a:gd name="T86" fmla="*/ 25 w 29"/>
                  <a:gd name="T87" fmla="*/ 26 h 37"/>
                  <a:gd name="T88" fmla="*/ 4 w 29"/>
                  <a:gd name="T89" fmla="*/ 26 h 37"/>
                  <a:gd name="T90" fmla="*/ 4 w 29"/>
                  <a:gd name="T91" fmla="*/ 22 h 37"/>
                  <a:gd name="T92" fmla="*/ 4 w 29"/>
                  <a:gd name="T93" fmla="*/ 24 h 37"/>
                  <a:gd name="T94" fmla="*/ 25 w 29"/>
                  <a:gd name="T95" fmla="*/ 24 h 37"/>
                  <a:gd name="T96" fmla="*/ 25 w 29"/>
                  <a:gd name="T97" fmla="*/ 22 h 37"/>
                  <a:gd name="T98" fmla="*/ 4 w 29"/>
                  <a:gd name="T99" fmla="*/ 22 h 37"/>
                  <a:gd name="T100" fmla="*/ 2 w 29"/>
                  <a:gd name="T101" fmla="*/ 35 h 37"/>
                  <a:gd name="T102" fmla="*/ 27 w 29"/>
                  <a:gd name="T103" fmla="*/ 35 h 37"/>
                  <a:gd name="T104" fmla="*/ 27 w 29"/>
                  <a:gd name="T105" fmla="*/ 12 h 37"/>
                  <a:gd name="T106" fmla="*/ 18 w 29"/>
                  <a:gd name="T107" fmla="*/ 12 h 37"/>
                  <a:gd name="T108" fmla="*/ 17 w 29"/>
                  <a:gd name="T109" fmla="*/ 11 h 37"/>
                  <a:gd name="T110" fmla="*/ 17 w 29"/>
                  <a:gd name="T111" fmla="*/ 2 h 37"/>
                  <a:gd name="T112" fmla="*/ 2 w 29"/>
                  <a:gd name="T113" fmla="*/ 2 h 37"/>
                  <a:gd name="T114" fmla="*/ 2 w 29"/>
                  <a:gd name="T115" fmla="*/ 35 h 37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28" h="37">
                    <a:moveTo>
                      <a:pt x="19" y="4"/>
                    </a:moveTo>
                    <a:cubicBezTo>
                      <a:pt x="19" y="10"/>
                      <a:pt x="19" y="10"/>
                      <a:pt x="19" y="10"/>
                    </a:cubicBezTo>
                    <a:cubicBezTo>
                      <a:pt x="25" y="10"/>
                      <a:pt x="25" y="10"/>
                      <a:pt x="25" y="10"/>
                    </a:cubicBezTo>
                    <a:cubicBezTo>
                      <a:pt x="19" y="4"/>
                      <a:pt x="19" y="4"/>
                      <a:pt x="19" y="4"/>
                    </a:cubicBezTo>
                    <a:close/>
                    <a:moveTo>
                      <a:pt x="4" y="6"/>
                    </a:moveTo>
                    <a:cubicBezTo>
                      <a:pt x="4" y="8"/>
                      <a:pt x="4" y="8"/>
                      <a:pt x="4" y="8"/>
                    </a:cubicBezTo>
                    <a:cubicBezTo>
                      <a:pt x="15" y="8"/>
                      <a:pt x="15" y="8"/>
                      <a:pt x="15" y="8"/>
                    </a:cubicBezTo>
                    <a:cubicBezTo>
                      <a:pt x="15" y="6"/>
                      <a:pt x="15" y="6"/>
                      <a:pt x="15" y="6"/>
                    </a:cubicBezTo>
                    <a:cubicBezTo>
                      <a:pt x="4" y="6"/>
                      <a:pt x="4" y="6"/>
                      <a:pt x="4" y="6"/>
                    </a:cubicBezTo>
                    <a:close/>
                    <a:moveTo>
                      <a:pt x="4" y="10"/>
                    </a:moveTo>
                    <a:cubicBezTo>
                      <a:pt x="4" y="12"/>
                      <a:pt x="4" y="12"/>
                      <a:pt x="4" y="12"/>
                    </a:cubicBezTo>
                    <a:cubicBezTo>
                      <a:pt x="15" y="12"/>
                      <a:pt x="15" y="12"/>
                      <a:pt x="15" y="12"/>
                    </a:cubicBezTo>
                    <a:cubicBezTo>
                      <a:pt x="15" y="10"/>
                      <a:pt x="15" y="10"/>
                      <a:pt x="15" y="10"/>
                    </a:cubicBezTo>
                    <a:cubicBezTo>
                      <a:pt x="4" y="10"/>
                      <a:pt x="4" y="10"/>
                      <a:pt x="4" y="10"/>
                    </a:cubicBezTo>
                    <a:close/>
                    <a:moveTo>
                      <a:pt x="4" y="14"/>
                    </a:moveTo>
                    <a:cubicBezTo>
                      <a:pt x="4" y="16"/>
                      <a:pt x="4" y="16"/>
                      <a:pt x="4" y="16"/>
                    </a:cubicBezTo>
                    <a:cubicBezTo>
                      <a:pt x="25" y="16"/>
                      <a:pt x="25" y="16"/>
                      <a:pt x="25" y="16"/>
                    </a:cubicBezTo>
                    <a:cubicBezTo>
                      <a:pt x="25" y="14"/>
                      <a:pt x="25" y="14"/>
                      <a:pt x="25" y="14"/>
                    </a:cubicBezTo>
                    <a:cubicBezTo>
                      <a:pt x="4" y="14"/>
                      <a:pt x="4" y="14"/>
                      <a:pt x="4" y="14"/>
                    </a:cubicBezTo>
                    <a:close/>
                    <a:moveTo>
                      <a:pt x="4" y="18"/>
                    </a:moveTo>
                    <a:cubicBezTo>
                      <a:pt x="4" y="20"/>
                      <a:pt x="4" y="20"/>
                      <a:pt x="4" y="20"/>
                    </a:cubicBezTo>
                    <a:cubicBezTo>
                      <a:pt x="25" y="20"/>
                      <a:pt x="25" y="20"/>
                      <a:pt x="25" y="20"/>
                    </a:cubicBezTo>
                    <a:cubicBezTo>
                      <a:pt x="25" y="18"/>
                      <a:pt x="25" y="18"/>
                      <a:pt x="25" y="18"/>
                    </a:cubicBezTo>
                    <a:cubicBezTo>
                      <a:pt x="4" y="18"/>
                      <a:pt x="4" y="18"/>
                      <a:pt x="4" y="18"/>
                    </a:cubicBezTo>
                    <a:close/>
                    <a:moveTo>
                      <a:pt x="28" y="37"/>
                    </a:moveTo>
                    <a:cubicBezTo>
                      <a:pt x="1" y="37"/>
                      <a:pt x="1" y="37"/>
                      <a:pt x="1" y="37"/>
                    </a:cubicBezTo>
                    <a:cubicBezTo>
                      <a:pt x="0" y="37"/>
                      <a:pt x="0" y="37"/>
                      <a:pt x="0" y="36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0"/>
                      <a:pt x="1" y="0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19" y="0"/>
                      <a:pt x="19" y="0"/>
                      <a:pt x="20" y="2"/>
                    </a:cubicBezTo>
                    <a:cubicBezTo>
                      <a:pt x="28" y="10"/>
                      <a:pt x="28" y="10"/>
                      <a:pt x="28" y="10"/>
                    </a:cubicBezTo>
                    <a:cubicBezTo>
                      <a:pt x="29" y="10"/>
                      <a:pt x="29" y="10"/>
                      <a:pt x="29" y="11"/>
                    </a:cubicBezTo>
                    <a:cubicBezTo>
                      <a:pt x="29" y="36"/>
                      <a:pt x="29" y="36"/>
                      <a:pt x="29" y="36"/>
                    </a:cubicBezTo>
                    <a:cubicBezTo>
                      <a:pt x="29" y="37"/>
                      <a:pt x="28" y="37"/>
                      <a:pt x="28" y="37"/>
                    </a:cubicBezTo>
                    <a:close/>
                    <a:moveTo>
                      <a:pt x="4" y="30"/>
                    </a:moveTo>
                    <a:cubicBezTo>
                      <a:pt x="4" y="32"/>
                      <a:pt x="4" y="32"/>
                      <a:pt x="4" y="32"/>
                    </a:cubicBezTo>
                    <a:cubicBezTo>
                      <a:pt x="25" y="32"/>
                      <a:pt x="25" y="32"/>
                      <a:pt x="25" y="32"/>
                    </a:cubicBezTo>
                    <a:cubicBezTo>
                      <a:pt x="25" y="30"/>
                      <a:pt x="25" y="30"/>
                      <a:pt x="25" y="30"/>
                    </a:cubicBezTo>
                    <a:cubicBezTo>
                      <a:pt x="4" y="30"/>
                      <a:pt x="4" y="30"/>
                      <a:pt x="4" y="30"/>
                    </a:cubicBezTo>
                    <a:close/>
                    <a:moveTo>
                      <a:pt x="4" y="26"/>
                    </a:moveTo>
                    <a:cubicBezTo>
                      <a:pt x="4" y="28"/>
                      <a:pt x="4" y="28"/>
                      <a:pt x="4" y="28"/>
                    </a:cubicBezTo>
                    <a:cubicBezTo>
                      <a:pt x="25" y="28"/>
                      <a:pt x="25" y="28"/>
                      <a:pt x="25" y="28"/>
                    </a:cubicBezTo>
                    <a:cubicBezTo>
                      <a:pt x="25" y="26"/>
                      <a:pt x="25" y="26"/>
                      <a:pt x="25" y="26"/>
                    </a:cubicBezTo>
                    <a:cubicBezTo>
                      <a:pt x="4" y="26"/>
                      <a:pt x="4" y="26"/>
                      <a:pt x="4" y="26"/>
                    </a:cubicBezTo>
                    <a:close/>
                    <a:moveTo>
                      <a:pt x="4" y="22"/>
                    </a:moveTo>
                    <a:cubicBezTo>
                      <a:pt x="4" y="24"/>
                      <a:pt x="4" y="24"/>
                      <a:pt x="4" y="24"/>
                    </a:cubicBezTo>
                    <a:cubicBezTo>
                      <a:pt x="25" y="24"/>
                      <a:pt x="25" y="24"/>
                      <a:pt x="25" y="24"/>
                    </a:cubicBezTo>
                    <a:cubicBezTo>
                      <a:pt x="25" y="22"/>
                      <a:pt x="25" y="22"/>
                      <a:pt x="25" y="22"/>
                    </a:cubicBezTo>
                    <a:cubicBezTo>
                      <a:pt x="4" y="22"/>
                      <a:pt x="4" y="22"/>
                      <a:pt x="4" y="22"/>
                    </a:cubicBezTo>
                    <a:close/>
                    <a:moveTo>
                      <a:pt x="2" y="35"/>
                    </a:moveTo>
                    <a:cubicBezTo>
                      <a:pt x="27" y="35"/>
                      <a:pt x="27" y="35"/>
                      <a:pt x="27" y="35"/>
                    </a:cubicBezTo>
                    <a:cubicBezTo>
                      <a:pt x="27" y="12"/>
                      <a:pt x="27" y="12"/>
                      <a:pt x="27" y="12"/>
                    </a:cubicBezTo>
                    <a:cubicBezTo>
                      <a:pt x="18" y="12"/>
                      <a:pt x="18" y="12"/>
                      <a:pt x="18" y="12"/>
                    </a:cubicBezTo>
                    <a:cubicBezTo>
                      <a:pt x="18" y="12"/>
                      <a:pt x="17" y="11"/>
                      <a:pt x="17" y="11"/>
                    </a:cubicBezTo>
                    <a:cubicBezTo>
                      <a:pt x="17" y="2"/>
                      <a:pt x="17" y="2"/>
                      <a:pt x="17" y="2"/>
                    </a:cubicBezTo>
                    <a:cubicBezTo>
                      <a:pt x="2" y="2"/>
                      <a:pt x="2" y="2"/>
                      <a:pt x="2" y="2"/>
                    </a:cubicBezTo>
                    <a:lnTo>
                      <a:pt x="2" y="35"/>
                    </a:ln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87" name="Freeform 407"/>
              <p:cNvSpPr>
                <a:spLocks noEditPoints="1"/>
              </p:cNvSpPr>
              <p:nvPr/>
            </p:nvSpPr>
            <p:spPr bwMode="auto">
              <a:xfrm>
                <a:off x="2927473" y="2644623"/>
                <a:ext cx="317255" cy="404840"/>
              </a:xfrm>
              <a:custGeom>
                <a:gdLst>
                  <a:gd name="T0" fmla="*/ 19 w 29"/>
                  <a:gd name="T1" fmla="*/ 4 h 37"/>
                  <a:gd name="T2" fmla="*/ 19 w 29"/>
                  <a:gd name="T3" fmla="*/ 10 h 37"/>
                  <a:gd name="T4" fmla="*/ 25 w 29"/>
                  <a:gd name="T5" fmla="*/ 10 h 37"/>
                  <a:gd name="T6" fmla="*/ 19 w 29"/>
                  <a:gd name="T7" fmla="*/ 4 h 37"/>
                  <a:gd name="T8" fmla="*/ 4 w 29"/>
                  <a:gd name="T9" fmla="*/ 6 h 37"/>
                  <a:gd name="T10" fmla="*/ 4 w 29"/>
                  <a:gd name="T11" fmla="*/ 8 h 37"/>
                  <a:gd name="T12" fmla="*/ 15 w 29"/>
                  <a:gd name="T13" fmla="*/ 8 h 37"/>
                  <a:gd name="T14" fmla="*/ 15 w 29"/>
                  <a:gd name="T15" fmla="*/ 6 h 37"/>
                  <a:gd name="T16" fmla="*/ 4 w 29"/>
                  <a:gd name="T17" fmla="*/ 6 h 37"/>
                  <a:gd name="T18" fmla="*/ 4 w 29"/>
                  <a:gd name="T19" fmla="*/ 10 h 37"/>
                  <a:gd name="T20" fmla="*/ 4 w 29"/>
                  <a:gd name="T21" fmla="*/ 12 h 37"/>
                  <a:gd name="T22" fmla="*/ 15 w 29"/>
                  <a:gd name="T23" fmla="*/ 12 h 37"/>
                  <a:gd name="T24" fmla="*/ 15 w 29"/>
                  <a:gd name="T25" fmla="*/ 10 h 37"/>
                  <a:gd name="T26" fmla="*/ 4 w 29"/>
                  <a:gd name="T27" fmla="*/ 10 h 37"/>
                  <a:gd name="T28" fmla="*/ 4 w 29"/>
                  <a:gd name="T29" fmla="*/ 14 h 37"/>
                  <a:gd name="T30" fmla="*/ 4 w 29"/>
                  <a:gd name="T31" fmla="*/ 16 h 37"/>
                  <a:gd name="T32" fmla="*/ 24 w 29"/>
                  <a:gd name="T33" fmla="*/ 16 h 37"/>
                  <a:gd name="T34" fmla="*/ 24 w 29"/>
                  <a:gd name="T35" fmla="*/ 14 h 37"/>
                  <a:gd name="T36" fmla="*/ 4 w 29"/>
                  <a:gd name="T37" fmla="*/ 14 h 37"/>
                  <a:gd name="T38" fmla="*/ 4 w 29"/>
                  <a:gd name="T39" fmla="*/ 18 h 37"/>
                  <a:gd name="T40" fmla="*/ 4 w 29"/>
                  <a:gd name="T41" fmla="*/ 20 h 37"/>
                  <a:gd name="T42" fmla="*/ 24 w 29"/>
                  <a:gd name="T43" fmla="*/ 20 h 37"/>
                  <a:gd name="T44" fmla="*/ 24 w 29"/>
                  <a:gd name="T45" fmla="*/ 18 h 37"/>
                  <a:gd name="T46" fmla="*/ 4 w 29"/>
                  <a:gd name="T47" fmla="*/ 18 h 37"/>
                  <a:gd name="T48" fmla="*/ 28 w 29"/>
                  <a:gd name="T49" fmla="*/ 37 h 37"/>
                  <a:gd name="T50" fmla="*/ 1 w 29"/>
                  <a:gd name="T51" fmla="*/ 37 h 37"/>
                  <a:gd name="T52" fmla="*/ 0 w 29"/>
                  <a:gd name="T53" fmla="*/ 36 h 37"/>
                  <a:gd name="T54" fmla="*/ 0 w 29"/>
                  <a:gd name="T55" fmla="*/ 1 h 37"/>
                  <a:gd name="T56" fmla="*/ 1 w 29"/>
                  <a:gd name="T57" fmla="*/ 0 h 37"/>
                  <a:gd name="T58" fmla="*/ 16 w 29"/>
                  <a:gd name="T59" fmla="*/ 0 h 37"/>
                  <a:gd name="T60" fmla="*/ 20 w 29"/>
                  <a:gd name="T61" fmla="*/ 2 h 37"/>
                  <a:gd name="T62" fmla="*/ 28 w 29"/>
                  <a:gd name="T63" fmla="*/ 9 h 37"/>
                  <a:gd name="T64" fmla="*/ 29 w 29"/>
                  <a:gd name="T65" fmla="*/ 11 h 37"/>
                  <a:gd name="T66" fmla="*/ 29 w 29"/>
                  <a:gd name="T67" fmla="*/ 36 h 37"/>
                  <a:gd name="T68" fmla="*/ 28 w 29"/>
                  <a:gd name="T69" fmla="*/ 37 h 37"/>
                  <a:gd name="T70" fmla="*/ 4 w 29"/>
                  <a:gd name="T71" fmla="*/ 30 h 37"/>
                  <a:gd name="T72" fmla="*/ 4 w 29"/>
                  <a:gd name="T73" fmla="*/ 32 h 37"/>
                  <a:gd name="T74" fmla="*/ 24 w 29"/>
                  <a:gd name="T75" fmla="*/ 32 h 37"/>
                  <a:gd name="T76" fmla="*/ 24 w 29"/>
                  <a:gd name="T77" fmla="*/ 30 h 37"/>
                  <a:gd name="T78" fmla="*/ 4 w 29"/>
                  <a:gd name="T79" fmla="*/ 30 h 37"/>
                  <a:gd name="T80" fmla="*/ 4 w 29"/>
                  <a:gd name="T81" fmla="*/ 26 h 37"/>
                  <a:gd name="T82" fmla="*/ 4 w 29"/>
                  <a:gd name="T83" fmla="*/ 28 h 37"/>
                  <a:gd name="T84" fmla="*/ 24 w 29"/>
                  <a:gd name="T85" fmla="*/ 28 h 37"/>
                  <a:gd name="T86" fmla="*/ 24 w 29"/>
                  <a:gd name="T87" fmla="*/ 26 h 37"/>
                  <a:gd name="T88" fmla="*/ 4 w 29"/>
                  <a:gd name="T89" fmla="*/ 26 h 37"/>
                  <a:gd name="T90" fmla="*/ 4 w 29"/>
                  <a:gd name="T91" fmla="*/ 22 h 37"/>
                  <a:gd name="T92" fmla="*/ 4 w 29"/>
                  <a:gd name="T93" fmla="*/ 24 h 37"/>
                  <a:gd name="T94" fmla="*/ 24 w 29"/>
                  <a:gd name="T95" fmla="*/ 24 h 37"/>
                  <a:gd name="T96" fmla="*/ 24 w 29"/>
                  <a:gd name="T97" fmla="*/ 22 h 37"/>
                  <a:gd name="T98" fmla="*/ 4 w 29"/>
                  <a:gd name="T99" fmla="*/ 22 h 37"/>
                  <a:gd name="T100" fmla="*/ 2 w 29"/>
                  <a:gd name="T101" fmla="*/ 35 h 37"/>
                  <a:gd name="T102" fmla="*/ 27 w 29"/>
                  <a:gd name="T103" fmla="*/ 35 h 37"/>
                  <a:gd name="T104" fmla="*/ 27 w 29"/>
                  <a:gd name="T105" fmla="*/ 12 h 37"/>
                  <a:gd name="T106" fmla="*/ 18 w 29"/>
                  <a:gd name="T107" fmla="*/ 12 h 37"/>
                  <a:gd name="T108" fmla="*/ 17 w 29"/>
                  <a:gd name="T109" fmla="*/ 11 h 37"/>
                  <a:gd name="T110" fmla="*/ 17 w 29"/>
                  <a:gd name="T111" fmla="*/ 2 h 37"/>
                  <a:gd name="T112" fmla="*/ 2 w 29"/>
                  <a:gd name="T113" fmla="*/ 2 h 37"/>
                  <a:gd name="T114" fmla="*/ 2 w 29"/>
                  <a:gd name="T115" fmla="*/ 35 h 37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28" h="37">
                    <a:moveTo>
                      <a:pt x="19" y="4"/>
                    </a:moveTo>
                    <a:cubicBezTo>
                      <a:pt x="19" y="10"/>
                      <a:pt x="19" y="10"/>
                      <a:pt x="19" y="10"/>
                    </a:cubicBezTo>
                    <a:cubicBezTo>
                      <a:pt x="25" y="10"/>
                      <a:pt x="25" y="10"/>
                      <a:pt x="25" y="10"/>
                    </a:cubicBezTo>
                    <a:cubicBezTo>
                      <a:pt x="19" y="4"/>
                      <a:pt x="19" y="4"/>
                      <a:pt x="19" y="4"/>
                    </a:cubicBezTo>
                    <a:close/>
                    <a:moveTo>
                      <a:pt x="4" y="6"/>
                    </a:moveTo>
                    <a:cubicBezTo>
                      <a:pt x="4" y="8"/>
                      <a:pt x="4" y="8"/>
                      <a:pt x="4" y="8"/>
                    </a:cubicBezTo>
                    <a:cubicBezTo>
                      <a:pt x="15" y="8"/>
                      <a:pt x="15" y="8"/>
                      <a:pt x="15" y="8"/>
                    </a:cubicBezTo>
                    <a:cubicBezTo>
                      <a:pt x="15" y="6"/>
                      <a:pt x="15" y="6"/>
                      <a:pt x="15" y="6"/>
                    </a:cubicBezTo>
                    <a:cubicBezTo>
                      <a:pt x="4" y="6"/>
                      <a:pt x="4" y="6"/>
                      <a:pt x="4" y="6"/>
                    </a:cubicBezTo>
                    <a:close/>
                    <a:moveTo>
                      <a:pt x="4" y="10"/>
                    </a:moveTo>
                    <a:cubicBezTo>
                      <a:pt x="4" y="12"/>
                      <a:pt x="4" y="12"/>
                      <a:pt x="4" y="12"/>
                    </a:cubicBezTo>
                    <a:cubicBezTo>
                      <a:pt x="15" y="12"/>
                      <a:pt x="15" y="12"/>
                      <a:pt x="15" y="12"/>
                    </a:cubicBezTo>
                    <a:cubicBezTo>
                      <a:pt x="15" y="10"/>
                      <a:pt x="15" y="10"/>
                      <a:pt x="15" y="10"/>
                    </a:cubicBezTo>
                    <a:cubicBezTo>
                      <a:pt x="4" y="10"/>
                      <a:pt x="4" y="10"/>
                      <a:pt x="4" y="10"/>
                    </a:cubicBezTo>
                    <a:close/>
                    <a:moveTo>
                      <a:pt x="4" y="14"/>
                    </a:moveTo>
                    <a:cubicBezTo>
                      <a:pt x="4" y="16"/>
                      <a:pt x="4" y="16"/>
                      <a:pt x="4" y="16"/>
                    </a:cubicBezTo>
                    <a:cubicBezTo>
                      <a:pt x="24" y="16"/>
                      <a:pt x="24" y="16"/>
                      <a:pt x="24" y="16"/>
                    </a:cubicBezTo>
                    <a:cubicBezTo>
                      <a:pt x="24" y="14"/>
                      <a:pt x="24" y="14"/>
                      <a:pt x="24" y="14"/>
                    </a:cubicBezTo>
                    <a:cubicBezTo>
                      <a:pt x="4" y="14"/>
                      <a:pt x="4" y="14"/>
                      <a:pt x="4" y="14"/>
                    </a:cubicBezTo>
                    <a:close/>
                    <a:moveTo>
                      <a:pt x="4" y="18"/>
                    </a:moveTo>
                    <a:cubicBezTo>
                      <a:pt x="4" y="20"/>
                      <a:pt x="4" y="20"/>
                      <a:pt x="4" y="20"/>
                    </a:cubicBezTo>
                    <a:cubicBezTo>
                      <a:pt x="24" y="20"/>
                      <a:pt x="24" y="20"/>
                      <a:pt x="24" y="20"/>
                    </a:cubicBezTo>
                    <a:cubicBezTo>
                      <a:pt x="24" y="18"/>
                      <a:pt x="24" y="18"/>
                      <a:pt x="24" y="18"/>
                    </a:cubicBezTo>
                    <a:cubicBezTo>
                      <a:pt x="4" y="18"/>
                      <a:pt x="4" y="18"/>
                      <a:pt x="4" y="18"/>
                    </a:cubicBezTo>
                    <a:close/>
                    <a:moveTo>
                      <a:pt x="28" y="37"/>
                    </a:moveTo>
                    <a:cubicBezTo>
                      <a:pt x="1" y="37"/>
                      <a:pt x="1" y="37"/>
                      <a:pt x="1" y="37"/>
                    </a:cubicBezTo>
                    <a:cubicBezTo>
                      <a:pt x="0" y="37"/>
                      <a:pt x="0" y="37"/>
                      <a:pt x="0" y="36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0"/>
                      <a:pt x="1" y="0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19" y="0"/>
                      <a:pt x="19" y="0"/>
                      <a:pt x="20" y="2"/>
                    </a:cubicBezTo>
                    <a:cubicBezTo>
                      <a:pt x="28" y="9"/>
                      <a:pt x="28" y="9"/>
                      <a:pt x="28" y="9"/>
                    </a:cubicBezTo>
                    <a:cubicBezTo>
                      <a:pt x="28" y="10"/>
                      <a:pt x="29" y="10"/>
                      <a:pt x="29" y="11"/>
                    </a:cubicBezTo>
                    <a:cubicBezTo>
                      <a:pt x="29" y="36"/>
                      <a:pt x="29" y="36"/>
                      <a:pt x="29" y="36"/>
                    </a:cubicBezTo>
                    <a:cubicBezTo>
                      <a:pt x="29" y="37"/>
                      <a:pt x="28" y="37"/>
                      <a:pt x="28" y="37"/>
                    </a:cubicBezTo>
                    <a:close/>
                    <a:moveTo>
                      <a:pt x="4" y="30"/>
                    </a:moveTo>
                    <a:cubicBezTo>
                      <a:pt x="4" y="32"/>
                      <a:pt x="4" y="32"/>
                      <a:pt x="4" y="32"/>
                    </a:cubicBezTo>
                    <a:cubicBezTo>
                      <a:pt x="24" y="32"/>
                      <a:pt x="24" y="32"/>
                      <a:pt x="24" y="32"/>
                    </a:cubicBezTo>
                    <a:cubicBezTo>
                      <a:pt x="24" y="30"/>
                      <a:pt x="24" y="30"/>
                      <a:pt x="24" y="30"/>
                    </a:cubicBezTo>
                    <a:cubicBezTo>
                      <a:pt x="4" y="30"/>
                      <a:pt x="4" y="30"/>
                      <a:pt x="4" y="30"/>
                    </a:cubicBezTo>
                    <a:close/>
                    <a:moveTo>
                      <a:pt x="4" y="26"/>
                    </a:moveTo>
                    <a:cubicBezTo>
                      <a:pt x="4" y="28"/>
                      <a:pt x="4" y="28"/>
                      <a:pt x="4" y="28"/>
                    </a:cubicBezTo>
                    <a:cubicBezTo>
                      <a:pt x="24" y="28"/>
                      <a:pt x="24" y="28"/>
                      <a:pt x="24" y="28"/>
                    </a:cubicBezTo>
                    <a:cubicBezTo>
                      <a:pt x="24" y="26"/>
                      <a:pt x="24" y="26"/>
                      <a:pt x="24" y="26"/>
                    </a:cubicBezTo>
                    <a:cubicBezTo>
                      <a:pt x="4" y="26"/>
                      <a:pt x="4" y="26"/>
                      <a:pt x="4" y="26"/>
                    </a:cubicBezTo>
                    <a:close/>
                    <a:moveTo>
                      <a:pt x="4" y="22"/>
                    </a:moveTo>
                    <a:cubicBezTo>
                      <a:pt x="4" y="24"/>
                      <a:pt x="4" y="24"/>
                      <a:pt x="4" y="24"/>
                    </a:cubicBezTo>
                    <a:cubicBezTo>
                      <a:pt x="24" y="24"/>
                      <a:pt x="24" y="24"/>
                      <a:pt x="24" y="24"/>
                    </a:cubicBezTo>
                    <a:cubicBezTo>
                      <a:pt x="24" y="22"/>
                      <a:pt x="24" y="22"/>
                      <a:pt x="24" y="22"/>
                    </a:cubicBezTo>
                    <a:cubicBezTo>
                      <a:pt x="4" y="22"/>
                      <a:pt x="4" y="22"/>
                      <a:pt x="4" y="22"/>
                    </a:cubicBezTo>
                    <a:close/>
                    <a:moveTo>
                      <a:pt x="2" y="35"/>
                    </a:moveTo>
                    <a:cubicBezTo>
                      <a:pt x="27" y="35"/>
                      <a:pt x="27" y="35"/>
                      <a:pt x="27" y="35"/>
                    </a:cubicBezTo>
                    <a:cubicBezTo>
                      <a:pt x="27" y="12"/>
                      <a:pt x="27" y="12"/>
                      <a:pt x="27" y="12"/>
                    </a:cubicBezTo>
                    <a:cubicBezTo>
                      <a:pt x="18" y="12"/>
                      <a:pt x="18" y="12"/>
                      <a:pt x="18" y="12"/>
                    </a:cubicBezTo>
                    <a:cubicBezTo>
                      <a:pt x="18" y="12"/>
                      <a:pt x="17" y="11"/>
                      <a:pt x="17" y="11"/>
                    </a:cubicBezTo>
                    <a:cubicBezTo>
                      <a:pt x="17" y="2"/>
                      <a:pt x="17" y="2"/>
                      <a:pt x="17" y="2"/>
                    </a:cubicBezTo>
                    <a:cubicBezTo>
                      <a:pt x="2" y="2"/>
                      <a:pt x="2" y="2"/>
                      <a:pt x="2" y="2"/>
                    </a:cubicBezTo>
                    <a:lnTo>
                      <a:pt x="2" y="35"/>
                    </a:ln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88" name="Freeform 408"/>
              <p:cNvSpPr>
                <a:spLocks noEditPoints="1"/>
              </p:cNvSpPr>
              <p:nvPr/>
            </p:nvSpPr>
            <p:spPr bwMode="auto">
              <a:xfrm>
                <a:off x="2927473" y="2644623"/>
                <a:ext cx="317255" cy="404840"/>
              </a:xfrm>
              <a:custGeom>
                <a:gdLst>
                  <a:gd name="T0" fmla="*/ 19 w 29"/>
                  <a:gd name="T1" fmla="*/ 4 h 37"/>
                  <a:gd name="T2" fmla="*/ 19 w 29"/>
                  <a:gd name="T3" fmla="*/ 9 h 37"/>
                  <a:gd name="T4" fmla="*/ 25 w 29"/>
                  <a:gd name="T5" fmla="*/ 9 h 37"/>
                  <a:gd name="T6" fmla="*/ 19 w 29"/>
                  <a:gd name="T7" fmla="*/ 4 h 37"/>
                  <a:gd name="T8" fmla="*/ 4 w 29"/>
                  <a:gd name="T9" fmla="*/ 6 h 37"/>
                  <a:gd name="T10" fmla="*/ 4 w 29"/>
                  <a:gd name="T11" fmla="*/ 8 h 37"/>
                  <a:gd name="T12" fmla="*/ 15 w 29"/>
                  <a:gd name="T13" fmla="*/ 8 h 37"/>
                  <a:gd name="T14" fmla="*/ 15 w 29"/>
                  <a:gd name="T15" fmla="*/ 6 h 37"/>
                  <a:gd name="T16" fmla="*/ 4 w 29"/>
                  <a:gd name="T17" fmla="*/ 6 h 37"/>
                  <a:gd name="T18" fmla="*/ 4 w 29"/>
                  <a:gd name="T19" fmla="*/ 10 h 37"/>
                  <a:gd name="T20" fmla="*/ 4 w 29"/>
                  <a:gd name="T21" fmla="*/ 12 h 37"/>
                  <a:gd name="T22" fmla="*/ 15 w 29"/>
                  <a:gd name="T23" fmla="*/ 12 h 37"/>
                  <a:gd name="T24" fmla="*/ 15 w 29"/>
                  <a:gd name="T25" fmla="*/ 10 h 37"/>
                  <a:gd name="T26" fmla="*/ 4 w 29"/>
                  <a:gd name="T27" fmla="*/ 10 h 37"/>
                  <a:gd name="T28" fmla="*/ 4 w 29"/>
                  <a:gd name="T29" fmla="*/ 14 h 37"/>
                  <a:gd name="T30" fmla="*/ 4 w 29"/>
                  <a:gd name="T31" fmla="*/ 16 h 37"/>
                  <a:gd name="T32" fmla="*/ 24 w 29"/>
                  <a:gd name="T33" fmla="*/ 16 h 37"/>
                  <a:gd name="T34" fmla="*/ 24 w 29"/>
                  <a:gd name="T35" fmla="*/ 14 h 37"/>
                  <a:gd name="T36" fmla="*/ 4 w 29"/>
                  <a:gd name="T37" fmla="*/ 14 h 37"/>
                  <a:gd name="T38" fmla="*/ 4 w 29"/>
                  <a:gd name="T39" fmla="*/ 18 h 37"/>
                  <a:gd name="T40" fmla="*/ 4 w 29"/>
                  <a:gd name="T41" fmla="*/ 20 h 37"/>
                  <a:gd name="T42" fmla="*/ 24 w 29"/>
                  <a:gd name="T43" fmla="*/ 20 h 37"/>
                  <a:gd name="T44" fmla="*/ 24 w 29"/>
                  <a:gd name="T45" fmla="*/ 18 h 37"/>
                  <a:gd name="T46" fmla="*/ 4 w 29"/>
                  <a:gd name="T47" fmla="*/ 18 h 37"/>
                  <a:gd name="T48" fmla="*/ 28 w 29"/>
                  <a:gd name="T49" fmla="*/ 37 h 37"/>
                  <a:gd name="T50" fmla="*/ 1 w 29"/>
                  <a:gd name="T51" fmla="*/ 37 h 37"/>
                  <a:gd name="T52" fmla="*/ 0 w 29"/>
                  <a:gd name="T53" fmla="*/ 36 h 37"/>
                  <a:gd name="T54" fmla="*/ 0 w 29"/>
                  <a:gd name="T55" fmla="*/ 1 h 37"/>
                  <a:gd name="T56" fmla="*/ 1 w 29"/>
                  <a:gd name="T57" fmla="*/ 0 h 37"/>
                  <a:gd name="T58" fmla="*/ 16 w 29"/>
                  <a:gd name="T59" fmla="*/ 0 h 37"/>
                  <a:gd name="T60" fmla="*/ 20 w 29"/>
                  <a:gd name="T61" fmla="*/ 1 h 37"/>
                  <a:gd name="T62" fmla="*/ 28 w 29"/>
                  <a:gd name="T63" fmla="*/ 9 h 37"/>
                  <a:gd name="T64" fmla="*/ 29 w 29"/>
                  <a:gd name="T65" fmla="*/ 11 h 37"/>
                  <a:gd name="T66" fmla="*/ 29 w 29"/>
                  <a:gd name="T67" fmla="*/ 36 h 37"/>
                  <a:gd name="T68" fmla="*/ 28 w 29"/>
                  <a:gd name="T69" fmla="*/ 37 h 37"/>
                  <a:gd name="T70" fmla="*/ 4 w 29"/>
                  <a:gd name="T71" fmla="*/ 30 h 37"/>
                  <a:gd name="T72" fmla="*/ 4 w 29"/>
                  <a:gd name="T73" fmla="*/ 32 h 37"/>
                  <a:gd name="T74" fmla="*/ 24 w 29"/>
                  <a:gd name="T75" fmla="*/ 32 h 37"/>
                  <a:gd name="T76" fmla="*/ 24 w 29"/>
                  <a:gd name="T77" fmla="*/ 30 h 37"/>
                  <a:gd name="T78" fmla="*/ 4 w 29"/>
                  <a:gd name="T79" fmla="*/ 30 h 37"/>
                  <a:gd name="T80" fmla="*/ 4 w 29"/>
                  <a:gd name="T81" fmla="*/ 26 h 37"/>
                  <a:gd name="T82" fmla="*/ 4 w 29"/>
                  <a:gd name="T83" fmla="*/ 28 h 37"/>
                  <a:gd name="T84" fmla="*/ 24 w 29"/>
                  <a:gd name="T85" fmla="*/ 28 h 37"/>
                  <a:gd name="T86" fmla="*/ 24 w 29"/>
                  <a:gd name="T87" fmla="*/ 26 h 37"/>
                  <a:gd name="T88" fmla="*/ 4 w 29"/>
                  <a:gd name="T89" fmla="*/ 26 h 37"/>
                  <a:gd name="T90" fmla="*/ 4 w 29"/>
                  <a:gd name="T91" fmla="*/ 22 h 37"/>
                  <a:gd name="T92" fmla="*/ 4 w 29"/>
                  <a:gd name="T93" fmla="*/ 24 h 37"/>
                  <a:gd name="T94" fmla="*/ 24 w 29"/>
                  <a:gd name="T95" fmla="*/ 24 h 37"/>
                  <a:gd name="T96" fmla="*/ 24 w 29"/>
                  <a:gd name="T97" fmla="*/ 22 h 37"/>
                  <a:gd name="T98" fmla="*/ 4 w 29"/>
                  <a:gd name="T99" fmla="*/ 22 h 37"/>
                  <a:gd name="T100" fmla="*/ 2 w 29"/>
                  <a:gd name="T101" fmla="*/ 35 h 37"/>
                  <a:gd name="T102" fmla="*/ 26 w 29"/>
                  <a:gd name="T103" fmla="*/ 35 h 37"/>
                  <a:gd name="T104" fmla="*/ 26 w 29"/>
                  <a:gd name="T105" fmla="*/ 12 h 37"/>
                  <a:gd name="T106" fmla="*/ 18 w 29"/>
                  <a:gd name="T107" fmla="*/ 12 h 37"/>
                  <a:gd name="T108" fmla="*/ 17 w 29"/>
                  <a:gd name="T109" fmla="*/ 10 h 37"/>
                  <a:gd name="T110" fmla="*/ 17 w 29"/>
                  <a:gd name="T111" fmla="*/ 2 h 37"/>
                  <a:gd name="T112" fmla="*/ 2 w 29"/>
                  <a:gd name="T113" fmla="*/ 2 h 37"/>
                  <a:gd name="T114" fmla="*/ 2 w 29"/>
                  <a:gd name="T115" fmla="*/ 35 h 37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28" h="37">
                    <a:moveTo>
                      <a:pt x="19" y="4"/>
                    </a:moveTo>
                    <a:cubicBezTo>
                      <a:pt x="19" y="9"/>
                      <a:pt x="19" y="9"/>
                      <a:pt x="19" y="9"/>
                    </a:cubicBezTo>
                    <a:cubicBezTo>
                      <a:pt x="25" y="9"/>
                      <a:pt x="25" y="9"/>
                      <a:pt x="25" y="9"/>
                    </a:cubicBezTo>
                    <a:cubicBezTo>
                      <a:pt x="19" y="4"/>
                      <a:pt x="19" y="4"/>
                      <a:pt x="19" y="4"/>
                    </a:cubicBezTo>
                    <a:close/>
                    <a:moveTo>
                      <a:pt x="4" y="6"/>
                    </a:moveTo>
                    <a:cubicBezTo>
                      <a:pt x="4" y="8"/>
                      <a:pt x="4" y="8"/>
                      <a:pt x="4" y="8"/>
                    </a:cubicBezTo>
                    <a:cubicBezTo>
                      <a:pt x="15" y="8"/>
                      <a:pt x="15" y="8"/>
                      <a:pt x="15" y="8"/>
                    </a:cubicBezTo>
                    <a:cubicBezTo>
                      <a:pt x="15" y="6"/>
                      <a:pt x="15" y="6"/>
                      <a:pt x="15" y="6"/>
                    </a:cubicBezTo>
                    <a:cubicBezTo>
                      <a:pt x="4" y="6"/>
                      <a:pt x="4" y="6"/>
                      <a:pt x="4" y="6"/>
                    </a:cubicBezTo>
                    <a:close/>
                    <a:moveTo>
                      <a:pt x="4" y="10"/>
                    </a:moveTo>
                    <a:cubicBezTo>
                      <a:pt x="4" y="12"/>
                      <a:pt x="4" y="12"/>
                      <a:pt x="4" y="12"/>
                    </a:cubicBezTo>
                    <a:cubicBezTo>
                      <a:pt x="15" y="12"/>
                      <a:pt x="15" y="12"/>
                      <a:pt x="15" y="12"/>
                    </a:cubicBezTo>
                    <a:cubicBezTo>
                      <a:pt x="15" y="10"/>
                      <a:pt x="15" y="10"/>
                      <a:pt x="15" y="10"/>
                    </a:cubicBezTo>
                    <a:cubicBezTo>
                      <a:pt x="4" y="10"/>
                      <a:pt x="4" y="10"/>
                      <a:pt x="4" y="10"/>
                    </a:cubicBezTo>
                    <a:close/>
                    <a:moveTo>
                      <a:pt x="4" y="14"/>
                    </a:moveTo>
                    <a:cubicBezTo>
                      <a:pt x="4" y="16"/>
                      <a:pt x="4" y="16"/>
                      <a:pt x="4" y="16"/>
                    </a:cubicBezTo>
                    <a:cubicBezTo>
                      <a:pt x="24" y="16"/>
                      <a:pt x="24" y="16"/>
                      <a:pt x="24" y="16"/>
                    </a:cubicBezTo>
                    <a:cubicBezTo>
                      <a:pt x="24" y="14"/>
                      <a:pt x="24" y="14"/>
                      <a:pt x="24" y="14"/>
                    </a:cubicBezTo>
                    <a:cubicBezTo>
                      <a:pt x="4" y="14"/>
                      <a:pt x="4" y="14"/>
                      <a:pt x="4" y="14"/>
                    </a:cubicBezTo>
                    <a:close/>
                    <a:moveTo>
                      <a:pt x="4" y="18"/>
                    </a:moveTo>
                    <a:cubicBezTo>
                      <a:pt x="4" y="20"/>
                      <a:pt x="4" y="20"/>
                      <a:pt x="4" y="20"/>
                    </a:cubicBezTo>
                    <a:cubicBezTo>
                      <a:pt x="24" y="20"/>
                      <a:pt x="24" y="20"/>
                      <a:pt x="24" y="20"/>
                    </a:cubicBezTo>
                    <a:cubicBezTo>
                      <a:pt x="24" y="18"/>
                      <a:pt x="24" y="18"/>
                      <a:pt x="24" y="18"/>
                    </a:cubicBezTo>
                    <a:cubicBezTo>
                      <a:pt x="4" y="18"/>
                      <a:pt x="4" y="18"/>
                      <a:pt x="4" y="18"/>
                    </a:cubicBezTo>
                    <a:close/>
                    <a:moveTo>
                      <a:pt x="28" y="37"/>
                    </a:moveTo>
                    <a:cubicBezTo>
                      <a:pt x="1" y="37"/>
                      <a:pt x="1" y="37"/>
                      <a:pt x="1" y="37"/>
                    </a:cubicBezTo>
                    <a:cubicBezTo>
                      <a:pt x="0" y="37"/>
                      <a:pt x="0" y="37"/>
                      <a:pt x="0" y="36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0"/>
                      <a:pt x="1" y="0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18" y="0"/>
                      <a:pt x="19" y="0"/>
                      <a:pt x="20" y="1"/>
                    </a:cubicBezTo>
                    <a:cubicBezTo>
                      <a:pt x="28" y="9"/>
                      <a:pt x="28" y="9"/>
                      <a:pt x="28" y="9"/>
                    </a:cubicBezTo>
                    <a:cubicBezTo>
                      <a:pt x="28" y="10"/>
                      <a:pt x="29" y="10"/>
                      <a:pt x="29" y="11"/>
                    </a:cubicBezTo>
                    <a:cubicBezTo>
                      <a:pt x="29" y="36"/>
                      <a:pt x="29" y="36"/>
                      <a:pt x="29" y="36"/>
                    </a:cubicBezTo>
                    <a:cubicBezTo>
                      <a:pt x="29" y="37"/>
                      <a:pt x="28" y="37"/>
                      <a:pt x="28" y="37"/>
                    </a:cubicBezTo>
                    <a:close/>
                    <a:moveTo>
                      <a:pt x="4" y="30"/>
                    </a:moveTo>
                    <a:cubicBezTo>
                      <a:pt x="4" y="32"/>
                      <a:pt x="4" y="32"/>
                      <a:pt x="4" y="32"/>
                    </a:cubicBezTo>
                    <a:cubicBezTo>
                      <a:pt x="24" y="32"/>
                      <a:pt x="24" y="32"/>
                      <a:pt x="24" y="32"/>
                    </a:cubicBezTo>
                    <a:cubicBezTo>
                      <a:pt x="24" y="30"/>
                      <a:pt x="24" y="30"/>
                      <a:pt x="24" y="30"/>
                    </a:cubicBezTo>
                    <a:cubicBezTo>
                      <a:pt x="4" y="30"/>
                      <a:pt x="4" y="30"/>
                      <a:pt x="4" y="30"/>
                    </a:cubicBezTo>
                    <a:close/>
                    <a:moveTo>
                      <a:pt x="4" y="26"/>
                    </a:moveTo>
                    <a:cubicBezTo>
                      <a:pt x="4" y="28"/>
                      <a:pt x="4" y="28"/>
                      <a:pt x="4" y="28"/>
                    </a:cubicBezTo>
                    <a:cubicBezTo>
                      <a:pt x="24" y="28"/>
                      <a:pt x="24" y="28"/>
                      <a:pt x="24" y="28"/>
                    </a:cubicBezTo>
                    <a:cubicBezTo>
                      <a:pt x="24" y="26"/>
                      <a:pt x="24" y="26"/>
                      <a:pt x="24" y="26"/>
                    </a:cubicBezTo>
                    <a:cubicBezTo>
                      <a:pt x="4" y="26"/>
                      <a:pt x="4" y="26"/>
                      <a:pt x="4" y="26"/>
                    </a:cubicBezTo>
                    <a:close/>
                    <a:moveTo>
                      <a:pt x="4" y="22"/>
                    </a:moveTo>
                    <a:cubicBezTo>
                      <a:pt x="4" y="24"/>
                      <a:pt x="4" y="24"/>
                      <a:pt x="4" y="24"/>
                    </a:cubicBezTo>
                    <a:cubicBezTo>
                      <a:pt x="24" y="24"/>
                      <a:pt x="24" y="24"/>
                      <a:pt x="24" y="24"/>
                    </a:cubicBezTo>
                    <a:cubicBezTo>
                      <a:pt x="24" y="22"/>
                      <a:pt x="24" y="22"/>
                      <a:pt x="24" y="22"/>
                    </a:cubicBezTo>
                    <a:cubicBezTo>
                      <a:pt x="4" y="22"/>
                      <a:pt x="4" y="22"/>
                      <a:pt x="4" y="22"/>
                    </a:cubicBezTo>
                    <a:close/>
                    <a:moveTo>
                      <a:pt x="2" y="35"/>
                    </a:moveTo>
                    <a:cubicBezTo>
                      <a:pt x="26" y="35"/>
                      <a:pt x="26" y="35"/>
                      <a:pt x="26" y="35"/>
                    </a:cubicBezTo>
                    <a:cubicBezTo>
                      <a:pt x="26" y="12"/>
                      <a:pt x="26" y="12"/>
                      <a:pt x="26" y="12"/>
                    </a:cubicBezTo>
                    <a:cubicBezTo>
                      <a:pt x="18" y="12"/>
                      <a:pt x="18" y="12"/>
                      <a:pt x="18" y="12"/>
                    </a:cubicBezTo>
                    <a:cubicBezTo>
                      <a:pt x="18" y="12"/>
                      <a:pt x="17" y="11"/>
                      <a:pt x="17" y="10"/>
                    </a:cubicBezTo>
                    <a:cubicBezTo>
                      <a:pt x="17" y="2"/>
                      <a:pt x="17" y="2"/>
                      <a:pt x="17" y="2"/>
                    </a:cubicBezTo>
                    <a:cubicBezTo>
                      <a:pt x="2" y="2"/>
                      <a:pt x="2" y="2"/>
                      <a:pt x="2" y="2"/>
                    </a:cubicBezTo>
                    <a:lnTo>
                      <a:pt x="2" y="35"/>
                    </a:ln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89" name="Freeform 409"/>
              <p:cNvSpPr>
                <a:spLocks noEditPoints="1"/>
              </p:cNvSpPr>
              <p:nvPr/>
            </p:nvSpPr>
            <p:spPr bwMode="auto">
              <a:xfrm>
                <a:off x="2927473" y="2644623"/>
                <a:ext cx="305577" cy="404840"/>
              </a:xfrm>
              <a:custGeom>
                <a:gdLst>
                  <a:gd name="T0" fmla="*/ 19 w 28"/>
                  <a:gd name="T1" fmla="*/ 4 h 37"/>
                  <a:gd name="T2" fmla="*/ 19 w 28"/>
                  <a:gd name="T3" fmla="*/ 9 h 37"/>
                  <a:gd name="T4" fmla="*/ 25 w 28"/>
                  <a:gd name="T5" fmla="*/ 9 h 37"/>
                  <a:gd name="T6" fmla="*/ 19 w 28"/>
                  <a:gd name="T7" fmla="*/ 4 h 37"/>
                  <a:gd name="T8" fmla="*/ 4 w 28"/>
                  <a:gd name="T9" fmla="*/ 6 h 37"/>
                  <a:gd name="T10" fmla="*/ 4 w 28"/>
                  <a:gd name="T11" fmla="*/ 8 h 37"/>
                  <a:gd name="T12" fmla="*/ 15 w 28"/>
                  <a:gd name="T13" fmla="*/ 8 h 37"/>
                  <a:gd name="T14" fmla="*/ 15 w 28"/>
                  <a:gd name="T15" fmla="*/ 6 h 37"/>
                  <a:gd name="T16" fmla="*/ 4 w 28"/>
                  <a:gd name="T17" fmla="*/ 6 h 37"/>
                  <a:gd name="T18" fmla="*/ 4 w 28"/>
                  <a:gd name="T19" fmla="*/ 10 h 37"/>
                  <a:gd name="T20" fmla="*/ 4 w 28"/>
                  <a:gd name="T21" fmla="*/ 12 h 37"/>
                  <a:gd name="T22" fmla="*/ 15 w 28"/>
                  <a:gd name="T23" fmla="*/ 12 h 37"/>
                  <a:gd name="T24" fmla="*/ 15 w 28"/>
                  <a:gd name="T25" fmla="*/ 10 h 37"/>
                  <a:gd name="T26" fmla="*/ 4 w 28"/>
                  <a:gd name="T27" fmla="*/ 10 h 37"/>
                  <a:gd name="T28" fmla="*/ 4 w 28"/>
                  <a:gd name="T29" fmla="*/ 14 h 37"/>
                  <a:gd name="T30" fmla="*/ 4 w 28"/>
                  <a:gd name="T31" fmla="*/ 16 h 37"/>
                  <a:gd name="T32" fmla="*/ 24 w 28"/>
                  <a:gd name="T33" fmla="*/ 16 h 37"/>
                  <a:gd name="T34" fmla="*/ 24 w 28"/>
                  <a:gd name="T35" fmla="*/ 14 h 37"/>
                  <a:gd name="T36" fmla="*/ 4 w 28"/>
                  <a:gd name="T37" fmla="*/ 14 h 37"/>
                  <a:gd name="T38" fmla="*/ 4 w 28"/>
                  <a:gd name="T39" fmla="*/ 18 h 37"/>
                  <a:gd name="T40" fmla="*/ 4 w 28"/>
                  <a:gd name="T41" fmla="*/ 20 h 37"/>
                  <a:gd name="T42" fmla="*/ 24 w 28"/>
                  <a:gd name="T43" fmla="*/ 20 h 37"/>
                  <a:gd name="T44" fmla="*/ 24 w 28"/>
                  <a:gd name="T45" fmla="*/ 18 h 37"/>
                  <a:gd name="T46" fmla="*/ 4 w 28"/>
                  <a:gd name="T47" fmla="*/ 18 h 37"/>
                  <a:gd name="T48" fmla="*/ 27 w 28"/>
                  <a:gd name="T49" fmla="*/ 37 h 37"/>
                  <a:gd name="T50" fmla="*/ 1 w 28"/>
                  <a:gd name="T51" fmla="*/ 37 h 37"/>
                  <a:gd name="T52" fmla="*/ 0 w 28"/>
                  <a:gd name="T53" fmla="*/ 36 h 37"/>
                  <a:gd name="T54" fmla="*/ 0 w 28"/>
                  <a:gd name="T55" fmla="*/ 1 h 37"/>
                  <a:gd name="T56" fmla="*/ 1 w 28"/>
                  <a:gd name="T57" fmla="*/ 0 h 37"/>
                  <a:gd name="T58" fmla="*/ 16 w 28"/>
                  <a:gd name="T59" fmla="*/ 0 h 37"/>
                  <a:gd name="T60" fmla="*/ 20 w 28"/>
                  <a:gd name="T61" fmla="*/ 1 h 37"/>
                  <a:gd name="T62" fmla="*/ 28 w 28"/>
                  <a:gd name="T63" fmla="*/ 9 h 37"/>
                  <a:gd name="T64" fmla="*/ 28 w 28"/>
                  <a:gd name="T65" fmla="*/ 11 h 37"/>
                  <a:gd name="T66" fmla="*/ 28 w 28"/>
                  <a:gd name="T67" fmla="*/ 36 h 37"/>
                  <a:gd name="T68" fmla="*/ 27 w 28"/>
                  <a:gd name="T69" fmla="*/ 37 h 37"/>
                  <a:gd name="T70" fmla="*/ 4 w 28"/>
                  <a:gd name="T71" fmla="*/ 30 h 37"/>
                  <a:gd name="T72" fmla="*/ 4 w 28"/>
                  <a:gd name="T73" fmla="*/ 32 h 37"/>
                  <a:gd name="T74" fmla="*/ 24 w 28"/>
                  <a:gd name="T75" fmla="*/ 32 h 37"/>
                  <a:gd name="T76" fmla="*/ 24 w 28"/>
                  <a:gd name="T77" fmla="*/ 30 h 37"/>
                  <a:gd name="T78" fmla="*/ 4 w 28"/>
                  <a:gd name="T79" fmla="*/ 30 h 37"/>
                  <a:gd name="T80" fmla="*/ 4 w 28"/>
                  <a:gd name="T81" fmla="*/ 26 h 37"/>
                  <a:gd name="T82" fmla="*/ 4 w 28"/>
                  <a:gd name="T83" fmla="*/ 28 h 37"/>
                  <a:gd name="T84" fmla="*/ 24 w 28"/>
                  <a:gd name="T85" fmla="*/ 28 h 37"/>
                  <a:gd name="T86" fmla="*/ 24 w 28"/>
                  <a:gd name="T87" fmla="*/ 26 h 37"/>
                  <a:gd name="T88" fmla="*/ 4 w 28"/>
                  <a:gd name="T89" fmla="*/ 26 h 37"/>
                  <a:gd name="T90" fmla="*/ 4 w 28"/>
                  <a:gd name="T91" fmla="*/ 22 h 37"/>
                  <a:gd name="T92" fmla="*/ 4 w 28"/>
                  <a:gd name="T93" fmla="*/ 24 h 37"/>
                  <a:gd name="T94" fmla="*/ 24 w 28"/>
                  <a:gd name="T95" fmla="*/ 24 h 37"/>
                  <a:gd name="T96" fmla="*/ 24 w 28"/>
                  <a:gd name="T97" fmla="*/ 22 h 37"/>
                  <a:gd name="T98" fmla="*/ 4 w 28"/>
                  <a:gd name="T99" fmla="*/ 22 h 37"/>
                  <a:gd name="T100" fmla="*/ 2 w 28"/>
                  <a:gd name="T101" fmla="*/ 35 h 37"/>
                  <a:gd name="T102" fmla="*/ 26 w 28"/>
                  <a:gd name="T103" fmla="*/ 35 h 37"/>
                  <a:gd name="T104" fmla="*/ 26 w 28"/>
                  <a:gd name="T105" fmla="*/ 11 h 37"/>
                  <a:gd name="T106" fmla="*/ 18 w 28"/>
                  <a:gd name="T107" fmla="*/ 11 h 37"/>
                  <a:gd name="T108" fmla="*/ 17 w 28"/>
                  <a:gd name="T109" fmla="*/ 10 h 37"/>
                  <a:gd name="T110" fmla="*/ 17 w 28"/>
                  <a:gd name="T111" fmla="*/ 2 h 37"/>
                  <a:gd name="T112" fmla="*/ 2 w 28"/>
                  <a:gd name="T113" fmla="*/ 2 h 37"/>
                  <a:gd name="T114" fmla="*/ 2 w 28"/>
                  <a:gd name="T115" fmla="*/ 35 h 37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28" h="37">
                    <a:moveTo>
                      <a:pt x="19" y="4"/>
                    </a:moveTo>
                    <a:cubicBezTo>
                      <a:pt x="19" y="9"/>
                      <a:pt x="19" y="9"/>
                      <a:pt x="19" y="9"/>
                    </a:cubicBezTo>
                    <a:cubicBezTo>
                      <a:pt x="25" y="9"/>
                      <a:pt x="25" y="9"/>
                      <a:pt x="25" y="9"/>
                    </a:cubicBezTo>
                    <a:cubicBezTo>
                      <a:pt x="19" y="4"/>
                      <a:pt x="19" y="4"/>
                      <a:pt x="19" y="4"/>
                    </a:cubicBezTo>
                    <a:close/>
                    <a:moveTo>
                      <a:pt x="4" y="6"/>
                    </a:moveTo>
                    <a:cubicBezTo>
                      <a:pt x="4" y="8"/>
                      <a:pt x="4" y="8"/>
                      <a:pt x="4" y="8"/>
                    </a:cubicBezTo>
                    <a:cubicBezTo>
                      <a:pt x="15" y="8"/>
                      <a:pt x="15" y="8"/>
                      <a:pt x="15" y="8"/>
                    </a:cubicBezTo>
                    <a:cubicBezTo>
                      <a:pt x="15" y="6"/>
                      <a:pt x="15" y="6"/>
                      <a:pt x="15" y="6"/>
                    </a:cubicBezTo>
                    <a:cubicBezTo>
                      <a:pt x="4" y="6"/>
                      <a:pt x="4" y="6"/>
                      <a:pt x="4" y="6"/>
                    </a:cubicBezTo>
                    <a:close/>
                    <a:moveTo>
                      <a:pt x="4" y="10"/>
                    </a:moveTo>
                    <a:cubicBezTo>
                      <a:pt x="4" y="12"/>
                      <a:pt x="4" y="12"/>
                      <a:pt x="4" y="12"/>
                    </a:cubicBezTo>
                    <a:cubicBezTo>
                      <a:pt x="15" y="12"/>
                      <a:pt x="15" y="12"/>
                      <a:pt x="15" y="12"/>
                    </a:cubicBezTo>
                    <a:cubicBezTo>
                      <a:pt x="15" y="10"/>
                      <a:pt x="15" y="10"/>
                      <a:pt x="15" y="10"/>
                    </a:cubicBezTo>
                    <a:cubicBezTo>
                      <a:pt x="4" y="10"/>
                      <a:pt x="4" y="10"/>
                      <a:pt x="4" y="10"/>
                    </a:cubicBezTo>
                    <a:close/>
                    <a:moveTo>
                      <a:pt x="4" y="14"/>
                    </a:moveTo>
                    <a:cubicBezTo>
                      <a:pt x="4" y="16"/>
                      <a:pt x="4" y="16"/>
                      <a:pt x="4" y="16"/>
                    </a:cubicBezTo>
                    <a:cubicBezTo>
                      <a:pt x="24" y="16"/>
                      <a:pt x="24" y="16"/>
                      <a:pt x="24" y="16"/>
                    </a:cubicBezTo>
                    <a:cubicBezTo>
                      <a:pt x="24" y="14"/>
                      <a:pt x="24" y="14"/>
                      <a:pt x="24" y="14"/>
                    </a:cubicBezTo>
                    <a:cubicBezTo>
                      <a:pt x="4" y="14"/>
                      <a:pt x="4" y="14"/>
                      <a:pt x="4" y="14"/>
                    </a:cubicBezTo>
                    <a:close/>
                    <a:moveTo>
                      <a:pt x="4" y="18"/>
                    </a:moveTo>
                    <a:cubicBezTo>
                      <a:pt x="4" y="20"/>
                      <a:pt x="4" y="20"/>
                      <a:pt x="4" y="20"/>
                    </a:cubicBezTo>
                    <a:cubicBezTo>
                      <a:pt x="24" y="20"/>
                      <a:pt x="24" y="20"/>
                      <a:pt x="24" y="20"/>
                    </a:cubicBezTo>
                    <a:cubicBezTo>
                      <a:pt x="24" y="18"/>
                      <a:pt x="24" y="18"/>
                      <a:pt x="24" y="18"/>
                    </a:cubicBezTo>
                    <a:cubicBezTo>
                      <a:pt x="4" y="18"/>
                      <a:pt x="4" y="18"/>
                      <a:pt x="4" y="18"/>
                    </a:cubicBezTo>
                    <a:close/>
                    <a:moveTo>
                      <a:pt x="27" y="37"/>
                    </a:moveTo>
                    <a:cubicBezTo>
                      <a:pt x="1" y="37"/>
                      <a:pt x="1" y="37"/>
                      <a:pt x="1" y="37"/>
                    </a:cubicBezTo>
                    <a:cubicBezTo>
                      <a:pt x="0" y="37"/>
                      <a:pt x="0" y="36"/>
                      <a:pt x="0" y="36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0"/>
                      <a:pt x="1" y="0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18" y="0"/>
                      <a:pt x="19" y="0"/>
                      <a:pt x="20" y="1"/>
                    </a:cubicBezTo>
                    <a:cubicBezTo>
                      <a:pt x="28" y="9"/>
                      <a:pt x="28" y="9"/>
                      <a:pt x="28" y="9"/>
                    </a:cubicBezTo>
                    <a:cubicBezTo>
                      <a:pt x="28" y="10"/>
                      <a:pt x="28" y="10"/>
                      <a:pt x="28" y="11"/>
                    </a:cubicBezTo>
                    <a:cubicBezTo>
                      <a:pt x="28" y="36"/>
                      <a:pt x="28" y="36"/>
                      <a:pt x="28" y="36"/>
                    </a:cubicBezTo>
                    <a:cubicBezTo>
                      <a:pt x="28" y="36"/>
                      <a:pt x="28" y="37"/>
                      <a:pt x="27" y="37"/>
                    </a:cubicBezTo>
                    <a:close/>
                    <a:moveTo>
                      <a:pt x="4" y="30"/>
                    </a:moveTo>
                    <a:cubicBezTo>
                      <a:pt x="4" y="32"/>
                      <a:pt x="4" y="32"/>
                      <a:pt x="4" y="32"/>
                    </a:cubicBezTo>
                    <a:cubicBezTo>
                      <a:pt x="24" y="32"/>
                      <a:pt x="24" y="32"/>
                      <a:pt x="24" y="32"/>
                    </a:cubicBezTo>
                    <a:cubicBezTo>
                      <a:pt x="24" y="30"/>
                      <a:pt x="24" y="30"/>
                      <a:pt x="24" y="30"/>
                    </a:cubicBezTo>
                    <a:cubicBezTo>
                      <a:pt x="4" y="30"/>
                      <a:pt x="4" y="30"/>
                      <a:pt x="4" y="30"/>
                    </a:cubicBezTo>
                    <a:close/>
                    <a:moveTo>
                      <a:pt x="4" y="26"/>
                    </a:moveTo>
                    <a:cubicBezTo>
                      <a:pt x="4" y="28"/>
                      <a:pt x="4" y="28"/>
                      <a:pt x="4" y="28"/>
                    </a:cubicBezTo>
                    <a:cubicBezTo>
                      <a:pt x="24" y="28"/>
                      <a:pt x="24" y="28"/>
                      <a:pt x="24" y="28"/>
                    </a:cubicBezTo>
                    <a:cubicBezTo>
                      <a:pt x="24" y="26"/>
                      <a:pt x="24" y="26"/>
                      <a:pt x="24" y="26"/>
                    </a:cubicBezTo>
                    <a:cubicBezTo>
                      <a:pt x="4" y="26"/>
                      <a:pt x="4" y="26"/>
                      <a:pt x="4" y="26"/>
                    </a:cubicBezTo>
                    <a:close/>
                    <a:moveTo>
                      <a:pt x="4" y="22"/>
                    </a:moveTo>
                    <a:cubicBezTo>
                      <a:pt x="4" y="24"/>
                      <a:pt x="4" y="24"/>
                      <a:pt x="4" y="24"/>
                    </a:cubicBezTo>
                    <a:cubicBezTo>
                      <a:pt x="24" y="24"/>
                      <a:pt x="24" y="24"/>
                      <a:pt x="24" y="24"/>
                    </a:cubicBezTo>
                    <a:cubicBezTo>
                      <a:pt x="24" y="22"/>
                      <a:pt x="24" y="22"/>
                      <a:pt x="24" y="22"/>
                    </a:cubicBezTo>
                    <a:cubicBezTo>
                      <a:pt x="4" y="22"/>
                      <a:pt x="4" y="22"/>
                      <a:pt x="4" y="22"/>
                    </a:cubicBezTo>
                    <a:close/>
                    <a:moveTo>
                      <a:pt x="2" y="35"/>
                    </a:moveTo>
                    <a:cubicBezTo>
                      <a:pt x="26" y="35"/>
                      <a:pt x="26" y="35"/>
                      <a:pt x="26" y="35"/>
                    </a:cubicBezTo>
                    <a:cubicBezTo>
                      <a:pt x="26" y="11"/>
                      <a:pt x="26" y="11"/>
                      <a:pt x="26" y="11"/>
                    </a:cubicBezTo>
                    <a:cubicBezTo>
                      <a:pt x="18" y="11"/>
                      <a:pt x="18" y="11"/>
                      <a:pt x="18" y="11"/>
                    </a:cubicBezTo>
                    <a:cubicBezTo>
                      <a:pt x="18" y="11"/>
                      <a:pt x="17" y="11"/>
                      <a:pt x="17" y="10"/>
                    </a:cubicBezTo>
                    <a:cubicBezTo>
                      <a:pt x="17" y="2"/>
                      <a:pt x="17" y="2"/>
                      <a:pt x="17" y="2"/>
                    </a:cubicBezTo>
                    <a:cubicBezTo>
                      <a:pt x="2" y="2"/>
                      <a:pt x="2" y="2"/>
                      <a:pt x="2" y="2"/>
                    </a:cubicBezTo>
                    <a:lnTo>
                      <a:pt x="2" y="35"/>
                    </a:ln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90" name="Freeform 410"/>
              <p:cNvSpPr>
                <a:spLocks noEditPoints="1"/>
              </p:cNvSpPr>
              <p:nvPr/>
            </p:nvSpPr>
            <p:spPr bwMode="auto">
              <a:xfrm>
                <a:off x="2927473" y="2639758"/>
                <a:ext cx="305577" cy="404840"/>
              </a:xfrm>
              <a:custGeom>
                <a:gdLst>
                  <a:gd name="T0" fmla="*/ 19 w 28"/>
                  <a:gd name="T1" fmla="*/ 3 h 37"/>
                  <a:gd name="T2" fmla="*/ 19 w 28"/>
                  <a:gd name="T3" fmla="*/ 9 h 37"/>
                  <a:gd name="T4" fmla="*/ 25 w 28"/>
                  <a:gd name="T5" fmla="*/ 9 h 37"/>
                  <a:gd name="T6" fmla="*/ 19 w 28"/>
                  <a:gd name="T7" fmla="*/ 3 h 37"/>
                  <a:gd name="T8" fmla="*/ 4 w 28"/>
                  <a:gd name="T9" fmla="*/ 5 h 37"/>
                  <a:gd name="T10" fmla="*/ 4 w 28"/>
                  <a:gd name="T11" fmla="*/ 8 h 37"/>
                  <a:gd name="T12" fmla="*/ 15 w 28"/>
                  <a:gd name="T13" fmla="*/ 8 h 37"/>
                  <a:gd name="T14" fmla="*/ 15 w 28"/>
                  <a:gd name="T15" fmla="*/ 5 h 37"/>
                  <a:gd name="T16" fmla="*/ 4 w 28"/>
                  <a:gd name="T17" fmla="*/ 5 h 37"/>
                  <a:gd name="T18" fmla="*/ 4 w 28"/>
                  <a:gd name="T19" fmla="*/ 10 h 37"/>
                  <a:gd name="T20" fmla="*/ 4 w 28"/>
                  <a:gd name="T21" fmla="*/ 12 h 37"/>
                  <a:gd name="T22" fmla="*/ 15 w 28"/>
                  <a:gd name="T23" fmla="*/ 12 h 37"/>
                  <a:gd name="T24" fmla="*/ 15 w 28"/>
                  <a:gd name="T25" fmla="*/ 10 h 37"/>
                  <a:gd name="T26" fmla="*/ 4 w 28"/>
                  <a:gd name="T27" fmla="*/ 10 h 37"/>
                  <a:gd name="T28" fmla="*/ 4 w 28"/>
                  <a:gd name="T29" fmla="*/ 14 h 37"/>
                  <a:gd name="T30" fmla="*/ 4 w 28"/>
                  <a:gd name="T31" fmla="*/ 16 h 37"/>
                  <a:gd name="T32" fmla="*/ 24 w 28"/>
                  <a:gd name="T33" fmla="*/ 16 h 37"/>
                  <a:gd name="T34" fmla="*/ 24 w 28"/>
                  <a:gd name="T35" fmla="*/ 14 h 37"/>
                  <a:gd name="T36" fmla="*/ 4 w 28"/>
                  <a:gd name="T37" fmla="*/ 14 h 37"/>
                  <a:gd name="T38" fmla="*/ 4 w 28"/>
                  <a:gd name="T39" fmla="*/ 18 h 37"/>
                  <a:gd name="T40" fmla="*/ 4 w 28"/>
                  <a:gd name="T41" fmla="*/ 20 h 37"/>
                  <a:gd name="T42" fmla="*/ 24 w 28"/>
                  <a:gd name="T43" fmla="*/ 20 h 37"/>
                  <a:gd name="T44" fmla="*/ 24 w 28"/>
                  <a:gd name="T45" fmla="*/ 18 h 37"/>
                  <a:gd name="T46" fmla="*/ 4 w 28"/>
                  <a:gd name="T47" fmla="*/ 18 h 37"/>
                  <a:gd name="T48" fmla="*/ 27 w 28"/>
                  <a:gd name="T49" fmla="*/ 37 h 37"/>
                  <a:gd name="T50" fmla="*/ 1 w 28"/>
                  <a:gd name="T51" fmla="*/ 37 h 37"/>
                  <a:gd name="T52" fmla="*/ 0 w 28"/>
                  <a:gd name="T53" fmla="*/ 36 h 37"/>
                  <a:gd name="T54" fmla="*/ 0 w 28"/>
                  <a:gd name="T55" fmla="*/ 1 h 37"/>
                  <a:gd name="T56" fmla="*/ 1 w 28"/>
                  <a:gd name="T57" fmla="*/ 0 h 37"/>
                  <a:gd name="T58" fmla="*/ 16 w 28"/>
                  <a:gd name="T59" fmla="*/ 0 h 37"/>
                  <a:gd name="T60" fmla="*/ 20 w 28"/>
                  <a:gd name="T61" fmla="*/ 1 h 37"/>
                  <a:gd name="T62" fmla="*/ 28 w 28"/>
                  <a:gd name="T63" fmla="*/ 9 h 37"/>
                  <a:gd name="T64" fmla="*/ 28 w 28"/>
                  <a:gd name="T65" fmla="*/ 11 h 37"/>
                  <a:gd name="T66" fmla="*/ 28 w 28"/>
                  <a:gd name="T67" fmla="*/ 36 h 37"/>
                  <a:gd name="T68" fmla="*/ 27 w 28"/>
                  <a:gd name="T69" fmla="*/ 37 h 37"/>
                  <a:gd name="T70" fmla="*/ 4 w 28"/>
                  <a:gd name="T71" fmla="*/ 30 h 37"/>
                  <a:gd name="T72" fmla="*/ 4 w 28"/>
                  <a:gd name="T73" fmla="*/ 32 h 37"/>
                  <a:gd name="T74" fmla="*/ 24 w 28"/>
                  <a:gd name="T75" fmla="*/ 32 h 37"/>
                  <a:gd name="T76" fmla="*/ 24 w 28"/>
                  <a:gd name="T77" fmla="*/ 30 h 37"/>
                  <a:gd name="T78" fmla="*/ 4 w 28"/>
                  <a:gd name="T79" fmla="*/ 30 h 37"/>
                  <a:gd name="T80" fmla="*/ 4 w 28"/>
                  <a:gd name="T81" fmla="*/ 26 h 37"/>
                  <a:gd name="T82" fmla="*/ 4 w 28"/>
                  <a:gd name="T83" fmla="*/ 28 h 37"/>
                  <a:gd name="T84" fmla="*/ 24 w 28"/>
                  <a:gd name="T85" fmla="*/ 28 h 37"/>
                  <a:gd name="T86" fmla="*/ 24 w 28"/>
                  <a:gd name="T87" fmla="*/ 26 h 37"/>
                  <a:gd name="T88" fmla="*/ 4 w 28"/>
                  <a:gd name="T89" fmla="*/ 26 h 37"/>
                  <a:gd name="T90" fmla="*/ 4 w 28"/>
                  <a:gd name="T91" fmla="*/ 22 h 37"/>
                  <a:gd name="T92" fmla="*/ 4 w 28"/>
                  <a:gd name="T93" fmla="*/ 24 h 37"/>
                  <a:gd name="T94" fmla="*/ 24 w 28"/>
                  <a:gd name="T95" fmla="*/ 24 h 37"/>
                  <a:gd name="T96" fmla="*/ 24 w 28"/>
                  <a:gd name="T97" fmla="*/ 22 h 37"/>
                  <a:gd name="T98" fmla="*/ 4 w 28"/>
                  <a:gd name="T99" fmla="*/ 22 h 37"/>
                  <a:gd name="T100" fmla="*/ 2 w 28"/>
                  <a:gd name="T101" fmla="*/ 35 h 37"/>
                  <a:gd name="T102" fmla="*/ 26 w 28"/>
                  <a:gd name="T103" fmla="*/ 35 h 37"/>
                  <a:gd name="T104" fmla="*/ 26 w 28"/>
                  <a:gd name="T105" fmla="*/ 11 h 37"/>
                  <a:gd name="T106" fmla="*/ 18 w 28"/>
                  <a:gd name="T107" fmla="*/ 11 h 37"/>
                  <a:gd name="T108" fmla="*/ 17 w 28"/>
                  <a:gd name="T109" fmla="*/ 10 h 37"/>
                  <a:gd name="T110" fmla="*/ 17 w 28"/>
                  <a:gd name="T111" fmla="*/ 2 h 37"/>
                  <a:gd name="T112" fmla="*/ 2 w 28"/>
                  <a:gd name="T113" fmla="*/ 2 h 37"/>
                  <a:gd name="T114" fmla="*/ 2 w 28"/>
                  <a:gd name="T115" fmla="*/ 35 h 37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28" h="37">
                    <a:moveTo>
                      <a:pt x="19" y="3"/>
                    </a:moveTo>
                    <a:cubicBezTo>
                      <a:pt x="19" y="9"/>
                      <a:pt x="19" y="9"/>
                      <a:pt x="19" y="9"/>
                    </a:cubicBezTo>
                    <a:cubicBezTo>
                      <a:pt x="25" y="9"/>
                      <a:pt x="25" y="9"/>
                      <a:pt x="25" y="9"/>
                    </a:cubicBezTo>
                    <a:cubicBezTo>
                      <a:pt x="19" y="3"/>
                      <a:pt x="19" y="3"/>
                      <a:pt x="19" y="3"/>
                    </a:cubicBezTo>
                    <a:close/>
                    <a:moveTo>
                      <a:pt x="4" y="5"/>
                    </a:moveTo>
                    <a:cubicBezTo>
                      <a:pt x="4" y="8"/>
                      <a:pt x="4" y="8"/>
                      <a:pt x="4" y="8"/>
                    </a:cubicBezTo>
                    <a:cubicBezTo>
                      <a:pt x="15" y="8"/>
                      <a:pt x="15" y="8"/>
                      <a:pt x="15" y="8"/>
                    </a:cubicBezTo>
                    <a:cubicBezTo>
                      <a:pt x="15" y="5"/>
                      <a:pt x="15" y="5"/>
                      <a:pt x="15" y="5"/>
                    </a:cubicBezTo>
                    <a:cubicBezTo>
                      <a:pt x="4" y="5"/>
                      <a:pt x="4" y="5"/>
                      <a:pt x="4" y="5"/>
                    </a:cubicBezTo>
                    <a:close/>
                    <a:moveTo>
                      <a:pt x="4" y="10"/>
                    </a:moveTo>
                    <a:cubicBezTo>
                      <a:pt x="4" y="12"/>
                      <a:pt x="4" y="12"/>
                      <a:pt x="4" y="12"/>
                    </a:cubicBezTo>
                    <a:cubicBezTo>
                      <a:pt x="15" y="12"/>
                      <a:pt x="15" y="12"/>
                      <a:pt x="15" y="12"/>
                    </a:cubicBezTo>
                    <a:cubicBezTo>
                      <a:pt x="15" y="10"/>
                      <a:pt x="15" y="10"/>
                      <a:pt x="15" y="10"/>
                    </a:cubicBezTo>
                    <a:cubicBezTo>
                      <a:pt x="4" y="10"/>
                      <a:pt x="4" y="10"/>
                      <a:pt x="4" y="10"/>
                    </a:cubicBezTo>
                    <a:close/>
                    <a:moveTo>
                      <a:pt x="4" y="14"/>
                    </a:moveTo>
                    <a:cubicBezTo>
                      <a:pt x="4" y="16"/>
                      <a:pt x="4" y="16"/>
                      <a:pt x="4" y="16"/>
                    </a:cubicBezTo>
                    <a:cubicBezTo>
                      <a:pt x="24" y="16"/>
                      <a:pt x="24" y="16"/>
                      <a:pt x="24" y="16"/>
                    </a:cubicBezTo>
                    <a:cubicBezTo>
                      <a:pt x="24" y="14"/>
                      <a:pt x="24" y="14"/>
                      <a:pt x="24" y="14"/>
                    </a:cubicBezTo>
                    <a:cubicBezTo>
                      <a:pt x="4" y="14"/>
                      <a:pt x="4" y="14"/>
                      <a:pt x="4" y="14"/>
                    </a:cubicBezTo>
                    <a:close/>
                    <a:moveTo>
                      <a:pt x="4" y="18"/>
                    </a:moveTo>
                    <a:cubicBezTo>
                      <a:pt x="4" y="20"/>
                      <a:pt x="4" y="20"/>
                      <a:pt x="4" y="20"/>
                    </a:cubicBezTo>
                    <a:cubicBezTo>
                      <a:pt x="24" y="20"/>
                      <a:pt x="24" y="20"/>
                      <a:pt x="24" y="20"/>
                    </a:cubicBezTo>
                    <a:cubicBezTo>
                      <a:pt x="24" y="18"/>
                      <a:pt x="24" y="18"/>
                      <a:pt x="24" y="18"/>
                    </a:cubicBezTo>
                    <a:cubicBezTo>
                      <a:pt x="4" y="18"/>
                      <a:pt x="4" y="18"/>
                      <a:pt x="4" y="18"/>
                    </a:cubicBezTo>
                    <a:close/>
                    <a:moveTo>
                      <a:pt x="27" y="37"/>
                    </a:moveTo>
                    <a:cubicBezTo>
                      <a:pt x="1" y="37"/>
                      <a:pt x="1" y="37"/>
                      <a:pt x="1" y="37"/>
                    </a:cubicBezTo>
                    <a:cubicBezTo>
                      <a:pt x="0" y="37"/>
                      <a:pt x="0" y="36"/>
                      <a:pt x="0" y="36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0" y="0"/>
                      <a:pt x="1" y="0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18" y="0"/>
                      <a:pt x="19" y="0"/>
                      <a:pt x="20" y="1"/>
                    </a:cubicBezTo>
                    <a:cubicBezTo>
                      <a:pt x="28" y="9"/>
                      <a:pt x="28" y="9"/>
                      <a:pt x="28" y="9"/>
                    </a:cubicBezTo>
                    <a:cubicBezTo>
                      <a:pt x="28" y="10"/>
                      <a:pt x="28" y="10"/>
                      <a:pt x="28" y="11"/>
                    </a:cubicBezTo>
                    <a:cubicBezTo>
                      <a:pt x="28" y="36"/>
                      <a:pt x="28" y="36"/>
                      <a:pt x="28" y="36"/>
                    </a:cubicBezTo>
                    <a:cubicBezTo>
                      <a:pt x="28" y="36"/>
                      <a:pt x="28" y="37"/>
                      <a:pt x="27" y="37"/>
                    </a:cubicBezTo>
                    <a:close/>
                    <a:moveTo>
                      <a:pt x="4" y="30"/>
                    </a:moveTo>
                    <a:cubicBezTo>
                      <a:pt x="4" y="32"/>
                      <a:pt x="4" y="32"/>
                      <a:pt x="4" y="32"/>
                    </a:cubicBezTo>
                    <a:cubicBezTo>
                      <a:pt x="24" y="32"/>
                      <a:pt x="24" y="32"/>
                      <a:pt x="24" y="32"/>
                    </a:cubicBezTo>
                    <a:cubicBezTo>
                      <a:pt x="24" y="30"/>
                      <a:pt x="24" y="30"/>
                      <a:pt x="24" y="30"/>
                    </a:cubicBezTo>
                    <a:cubicBezTo>
                      <a:pt x="4" y="30"/>
                      <a:pt x="4" y="30"/>
                      <a:pt x="4" y="30"/>
                    </a:cubicBezTo>
                    <a:close/>
                    <a:moveTo>
                      <a:pt x="4" y="26"/>
                    </a:moveTo>
                    <a:cubicBezTo>
                      <a:pt x="4" y="28"/>
                      <a:pt x="4" y="28"/>
                      <a:pt x="4" y="28"/>
                    </a:cubicBezTo>
                    <a:cubicBezTo>
                      <a:pt x="24" y="28"/>
                      <a:pt x="24" y="28"/>
                      <a:pt x="24" y="28"/>
                    </a:cubicBezTo>
                    <a:cubicBezTo>
                      <a:pt x="24" y="26"/>
                      <a:pt x="24" y="26"/>
                      <a:pt x="24" y="26"/>
                    </a:cubicBezTo>
                    <a:cubicBezTo>
                      <a:pt x="4" y="26"/>
                      <a:pt x="4" y="26"/>
                      <a:pt x="4" y="26"/>
                    </a:cubicBezTo>
                    <a:close/>
                    <a:moveTo>
                      <a:pt x="4" y="22"/>
                    </a:moveTo>
                    <a:cubicBezTo>
                      <a:pt x="4" y="24"/>
                      <a:pt x="4" y="24"/>
                      <a:pt x="4" y="24"/>
                    </a:cubicBezTo>
                    <a:cubicBezTo>
                      <a:pt x="24" y="24"/>
                      <a:pt x="24" y="24"/>
                      <a:pt x="24" y="24"/>
                    </a:cubicBezTo>
                    <a:cubicBezTo>
                      <a:pt x="24" y="22"/>
                      <a:pt x="24" y="22"/>
                      <a:pt x="24" y="22"/>
                    </a:cubicBezTo>
                    <a:cubicBezTo>
                      <a:pt x="4" y="22"/>
                      <a:pt x="4" y="22"/>
                      <a:pt x="4" y="22"/>
                    </a:cubicBezTo>
                    <a:close/>
                    <a:moveTo>
                      <a:pt x="2" y="35"/>
                    </a:moveTo>
                    <a:cubicBezTo>
                      <a:pt x="26" y="35"/>
                      <a:pt x="26" y="35"/>
                      <a:pt x="26" y="35"/>
                    </a:cubicBezTo>
                    <a:cubicBezTo>
                      <a:pt x="26" y="11"/>
                      <a:pt x="26" y="11"/>
                      <a:pt x="26" y="11"/>
                    </a:cubicBezTo>
                    <a:cubicBezTo>
                      <a:pt x="18" y="11"/>
                      <a:pt x="18" y="11"/>
                      <a:pt x="18" y="11"/>
                    </a:cubicBezTo>
                    <a:cubicBezTo>
                      <a:pt x="17" y="11"/>
                      <a:pt x="17" y="11"/>
                      <a:pt x="17" y="10"/>
                    </a:cubicBezTo>
                    <a:cubicBezTo>
                      <a:pt x="17" y="2"/>
                      <a:pt x="17" y="2"/>
                      <a:pt x="17" y="2"/>
                    </a:cubicBezTo>
                    <a:cubicBezTo>
                      <a:pt x="2" y="2"/>
                      <a:pt x="2" y="2"/>
                      <a:pt x="2" y="2"/>
                    </a:cubicBezTo>
                    <a:lnTo>
                      <a:pt x="2" y="35"/>
                    </a:ln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91" name="Freeform 411"/>
              <p:cNvSpPr>
                <a:spLocks noEditPoints="1"/>
              </p:cNvSpPr>
              <p:nvPr/>
            </p:nvSpPr>
            <p:spPr bwMode="auto">
              <a:xfrm>
                <a:off x="2927473" y="2644623"/>
                <a:ext cx="305577" cy="404840"/>
              </a:xfrm>
              <a:custGeom>
                <a:gdLst>
                  <a:gd name="T0" fmla="*/ 19 w 28"/>
                  <a:gd name="T1" fmla="*/ 3 h 37"/>
                  <a:gd name="T2" fmla="*/ 19 w 28"/>
                  <a:gd name="T3" fmla="*/ 9 h 37"/>
                  <a:gd name="T4" fmla="*/ 25 w 28"/>
                  <a:gd name="T5" fmla="*/ 9 h 37"/>
                  <a:gd name="T6" fmla="*/ 19 w 28"/>
                  <a:gd name="T7" fmla="*/ 3 h 37"/>
                  <a:gd name="T8" fmla="*/ 4 w 28"/>
                  <a:gd name="T9" fmla="*/ 5 h 37"/>
                  <a:gd name="T10" fmla="*/ 4 w 28"/>
                  <a:gd name="T11" fmla="*/ 7 h 37"/>
                  <a:gd name="T12" fmla="*/ 15 w 28"/>
                  <a:gd name="T13" fmla="*/ 7 h 37"/>
                  <a:gd name="T14" fmla="*/ 15 w 28"/>
                  <a:gd name="T15" fmla="*/ 5 h 37"/>
                  <a:gd name="T16" fmla="*/ 4 w 28"/>
                  <a:gd name="T17" fmla="*/ 5 h 37"/>
                  <a:gd name="T18" fmla="*/ 4 w 28"/>
                  <a:gd name="T19" fmla="*/ 9 h 37"/>
                  <a:gd name="T20" fmla="*/ 4 w 28"/>
                  <a:gd name="T21" fmla="*/ 11 h 37"/>
                  <a:gd name="T22" fmla="*/ 15 w 28"/>
                  <a:gd name="T23" fmla="*/ 11 h 37"/>
                  <a:gd name="T24" fmla="*/ 15 w 28"/>
                  <a:gd name="T25" fmla="*/ 9 h 37"/>
                  <a:gd name="T26" fmla="*/ 4 w 28"/>
                  <a:gd name="T27" fmla="*/ 9 h 37"/>
                  <a:gd name="T28" fmla="*/ 4 w 28"/>
                  <a:gd name="T29" fmla="*/ 14 h 37"/>
                  <a:gd name="T30" fmla="*/ 4 w 28"/>
                  <a:gd name="T31" fmla="*/ 16 h 37"/>
                  <a:gd name="T32" fmla="*/ 24 w 28"/>
                  <a:gd name="T33" fmla="*/ 16 h 37"/>
                  <a:gd name="T34" fmla="*/ 24 w 28"/>
                  <a:gd name="T35" fmla="*/ 14 h 37"/>
                  <a:gd name="T36" fmla="*/ 4 w 28"/>
                  <a:gd name="T37" fmla="*/ 14 h 37"/>
                  <a:gd name="T38" fmla="*/ 4 w 28"/>
                  <a:gd name="T39" fmla="*/ 18 h 37"/>
                  <a:gd name="T40" fmla="*/ 4 w 28"/>
                  <a:gd name="T41" fmla="*/ 20 h 37"/>
                  <a:gd name="T42" fmla="*/ 24 w 28"/>
                  <a:gd name="T43" fmla="*/ 20 h 37"/>
                  <a:gd name="T44" fmla="*/ 24 w 28"/>
                  <a:gd name="T45" fmla="*/ 18 h 37"/>
                  <a:gd name="T46" fmla="*/ 4 w 28"/>
                  <a:gd name="T47" fmla="*/ 18 h 37"/>
                  <a:gd name="T48" fmla="*/ 27 w 28"/>
                  <a:gd name="T49" fmla="*/ 37 h 37"/>
                  <a:gd name="T50" fmla="*/ 1 w 28"/>
                  <a:gd name="T51" fmla="*/ 37 h 37"/>
                  <a:gd name="T52" fmla="*/ 0 w 28"/>
                  <a:gd name="T53" fmla="*/ 36 h 37"/>
                  <a:gd name="T54" fmla="*/ 0 w 28"/>
                  <a:gd name="T55" fmla="*/ 1 h 37"/>
                  <a:gd name="T56" fmla="*/ 1 w 28"/>
                  <a:gd name="T57" fmla="*/ 0 h 37"/>
                  <a:gd name="T58" fmla="*/ 16 w 28"/>
                  <a:gd name="T59" fmla="*/ 0 h 37"/>
                  <a:gd name="T60" fmla="*/ 20 w 28"/>
                  <a:gd name="T61" fmla="*/ 1 h 37"/>
                  <a:gd name="T62" fmla="*/ 28 w 28"/>
                  <a:gd name="T63" fmla="*/ 9 h 37"/>
                  <a:gd name="T64" fmla="*/ 28 w 28"/>
                  <a:gd name="T65" fmla="*/ 11 h 37"/>
                  <a:gd name="T66" fmla="*/ 28 w 28"/>
                  <a:gd name="T67" fmla="*/ 36 h 37"/>
                  <a:gd name="T68" fmla="*/ 27 w 28"/>
                  <a:gd name="T69" fmla="*/ 37 h 37"/>
                  <a:gd name="T70" fmla="*/ 4 w 28"/>
                  <a:gd name="T71" fmla="*/ 30 h 37"/>
                  <a:gd name="T72" fmla="*/ 4 w 28"/>
                  <a:gd name="T73" fmla="*/ 32 h 37"/>
                  <a:gd name="T74" fmla="*/ 24 w 28"/>
                  <a:gd name="T75" fmla="*/ 32 h 37"/>
                  <a:gd name="T76" fmla="*/ 24 w 28"/>
                  <a:gd name="T77" fmla="*/ 30 h 37"/>
                  <a:gd name="T78" fmla="*/ 4 w 28"/>
                  <a:gd name="T79" fmla="*/ 30 h 37"/>
                  <a:gd name="T80" fmla="*/ 4 w 28"/>
                  <a:gd name="T81" fmla="*/ 26 h 37"/>
                  <a:gd name="T82" fmla="*/ 4 w 28"/>
                  <a:gd name="T83" fmla="*/ 28 h 37"/>
                  <a:gd name="T84" fmla="*/ 24 w 28"/>
                  <a:gd name="T85" fmla="*/ 28 h 37"/>
                  <a:gd name="T86" fmla="*/ 24 w 28"/>
                  <a:gd name="T87" fmla="*/ 26 h 37"/>
                  <a:gd name="T88" fmla="*/ 4 w 28"/>
                  <a:gd name="T89" fmla="*/ 26 h 37"/>
                  <a:gd name="T90" fmla="*/ 4 w 28"/>
                  <a:gd name="T91" fmla="*/ 22 h 37"/>
                  <a:gd name="T92" fmla="*/ 4 w 28"/>
                  <a:gd name="T93" fmla="*/ 24 h 37"/>
                  <a:gd name="T94" fmla="*/ 24 w 28"/>
                  <a:gd name="T95" fmla="*/ 24 h 37"/>
                  <a:gd name="T96" fmla="*/ 24 w 28"/>
                  <a:gd name="T97" fmla="*/ 22 h 37"/>
                  <a:gd name="T98" fmla="*/ 4 w 28"/>
                  <a:gd name="T99" fmla="*/ 22 h 37"/>
                  <a:gd name="T100" fmla="*/ 2 w 28"/>
                  <a:gd name="T101" fmla="*/ 35 h 37"/>
                  <a:gd name="T102" fmla="*/ 26 w 28"/>
                  <a:gd name="T103" fmla="*/ 35 h 37"/>
                  <a:gd name="T104" fmla="*/ 26 w 28"/>
                  <a:gd name="T105" fmla="*/ 11 h 37"/>
                  <a:gd name="T106" fmla="*/ 18 w 28"/>
                  <a:gd name="T107" fmla="*/ 11 h 37"/>
                  <a:gd name="T108" fmla="*/ 17 w 28"/>
                  <a:gd name="T109" fmla="*/ 10 h 37"/>
                  <a:gd name="T110" fmla="*/ 17 w 28"/>
                  <a:gd name="T111" fmla="*/ 2 h 37"/>
                  <a:gd name="T112" fmla="*/ 2 w 28"/>
                  <a:gd name="T113" fmla="*/ 2 h 37"/>
                  <a:gd name="T114" fmla="*/ 2 w 28"/>
                  <a:gd name="T115" fmla="*/ 35 h 37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28" h="37">
                    <a:moveTo>
                      <a:pt x="19" y="3"/>
                    </a:moveTo>
                    <a:cubicBezTo>
                      <a:pt x="19" y="9"/>
                      <a:pt x="19" y="9"/>
                      <a:pt x="19" y="9"/>
                    </a:cubicBezTo>
                    <a:cubicBezTo>
                      <a:pt x="25" y="9"/>
                      <a:pt x="25" y="9"/>
                      <a:pt x="25" y="9"/>
                    </a:cubicBezTo>
                    <a:cubicBezTo>
                      <a:pt x="19" y="3"/>
                      <a:pt x="19" y="3"/>
                      <a:pt x="19" y="3"/>
                    </a:cubicBezTo>
                    <a:close/>
                    <a:moveTo>
                      <a:pt x="4" y="5"/>
                    </a:moveTo>
                    <a:cubicBezTo>
                      <a:pt x="4" y="7"/>
                      <a:pt x="4" y="7"/>
                      <a:pt x="4" y="7"/>
                    </a:cubicBezTo>
                    <a:cubicBezTo>
                      <a:pt x="15" y="7"/>
                      <a:pt x="15" y="7"/>
                      <a:pt x="15" y="7"/>
                    </a:cubicBezTo>
                    <a:cubicBezTo>
                      <a:pt x="15" y="5"/>
                      <a:pt x="15" y="5"/>
                      <a:pt x="15" y="5"/>
                    </a:cubicBezTo>
                    <a:cubicBezTo>
                      <a:pt x="4" y="5"/>
                      <a:pt x="4" y="5"/>
                      <a:pt x="4" y="5"/>
                    </a:cubicBezTo>
                    <a:close/>
                    <a:moveTo>
                      <a:pt x="4" y="9"/>
                    </a:moveTo>
                    <a:cubicBezTo>
                      <a:pt x="4" y="11"/>
                      <a:pt x="4" y="11"/>
                      <a:pt x="4" y="11"/>
                    </a:cubicBezTo>
                    <a:cubicBezTo>
                      <a:pt x="15" y="11"/>
                      <a:pt x="15" y="11"/>
                      <a:pt x="15" y="11"/>
                    </a:cubicBezTo>
                    <a:cubicBezTo>
                      <a:pt x="15" y="9"/>
                      <a:pt x="15" y="9"/>
                      <a:pt x="15" y="9"/>
                    </a:cubicBezTo>
                    <a:cubicBezTo>
                      <a:pt x="4" y="9"/>
                      <a:pt x="4" y="9"/>
                      <a:pt x="4" y="9"/>
                    </a:cubicBezTo>
                    <a:close/>
                    <a:moveTo>
                      <a:pt x="4" y="14"/>
                    </a:moveTo>
                    <a:cubicBezTo>
                      <a:pt x="4" y="16"/>
                      <a:pt x="4" y="16"/>
                      <a:pt x="4" y="16"/>
                    </a:cubicBezTo>
                    <a:cubicBezTo>
                      <a:pt x="24" y="16"/>
                      <a:pt x="24" y="16"/>
                      <a:pt x="24" y="16"/>
                    </a:cubicBezTo>
                    <a:cubicBezTo>
                      <a:pt x="24" y="14"/>
                      <a:pt x="24" y="14"/>
                      <a:pt x="24" y="14"/>
                    </a:cubicBezTo>
                    <a:cubicBezTo>
                      <a:pt x="4" y="14"/>
                      <a:pt x="4" y="14"/>
                      <a:pt x="4" y="14"/>
                    </a:cubicBezTo>
                    <a:close/>
                    <a:moveTo>
                      <a:pt x="4" y="18"/>
                    </a:moveTo>
                    <a:cubicBezTo>
                      <a:pt x="4" y="20"/>
                      <a:pt x="4" y="20"/>
                      <a:pt x="4" y="20"/>
                    </a:cubicBezTo>
                    <a:cubicBezTo>
                      <a:pt x="24" y="20"/>
                      <a:pt x="24" y="20"/>
                      <a:pt x="24" y="20"/>
                    </a:cubicBezTo>
                    <a:cubicBezTo>
                      <a:pt x="24" y="18"/>
                      <a:pt x="24" y="18"/>
                      <a:pt x="24" y="18"/>
                    </a:cubicBezTo>
                    <a:cubicBezTo>
                      <a:pt x="4" y="18"/>
                      <a:pt x="4" y="18"/>
                      <a:pt x="4" y="18"/>
                    </a:cubicBezTo>
                    <a:close/>
                    <a:moveTo>
                      <a:pt x="27" y="37"/>
                    </a:moveTo>
                    <a:cubicBezTo>
                      <a:pt x="1" y="37"/>
                      <a:pt x="1" y="37"/>
                      <a:pt x="1" y="37"/>
                    </a:cubicBezTo>
                    <a:cubicBezTo>
                      <a:pt x="0" y="37"/>
                      <a:pt x="0" y="36"/>
                      <a:pt x="0" y="36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0" y="0"/>
                      <a:pt x="1" y="0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18" y="0"/>
                      <a:pt x="18" y="0"/>
                      <a:pt x="20" y="1"/>
                    </a:cubicBezTo>
                    <a:cubicBezTo>
                      <a:pt x="28" y="9"/>
                      <a:pt x="28" y="9"/>
                      <a:pt x="28" y="9"/>
                    </a:cubicBezTo>
                    <a:cubicBezTo>
                      <a:pt x="28" y="10"/>
                      <a:pt x="28" y="10"/>
                      <a:pt x="28" y="11"/>
                    </a:cubicBezTo>
                    <a:cubicBezTo>
                      <a:pt x="28" y="36"/>
                      <a:pt x="28" y="36"/>
                      <a:pt x="28" y="36"/>
                    </a:cubicBezTo>
                    <a:cubicBezTo>
                      <a:pt x="28" y="36"/>
                      <a:pt x="28" y="37"/>
                      <a:pt x="27" y="37"/>
                    </a:cubicBezTo>
                    <a:close/>
                    <a:moveTo>
                      <a:pt x="4" y="30"/>
                    </a:moveTo>
                    <a:cubicBezTo>
                      <a:pt x="4" y="32"/>
                      <a:pt x="4" y="32"/>
                      <a:pt x="4" y="32"/>
                    </a:cubicBezTo>
                    <a:cubicBezTo>
                      <a:pt x="24" y="32"/>
                      <a:pt x="24" y="32"/>
                      <a:pt x="24" y="32"/>
                    </a:cubicBezTo>
                    <a:cubicBezTo>
                      <a:pt x="24" y="30"/>
                      <a:pt x="24" y="30"/>
                      <a:pt x="24" y="30"/>
                    </a:cubicBezTo>
                    <a:cubicBezTo>
                      <a:pt x="4" y="30"/>
                      <a:pt x="4" y="30"/>
                      <a:pt x="4" y="30"/>
                    </a:cubicBezTo>
                    <a:close/>
                    <a:moveTo>
                      <a:pt x="4" y="26"/>
                    </a:moveTo>
                    <a:cubicBezTo>
                      <a:pt x="4" y="28"/>
                      <a:pt x="4" y="28"/>
                      <a:pt x="4" y="28"/>
                    </a:cubicBezTo>
                    <a:cubicBezTo>
                      <a:pt x="24" y="28"/>
                      <a:pt x="24" y="28"/>
                      <a:pt x="24" y="28"/>
                    </a:cubicBezTo>
                    <a:cubicBezTo>
                      <a:pt x="24" y="26"/>
                      <a:pt x="24" y="26"/>
                      <a:pt x="24" y="26"/>
                    </a:cubicBezTo>
                    <a:cubicBezTo>
                      <a:pt x="4" y="26"/>
                      <a:pt x="4" y="26"/>
                      <a:pt x="4" y="26"/>
                    </a:cubicBezTo>
                    <a:close/>
                    <a:moveTo>
                      <a:pt x="4" y="22"/>
                    </a:moveTo>
                    <a:cubicBezTo>
                      <a:pt x="4" y="24"/>
                      <a:pt x="4" y="24"/>
                      <a:pt x="4" y="24"/>
                    </a:cubicBezTo>
                    <a:cubicBezTo>
                      <a:pt x="24" y="24"/>
                      <a:pt x="24" y="24"/>
                      <a:pt x="24" y="24"/>
                    </a:cubicBezTo>
                    <a:cubicBezTo>
                      <a:pt x="24" y="22"/>
                      <a:pt x="24" y="22"/>
                      <a:pt x="24" y="22"/>
                    </a:cubicBezTo>
                    <a:cubicBezTo>
                      <a:pt x="4" y="22"/>
                      <a:pt x="4" y="22"/>
                      <a:pt x="4" y="22"/>
                    </a:cubicBezTo>
                    <a:close/>
                    <a:moveTo>
                      <a:pt x="2" y="35"/>
                    </a:moveTo>
                    <a:cubicBezTo>
                      <a:pt x="26" y="35"/>
                      <a:pt x="26" y="35"/>
                      <a:pt x="26" y="35"/>
                    </a:cubicBezTo>
                    <a:cubicBezTo>
                      <a:pt x="26" y="11"/>
                      <a:pt x="26" y="11"/>
                      <a:pt x="26" y="11"/>
                    </a:cubicBezTo>
                    <a:cubicBezTo>
                      <a:pt x="18" y="11"/>
                      <a:pt x="18" y="11"/>
                      <a:pt x="18" y="11"/>
                    </a:cubicBezTo>
                    <a:cubicBezTo>
                      <a:pt x="17" y="11"/>
                      <a:pt x="17" y="11"/>
                      <a:pt x="17" y="10"/>
                    </a:cubicBezTo>
                    <a:cubicBezTo>
                      <a:pt x="17" y="2"/>
                      <a:pt x="17" y="2"/>
                      <a:pt x="17" y="2"/>
                    </a:cubicBezTo>
                    <a:cubicBezTo>
                      <a:pt x="2" y="2"/>
                      <a:pt x="2" y="2"/>
                      <a:pt x="2" y="2"/>
                    </a:cubicBezTo>
                    <a:lnTo>
                      <a:pt x="2" y="35"/>
                    </a:ln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92" name="Freeform 412"/>
              <p:cNvSpPr>
                <a:spLocks noEditPoints="1"/>
              </p:cNvSpPr>
              <p:nvPr/>
            </p:nvSpPr>
            <p:spPr bwMode="auto">
              <a:xfrm>
                <a:off x="2927473" y="2644623"/>
                <a:ext cx="305577" cy="404840"/>
              </a:xfrm>
              <a:custGeom>
                <a:gdLst>
                  <a:gd name="T0" fmla="*/ 19 w 28"/>
                  <a:gd name="T1" fmla="*/ 3 h 37"/>
                  <a:gd name="T2" fmla="*/ 19 w 28"/>
                  <a:gd name="T3" fmla="*/ 9 h 37"/>
                  <a:gd name="T4" fmla="*/ 25 w 28"/>
                  <a:gd name="T5" fmla="*/ 9 h 37"/>
                  <a:gd name="T6" fmla="*/ 19 w 28"/>
                  <a:gd name="T7" fmla="*/ 3 h 37"/>
                  <a:gd name="T8" fmla="*/ 4 w 28"/>
                  <a:gd name="T9" fmla="*/ 5 h 37"/>
                  <a:gd name="T10" fmla="*/ 4 w 28"/>
                  <a:gd name="T11" fmla="*/ 7 h 37"/>
                  <a:gd name="T12" fmla="*/ 15 w 28"/>
                  <a:gd name="T13" fmla="*/ 7 h 37"/>
                  <a:gd name="T14" fmla="*/ 15 w 28"/>
                  <a:gd name="T15" fmla="*/ 5 h 37"/>
                  <a:gd name="T16" fmla="*/ 4 w 28"/>
                  <a:gd name="T17" fmla="*/ 5 h 37"/>
                  <a:gd name="T18" fmla="*/ 4 w 28"/>
                  <a:gd name="T19" fmla="*/ 9 h 37"/>
                  <a:gd name="T20" fmla="*/ 4 w 28"/>
                  <a:gd name="T21" fmla="*/ 11 h 37"/>
                  <a:gd name="T22" fmla="*/ 15 w 28"/>
                  <a:gd name="T23" fmla="*/ 11 h 37"/>
                  <a:gd name="T24" fmla="*/ 15 w 28"/>
                  <a:gd name="T25" fmla="*/ 9 h 37"/>
                  <a:gd name="T26" fmla="*/ 4 w 28"/>
                  <a:gd name="T27" fmla="*/ 9 h 37"/>
                  <a:gd name="T28" fmla="*/ 4 w 28"/>
                  <a:gd name="T29" fmla="*/ 13 h 37"/>
                  <a:gd name="T30" fmla="*/ 4 w 28"/>
                  <a:gd name="T31" fmla="*/ 15 h 37"/>
                  <a:gd name="T32" fmla="*/ 24 w 28"/>
                  <a:gd name="T33" fmla="*/ 15 h 37"/>
                  <a:gd name="T34" fmla="*/ 24 w 28"/>
                  <a:gd name="T35" fmla="*/ 13 h 37"/>
                  <a:gd name="T36" fmla="*/ 4 w 28"/>
                  <a:gd name="T37" fmla="*/ 13 h 37"/>
                  <a:gd name="T38" fmla="*/ 4 w 28"/>
                  <a:gd name="T39" fmla="*/ 17 h 37"/>
                  <a:gd name="T40" fmla="*/ 4 w 28"/>
                  <a:gd name="T41" fmla="*/ 20 h 37"/>
                  <a:gd name="T42" fmla="*/ 24 w 28"/>
                  <a:gd name="T43" fmla="*/ 20 h 37"/>
                  <a:gd name="T44" fmla="*/ 24 w 28"/>
                  <a:gd name="T45" fmla="*/ 17 h 37"/>
                  <a:gd name="T46" fmla="*/ 4 w 28"/>
                  <a:gd name="T47" fmla="*/ 17 h 37"/>
                  <a:gd name="T48" fmla="*/ 27 w 28"/>
                  <a:gd name="T49" fmla="*/ 37 h 37"/>
                  <a:gd name="T50" fmla="*/ 1 w 28"/>
                  <a:gd name="T51" fmla="*/ 37 h 37"/>
                  <a:gd name="T52" fmla="*/ 0 w 28"/>
                  <a:gd name="T53" fmla="*/ 36 h 37"/>
                  <a:gd name="T54" fmla="*/ 0 w 28"/>
                  <a:gd name="T55" fmla="*/ 1 h 37"/>
                  <a:gd name="T56" fmla="*/ 1 w 28"/>
                  <a:gd name="T57" fmla="*/ 0 h 37"/>
                  <a:gd name="T58" fmla="*/ 16 w 28"/>
                  <a:gd name="T59" fmla="*/ 0 h 37"/>
                  <a:gd name="T60" fmla="*/ 20 w 28"/>
                  <a:gd name="T61" fmla="*/ 1 h 37"/>
                  <a:gd name="T62" fmla="*/ 28 w 28"/>
                  <a:gd name="T63" fmla="*/ 9 h 37"/>
                  <a:gd name="T64" fmla="*/ 28 w 28"/>
                  <a:gd name="T65" fmla="*/ 11 h 37"/>
                  <a:gd name="T66" fmla="*/ 28 w 28"/>
                  <a:gd name="T67" fmla="*/ 36 h 37"/>
                  <a:gd name="T68" fmla="*/ 27 w 28"/>
                  <a:gd name="T69" fmla="*/ 37 h 37"/>
                  <a:gd name="T70" fmla="*/ 4 w 28"/>
                  <a:gd name="T71" fmla="*/ 30 h 37"/>
                  <a:gd name="T72" fmla="*/ 4 w 28"/>
                  <a:gd name="T73" fmla="*/ 32 h 37"/>
                  <a:gd name="T74" fmla="*/ 24 w 28"/>
                  <a:gd name="T75" fmla="*/ 32 h 37"/>
                  <a:gd name="T76" fmla="*/ 24 w 28"/>
                  <a:gd name="T77" fmla="*/ 30 h 37"/>
                  <a:gd name="T78" fmla="*/ 4 w 28"/>
                  <a:gd name="T79" fmla="*/ 30 h 37"/>
                  <a:gd name="T80" fmla="*/ 4 w 28"/>
                  <a:gd name="T81" fmla="*/ 26 h 37"/>
                  <a:gd name="T82" fmla="*/ 4 w 28"/>
                  <a:gd name="T83" fmla="*/ 28 h 37"/>
                  <a:gd name="T84" fmla="*/ 24 w 28"/>
                  <a:gd name="T85" fmla="*/ 28 h 37"/>
                  <a:gd name="T86" fmla="*/ 24 w 28"/>
                  <a:gd name="T87" fmla="*/ 26 h 37"/>
                  <a:gd name="T88" fmla="*/ 4 w 28"/>
                  <a:gd name="T89" fmla="*/ 26 h 37"/>
                  <a:gd name="T90" fmla="*/ 4 w 28"/>
                  <a:gd name="T91" fmla="*/ 22 h 37"/>
                  <a:gd name="T92" fmla="*/ 4 w 28"/>
                  <a:gd name="T93" fmla="*/ 24 h 37"/>
                  <a:gd name="T94" fmla="*/ 24 w 28"/>
                  <a:gd name="T95" fmla="*/ 24 h 37"/>
                  <a:gd name="T96" fmla="*/ 24 w 28"/>
                  <a:gd name="T97" fmla="*/ 22 h 37"/>
                  <a:gd name="T98" fmla="*/ 4 w 28"/>
                  <a:gd name="T99" fmla="*/ 22 h 37"/>
                  <a:gd name="T100" fmla="*/ 2 w 28"/>
                  <a:gd name="T101" fmla="*/ 35 h 37"/>
                  <a:gd name="T102" fmla="*/ 26 w 28"/>
                  <a:gd name="T103" fmla="*/ 35 h 37"/>
                  <a:gd name="T104" fmla="*/ 26 w 28"/>
                  <a:gd name="T105" fmla="*/ 11 h 37"/>
                  <a:gd name="T106" fmla="*/ 18 w 28"/>
                  <a:gd name="T107" fmla="*/ 11 h 37"/>
                  <a:gd name="T108" fmla="*/ 17 w 28"/>
                  <a:gd name="T109" fmla="*/ 10 h 37"/>
                  <a:gd name="T110" fmla="*/ 17 w 28"/>
                  <a:gd name="T111" fmla="*/ 2 h 37"/>
                  <a:gd name="T112" fmla="*/ 2 w 28"/>
                  <a:gd name="T113" fmla="*/ 2 h 37"/>
                  <a:gd name="T114" fmla="*/ 2 w 28"/>
                  <a:gd name="T115" fmla="*/ 35 h 37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28" h="37">
                    <a:moveTo>
                      <a:pt x="19" y="3"/>
                    </a:moveTo>
                    <a:cubicBezTo>
                      <a:pt x="19" y="9"/>
                      <a:pt x="19" y="9"/>
                      <a:pt x="19" y="9"/>
                    </a:cubicBezTo>
                    <a:cubicBezTo>
                      <a:pt x="25" y="9"/>
                      <a:pt x="25" y="9"/>
                      <a:pt x="25" y="9"/>
                    </a:cubicBezTo>
                    <a:cubicBezTo>
                      <a:pt x="19" y="3"/>
                      <a:pt x="19" y="3"/>
                      <a:pt x="19" y="3"/>
                    </a:cubicBezTo>
                    <a:close/>
                    <a:moveTo>
                      <a:pt x="4" y="5"/>
                    </a:moveTo>
                    <a:cubicBezTo>
                      <a:pt x="4" y="7"/>
                      <a:pt x="4" y="7"/>
                      <a:pt x="4" y="7"/>
                    </a:cubicBezTo>
                    <a:cubicBezTo>
                      <a:pt x="15" y="7"/>
                      <a:pt x="15" y="7"/>
                      <a:pt x="15" y="7"/>
                    </a:cubicBezTo>
                    <a:cubicBezTo>
                      <a:pt x="15" y="5"/>
                      <a:pt x="15" y="5"/>
                      <a:pt x="15" y="5"/>
                    </a:cubicBezTo>
                    <a:cubicBezTo>
                      <a:pt x="4" y="5"/>
                      <a:pt x="4" y="5"/>
                      <a:pt x="4" y="5"/>
                    </a:cubicBezTo>
                    <a:close/>
                    <a:moveTo>
                      <a:pt x="4" y="9"/>
                    </a:moveTo>
                    <a:cubicBezTo>
                      <a:pt x="4" y="11"/>
                      <a:pt x="4" y="11"/>
                      <a:pt x="4" y="11"/>
                    </a:cubicBezTo>
                    <a:cubicBezTo>
                      <a:pt x="15" y="11"/>
                      <a:pt x="15" y="11"/>
                      <a:pt x="15" y="11"/>
                    </a:cubicBezTo>
                    <a:cubicBezTo>
                      <a:pt x="15" y="9"/>
                      <a:pt x="15" y="9"/>
                      <a:pt x="15" y="9"/>
                    </a:cubicBezTo>
                    <a:cubicBezTo>
                      <a:pt x="4" y="9"/>
                      <a:pt x="4" y="9"/>
                      <a:pt x="4" y="9"/>
                    </a:cubicBezTo>
                    <a:close/>
                    <a:moveTo>
                      <a:pt x="4" y="13"/>
                    </a:moveTo>
                    <a:cubicBezTo>
                      <a:pt x="4" y="15"/>
                      <a:pt x="4" y="15"/>
                      <a:pt x="4" y="15"/>
                    </a:cubicBezTo>
                    <a:cubicBezTo>
                      <a:pt x="24" y="15"/>
                      <a:pt x="24" y="15"/>
                      <a:pt x="24" y="15"/>
                    </a:cubicBezTo>
                    <a:cubicBezTo>
                      <a:pt x="24" y="13"/>
                      <a:pt x="24" y="13"/>
                      <a:pt x="24" y="13"/>
                    </a:cubicBezTo>
                    <a:cubicBezTo>
                      <a:pt x="4" y="13"/>
                      <a:pt x="4" y="13"/>
                      <a:pt x="4" y="13"/>
                    </a:cubicBezTo>
                    <a:close/>
                    <a:moveTo>
                      <a:pt x="4" y="17"/>
                    </a:moveTo>
                    <a:cubicBezTo>
                      <a:pt x="4" y="20"/>
                      <a:pt x="4" y="20"/>
                      <a:pt x="4" y="20"/>
                    </a:cubicBezTo>
                    <a:cubicBezTo>
                      <a:pt x="24" y="20"/>
                      <a:pt x="24" y="20"/>
                      <a:pt x="24" y="20"/>
                    </a:cubicBezTo>
                    <a:cubicBezTo>
                      <a:pt x="24" y="17"/>
                      <a:pt x="24" y="17"/>
                      <a:pt x="24" y="17"/>
                    </a:cubicBezTo>
                    <a:cubicBezTo>
                      <a:pt x="4" y="17"/>
                      <a:pt x="4" y="17"/>
                      <a:pt x="4" y="17"/>
                    </a:cubicBezTo>
                    <a:close/>
                    <a:moveTo>
                      <a:pt x="27" y="37"/>
                    </a:moveTo>
                    <a:cubicBezTo>
                      <a:pt x="1" y="37"/>
                      <a:pt x="1" y="37"/>
                      <a:pt x="1" y="37"/>
                    </a:cubicBezTo>
                    <a:cubicBezTo>
                      <a:pt x="0" y="37"/>
                      <a:pt x="0" y="36"/>
                      <a:pt x="0" y="36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0" y="0"/>
                      <a:pt x="1" y="0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18" y="0"/>
                      <a:pt x="18" y="0"/>
                      <a:pt x="20" y="1"/>
                    </a:cubicBezTo>
                    <a:cubicBezTo>
                      <a:pt x="28" y="9"/>
                      <a:pt x="28" y="9"/>
                      <a:pt x="28" y="9"/>
                    </a:cubicBezTo>
                    <a:cubicBezTo>
                      <a:pt x="28" y="10"/>
                      <a:pt x="28" y="10"/>
                      <a:pt x="28" y="11"/>
                    </a:cubicBezTo>
                    <a:cubicBezTo>
                      <a:pt x="28" y="36"/>
                      <a:pt x="28" y="36"/>
                      <a:pt x="28" y="36"/>
                    </a:cubicBezTo>
                    <a:cubicBezTo>
                      <a:pt x="28" y="36"/>
                      <a:pt x="28" y="37"/>
                      <a:pt x="27" y="37"/>
                    </a:cubicBezTo>
                    <a:close/>
                    <a:moveTo>
                      <a:pt x="4" y="30"/>
                    </a:moveTo>
                    <a:cubicBezTo>
                      <a:pt x="4" y="32"/>
                      <a:pt x="4" y="32"/>
                      <a:pt x="4" y="32"/>
                    </a:cubicBezTo>
                    <a:cubicBezTo>
                      <a:pt x="24" y="32"/>
                      <a:pt x="24" y="32"/>
                      <a:pt x="24" y="32"/>
                    </a:cubicBezTo>
                    <a:cubicBezTo>
                      <a:pt x="24" y="30"/>
                      <a:pt x="24" y="30"/>
                      <a:pt x="24" y="30"/>
                    </a:cubicBezTo>
                    <a:cubicBezTo>
                      <a:pt x="4" y="30"/>
                      <a:pt x="4" y="30"/>
                      <a:pt x="4" y="30"/>
                    </a:cubicBezTo>
                    <a:close/>
                    <a:moveTo>
                      <a:pt x="4" y="26"/>
                    </a:moveTo>
                    <a:cubicBezTo>
                      <a:pt x="4" y="28"/>
                      <a:pt x="4" y="28"/>
                      <a:pt x="4" y="28"/>
                    </a:cubicBezTo>
                    <a:cubicBezTo>
                      <a:pt x="24" y="28"/>
                      <a:pt x="24" y="28"/>
                      <a:pt x="24" y="28"/>
                    </a:cubicBezTo>
                    <a:cubicBezTo>
                      <a:pt x="24" y="26"/>
                      <a:pt x="24" y="26"/>
                      <a:pt x="24" y="26"/>
                    </a:cubicBezTo>
                    <a:cubicBezTo>
                      <a:pt x="4" y="26"/>
                      <a:pt x="4" y="26"/>
                      <a:pt x="4" y="26"/>
                    </a:cubicBezTo>
                    <a:close/>
                    <a:moveTo>
                      <a:pt x="4" y="22"/>
                    </a:moveTo>
                    <a:cubicBezTo>
                      <a:pt x="4" y="24"/>
                      <a:pt x="4" y="24"/>
                      <a:pt x="4" y="24"/>
                    </a:cubicBezTo>
                    <a:cubicBezTo>
                      <a:pt x="24" y="24"/>
                      <a:pt x="24" y="24"/>
                      <a:pt x="24" y="24"/>
                    </a:cubicBezTo>
                    <a:cubicBezTo>
                      <a:pt x="24" y="22"/>
                      <a:pt x="24" y="22"/>
                      <a:pt x="24" y="22"/>
                    </a:cubicBezTo>
                    <a:cubicBezTo>
                      <a:pt x="4" y="22"/>
                      <a:pt x="4" y="22"/>
                      <a:pt x="4" y="22"/>
                    </a:cubicBezTo>
                    <a:close/>
                    <a:moveTo>
                      <a:pt x="2" y="35"/>
                    </a:moveTo>
                    <a:cubicBezTo>
                      <a:pt x="26" y="35"/>
                      <a:pt x="26" y="35"/>
                      <a:pt x="26" y="35"/>
                    </a:cubicBezTo>
                    <a:cubicBezTo>
                      <a:pt x="26" y="11"/>
                      <a:pt x="26" y="11"/>
                      <a:pt x="26" y="11"/>
                    </a:cubicBezTo>
                    <a:cubicBezTo>
                      <a:pt x="18" y="11"/>
                      <a:pt x="18" y="11"/>
                      <a:pt x="18" y="11"/>
                    </a:cubicBezTo>
                    <a:cubicBezTo>
                      <a:pt x="17" y="11"/>
                      <a:pt x="17" y="11"/>
                      <a:pt x="17" y="10"/>
                    </a:cubicBezTo>
                    <a:cubicBezTo>
                      <a:pt x="17" y="2"/>
                      <a:pt x="17" y="2"/>
                      <a:pt x="17" y="2"/>
                    </a:cubicBezTo>
                    <a:cubicBezTo>
                      <a:pt x="2" y="2"/>
                      <a:pt x="2" y="2"/>
                      <a:pt x="2" y="2"/>
                    </a:cubicBezTo>
                    <a:lnTo>
                      <a:pt x="2" y="35"/>
                    </a:ln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93" name="Freeform 413"/>
              <p:cNvSpPr>
                <a:spLocks noEditPoints="1"/>
              </p:cNvSpPr>
              <p:nvPr/>
            </p:nvSpPr>
            <p:spPr bwMode="auto">
              <a:xfrm>
                <a:off x="2927473" y="2644623"/>
                <a:ext cx="305577" cy="404840"/>
              </a:xfrm>
              <a:custGeom>
                <a:gdLst>
                  <a:gd name="T0" fmla="*/ 19 w 28"/>
                  <a:gd name="T1" fmla="*/ 3 h 37"/>
                  <a:gd name="T2" fmla="*/ 19 w 28"/>
                  <a:gd name="T3" fmla="*/ 9 h 37"/>
                  <a:gd name="T4" fmla="*/ 25 w 28"/>
                  <a:gd name="T5" fmla="*/ 9 h 37"/>
                  <a:gd name="T6" fmla="*/ 19 w 28"/>
                  <a:gd name="T7" fmla="*/ 3 h 37"/>
                  <a:gd name="T8" fmla="*/ 4 w 28"/>
                  <a:gd name="T9" fmla="*/ 5 h 37"/>
                  <a:gd name="T10" fmla="*/ 4 w 28"/>
                  <a:gd name="T11" fmla="*/ 7 h 37"/>
                  <a:gd name="T12" fmla="*/ 15 w 28"/>
                  <a:gd name="T13" fmla="*/ 7 h 37"/>
                  <a:gd name="T14" fmla="*/ 15 w 28"/>
                  <a:gd name="T15" fmla="*/ 5 h 37"/>
                  <a:gd name="T16" fmla="*/ 4 w 28"/>
                  <a:gd name="T17" fmla="*/ 5 h 37"/>
                  <a:gd name="T18" fmla="*/ 4 w 28"/>
                  <a:gd name="T19" fmla="*/ 9 h 37"/>
                  <a:gd name="T20" fmla="*/ 4 w 28"/>
                  <a:gd name="T21" fmla="*/ 11 h 37"/>
                  <a:gd name="T22" fmla="*/ 15 w 28"/>
                  <a:gd name="T23" fmla="*/ 11 h 37"/>
                  <a:gd name="T24" fmla="*/ 15 w 28"/>
                  <a:gd name="T25" fmla="*/ 9 h 37"/>
                  <a:gd name="T26" fmla="*/ 4 w 28"/>
                  <a:gd name="T27" fmla="*/ 9 h 37"/>
                  <a:gd name="T28" fmla="*/ 4 w 28"/>
                  <a:gd name="T29" fmla="*/ 13 h 37"/>
                  <a:gd name="T30" fmla="*/ 4 w 28"/>
                  <a:gd name="T31" fmla="*/ 15 h 37"/>
                  <a:gd name="T32" fmla="*/ 24 w 28"/>
                  <a:gd name="T33" fmla="*/ 15 h 37"/>
                  <a:gd name="T34" fmla="*/ 24 w 28"/>
                  <a:gd name="T35" fmla="*/ 13 h 37"/>
                  <a:gd name="T36" fmla="*/ 4 w 28"/>
                  <a:gd name="T37" fmla="*/ 13 h 37"/>
                  <a:gd name="T38" fmla="*/ 4 w 28"/>
                  <a:gd name="T39" fmla="*/ 17 h 37"/>
                  <a:gd name="T40" fmla="*/ 4 w 28"/>
                  <a:gd name="T41" fmla="*/ 19 h 37"/>
                  <a:gd name="T42" fmla="*/ 24 w 28"/>
                  <a:gd name="T43" fmla="*/ 19 h 37"/>
                  <a:gd name="T44" fmla="*/ 24 w 28"/>
                  <a:gd name="T45" fmla="*/ 17 h 37"/>
                  <a:gd name="T46" fmla="*/ 4 w 28"/>
                  <a:gd name="T47" fmla="*/ 17 h 37"/>
                  <a:gd name="T48" fmla="*/ 27 w 28"/>
                  <a:gd name="T49" fmla="*/ 37 h 37"/>
                  <a:gd name="T50" fmla="*/ 1 w 28"/>
                  <a:gd name="T51" fmla="*/ 37 h 37"/>
                  <a:gd name="T52" fmla="*/ 0 w 28"/>
                  <a:gd name="T53" fmla="*/ 36 h 37"/>
                  <a:gd name="T54" fmla="*/ 0 w 28"/>
                  <a:gd name="T55" fmla="*/ 1 h 37"/>
                  <a:gd name="T56" fmla="*/ 1 w 28"/>
                  <a:gd name="T57" fmla="*/ 0 h 37"/>
                  <a:gd name="T58" fmla="*/ 16 w 28"/>
                  <a:gd name="T59" fmla="*/ 0 h 37"/>
                  <a:gd name="T60" fmla="*/ 20 w 28"/>
                  <a:gd name="T61" fmla="*/ 1 h 37"/>
                  <a:gd name="T62" fmla="*/ 28 w 28"/>
                  <a:gd name="T63" fmla="*/ 9 h 37"/>
                  <a:gd name="T64" fmla="*/ 28 w 28"/>
                  <a:gd name="T65" fmla="*/ 11 h 37"/>
                  <a:gd name="T66" fmla="*/ 28 w 28"/>
                  <a:gd name="T67" fmla="*/ 36 h 37"/>
                  <a:gd name="T68" fmla="*/ 27 w 28"/>
                  <a:gd name="T69" fmla="*/ 37 h 37"/>
                  <a:gd name="T70" fmla="*/ 4 w 28"/>
                  <a:gd name="T71" fmla="*/ 30 h 37"/>
                  <a:gd name="T72" fmla="*/ 4 w 28"/>
                  <a:gd name="T73" fmla="*/ 32 h 37"/>
                  <a:gd name="T74" fmla="*/ 24 w 28"/>
                  <a:gd name="T75" fmla="*/ 32 h 37"/>
                  <a:gd name="T76" fmla="*/ 24 w 28"/>
                  <a:gd name="T77" fmla="*/ 30 h 37"/>
                  <a:gd name="T78" fmla="*/ 4 w 28"/>
                  <a:gd name="T79" fmla="*/ 30 h 37"/>
                  <a:gd name="T80" fmla="*/ 4 w 28"/>
                  <a:gd name="T81" fmla="*/ 26 h 37"/>
                  <a:gd name="T82" fmla="*/ 4 w 28"/>
                  <a:gd name="T83" fmla="*/ 28 h 37"/>
                  <a:gd name="T84" fmla="*/ 24 w 28"/>
                  <a:gd name="T85" fmla="*/ 28 h 37"/>
                  <a:gd name="T86" fmla="*/ 24 w 28"/>
                  <a:gd name="T87" fmla="*/ 26 h 37"/>
                  <a:gd name="T88" fmla="*/ 4 w 28"/>
                  <a:gd name="T89" fmla="*/ 26 h 37"/>
                  <a:gd name="T90" fmla="*/ 4 w 28"/>
                  <a:gd name="T91" fmla="*/ 21 h 37"/>
                  <a:gd name="T92" fmla="*/ 4 w 28"/>
                  <a:gd name="T93" fmla="*/ 23 h 37"/>
                  <a:gd name="T94" fmla="*/ 24 w 28"/>
                  <a:gd name="T95" fmla="*/ 23 h 37"/>
                  <a:gd name="T96" fmla="*/ 24 w 28"/>
                  <a:gd name="T97" fmla="*/ 21 h 37"/>
                  <a:gd name="T98" fmla="*/ 4 w 28"/>
                  <a:gd name="T99" fmla="*/ 21 h 37"/>
                  <a:gd name="T100" fmla="*/ 2 w 28"/>
                  <a:gd name="T101" fmla="*/ 35 h 37"/>
                  <a:gd name="T102" fmla="*/ 26 w 28"/>
                  <a:gd name="T103" fmla="*/ 35 h 37"/>
                  <a:gd name="T104" fmla="*/ 26 w 28"/>
                  <a:gd name="T105" fmla="*/ 11 h 37"/>
                  <a:gd name="T106" fmla="*/ 18 w 28"/>
                  <a:gd name="T107" fmla="*/ 11 h 37"/>
                  <a:gd name="T108" fmla="*/ 17 w 28"/>
                  <a:gd name="T109" fmla="*/ 10 h 37"/>
                  <a:gd name="T110" fmla="*/ 17 w 28"/>
                  <a:gd name="T111" fmla="*/ 2 h 37"/>
                  <a:gd name="T112" fmla="*/ 2 w 28"/>
                  <a:gd name="T113" fmla="*/ 2 h 37"/>
                  <a:gd name="T114" fmla="*/ 2 w 28"/>
                  <a:gd name="T115" fmla="*/ 35 h 37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28" h="37">
                    <a:moveTo>
                      <a:pt x="19" y="3"/>
                    </a:moveTo>
                    <a:cubicBezTo>
                      <a:pt x="19" y="9"/>
                      <a:pt x="19" y="9"/>
                      <a:pt x="19" y="9"/>
                    </a:cubicBezTo>
                    <a:cubicBezTo>
                      <a:pt x="25" y="9"/>
                      <a:pt x="25" y="9"/>
                      <a:pt x="25" y="9"/>
                    </a:cubicBezTo>
                    <a:cubicBezTo>
                      <a:pt x="19" y="3"/>
                      <a:pt x="19" y="3"/>
                      <a:pt x="19" y="3"/>
                    </a:cubicBezTo>
                    <a:close/>
                    <a:moveTo>
                      <a:pt x="4" y="5"/>
                    </a:moveTo>
                    <a:cubicBezTo>
                      <a:pt x="4" y="7"/>
                      <a:pt x="4" y="7"/>
                      <a:pt x="4" y="7"/>
                    </a:cubicBezTo>
                    <a:cubicBezTo>
                      <a:pt x="15" y="7"/>
                      <a:pt x="15" y="7"/>
                      <a:pt x="15" y="7"/>
                    </a:cubicBezTo>
                    <a:cubicBezTo>
                      <a:pt x="15" y="5"/>
                      <a:pt x="15" y="5"/>
                      <a:pt x="15" y="5"/>
                    </a:cubicBezTo>
                    <a:cubicBezTo>
                      <a:pt x="4" y="5"/>
                      <a:pt x="4" y="5"/>
                      <a:pt x="4" y="5"/>
                    </a:cubicBezTo>
                    <a:close/>
                    <a:moveTo>
                      <a:pt x="4" y="9"/>
                    </a:moveTo>
                    <a:cubicBezTo>
                      <a:pt x="4" y="11"/>
                      <a:pt x="4" y="11"/>
                      <a:pt x="4" y="11"/>
                    </a:cubicBezTo>
                    <a:cubicBezTo>
                      <a:pt x="15" y="11"/>
                      <a:pt x="15" y="11"/>
                      <a:pt x="15" y="11"/>
                    </a:cubicBezTo>
                    <a:cubicBezTo>
                      <a:pt x="15" y="9"/>
                      <a:pt x="15" y="9"/>
                      <a:pt x="15" y="9"/>
                    </a:cubicBezTo>
                    <a:cubicBezTo>
                      <a:pt x="4" y="9"/>
                      <a:pt x="4" y="9"/>
                      <a:pt x="4" y="9"/>
                    </a:cubicBezTo>
                    <a:close/>
                    <a:moveTo>
                      <a:pt x="4" y="13"/>
                    </a:moveTo>
                    <a:cubicBezTo>
                      <a:pt x="4" y="15"/>
                      <a:pt x="4" y="15"/>
                      <a:pt x="4" y="15"/>
                    </a:cubicBezTo>
                    <a:cubicBezTo>
                      <a:pt x="24" y="15"/>
                      <a:pt x="24" y="15"/>
                      <a:pt x="24" y="15"/>
                    </a:cubicBezTo>
                    <a:cubicBezTo>
                      <a:pt x="24" y="13"/>
                      <a:pt x="24" y="13"/>
                      <a:pt x="24" y="13"/>
                    </a:cubicBezTo>
                    <a:cubicBezTo>
                      <a:pt x="4" y="13"/>
                      <a:pt x="4" y="13"/>
                      <a:pt x="4" y="13"/>
                    </a:cubicBezTo>
                    <a:close/>
                    <a:moveTo>
                      <a:pt x="4" y="17"/>
                    </a:moveTo>
                    <a:cubicBezTo>
                      <a:pt x="4" y="19"/>
                      <a:pt x="4" y="19"/>
                      <a:pt x="4" y="19"/>
                    </a:cubicBezTo>
                    <a:cubicBezTo>
                      <a:pt x="24" y="19"/>
                      <a:pt x="24" y="19"/>
                      <a:pt x="24" y="19"/>
                    </a:cubicBezTo>
                    <a:cubicBezTo>
                      <a:pt x="24" y="17"/>
                      <a:pt x="24" y="17"/>
                      <a:pt x="24" y="17"/>
                    </a:cubicBezTo>
                    <a:cubicBezTo>
                      <a:pt x="4" y="17"/>
                      <a:pt x="4" y="17"/>
                      <a:pt x="4" y="17"/>
                    </a:cubicBezTo>
                    <a:close/>
                    <a:moveTo>
                      <a:pt x="27" y="37"/>
                    </a:moveTo>
                    <a:cubicBezTo>
                      <a:pt x="1" y="37"/>
                      <a:pt x="1" y="37"/>
                      <a:pt x="1" y="37"/>
                    </a:cubicBezTo>
                    <a:cubicBezTo>
                      <a:pt x="0" y="37"/>
                      <a:pt x="0" y="36"/>
                      <a:pt x="0" y="36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0" y="0"/>
                      <a:pt x="1" y="0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18" y="0"/>
                      <a:pt x="18" y="0"/>
                      <a:pt x="20" y="1"/>
                    </a:cubicBezTo>
                    <a:cubicBezTo>
                      <a:pt x="28" y="9"/>
                      <a:pt x="28" y="9"/>
                      <a:pt x="28" y="9"/>
                    </a:cubicBezTo>
                    <a:cubicBezTo>
                      <a:pt x="28" y="10"/>
                      <a:pt x="28" y="10"/>
                      <a:pt x="28" y="11"/>
                    </a:cubicBezTo>
                    <a:cubicBezTo>
                      <a:pt x="28" y="36"/>
                      <a:pt x="28" y="36"/>
                      <a:pt x="28" y="36"/>
                    </a:cubicBezTo>
                    <a:cubicBezTo>
                      <a:pt x="28" y="36"/>
                      <a:pt x="28" y="37"/>
                      <a:pt x="27" y="37"/>
                    </a:cubicBezTo>
                    <a:close/>
                    <a:moveTo>
                      <a:pt x="4" y="30"/>
                    </a:moveTo>
                    <a:cubicBezTo>
                      <a:pt x="4" y="32"/>
                      <a:pt x="4" y="32"/>
                      <a:pt x="4" y="32"/>
                    </a:cubicBezTo>
                    <a:cubicBezTo>
                      <a:pt x="24" y="32"/>
                      <a:pt x="24" y="32"/>
                      <a:pt x="24" y="32"/>
                    </a:cubicBezTo>
                    <a:cubicBezTo>
                      <a:pt x="24" y="30"/>
                      <a:pt x="24" y="30"/>
                      <a:pt x="24" y="30"/>
                    </a:cubicBezTo>
                    <a:cubicBezTo>
                      <a:pt x="4" y="30"/>
                      <a:pt x="4" y="30"/>
                      <a:pt x="4" y="30"/>
                    </a:cubicBezTo>
                    <a:close/>
                    <a:moveTo>
                      <a:pt x="4" y="26"/>
                    </a:moveTo>
                    <a:cubicBezTo>
                      <a:pt x="4" y="28"/>
                      <a:pt x="4" y="28"/>
                      <a:pt x="4" y="28"/>
                    </a:cubicBezTo>
                    <a:cubicBezTo>
                      <a:pt x="24" y="28"/>
                      <a:pt x="24" y="28"/>
                      <a:pt x="24" y="28"/>
                    </a:cubicBezTo>
                    <a:cubicBezTo>
                      <a:pt x="24" y="26"/>
                      <a:pt x="24" y="26"/>
                      <a:pt x="24" y="26"/>
                    </a:cubicBezTo>
                    <a:cubicBezTo>
                      <a:pt x="4" y="26"/>
                      <a:pt x="4" y="26"/>
                      <a:pt x="4" y="26"/>
                    </a:cubicBezTo>
                    <a:close/>
                    <a:moveTo>
                      <a:pt x="4" y="21"/>
                    </a:moveTo>
                    <a:cubicBezTo>
                      <a:pt x="4" y="23"/>
                      <a:pt x="4" y="23"/>
                      <a:pt x="4" y="23"/>
                    </a:cubicBezTo>
                    <a:cubicBezTo>
                      <a:pt x="24" y="23"/>
                      <a:pt x="24" y="23"/>
                      <a:pt x="24" y="23"/>
                    </a:cubicBezTo>
                    <a:cubicBezTo>
                      <a:pt x="24" y="21"/>
                      <a:pt x="24" y="21"/>
                      <a:pt x="24" y="21"/>
                    </a:cubicBezTo>
                    <a:cubicBezTo>
                      <a:pt x="4" y="21"/>
                      <a:pt x="4" y="21"/>
                      <a:pt x="4" y="21"/>
                    </a:cubicBezTo>
                    <a:close/>
                    <a:moveTo>
                      <a:pt x="2" y="35"/>
                    </a:moveTo>
                    <a:cubicBezTo>
                      <a:pt x="26" y="35"/>
                      <a:pt x="26" y="35"/>
                      <a:pt x="26" y="35"/>
                    </a:cubicBezTo>
                    <a:cubicBezTo>
                      <a:pt x="26" y="11"/>
                      <a:pt x="26" y="11"/>
                      <a:pt x="26" y="11"/>
                    </a:cubicBezTo>
                    <a:cubicBezTo>
                      <a:pt x="18" y="11"/>
                      <a:pt x="18" y="11"/>
                      <a:pt x="18" y="11"/>
                    </a:cubicBezTo>
                    <a:cubicBezTo>
                      <a:pt x="17" y="11"/>
                      <a:pt x="17" y="11"/>
                      <a:pt x="17" y="10"/>
                    </a:cubicBezTo>
                    <a:cubicBezTo>
                      <a:pt x="17" y="2"/>
                      <a:pt x="17" y="2"/>
                      <a:pt x="17" y="2"/>
                    </a:cubicBezTo>
                    <a:cubicBezTo>
                      <a:pt x="2" y="2"/>
                      <a:pt x="2" y="2"/>
                      <a:pt x="2" y="2"/>
                    </a:cubicBezTo>
                    <a:lnTo>
                      <a:pt x="2" y="35"/>
                    </a:ln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94" name="Freeform 414"/>
              <p:cNvSpPr>
                <a:spLocks noEditPoints="1"/>
              </p:cNvSpPr>
              <p:nvPr/>
            </p:nvSpPr>
            <p:spPr bwMode="auto">
              <a:xfrm>
                <a:off x="2927473" y="2644623"/>
                <a:ext cx="305577" cy="404840"/>
              </a:xfrm>
              <a:custGeom>
                <a:gdLst>
                  <a:gd name="T0" fmla="*/ 19 w 28"/>
                  <a:gd name="T1" fmla="*/ 3 h 37"/>
                  <a:gd name="T2" fmla="*/ 19 w 28"/>
                  <a:gd name="T3" fmla="*/ 9 h 37"/>
                  <a:gd name="T4" fmla="*/ 25 w 28"/>
                  <a:gd name="T5" fmla="*/ 9 h 37"/>
                  <a:gd name="T6" fmla="*/ 19 w 28"/>
                  <a:gd name="T7" fmla="*/ 3 h 37"/>
                  <a:gd name="T8" fmla="*/ 4 w 28"/>
                  <a:gd name="T9" fmla="*/ 5 h 37"/>
                  <a:gd name="T10" fmla="*/ 4 w 28"/>
                  <a:gd name="T11" fmla="*/ 7 h 37"/>
                  <a:gd name="T12" fmla="*/ 15 w 28"/>
                  <a:gd name="T13" fmla="*/ 7 h 37"/>
                  <a:gd name="T14" fmla="*/ 15 w 28"/>
                  <a:gd name="T15" fmla="*/ 5 h 37"/>
                  <a:gd name="T16" fmla="*/ 4 w 28"/>
                  <a:gd name="T17" fmla="*/ 5 h 37"/>
                  <a:gd name="T18" fmla="*/ 4 w 28"/>
                  <a:gd name="T19" fmla="*/ 9 h 37"/>
                  <a:gd name="T20" fmla="*/ 4 w 28"/>
                  <a:gd name="T21" fmla="*/ 11 h 37"/>
                  <a:gd name="T22" fmla="*/ 15 w 28"/>
                  <a:gd name="T23" fmla="*/ 11 h 37"/>
                  <a:gd name="T24" fmla="*/ 15 w 28"/>
                  <a:gd name="T25" fmla="*/ 9 h 37"/>
                  <a:gd name="T26" fmla="*/ 4 w 28"/>
                  <a:gd name="T27" fmla="*/ 9 h 37"/>
                  <a:gd name="T28" fmla="*/ 4 w 28"/>
                  <a:gd name="T29" fmla="*/ 13 h 37"/>
                  <a:gd name="T30" fmla="*/ 4 w 28"/>
                  <a:gd name="T31" fmla="*/ 15 h 37"/>
                  <a:gd name="T32" fmla="*/ 24 w 28"/>
                  <a:gd name="T33" fmla="*/ 15 h 37"/>
                  <a:gd name="T34" fmla="*/ 24 w 28"/>
                  <a:gd name="T35" fmla="*/ 13 h 37"/>
                  <a:gd name="T36" fmla="*/ 4 w 28"/>
                  <a:gd name="T37" fmla="*/ 13 h 37"/>
                  <a:gd name="T38" fmla="*/ 4 w 28"/>
                  <a:gd name="T39" fmla="*/ 17 h 37"/>
                  <a:gd name="T40" fmla="*/ 4 w 28"/>
                  <a:gd name="T41" fmla="*/ 19 h 37"/>
                  <a:gd name="T42" fmla="*/ 24 w 28"/>
                  <a:gd name="T43" fmla="*/ 19 h 37"/>
                  <a:gd name="T44" fmla="*/ 24 w 28"/>
                  <a:gd name="T45" fmla="*/ 17 h 37"/>
                  <a:gd name="T46" fmla="*/ 4 w 28"/>
                  <a:gd name="T47" fmla="*/ 17 h 37"/>
                  <a:gd name="T48" fmla="*/ 27 w 28"/>
                  <a:gd name="T49" fmla="*/ 37 h 37"/>
                  <a:gd name="T50" fmla="*/ 1 w 28"/>
                  <a:gd name="T51" fmla="*/ 37 h 37"/>
                  <a:gd name="T52" fmla="*/ 0 w 28"/>
                  <a:gd name="T53" fmla="*/ 36 h 37"/>
                  <a:gd name="T54" fmla="*/ 0 w 28"/>
                  <a:gd name="T55" fmla="*/ 1 h 37"/>
                  <a:gd name="T56" fmla="*/ 1 w 28"/>
                  <a:gd name="T57" fmla="*/ 0 h 37"/>
                  <a:gd name="T58" fmla="*/ 16 w 28"/>
                  <a:gd name="T59" fmla="*/ 0 h 37"/>
                  <a:gd name="T60" fmla="*/ 20 w 28"/>
                  <a:gd name="T61" fmla="*/ 1 h 37"/>
                  <a:gd name="T62" fmla="*/ 27 w 28"/>
                  <a:gd name="T63" fmla="*/ 9 h 37"/>
                  <a:gd name="T64" fmla="*/ 28 w 28"/>
                  <a:gd name="T65" fmla="*/ 11 h 37"/>
                  <a:gd name="T66" fmla="*/ 28 w 28"/>
                  <a:gd name="T67" fmla="*/ 36 h 37"/>
                  <a:gd name="T68" fmla="*/ 27 w 28"/>
                  <a:gd name="T69" fmla="*/ 37 h 37"/>
                  <a:gd name="T70" fmla="*/ 4 w 28"/>
                  <a:gd name="T71" fmla="*/ 29 h 37"/>
                  <a:gd name="T72" fmla="*/ 4 w 28"/>
                  <a:gd name="T73" fmla="*/ 32 h 37"/>
                  <a:gd name="T74" fmla="*/ 24 w 28"/>
                  <a:gd name="T75" fmla="*/ 32 h 37"/>
                  <a:gd name="T76" fmla="*/ 24 w 28"/>
                  <a:gd name="T77" fmla="*/ 29 h 37"/>
                  <a:gd name="T78" fmla="*/ 4 w 28"/>
                  <a:gd name="T79" fmla="*/ 29 h 37"/>
                  <a:gd name="T80" fmla="*/ 4 w 28"/>
                  <a:gd name="T81" fmla="*/ 25 h 37"/>
                  <a:gd name="T82" fmla="*/ 4 w 28"/>
                  <a:gd name="T83" fmla="*/ 27 h 37"/>
                  <a:gd name="T84" fmla="*/ 24 w 28"/>
                  <a:gd name="T85" fmla="*/ 27 h 37"/>
                  <a:gd name="T86" fmla="*/ 24 w 28"/>
                  <a:gd name="T87" fmla="*/ 25 h 37"/>
                  <a:gd name="T88" fmla="*/ 4 w 28"/>
                  <a:gd name="T89" fmla="*/ 25 h 37"/>
                  <a:gd name="T90" fmla="*/ 4 w 28"/>
                  <a:gd name="T91" fmla="*/ 21 h 37"/>
                  <a:gd name="T92" fmla="*/ 4 w 28"/>
                  <a:gd name="T93" fmla="*/ 23 h 37"/>
                  <a:gd name="T94" fmla="*/ 24 w 28"/>
                  <a:gd name="T95" fmla="*/ 23 h 37"/>
                  <a:gd name="T96" fmla="*/ 24 w 28"/>
                  <a:gd name="T97" fmla="*/ 21 h 37"/>
                  <a:gd name="T98" fmla="*/ 4 w 28"/>
                  <a:gd name="T99" fmla="*/ 21 h 37"/>
                  <a:gd name="T100" fmla="*/ 2 w 28"/>
                  <a:gd name="T101" fmla="*/ 35 h 37"/>
                  <a:gd name="T102" fmla="*/ 26 w 28"/>
                  <a:gd name="T103" fmla="*/ 35 h 37"/>
                  <a:gd name="T104" fmla="*/ 26 w 28"/>
                  <a:gd name="T105" fmla="*/ 11 h 37"/>
                  <a:gd name="T106" fmla="*/ 18 w 28"/>
                  <a:gd name="T107" fmla="*/ 11 h 37"/>
                  <a:gd name="T108" fmla="*/ 17 w 28"/>
                  <a:gd name="T109" fmla="*/ 10 h 37"/>
                  <a:gd name="T110" fmla="*/ 17 w 28"/>
                  <a:gd name="T111" fmla="*/ 2 h 37"/>
                  <a:gd name="T112" fmla="*/ 2 w 28"/>
                  <a:gd name="T113" fmla="*/ 2 h 37"/>
                  <a:gd name="T114" fmla="*/ 2 w 28"/>
                  <a:gd name="T115" fmla="*/ 35 h 37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28" h="37">
                    <a:moveTo>
                      <a:pt x="19" y="3"/>
                    </a:moveTo>
                    <a:cubicBezTo>
                      <a:pt x="19" y="9"/>
                      <a:pt x="19" y="9"/>
                      <a:pt x="19" y="9"/>
                    </a:cubicBezTo>
                    <a:cubicBezTo>
                      <a:pt x="25" y="9"/>
                      <a:pt x="25" y="9"/>
                      <a:pt x="25" y="9"/>
                    </a:cubicBezTo>
                    <a:cubicBezTo>
                      <a:pt x="19" y="3"/>
                      <a:pt x="19" y="3"/>
                      <a:pt x="19" y="3"/>
                    </a:cubicBezTo>
                    <a:close/>
                    <a:moveTo>
                      <a:pt x="4" y="5"/>
                    </a:moveTo>
                    <a:cubicBezTo>
                      <a:pt x="4" y="7"/>
                      <a:pt x="4" y="7"/>
                      <a:pt x="4" y="7"/>
                    </a:cubicBezTo>
                    <a:cubicBezTo>
                      <a:pt x="15" y="7"/>
                      <a:pt x="15" y="7"/>
                      <a:pt x="15" y="7"/>
                    </a:cubicBezTo>
                    <a:cubicBezTo>
                      <a:pt x="15" y="5"/>
                      <a:pt x="15" y="5"/>
                      <a:pt x="15" y="5"/>
                    </a:cubicBezTo>
                    <a:cubicBezTo>
                      <a:pt x="4" y="5"/>
                      <a:pt x="4" y="5"/>
                      <a:pt x="4" y="5"/>
                    </a:cubicBezTo>
                    <a:close/>
                    <a:moveTo>
                      <a:pt x="4" y="9"/>
                    </a:moveTo>
                    <a:cubicBezTo>
                      <a:pt x="4" y="11"/>
                      <a:pt x="4" y="11"/>
                      <a:pt x="4" y="11"/>
                    </a:cubicBezTo>
                    <a:cubicBezTo>
                      <a:pt x="15" y="11"/>
                      <a:pt x="15" y="11"/>
                      <a:pt x="15" y="11"/>
                    </a:cubicBezTo>
                    <a:cubicBezTo>
                      <a:pt x="15" y="9"/>
                      <a:pt x="15" y="9"/>
                      <a:pt x="15" y="9"/>
                    </a:cubicBezTo>
                    <a:cubicBezTo>
                      <a:pt x="4" y="9"/>
                      <a:pt x="4" y="9"/>
                      <a:pt x="4" y="9"/>
                    </a:cubicBezTo>
                    <a:close/>
                    <a:moveTo>
                      <a:pt x="4" y="13"/>
                    </a:moveTo>
                    <a:cubicBezTo>
                      <a:pt x="4" y="15"/>
                      <a:pt x="4" y="15"/>
                      <a:pt x="4" y="15"/>
                    </a:cubicBezTo>
                    <a:cubicBezTo>
                      <a:pt x="24" y="15"/>
                      <a:pt x="24" y="15"/>
                      <a:pt x="24" y="15"/>
                    </a:cubicBezTo>
                    <a:cubicBezTo>
                      <a:pt x="24" y="13"/>
                      <a:pt x="24" y="13"/>
                      <a:pt x="24" y="13"/>
                    </a:cubicBezTo>
                    <a:cubicBezTo>
                      <a:pt x="4" y="13"/>
                      <a:pt x="4" y="13"/>
                      <a:pt x="4" y="13"/>
                    </a:cubicBezTo>
                    <a:close/>
                    <a:moveTo>
                      <a:pt x="4" y="17"/>
                    </a:moveTo>
                    <a:cubicBezTo>
                      <a:pt x="4" y="19"/>
                      <a:pt x="4" y="19"/>
                      <a:pt x="4" y="19"/>
                    </a:cubicBezTo>
                    <a:cubicBezTo>
                      <a:pt x="24" y="19"/>
                      <a:pt x="24" y="19"/>
                      <a:pt x="24" y="19"/>
                    </a:cubicBezTo>
                    <a:cubicBezTo>
                      <a:pt x="24" y="17"/>
                      <a:pt x="24" y="17"/>
                      <a:pt x="24" y="17"/>
                    </a:cubicBezTo>
                    <a:cubicBezTo>
                      <a:pt x="4" y="17"/>
                      <a:pt x="4" y="17"/>
                      <a:pt x="4" y="17"/>
                    </a:cubicBezTo>
                    <a:close/>
                    <a:moveTo>
                      <a:pt x="27" y="37"/>
                    </a:moveTo>
                    <a:cubicBezTo>
                      <a:pt x="1" y="37"/>
                      <a:pt x="1" y="37"/>
                      <a:pt x="1" y="37"/>
                    </a:cubicBezTo>
                    <a:cubicBezTo>
                      <a:pt x="0" y="37"/>
                      <a:pt x="0" y="36"/>
                      <a:pt x="0" y="36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0" y="0"/>
                      <a:pt x="1" y="0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18" y="0"/>
                      <a:pt x="18" y="0"/>
                      <a:pt x="20" y="1"/>
                    </a:cubicBezTo>
                    <a:cubicBezTo>
                      <a:pt x="27" y="9"/>
                      <a:pt x="27" y="9"/>
                      <a:pt x="27" y="9"/>
                    </a:cubicBezTo>
                    <a:cubicBezTo>
                      <a:pt x="28" y="10"/>
                      <a:pt x="28" y="10"/>
                      <a:pt x="28" y="11"/>
                    </a:cubicBezTo>
                    <a:cubicBezTo>
                      <a:pt x="28" y="36"/>
                      <a:pt x="28" y="36"/>
                      <a:pt x="28" y="36"/>
                    </a:cubicBezTo>
                    <a:cubicBezTo>
                      <a:pt x="28" y="36"/>
                      <a:pt x="28" y="37"/>
                      <a:pt x="27" y="37"/>
                    </a:cubicBezTo>
                    <a:close/>
                    <a:moveTo>
                      <a:pt x="4" y="29"/>
                    </a:moveTo>
                    <a:cubicBezTo>
                      <a:pt x="4" y="32"/>
                      <a:pt x="4" y="32"/>
                      <a:pt x="4" y="32"/>
                    </a:cubicBezTo>
                    <a:cubicBezTo>
                      <a:pt x="24" y="32"/>
                      <a:pt x="24" y="32"/>
                      <a:pt x="24" y="32"/>
                    </a:cubicBezTo>
                    <a:cubicBezTo>
                      <a:pt x="24" y="29"/>
                      <a:pt x="24" y="29"/>
                      <a:pt x="24" y="29"/>
                    </a:cubicBezTo>
                    <a:cubicBezTo>
                      <a:pt x="4" y="29"/>
                      <a:pt x="4" y="29"/>
                      <a:pt x="4" y="29"/>
                    </a:cubicBezTo>
                    <a:close/>
                    <a:moveTo>
                      <a:pt x="4" y="25"/>
                    </a:moveTo>
                    <a:cubicBezTo>
                      <a:pt x="4" y="27"/>
                      <a:pt x="4" y="27"/>
                      <a:pt x="4" y="27"/>
                    </a:cubicBezTo>
                    <a:cubicBezTo>
                      <a:pt x="24" y="27"/>
                      <a:pt x="24" y="27"/>
                      <a:pt x="24" y="27"/>
                    </a:cubicBezTo>
                    <a:cubicBezTo>
                      <a:pt x="24" y="25"/>
                      <a:pt x="24" y="25"/>
                      <a:pt x="24" y="25"/>
                    </a:cubicBezTo>
                    <a:cubicBezTo>
                      <a:pt x="4" y="25"/>
                      <a:pt x="4" y="25"/>
                      <a:pt x="4" y="25"/>
                    </a:cubicBezTo>
                    <a:close/>
                    <a:moveTo>
                      <a:pt x="4" y="21"/>
                    </a:moveTo>
                    <a:cubicBezTo>
                      <a:pt x="4" y="23"/>
                      <a:pt x="4" y="23"/>
                      <a:pt x="4" y="23"/>
                    </a:cubicBezTo>
                    <a:cubicBezTo>
                      <a:pt x="24" y="23"/>
                      <a:pt x="24" y="23"/>
                      <a:pt x="24" y="23"/>
                    </a:cubicBezTo>
                    <a:cubicBezTo>
                      <a:pt x="24" y="21"/>
                      <a:pt x="24" y="21"/>
                      <a:pt x="24" y="21"/>
                    </a:cubicBezTo>
                    <a:cubicBezTo>
                      <a:pt x="4" y="21"/>
                      <a:pt x="4" y="21"/>
                      <a:pt x="4" y="21"/>
                    </a:cubicBezTo>
                    <a:close/>
                    <a:moveTo>
                      <a:pt x="2" y="35"/>
                    </a:moveTo>
                    <a:cubicBezTo>
                      <a:pt x="26" y="35"/>
                      <a:pt x="26" y="35"/>
                      <a:pt x="26" y="35"/>
                    </a:cubicBezTo>
                    <a:cubicBezTo>
                      <a:pt x="26" y="11"/>
                      <a:pt x="26" y="11"/>
                      <a:pt x="26" y="11"/>
                    </a:cubicBezTo>
                    <a:cubicBezTo>
                      <a:pt x="18" y="11"/>
                      <a:pt x="18" y="11"/>
                      <a:pt x="18" y="11"/>
                    </a:cubicBezTo>
                    <a:cubicBezTo>
                      <a:pt x="17" y="11"/>
                      <a:pt x="17" y="11"/>
                      <a:pt x="17" y="10"/>
                    </a:cubicBezTo>
                    <a:cubicBezTo>
                      <a:pt x="17" y="2"/>
                      <a:pt x="17" y="2"/>
                      <a:pt x="17" y="2"/>
                    </a:cubicBezTo>
                    <a:cubicBezTo>
                      <a:pt x="2" y="2"/>
                      <a:pt x="2" y="2"/>
                      <a:pt x="2" y="2"/>
                    </a:cubicBezTo>
                    <a:lnTo>
                      <a:pt x="2" y="35"/>
                    </a:ln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95" name="Freeform 415"/>
              <p:cNvSpPr>
                <a:spLocks noEditPoints="1"/>
              </p:cNvSpPr>
              <p:nvPr/>
            </p:nvSpPr>
            <p:spPr bwMode="auto">
              <a:xfrm>
                <a:off x="2915795" y="2644623"/>
                <a:ext cx="317255" cy="404840"/>
              </a:xfrm>
              <a:custGeom>
                <a:gdLst>
                  <a:gd name="T0" fmla="*/ 20 w 29"/>
                  <a:gd name="T1" fmla="*/ 3 h 37"/>
                  <a:gd name="T2" fmla="*/ 20 w 29"/>
                  <a:gd name="T3" fmla="*/ 9 h 37"/>
                  <a:gd name="T4" fmla="*/ 26 w 29"/>
                  <a:gd name="T5" fmla="*/ 9 h 37"/>
                  <a:gd name="T6" fmla="*/ 20 w 29"/>
                  <a:gd name="T7" fmla="*/ 3 h 37"/>
                  <a:gd name="T8" fmla="*/ 4 w 29"/>
                  <a:gd name="T9" fmla="*/ 5 h 37"/>
                  <a:gd name="T10" fmla="*/ 4 w 29"/>
                  <a:gd name="T11" fmla="*/ 7 h 37"/>
                  <a:gd name="T12" fmla="*/ 16 w 29"/>
                  <a:gd name="T13" fmla="*/ 7 h 37"/>
                  <a:gd name="T14" fmla="*/ 16 w 29"/>
                  <a:gd name="T15" fmla="*/ 5 h 37"/>
                  <a:gd name="T16" fmla="*/ 4 w 29"/>
                  <a:gd name="T17" fmla="*/ 5 h 37"/>
                  <a:gd name="T18" fmla="*/ 4 w 29"/>
                  <a:gd name="T19" fmla="*/ 9 h 37"/>
                  <a:gd name="T20" fmla="*/ 4 w 29"/>
                  <a:gd name="T21" fmla="*/ 11 h 37"/>
                  <a:gd name="T22" fmla="*/ 16 w 29"/>
                  <a:gd name="T23" fmla="*/ 11 h 37"/>
                  <a:gd name="T24" fmla="*/ 16 w 29"/>
                  <a:gd name="T25" fmla="*/ 9 h 37"/>
                  <a:gd name="T26" fmla="*/ 4 w 29"/>
                  <a:gd name="T27" fmla="*/ 9 h 37"/>
                  <a:gd name="T28" fmla="*/ 4 w 29"/>
                  <a:gd name="T29" fmla="*/ 13 h 37"/>
                  <a:gd name="T30" fmla="*/ 4 w 29"/>
                  <a:gd name="T31" fmla="*/ 15 h 37"/>
                  <a:gd name="T32" fmla="*/ 25 w 29"/>
                  <a:gd name="T33" fmla="*/ 15 h 37"/>
                  <a:gd name="T34" fmla="*/ 25 w 29"/>
                  <a:gd name="T35" fmla="*/ 13 h 37"/>
                  <a:gd name="T36" fmla="*/ 4 w 29"/>
                  <a:gd name="T37" fmla="*/ 13 h 37"/>
                  <a:gd name="T38" fmla="*/ 4 w 29"/>
                  <a:gd name="T39" fmla="*/ 17 h 37"/>
                  <a:gd name="T40" fmla="*/ 4 w 29"/>
                  <a:gd name="T41" fmla="*/ 19 h 37"/>
                  <a:gd name="T42" fmla="*/ 25 w 29"/>
                  <a:gd name="T43" fmla="*/ 19 h 37"/>
                  <a:gd name="T44" fmla="*/ 25 w 29"/>
                  <a:gd name="T45" fmla="*/ 17 h 37"/>
                  <a:gd name="T46" fmla="*/ 4 w 29"/>
                  <a:gd name="T47" fmla="*/ 17 h 37"/>
                  <a:gd name="T48" fmla="*/ 28 w 29"/>
                  <a:gd name="T49" fmla="*/ 37 h 37"/>
                  <a:gd name="T50" fmla="*/ 1 w 29"/>
                  <a:gd name="T51" fmla="*/ 37 h 37"/>
                  <a:gd name="T52" fmla="*/ 0 w 29"/>
                  <a:gd name="T53" fmla="*/ 36 h 37"/>
                  <a:gd name="T54" fmla="*/ 0 w 29"/>
                  <a:gd name="T55" fmla="*/ 1 h 37"/>
                  <a:gd name="T56" fmla="*/ 1 w 29"/>
                  <a:gd name="T57" fmla="*/ 0 h 37"/>
                  <a:gd name="T58" fmla="*/ 17 w 29"/>
                  <a:gd name="T59" fmla="*/ 0 h 37"/>
                  <a:gd name="T60" fmla="*/ 20 w 29"/>
                  <a:gd name="T61" fmla="*/ 1 h 37"/>
                  <a:gd name="T62" fmla="*/ 28 w 29"/>
                  <a:gd name="T63" fmla="*/ 9 h 37"/>
                  <a:gd name="T64" fmla="*/ 29 w 29"/>
                  <a:gd name="T65" fmla="*/ 11 h 37"/>
                  <a:gd name="T66" fmla="*/ 29 w 29"/>
                  <a:gd name="T67" fmla="*/ 36 h 37"/>
                  <a:gd name="T68" fmla="*/ 28 w 29"/>
                  <a:gd name="T69" fmla="*/ 37 h 37"/>
                  <a:gd name="T70" fmla="*/ 4 w 29"/>
                  <a:gd name="T71" fmla="*/ 29 h 37"/>
                  <a:gd name="T72" fmla="*/ 4 w 29"/>
                  <a:gd name="T73" fmla="*/ 31 h 37"/>
                  <a:gd name="T74" fmla="*/ 25 w 29"/>
                  <a:gd name="T75" fmla="*/ 31 h 37"/>
                  <a:gd name="T76" fmla="*/ 25 w 29"/>
                  <a:gd name="T77" fmla="*/ 29 h 37"/>
                  <a:gd name="T78" fmla="*/ 4 w 29"/>
                  <a:gd name="T79" fmla="*/ 29 h 37"/>
                  <a:gd name="T80" fmla="*/ 4 w 29"/>
                  <a:gd name="T81" fmla="*/ 25 h 37"/>
                  <a:gd name="T82" fmla="*/ 4 w 29"/>
                  <a:gd name="T83" fmla="*/ 27 h 37"/>
                  <a:gd name="T84" fmla="*/ 25 w 29"/>
                  <a:gd name="T85" fmla="*/ 27 h 37"/>
                  <a:gd name="T86" fmla="*/ 25 w 29"/>
                  <a:gd name="T87" fmla="*/ 25 h 37"/>
                  <a:gd name="T88" fmla="*/ 4 w 29"/>
                  <a:gd name="T89" fmla="*/ 25 h 37"/>
                  <a:gd name="T90" fmla="*/ 4 w 29"/>
                  <a:gd name="T91" fmla="*/ 21 h 37"/>
                  <a:gd name="T92" fmla="*/ 4 w 29"/>
                  <a:gd name="T93" fmla="*/ 23 h 37"/>
                  <a:gd name="T94" fmla="*/ 25 w 29"/>
                  <a:gd name="T95" fmla="*/ 23 h 37"/>
                  <a:gd name="T96" fmla="*/ 25 w 29"/>
                  <a:gd name="T97" fmla="*/ 21 h 37"/>
                  <a:gd name="T98" fmla="*/ 4 w 29"/>
                  <a:gd name="T99" fmla="*/ 21 h 37"/>
                  <a:gd name="T100" fmla="*/ 2 w 29"/>
                  <a:gd name="T101" fmla="*/ 34 h 37"/>
                  <a:gd name="T102" fmla="*/ 27 w 29"/>
                  <a:gd name="T103" fmla="*/ 34 h 37"/>
                  <a:gd name="T104" fmla="*/ 27 w 29"/>
                  <a:gd name="T105" fmla="*/ 11 h 37"/>
                  <a:gd name="T106" fmla="*/ 19 w 29"/>
                  <a:gd name="T107" fmla="*/ 11 h 37"/>
                  <a:gd name="T108" fmla="*/ 18 w 29"/>
                  <a:gd name="T109" fmla="*/ 10 h 37"/>
                  <a:gd name="T110" fmla="*/ 18 w 29"/>
                  <a:gd name="T111" fmla="*/ 2 h 37"/>
                  <a:gd name="T112" fmla="*/ 2 w 29"/>
                  <a:gd name="T113" fmla="*/ 2 h 37"/>
                  <a:gd name="T114" fmla="*/ 2 w 29"/>
                  <a:gd name="T115" fmla="*/ 34 h 37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28" h="37">
                    <a:moveTo>
                      <a:pt x="20" y="3"/>
                    </a:moveTo>
                    <a:cubicBezTo>
                      <a:pt x="20" y="9"/>
                      <a:pt x="20" y="9"/>
                      <a:pt x="20" y="9"/>
                    </a:cubicBezTo>
                    <a:cubicBezTo>
                      <a:pt x="26" y="9"/>
                      <a:pt x="26" y="9"/>
                      <a:pt x="26" y="9"/>
                    </a:cubicBezTo>
                    <a:cubicBezTo>
                      <a:pt x="20" y="3"/>
                      <a:pt x="20" y="3"/>
                      <a:pt x="20" y="3"/>
                    </a:cubicBezTo>
                    <a:close/>
                    <a:moveTo>
                      <a:pt x="4" y="5"/>
                    </a:moveTo>
                    <a:cubicBezTo>
                      <a:pt x="4" y="7"/>
                      <a:pt x="4" y="7"/>
                      <a:pt x="4" y="7"/>
                    </a:cubicBezTo>
                    <a:cubicBezTo>
                      <a:pt x="16" y="7"/>
                      <a:pt x="16" y="7"/>
                      <a:pt x="16" y="7"/>
                    </a:cubicBezTo>
                    <a:cubicBezTo>
                      <a:pt x="16" y="5"/>
                      <a:pt x="16" y="5"/>
                      <a:pt x="16" y="5"/>
                    </a:cubicBezTo>
                    <a:cubicBezTo>
                      <a:pt x="4" y="5"/>
                      <a:pt x="4" y="5"/>
                      <a:pt x="4" y="5"/>
                    </a:cubicBezTo>
                    <a:close/>
                    <a:moveTo>
                      <a:pt x="4" y="9"/>
                    </a:moveTo>
                    <a:cubicBezTo>
                      <a:pt x="4" y="11"/>
                      <a:pt x="4" y="11"/>
                      <a:pt x="4" y="11"/>
                    </a:cubicBezTo>
                    <a:cubicBezTo>
                      <a:pt x="16" y="11"/>
                      <a:pt x="16" y="11"/>
                      <a:pt x="16" y="11"/>
                    </a:cubicBezTo>
                    <a:cubicBezTo>
                      <a:pt x="16" y="9"/>
                      <a:pt x="16" y="9"/>
                      <a:pt x="16" y="9"/>
                    </a:cubicBezTo>
                    <a:cubicBezTo>
                      <a:pt x="4" y="9"/>
                      <a:pt x="4" y="9"/>
                      <a:pt x="4" y="9"/>
                    </a:cubicBezTo>
                    <a:close/>
                    <a:moveTo>
                      <a:pt x="4" y="13"/>
                    </a:moveTo>
                    <a:cubicBezTo>
                      <a:pt x="4" y="15"/>
                      <a:pt x="4" y="15"/>
                      <a:pt x="4" y="15"/>
                    </a:cubicBezTo>
                    <a:cubicBezTo>
                      <a:pt x="25" y="15"/>
                      <a:pt x="25" y="15"/>
                      <a:pt x="25" y="15"/>
                    </a:cubicBezTo>
                    <a:cubicBezTo>
                      <a:pt x="25" y="13"/>
                      <a:pt x="25" y="13"/>
                      <a:pt x="25" y="13"/>
                    </a:cubicBezTo>
                    <a:cubicBezTo>
                      <a:pt x="4" y="13"/>
                      <a:pt x="4" y="13"/>
                      <a:pt x="4" y="13"/>
                    </a:cubicBezTo>
                    <a:close/>
                    <a:moveTo>
                      <a:pt x="4" y="17"/>
                    </a:moveTo>
                    <a:cubicBezTo>
                      <a:pt x="4" y="19"/>
                      <a:pt x="4" y="19"/>
                      <a:pt x="4" y="19"/>
                    </a:cubicBezTo>
                    <a:cubicBezTo>
                      <a:pt x="25" y="19"/>
                      <a:pt x="25" y="19"/>
                      <a:pt x="25" y="19"/>
                    </a:cubicBezTo>
                    <a:cubicBezTo>
                      <a:pt x="25" y="17"/>
                      <a:pt x="25" y="17"/>
                      <a:pt x="25" y="17"/>
                    </a:cubicBezTo>
                    <a:cubicBezTo>
                      <a:pt x="4" y="17"/>
                      <a:pt x="4" y="17"/>
                      <a:pt x="4" y="17"/>
                    </a:cubicBezTo>
                    <a:close/>
                    <a:moveTo>
                      <a:pt x="28" y="37"/>
                    </a:moveTo>
                    <a:cubicBezTo>
                      <a:pt x="1" y="37"/>
                      <a:pt x="1" y="37"/>
                      <a:pt x="1" y="37"/>
                    </a:cubicBezTo>
                    <a:cubicBezTo>
                      <a:pt x="1" y="37"/>
                      <a:pt x="0" y="36"/>
                      <a:pt x="0" y="36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1" y="0"/>
                      <a:pt x="1" y="0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19" y="0"/>
                      <a:pt x="19" y="0"/>
                      <a:pt x="20" y="1"/>
                    </a:cubicBezTo>
                    <a:cubicBezTo>
                      <a:pt x="28" y="9"/>
                      <a:pt x="28" y="9"/>
                      <a:pt x="28" y="9"/>
                    </a:cubicBezTo>
                    <a:cubicBezTo>
                      <a:pt x="29" y="10"/>
                      <a:pt x="29" y="10"/>
                      <a:pt x="29" y="11"/>
                    </a:cubicBezTo>
                    <a:cubicBezTo>
                      <a:pt x="29" y="36"/>
                      <a:pt x="29" y="36"/>
                      <a:pt x="29" y="36"/>
                    </a:cubicBezTo>
                    <a:cubicBezTo>
                      <a:pt x="29" y="36"/>
                      <a:pt x="29" y="37"/>
                      <a:pt x="28" y="37"/>
                    </a:cubicBezTo>
                    <a:close/>
                    <a:moveTo>
                      <a:pt x="4" y="29"/>
                    </a:moveTo>
                    <a:cubicBezTo>
                      <a:pt x="4" y="31"/>
                      <a:pt x="4" y="31"/>
                      <a:pt x="4" y="31"/>
                    </a:cubicBezTo>
                    <a:cubicBezTo>
                      <a:pt x="25" y="31"/>
                      <a:pt x="25" y="31"/>
                      <a:pt x="25" y="31"/>
                    </a:cubicBezTo>
                    <a:cubicBezTo>
                      <a:pt x="25" y="29"/>
                      <a:pt x="25" y="29"/>
                      <a:pt x="25" y="29"/>
                    </a:cubicBezTo>
                    <a:cubicBezTo>
                      <a:pt x="4" y="29"/>
                      <a:pt x="4" y="29"/>
                      <a:pt x="4" y="29"/>
                    </a:cubicBezTo>
                    <a:close/>
                    <a:moveTo>
                      <a:pt x="4" y="25"/>
                    </a:moveTo>
                    <a:cubicBezTo>
                      <a:pt x="4" y="27"/>
                      <a:pt x="4" y="27"/>
                      <a:pt x="4" y="27"/>
                    </a:cubicBezTo>
                    <a:cubicBezTo>
                      <a:pt x="25" y="27"/>
                      <a:pt x="25" y="27"/>
                      <a:pt x="25" y="27"/>
                    </a:cubicBezTo>
                    <a:cubicBezTo>
                      <a:pt x="25" y="25"/>
                      <a:pt x="25" y="25"/>
                      <a:pt x="25" y="25"/>
                    </a:cubicBezTo>
                    <a:cubicBezTo>
                      <a:pt x="4" y="25"/>
                      <a:pt x="4" y="25"/>
                      <a:pt x="4" y="25"/>
                    </a:cubicBezTo>
                    <a:close/>
                    <a:moveTo>
                      <a:pt x="4" y="21"/>
                    </a:moveTo>
                    <a:cubicBezTo>
                      <a:pt x="4" y="23"/>
                      <a:pt x="4" y="23"/>
                      <a:pt x="4" y="23"/>
                    </a:cubicBezTo>
                    <a:cubicBezTo>
                      <a:pt x="25" y="23"/>
                      <a:pt x="25" y="23"/>
                      <a:pt x="25" y="23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4" y="21"/>
                      <a:pt x="4" y="21"/>
                      <a:pt x="4" y="21"/>
                    </a:cubicBezTo>
                    <a:close/>
                    <a:moveTo>
                      <a:pt x="2" y="34"/>
                    </a:moveTo>
                    <a:cubicBezTo>
                      <a:pt x="27" y="34"/>
                      <a:pt x="27" y="34"/>
                      <a:pt x="27" y="34"/>
                    </a:cubicBezTo>
                    <a:cubicBezTo>
                      <a:pt x="27" y="11"/>
                      <a:pt x="27" y="11"/>
                      <a:pt x="27" y="11"/>
                    </a:cubicBezTo>
                    <a:cubicBezTo>
                      <a:pt x="19" y="11"/>
                      <a:pt x="19" y="11"/>
                      <a:pt x="19" y="11"/>
                    </a:cubicBezTo>
                    <a:cubicBezTo>
                      <a:pt x="18" y="11"/>
                      <a:pt x="18" y="11"/>
                      <a:pt x="18" y="10"/>
                    </a:cubicBezTo>
                    <a:cubicBezTo>
                      <a:pt x="18" y="2"/>
                      <a:pt x="18" y="2"/>
                      <a:pt x="18" y="2"/>
                    </a:cubicBezTo>
                    <a:cubicBezTo>
                      <a:pt x="2" y="2"/>
                      <a:pt x="2" y="2"/>
                      <a:pt x="2" y="2"/>
                    </a:cubicBezTo>
                    <a:lnTo>
                      <a:pt x="2" y="34"/>
                    </a:ln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96" name="Freeform 416"/>
              <p:cNvSpPr>
                <a:spLocks noEditPoints="1"/>
              </p:cNvSpPr>
              <p:nvPr/>
            </p:nvSpPr>
            <p:spPr bwMode="auto">
              <a:xfrm>
                <a:off x="2913213" y="2651921"/>
                <a:ext cx="317255" cy="395109"/>
              </a:xfrm>
              <a:custGeom>
                <a:gdLst>
                  <a:gd name="T0" fmla="*/ 20 w 29"/>
                  <a:gd name="T1" fmla="*/ 3 h 36"/>
                  <a:gd name="T2" fmla="*/ 20 w 29"/>
                  <a:gd name="T3" fmla="*/ 9 h 36"/>
                  <a:gd name="T4" fmla="*/ 26 w 29"/>
                  <a:gd name="T5" fmla="*/ 9 h 36"/>
                  <a:gd name="T6" fmla="*/ 20 w 29"/>
                  <a:gd name="T7" fmla="*/ 3 h 36"/>
                  <a:gd name="T8" fmla="*/ 4 w 29"/>
                  <a:gd name="T9" fmla="*/ 5 h 36"/>
                  <a:gd name="T10" fmla="*/ 4 w 29"/>
                  <a:gd name="T11" fmla="*/ 7 h 36"/>
                  <a:gd name="T12" fmla="*/ 16 w 29"/>
                  <a:gd name="T13" fmla="*/ 7 h 36"/>
                  <a:gd name="T14" fmla="*/ 16 w 29"/>
                  <a:gd name="T15" fmla="*/ 5 h 36"/>
                  <a:gd name="T16" fmla="*/ 4 w 29"/>
                  <a:gd name="T17" fmla="*/ 5 h 36"/>
                  <a:gd name="T18" fmla="*/ 4 w 29"/>
                  <a:gd name="T19" fmla="*/ 9 h 36"/>
                  <a:gd name="T20" fmla="*/ 4 w 29"/>
                  <a:gd name="T21" fmla="*/ 11 h 36"/>
                  <a:gd name="T22" fmla="*/ 16 w 29"/>
                  <a:gd name="T23" fmla="*/ 11 h 36"/>
                  <a:gd name="T24" fmla="*/ 16 w 29"/>
                  <a:gd name="T25" fmla="*/ 9 h 36"/>
                  <a:gd name="T26" fmla="*/ 4 w 29"/>
                  <a:gd name="T27" fmla="*/ 9 h 36"/>
                  <a:gd name="T28" fmla="*/ 4 w 29"/>
                  <a:gd name="T29" fmla="*/ 13 h 36"/>
                  <a:gd name="T30" fmla="*/ 4 w 29"/>
                  <a:gd name="T31" fmla="*/ 15 h 36"/>
                  <a:gd name="T32" fmla="*/ 25 w 29"/>
                  <a:gd name="T33" fmla="*/ 15 h 36"/>
                  <a:gd name="T34" fmla="*/ 25 w 29"/>
                  <a:gd name="T35" fmla="*/ 13 h 36"/>
                  <a:gd name="T36" fmla="*/ 4 w 29"/>
                  <a:gd name="T37" fmla="*/ 13 h 36"/>
                  <a:gd name="T38" fmla="*/ 4 w 29"/>
                  <a:gd name="T39" fmla="*/ 17 h 36"/>
                  <a:gd name="T40" fmla="*/ 4 w 29"/>
                  <a:gd name="T41" fmla="*/ 19 h 36"/>
                  <a:gd name="T42" fmla="*/ 25 w 29"/>
                  <a:gd name="T43" fmla="*/ 19 h 36"/>
                  <a:gd name="T44" fmla="*/ 25 w 29"/>
                  <a:gd name="T45" fmla="*/ 17 h 36"/>
                  <a:gd name="T46" fmla="*/ 4 w 29"/>
                  <a:gd name="T47" fmla="*/ 17 h 36"/>
                  <a:gd name="T48" fmla="*/ 28 w 29"/>
                  <a:gd name="T49" fmla="*/ 36 h 36"/>
                  <a:gd name="T50" fmla="*/ 1 w 29"/>
                  <a:gd name="T51" fmla="*/ 36 h 36"/>
                  <a:gd name="T52" fmla="*/ 0 w 29"/>
                  <a:gd name="T53" fmla="*/ 35 h 36"/>
                  <a:gd name="T54" fmla="*/ 0 w 29"/>
                  <a:gd name="T55" fmla="*/ 1 h 36"/>
                  <a:gd name="T56" fmla="*/ 1 w 29"/>
                  <a:gd name="T57" fmla="*/ 0 h 36"/>
                  <a:gd name="T58" fmla="*/ 17 w 29"/>
                  <a:gd name="T59" fmla="*/ 0 h 36"/>
                  <a:gd name="T60" fmla="*/ 20 w 29"/>
                  <a:gd name="T61" fmla="*/ 1 h 36"/>
                  <a:gd name="T62" fmla="*/ 28 w 29"/>
                  <a:gd name="T63" fmla="*/ 9 h 36"/>
                  <a:gd name="T64" fmla="*/ 29 w 29"/>
                  <a:gd name="T65" fmla="*/ 10 h 36"/>
                  <a:gd name="T66" fmla="*/ 29 w 29"/>
                  <a:gd name="T67" fmla="*/ 35 h 36"/>
                  <a:gd name="T68" fmla="*/ 28 w 29"/>
                  <a:gd name="T69" fmla="*/ 36 h 36"/>
                  <a:gd name="T70" fmla="*/ 4 w 29"/>
                  <a:gd name="T71" fmla="*/ 29 h 36"/>
                  <a:gd name="T72" fmla="*/ 4 w 29"/>
                  <a:gd name="T73" fmla="*/ 31 h 36"/>
                  <a:gd name="T74" fmla="*/ 25 w 29"/>
                  <a:gd name="T75" fmla="*/ 31 h 36"/>
                  <a:gd name="T76" fmla="*/ 25 w 29"/>
                  <a:gd name="T77" fmla="*/ 29 h 36"/>
                  <a:gd name="T78" fmla="*/ 4 w 29"/>
                  <a:gd name="T79" fmla="*/ 29 h 36"/>
                  <a:gd name="T80" fmla="*/ 4 w 29"/>
                  <a:gd name="T81" fmla="*/ 25 h 36"/>
                  <a:gd name="T82" fmla="*/ 4 w 29"/>
                  <a:gd name="T83" fmla="*/ 27 h 36"/>
                  <a:gd name="T84" fmla="*/ 25 w 29"/>
                  <a:gd name="T85" fmla="*/ 27 h 36"/>
                  <a:gd name="T86" fmla="*/ 25 w 29"/>
                  <a:gd name="T87" fmla="*/ 25 h 36"/>
                  <a:gd name="T88" fmla="*/ 4 w 29"/>
                  <a:gd name="T89" fmla="*/ 25 h 36"/>
                  <a:gd name="T90" fmla="*/ 4 w 29"/>
                  <a:gd name="T91" fmla="*/ 21 h 36"/>
                  <a:gd name="T92" fmla="*/ 4 w 29"/>
                  <a:gd name="T93" fmla="*/ 23 h 36"/>
                  <a:gd name="T94" fmla="*/ 25 w 29"/>
                  <a:gd name="T95" fmla="*/ 23 h 36"/>
                  <a:gd name="T96" fmla="*/ 25 w 29"/>
                  <a:gd name="T97" fmla="*/ 21 h 36"/>
                  <a:gd name="T98" fmla="*/ 4 w 29"/>
                  <a:gd name="T99" fmla="*/ 21 h 36"/>
                  <a:gd name="T100" fmla="*/ 2 w 29"/>
                  <a:gd name="T101" fmla="*/ 34 h 36"/>
                  <a:gd name="T102" fmla="*/ 27 w 29"/>
                  <a:gd name="T103" fmla="*/ 34 h 36"/>
                  <a:gd name="T104" fmla="*/ 27 w 29"/>
                  <a:gd name="T105" fmla="*/ 11 h 36"/>
                  <a:gd name="T106" fmla="*/ 19 w 29"/>
                  <a:gd name="T107" fmla="*/ 11 h 36"/>
                  <a:gd name="T108" fmla="*/ 18 w 29"/>
                  <a:gd name="T109" fmla="*/ 10 h 36"/>
                  <a:gd name="T110" fmla="*/ 18 w 29"/>
                  <a:gd name="T111" fmla="*/ 2 h 36"/>
                  <a:gd name="T112" fmla="*/ 2 w 29"/>
                  <a:gd name="T113" fmla="*/ 2 h 36"/>
                  <a:gd name="T114" fmla="*/ 2 w 29"/>
                  <a:gd name="T115" fmla="*/ 34 h 36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28" h="36">
                    <a:moveTo>
                      <a:pt x="20" y="3"/>
                    </a:moveTo>
                    <a:cubicBezTo>
                      <a:pt x="20" y="9"/>
                      <a:pt x="20" y="9"/>
                      <a:pt x="20" y="9"/>
                    </a:cubicBezTo>
                    <a:cubicBezTo>
                      <a:pt x="26" y="9"/>
                      <a:pt x="26" y="9"/>
                      <a:pt x="26" y="9"/>
                    </a:cubicBezTo>
                    <a:cubicBezTo>
                      <a:pt x="20" y="3"/>
                      <a:pt x="20" y="3"/>
                      <a:pt x="20" y="3"/>
                    </a:cubicBezTo>
                    <a:close/>
                    <a:moveTo>
                      <a:pt x="4" y="5"/>
                    </a:moveTo>
                    <a:cubicBezTo>
                      <a:pt x="4" y="7"/>
                      <a:pt x="4" y="7"/>
                      <a:pt x="4" y="7"/>
                    </a:cubicBezTo>
                    <a:cubicBezTo>
                      <a:pt x="16" y="7"/>
                      <a:pt x="16" y="7"/>
                      <a:pt x="16" y="7"/>
                    </a:cubicBezTo>
                    <a:cubicBezTo>
                      <a:pt x="16" y="5"/>
                      <a:pt x="16" y="5"/>
                      <a:pt x="16" y="5"/>
                    </a:cubicBezTo>
                    <a:cubicBezTo>
                      <a:pt x="4" y="5"/>
                      <a:pt x="4" y="5"/>
                      <a:pt x="4" y="5"/>
                    </a:cubicBezTo>
                    <a:close/>
                    <a:moveTo>
                      <a:pt x="4" y="9"/>
                    </a:moveTo>
                    <a:cubicBezTo>
                      <a:pt x="4" y="11"/>
                      <a:pt x="4" y="11"/>
                      <a:pt x="4" y="11"/>
                    </a:cubicBezTo>
                    <a:cubicBezTo>
                      <a:pt x="16" y="11"/>
                      <a:pt x="16" y="11"/>
                      <a:pt x="16" y="11"/>
                    </a:cubicBezTo>
                    <a:cubicBezTo>
                      <a:pt x="16" y="9"/>
                      <a:pt x="16" y="9"/>
                      <a:pt x="16" y="9"/>
                    </a:cubicBezTo>
                    <a:cubicBezTo>
                      <a:pt x="4" y="9"/>
                      <a:pt x="4" y="9"/>
                      <a:pt x="4" y="9"/>
                    </a:cubicBezTo>
                    <a:close/>
                    <a:moveTo>
                      <a:pt x="4" y="13"/>
                    </a:moveTo>
                    <a:cubicBezTo>
                      <a:pt x="4" y="15"/>
                      <a:pt x="4" y="15"/>
                      <a:pt x="4" y="15"/>
                    </a:cubicBezTo>
                    <a:cubicBezTo>
                      <a:pt x="25" y="15"/>
                      <a:pt x="25" y="15"/>
                      <a:pt x="25" y="15"/>
                    </a:cubicBezTo>
                    <a:cubicBezTo>
                      <a:pt x="25" y="13"/>
                      <a:pt x="25" y="13"/>
                      <a:pt x="25" y="13"/>
                    </a:cubicBezTo>
                    <a:cubicBezTo>
                      <a:pt x="4" y="13"/>
                      <a:pt x="4" y="13"/>
                      <a:pt x="4" y="13"/>
                    </a:cubicBezTo>
                    <a:close/>
                    <a:moveTo>
                      <a:pt x="4" y="17"/>
                    </a:moveTo>
                    <a:cubicBezTo>
                      <a:pt x="4" y="19"/>
                      <a:pt x="4" y="19"/>
                      <a:pt x="4" y="19"/>
                    </a:cubicBezTo>
                    <a:cubicBezTo>
                      <a:pt x="25" y="19"/>
                      <a:pt x="25" y="19"/>
                      <a:pt x="25" y="19"/>
                    </a:cubicBezTo>
                    <a:cubicBezTo>
                      <a:pt x="25" y="17"/>
                      <a:pt x="25" y="17"/>
                      <a:pt x="25" y="17"/>
                    </a:cubicBezTo>
                    <a:cubicBezTo>
                      <a:pt x="4" y="17"/>
                      <a:pt x="4" y="17"/>
                      <a:pt x="4" y="17"/>
                    </a:cubicBezTo>
                    <a:close/>
                    <a:moveTo>
                      <a:pt x="28" y="36"/>
                    </a:moveTo>
                    <a:cubicBezTo>
                      <a:pt x="1" y="36"/>
                      <a:pt x="1" y="36"/>
                      <a:pt x="1" y="36"/>
                    </a:cubicBezTo>
                    <a:cubicBezTo>
                      <a:pt x="1" y="36"/>
                      <a:pt x="0" y="36"/>
                      <a:pt x="0" y="35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1" y="0"/>
                      <a:pt x="1" y="0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19" y="0"/>
                      <a:pt x="19" y="0"/>
                      <a:pt x="20" y="1"/>
                    </a:cubicBezTo>
                    <a:cubicBezTo>
                      <a:pt x="28" y="9"/>
                      <a:pt x="28" y="9"/>
                      <a:pt x="28" y="9"/>
                    </a:cubicBezTo>
                    <a:cubicBezTo>
                      <a:pt x="29" y="9"/>
                      <a:pt x="29" y="10"/>
                      <a:pt x="29" y="10"/>
                    </a:cubicBezTo>
                    <a:cubicBezTo>
                      <a:pt x="29" y="35"/>
                      <a:pt x="29" y="35"/>
                      <a:pt x="29" y="35"/>
                    </a:cubicBezTo>
                    <a:cubicBezTo>
                      <a:pt x="29" y="36"/>
                      <a:pt x="29" y="36"/>
                      <a:pt x="28" y="36"/>
                    </a:cubicBezTo>
                    <a:close/>
                    <a:moveTo>
                      <a:pt x="4" y="29"/>
                    </a:moveTo>
                    <a:cubicBezTo>
                      <a:pt x="4" y="31"/>
                      <a:pt x="4" y="31"/>
                      <a:pt x="4" y="31"/>
                    </a:cubicBezTo>
                    <a:cubicBezTo>
                      <a:pt x="25" y="31"/>
                      <a:pt x="25" y="31"/>
                      <a:pt x="25" y="31"/>
                    </a:cubicBezTo>
                    <a:cubicBezTo>
                      <a:pt x="25" y="29"/>
                      <a:pt x="25" y="29"/>
                      <a:pt x="25" y="29"/>
                    </a:cubicBezTo>
                    <a:cubicBezTo>
                      <a:pt x="4" y="29"/>
                      <a:pt x="4" y="29"/>
                      <a:pt x="4" y="29"/>
                    </a:cubicBezTo>
                    <a:close/>
                    <a:moveTo>
                      <a:pt x="4" y="25"/>
                    </a:moveTo>
                    <a:cubicBezTo>
                      <a:pt x="4" y="27"/>
                      <a:pt x="4" y="27"/>
                      <a:pt x="4" y="27"/>
                    </a:cubicBezTo>
                    <a:cubicBezTo>
                      <a:pt x="25" y="27"/>
                      <a:pt x="25" y="27"/>
                      <a:pt x="25" y="27"/>
                    </a:cubicBezTo>
                    <a:cubicBezTo>
                      <a:pt x="25" y="25"/>
                      <a:pt x="25" y="25"/>
                      <a:pt x="25" y="25"/>
                    </a:cubicBezTo>
                    <a:cubicBezTo>
                      <a:pt x="4" y="25"/>
                      <a:pt x="4" y="25"/>
                      <a:pt x="4" y="25"/>
                    </a:cubicBezTo>
                    <a:close/>
                    <a:moveTo>
                      <a:pt x="4" y="21"/>
                    </a:moveTo>
                    <a:cubicBezTo>
                      <a:pt x="4" y="23"/>
                      <a:pt x="4" y="23"/>
                      <a:pt x="4" y="23"/>
                    </a:cubicBezTo>
                    <a:cubicBezTo>
                      <a:pt x="25" y="23"/>
                      <a:pt x="25" y="23"/>
                      <a:pt x="25" y="23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4" y="21"/>
                      <a:pt x="4" y="21"/>
                      <a:pt x="4" y="21"/>
                    </a:cubicBezTo>
                    <a:close/>
                    <a:moveTo>
                      <a:pt x="2" y="34"/>
                    </a:moveTo>
                    <a:cubicBezTo>
                      <a:pt x="27" y="34"/>
                      <a:pt x="27" y="34"/>
                      <a:pt x="27" y="34"/>
                    </a:cubicBezTo>
                    <a:cubicBezTo>
                      <a:pt x="27" y="11"/>
                      <a:pt x="27" y="11"/>
                      <a:pt x="27" y="11"/>
                    </a:cubicBezTo>
                    <a:cubicBezTo>
                      <a:pt x="19" y="11"/>
                      <a:pt x="19" y="11"/>
                      <a:pt x="19" y="11"/>
                    </a:cubicBezTo>
                    <a:cubicBezTo>
                      <a:pt x="18" y="11"/>
                      <a:pt x="18" y="11"/>
                      <a:pt x="18" y="10"/>
                    </a:cubicBezTo>
                    <a:cubicBezTo>
                      <a:pt x="18" y="2"/>
                      <a:pt x="18" y="2"/>
                      <a:pt x="18" y="2"/>
                    </a:cubicBezTo>
                    <a:cubicBezTo>
                      <a:pt x="2" y="2"/>
                      <a:pt x="2" y="2"/>
                      <a:pt x="2" y="2"/>
                    </a:cubicBezTo>
                    <a:lnTo>
                      <a:pt x="2" y="34"/>
                    </a:ln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97" name="Freeform 417"/>
              <p:cNvSpPr>
                <a:spLocks noEditPoints="1"/>
              </p:cNvSpPr>
              <p:nvPr/>
            </p:nvSpPr>
            <p:spPr bwMode="auto">
              <a:xfrm>
                <a:off x="2915795" y="2644623"/>
                <a:ext cx="317255" cy="395109"/>
              </a:xfrm>
              <a:custGeom>
                <a:gdLst>
                  <a:gd name="T0" fmla="*/ 20 w 29"/>
                  <a:gd name="T1" fmla="*/ 3 h 36"/>
                  <a:gd name="T2" fmla="*/ 20 w 29"/>
                  <a:gd name="T3" fmla="*/ 9 h 36"/>
                  <a:gd name="T4" fmla="*/ 25 w 29"/>
                  <a:gd name="T5" fmla="*/ 9 h 36"/>
                  <a:gd name="T6" fmla="*/ 20 w 29"/>
                  <a:gd name="T7" fmla="*/ 3 h 36"/>
                  <a:gd name="T8" fmla="*/ 4 w 29"/>
                  <a:gd name="T9" fmla="*/ 5 h 36"/>
                  <a:gd name="T10" fmla="*/ 4 w 29"/>
                  <a:gd name="T11" fmla="*/ 7 h 36"/>
                  <a:gd name="T12" fmla="*/ 15 w 29"/>
                  <a:gd name="T13" fmla="*/ 7 h 36"/>
                  <a:gd name="T14" fmla="*/ 15 w 29"/>
                  <a:gd name="T15" fmla="*/ 5 h 36"/>
                  <a:gd name="T16" fmla="*/ 4 w 29"/>
                  <a:gd name="T17" fmla="*/ 5 h 36"/>
                  <a:gd name="T18" fmla="*/ 4 w 29"/>
                  <a:gd name="T19" fmla="*/ 9 h 36"/>
                  <a:gd name="T20" fmla="*/ 4 w 29"/>
                  <a:gd name="T21" fmla="*/ 11 h 36"/>
                  <a:gd name="T22" fmla="*/ 15 w 29"/>
                  <a:gd name="T23" fmla="*/ 11 h 36"/>
                  <a:gd name="T24" fmla="*/ 15 w 29"/>
                  <a:gd name="T25" fmla="*/ 9 h 36"/>
                  <a:gd name="T26" fmla="*/ 4 w 29"/>
                  <a:gd name="T27" fmla="*/ 9 h 36"/>
                  <a:gd name="T28" fmla="*/ 4 w 29"/>
                  <a:gd name="T29" fmla="*/ 13 h 36"/>
                  <a:gd name="T30" fmla="*/ 4 w 29"/>
                  <a:gd name="T31" fmla="*/ 15 h 36"/>
                  <a:gd name="T32" fmla="*/ 25 w 29"/>
                  <a:gd name="T33" fmla="*/ 15 h 36"/>
                  <a:gd name="T34" fmla="*/ 25 w 29"/>
                  <a:gd name="T35" fmla="*/ 13 h 36"/>
                  <a:gd name="T36" fmla="*/ 4 w 29"/>
                  <a:gd name="T37" fmla="*/ 13 h 36"/>
                  <a:gd name="T38" fmla="*/ 4 w 29"/>
                  <a:gd name="T39" fmla="*/ 17 h 36"/>
                  <a:gd name="T40" fmla="*/ 4 w 29"/>
                  <a:gd name="T41" fmla="*/ 19 h 36"/>
                  <a:gd name="T42" fmla="*/ 25 w 29"/>
                  <a:gd name="T43" fmla="*/ 19 h 36"/>
                  <a:gd name="T44" fmla="*/ 25 w 29"/>
                  <a:gd name="T45" fmla="*/ 17 h 36"/>
                  <a:gd name="T46" fmla="*/ 4 w 29"/>
                  <a:gd name="T47" fmla="*/ 17 h 36"/>
                  <a:gd name="T48" fmla="*/ 28 w 29"/>
                  <a:gd name="T49" fmla="*/ 36 h 36"/>
                  <a:gd name="T50" fmla="*/ 1 w 29"/>
                  <a:gd name="T51" fmla="*/ 36 h 36"/>
                  <a:gd name="T52" fmla="*/ 0 w 29"/>
                  <a:gd name="T53" fmla="*/ 35 h 36"/>
                  <a:gd name="T54" fmla="*/ 0 w 29"/>
                  <a:gd name="T55" fmla="*/ 1 h 36"/>
                  <a:gd name="T56" fmla="*/ 1 w 29"/>
                  <a:gd name="T57" fmla="*/ 0 h 36"/>
                  <a:gd name="T58" fmla="*/ 17 w 29"/>
                  <a:gd name="T59" fmla="*/ 0 h 36"/>
                  <a:gd name="T60" fmla="*/ 20 w 29"/>
                  <a:gd name="T61" fmla="*/ 1 h 36"/>
                  <a:gd name="T62" fmla="*/ 28 w 29"/>
                  <a:gd name="T63" fmla="*/ 9 h 36"/>
                  <a:gd name="T64" fmla="*/ 29 w 29"/>
                  <a:gd name="T65" fmla="*/ 10 h 36"/>
                  <a:gd name="T66" fmla="*/ 29 w 29"/>
                  <a:gd name="T67" fmla="*/ 35 h 36"/>
                  <a:gd name="T68" fmla="*/ 28 w 29"/>
                  <a:gd name="T69" fmla="*/ 36 h 36"/>
                  <a:gd name="T70" fmla="*/ 4 w 29"/>
                  <a:gd name="T71" fmla="*/ 29 h 36"/>
                  <a:gd name="T72" fmla="*/ 4 w 29"/>
                  <a:gd name="T73" fmla="*/ 31 h 36"/>
                  <a:gd name="T74" fmla="*/ 25 w 29"/>
                  <a:gd name="T75" fmla="*/ 31 h 36"/>
                  <a:gd name="T76" fmla="*/ 25 w 29"/>
                  <a:gd name="T77" fmla="*/ 29 h 36"/>
                  <a:gd name="T78" fmla="*/ 4 w 29"/>
                  <a:gd name="T79" fmla="*/ 29 h 36"/>
                  <a:gd name="T80" fmla="*/ 4 w 29"/>
                  <a:gd name="T81" fmla="*/ 25 h 36"/>
                  <a:gd name="T82" fmla="*/ 4 w 29"/>
                  <a:gd name="T83" fmla="*/ 27 h 36"/>
                  <a:gd name="T84" fmla="*/ 25 w 29"/>
                  <a:gd name="T85" fmla="*/ 27 h 36"/>
                  <a:gd name="T86" fmla="*/ 25 w 29"/>
                  <a:gd name="T87" fmla="*/ 25 h 36"/>
                  <a:gd name="T88" fmla="*/ 4 w 29"/>
                  <a:gd name="T89" fmla="*/ 25 h 36"/>
                  <a:gd name="T90" fmla="*/ 4 w 29"/>
                  <a:gd name="T91" fmla="*/ 21 h 36"/>
                  <a:gd name="T92" fmla="*/ 4 w 29"/>
                  <a:gd name="T93" fmla="*/ 23 h 36"/>
                  <a:gd name="T94" fmla="*/ 25 w 29"/>
                  <a:gd name="T95" fmla="*/ 23 h 36"/>
                  <a:gd name="T96" fmla="*/ 25 w 29"/>
                  <a:gd name="T97" fmla="*/ 21 h 36"/>
                  <a:gd name="T98" fmla="*/ 4 w 29"/>
                  <a:gd name="T99" fmla="*/ 21 h 36"/>
                  <a:gd name="T100" fmla="*/ 2 w 29"/>
                  <a:gd name="T101" fmla="*/ 34 h 36"/>
                  <a:gd name="T102" fmla="*/ 27 w 29"/>
                  <a:gd name="T103" fmla="*/ 34 h 36"/>
                  <a:gd name="T104" fmla="*/ 27 w 29"/>
                  <a:gd name="T105" fmla="*/ 11 h 36"/>
                  <a:gd name="T106" fmla="*/ 19 w 29"/>
                  <a:gd name="T107" fmla="*/ 11 h 36"/>
                  <a:gd name="T108" fmla="*/ 18 w 29"/>
                  <a:gd name="T109" fmla="*/ 10 h 36"/>
                  <a:gd name="T110" fmla="*/ 18 w 29"/>
                  <a:gd name="T111" fmla="*/ 2 h 36"/>
                  <a:gd name="T112" fmla="*/ 2 w 29"/>
                  <a:gd name="T113" fmla="*/ 2 h 36"/>
                  <a:gd name="T114" fmla="*/ 2 w 29"/>
                  <a:gd name="T115" fmla="*/ 34 h 36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28" h="36">
                    <a:moveTo>
                      <a:pt x="20" y="3"/>
                    </a:moveTo>
                    <a:cubicBezTo>
                      <a:pt x="20" y="9"/>
                      <a:pt x="20" y="9"/>
                      <a:pt x="20" y="9"/>
                    </a:cubicBezTo>
                    <a:cubicBezTo>
                      <a:pt x="25" y="9"/>
                      <a:pt x="25" y="9"/>
                      <a:pt x="25" y="9"/>
                    </a:cubicBezTo>
                    <a:cubicBezTo>
                      <a:pt x="20" y="3"/>
                      <a:pt x="20" y="3"/>
                      <a:pt x="20" y="3"/>
                    </a:cubicBezTo>
                    <a:close/>
                    <a:moveTo>
                      <a:pt x="4" y="5"/>
                    </a:moveTo>
                    <a:cubicBezTo>
                      <a:pt x="4" y="7"/>
                      <a:pt x="4" y="7"/>
                      <a:pt x="4" y="7"/>
                    </a:cubicBezTo>
                    <a:cubicBezTo>
                      <a:pt x="15" y="7"/>
                      <a:pt x="15" y="7"/>
                      <a:pt x="15" y="7"/>
                    </a:cubicBezTo>
                    <a:cubicBezTo>
                      <a:pt x="15" y="5"/>
                      <a:pt x="15" y="5"/>
                      <a:pt x="15" y="5"/>
                    </a:cubicBezTo>
                    <a:cubicBezTo>
                      <a:pt x="4" y="5"/>
                      <a:pt x="4" y="5"/>
                      <a:pt x="4" y="5"/>
                    </a:cubicBezTo>
                    <a:close/>
                    <a:moveTo>
                      <a:pt x="4" y="9"/>
                    </a:moveTo>
                    <a:cubicBezTo>
                      <a:pt x="4" y="11"/>
                      <a:pt x="4" y="11"/>
                      <a:pt x="4" y="11"/>
                    </a:cubicBezTo>
                    <a:cubicBezTo>
                      <a:pt x="15" y="11"/>
                      <a:pt x="15" y="11"/>
                      <a:pt x="15" y="11"/>
                    </a:cubicBezTo>
                    <a:cubicBezTo>
                      <a:pt x="15" y="9"/>
                      <a:pt x="15" y="9"/>
                      <a:pt x="15" y="9"/>
                    </a:cubicBezTo>
                    <a:cubicBezTo>
                      <a:pt x="4" y="9"/>
                      <a:pt x="4" y="9"/>
                      <a:pt x="4" y="9"/>
                    </a:cubicBezTo>
                    <a:close/>
                    <a:moveTo>
                      <a:pt x="4" y="13"/>
                    </a:moveTo>
                    <a:cubicBezTo>
                      <a:pt x="4" y="15"/>
                      <a:pt x="4" y="15"/>
                      <a:pt x="4" y="15"/>
                    </a:cubicBezTo>
                    <a:cubicBezTo>
                      <a:pt x="25" y="15"/>
                      <a:pt x="25" y="15"/>
                      <a:pt x="25" y="15"/>
                    </a:cubicBezTo>
                    <a:cubicBezTo>
                      <a:pt x="25" y="13"/>
                      <a:pt x="25" y="13"/>
                      <a:pt x="25" y="13"/>
                    </a:cubicBezTo>
                    <a:cubicBezTo>
                      <a:pt x="4" y="13"/>
                      <a:pt x="4" y="13"/>
                      <a:pt x="4" y="13"/>
                    </a:cubicBezTo>
                    <a:close/>
                    <a:moveTo>
                      <a:pt x="4" y="17"/>
                    </a:moveTo>
                    <a:cubicBezTo>
                      <a:pt x="4" y="19"/>
                      <a:pt x="4" y="19"/>
                      <a:pt x="4" y="19"/>
                    </a:cubicBezTo>
                    <a:cubicBezTo>
                      <a:pt x="25" y="19"/>
                      <a:pt x="25" y="19"/>
                      <a:pt x="25" y="19"/>
                    </a:cubicBezTo>
                    <a:cubicBezTo>
                      <a:pt x="25" y="17"/>
                      <a:pt x="25" y="17"/>
                      <a:pt x="25" y="17"/>
                    </a:cubicBezTo>
                    <a:cubicBezTo>
                      <a:pt x="4" y="17"/>
                      <a:pt x="4" y="17"/>
                      <a:pt x="4" y="17"/>
                    </a:cubicBezTo>
                    <a:close/>
                    <a:moveTo>
                      <a:pt x="28" y="36"/>
                    </a:moveTo>
                    <a:cubicBezTo>
                      <a:pt x="1" y="36"/>
                      <a:pt x="1" y="36"/>
                      <a:pt x="1" y="36"/>
                    </a:cubicBezTo>
                    <a:cubicBezTo>
                      <a:pt x="1" y="36"/>
                      <a:pt x="0" y="36"/>
                      <a:pt x="0" y="35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1" y="0"/>
                      <a:pt x="1" y="0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19" y="0"/>
                      <a:pt x="19" y="0"/>
                      <a:pt x="20" y="1"/>
                    </a:cubicBezTo>
                    <a:cubicBezTo>
                      <a:pt x="28" y="9"/>
                      <a:pt x="28" y="9"/>
                      <a:pt x="28" y="9"/>
                    </a:cubicBezTo>
                    <a:cubicBezTo>
                      <a:pt x="29" y="9"/>
                      <a:pt x="29" y="10"/>
                      <a:pt x="29" y="10"/>
                    </a:cubicBezTo>
                    <a:cubicBezTo>
                      <a:pt x="29" y="35"/>
                      <a:pt x="29" y="35"/>
                      <a:pt x="29" y="35"/>
                    </a:cubicBezTo>
                    <a:cubicBezTo>
                      <a:pt x="29" y="36"/>
                      <a:pt x="28" y="36"/>
                      <a:pt x="28" y="36"/>
                    </a:cubicBezTo>
                    <a:close/>
                    <a:moveTo>
                      <a:pt x="4" y="29"/>
                    </a:moveTo>
                    <a:cubicBezTo>
                      <a:pt x="4" y="31"/>
                      <a:pt x="4" y="31"/>
                      <a:pt x="4" y="31"/>
                    </a:cubicBezTo>
                    <a:cubicBezTo>
                      <a:pt x="25" y="31"/>
                      <a:pt x="25" y="31"/>
                      <a:pt x="25" y="31"/>
                    </a:cubicBezTo>
                    <a:cubicBezTo>
                      <a:pt x="25" y="29"/>
                      <a:pt x="25" y="29"/>
                      <a:pt x="25" y="29"/>
                    </a:cubicBezTo>
                    <a:cubicBezTo>
                      <a:pt x="4" y="29"/>
                      <a:pt x="4" y="29"/>
                      <a:pt x="4" y="29"/>
                    </a:cubicBezTo>
                    <a:close/>
                    <a:moveTo>
                      <a:pt x="4" y="25"/>
                    </a:moveTo>
                    <a:cubicBezTo>
                      <a:pt x="4" y="27"/>
                      <a:pt x="4" y="27"/>
                      <a:pt x="4" y="27"/>
                    </a:cubicBezTo>
                    <a:cubicBezTo>
                      <a:pt x="25" y="27"/>
                      <a:pt x="25" y="27"/>
                      <a:pt x="25" y="27"/>
                    </a:cubicBezTo>
                    <a:cubicBezTo>
                      <a:pt x="25" y="25"/>
                      <a:pt x="25" y="25"/>
                      <a:pt x="25" y="25"/>
                    </a:cubicBezTo>
                    <a:cubicBezTo>
                      <a:pt x="4" y="25"/>
                      <a:pt x="4" y="25"/>
                      <a:pt x="4" y="25"/>
                    </a:cubicBezTo>
                    <a:close/>
                    <a:moveTo>
                      <a:pt x="4" y="21"/>
                    </a:moveTo>
                    <a:cubicBezTo>
                      <a:pt x="4" y="23"/>
                      <a:pt x="4" y="23"/>
                      <a:pt x="4" y="23"/>
                    </a:cubicBezTo>
                    <a:cubicBezTo>
                      <a:pt x="25" y="23"/>
                      <a:pt x="25" y="23"/>
                      <a:pt x="25" y="23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4" y="21"/>
                      <a:pt x="4" y="21"/>
                      <a:pt x="4" y="21"/>
                    </a:cubicBezTo>
                    <a:close/>
                    <a:moveTo>
                      <a:pt x="2" y="34"/>
                    </a:moveTo>
                    <a:cubicBezTo>
                      <a:pt x="27" y="34"/>
                      <a:pt x="27" y="34"/>
                      <a:pt x="27" y="34"/>
                    </a:cubicBezTo>
                    <a:cubicBezTo>
                      <a:pt x="27" y="11"/>
                      <a:pt x="27" y="11"/>
                      <a:pt x="27" y="11"/>
                    </a:cubicBezTo>
                    <a:cubicBezTo>
                      <a:pt x="19" y="11"/>
                      <a:pt x="19" y="11"/>
                      <a:pt x="19" y="11"/>
                    </a:cubicBezTo>
                    <a:cubicBezTo>
                      <a:pt x="18" y="11"/>
                      <a:pt x="18" y="10"/>
                      <a:pt x="18" y="10"/>
                    </a:cubicBezTo>
                    <a:cubicBezTo>
                      <a:pt x="18" y="2"/>
                      <a:pt x="18" y="2"/>
                      <a:pt x="18" y="2"/>
                    </a:cubicBezTo>
                    <a:cubicBezTo>
                      <a:pt x="2" y="2"/>
                      <a:pt x="2" y="2"/>
                      <a:pt x="2" y="2"/>
                    </a:cubicBezTo>
                    <a:lnTo>
                      <a:pt x="2" y="34"/>
                    </a:ln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98" name="Freeform 418"/>
              <p:cNvSpPr>
                <a:spLocks noEditPoints="1"/>
              </p:cNvSpPr>
              <p:nvPr/>
            </p:nvSpPr>
            <p:spPr bwMode="auto">
              <a:xfrm>
                <a:off x="2915795" y="2632945"/>
                <a:ext cx="317255" cy="406787"/>
              </a:xfrm>
              <a:custGeom>
                <a:gdLst>
                  <a:gd name="T0" fmla="*/ 20 w 29"/>
                  <a:gd name="T1" fmla="*/ 4 h 37"/>
                  <a:gd name="T2" fmla="*/ 20 w 29"/>
                  <a:gd name="T3" fmla="*/ 10 h 37"/>
                  <a:gd name="T4" fmla="*/ 25 w 29"/>
                  <a:gd name="T5" fmla="*/ 10 h 37"/>
                  <a:gd name="T6" fmla="*/ 20 w 29"/>
                  <a:gd name="T7" fmla="*/ 4 h 37"/>
                  <a:gd name="T8" fmla="*/ 4 w 29"/>
                  <a:gd name="T9" fmla="*/ 6 h 37"/>
                  <a:gd name="T10" fmla="*/ 4 w 29"/>
                  <a:gd name="T11" fmla="*/ 8 h 37"/>
                  <a:gd name="T12" fmla="*/ 15 w 29"/>
                  <a:gd name="T13" fmla="*/ 8 h 37"/>
                  <a:gd name="T14" fmla="*/ 15 w 29"/>
                  <a:gd name="T15" fmla="*/ 6 h 37"/>
                  <a:gd name="T16" fmla="*/ 4 w 29"/>
                  <a:gd name="T17" fmla="*/ 6 h 37"/>
                  <a:gd name="T18" fmla="*/ 4 w 29"/>
                  <a:gd name="T19" fmla="*/ 10 h 37"/>
                  <a:gd name="T20" fmla="*/ 4 w 29"/>
                  <a:gd name="T21" fmla="*/ 12 h 37"/>
                  <a:gd name="T22" fmla="*/ 15 w 29"/>
                  <a:gd name="T23" fmla="*/ 12 h 37"/>
                  <a:gd name="T24" fmla="*/ 15 w 29"/>
                  <a:gd name="T25" fmla="*/ 10 h 37"/>
                  <a:gd name="T26" fmla="*/ 4 w 29"/>
                  <a:gd name="T27" fmla="*/ 10 h 37"/>
                  <a:gd name="T28" fmla="*/ 4 w 29"/>
                  <a:gd name="T29" fmla="*/ 14 h 37"/>
                  <a:gd name="T30" fmla="*/ 4 w 29"/>
                  <a:gd name="T31" fmla="*/ 16 h 37"/>
                  <a:gd name="T32" fmla="*/ 25 w 29"/>
                  <a:gd name="T33" fmla="*/ 16 h 37"/>
                  <a:gd name="T34" fmla="*/ 25 w 29"/>
                  <a:gd name="T35" fmla="*/ 14 h 37"/>
                  <a:gd name="T36" fmla="*/ 4 w 29"/>
                  <a:gd name="T37" fmla="*/ 14 h 37"/>
                  <a:gd name="T38" fmla="*/ 4 w 29"/>
                  <a:gd name="T39" fmla="*/ 18 h 37"/>
                  <a:gd name="T40" fmla="*/ 4 w 29"/>
                  <a:gd name="T41" fmla="*/ 20 h 37"/>
                  <a:gd name="T42" fmla="*/ 25 w 29"/>
                  <a:gd name="T43" fmla="*/ 20 h 37"/>
                  <a:gd name="T44" fmla="*/ 25 w 29"/>
                  <a:gd name="T45" fmla="*/ 18 h 37"/>
                  <a:gd name="T46" fmla="*/ 4 w 29"/>
                  <a:gd name="T47" fmla="*/ 18 h 37"/>
                  <a:gd name="T48" fmla="*/ 28 w 29"/>
                  <a:gd name="T49" fmla="*/ 37 h 37"/>
                  <a:gd name="T50" fmla="*/ 1 w 29"/>
                  <a:gd name="T51" fmla="*/ 37 h 37"/>
                  <a:gd name="T52" fmla="*/ 0 w 29"/>
                  <a:gd name="T53" fmla="*/ 36 h 37"/>
                  <a:gd name="T54" fmla="*/ 0 w 29"/>
                  <a:gd name="T55" fmla="*/ 1 h 37"/>
                  <a:gd name="T56" fmla="*/ 1 w 29"/>
                  <a:gd name="T57" fmla="*/ 0 h 37"/>
                  <a:gd name="T58" fmla="*/ 16 w 29"/>
                  <a:gd name="T59" fmla="*/ 0 h 37"/>
                  <a:gd name="T60" fmla="*/ 20 w 29"/>
                  <a:gd name="T61" fmla="*/ 2 h 37"/>
                  <a:gd name="T62" fmla="*/ 28 w 29"/>
                  <a:gd name="T63" fmla="*/ 10 h 37"/>
                  <a:gd name="T64" fmla="*/ 29 w 29"/>
                  <a:gd name="T65" fmla="*/ 11 h 37"/>
                  <a:gd name="T66" fmla="*/ 29 w 29"/>
                  <a:gd name="T67" fmla="*/ 36 h 37"/>
                  <a:gd name="T68" fmla="*/ 28 w 29"/>
                  <a:gd name="T69" fmla="*/ 37 h 37"/>
                  <a:gd name="T70" fmla="*/ 4 w 29"/>
                  <a:gd name="T71" fmla="*/ 30 h 37"/>
                  <a:gd name="T72" fmla="*/ 4 w 29"/>
                  <a:gd name="T73" fmla="*/ 32 h 37"/>
                  <a:gd name="T74" fmla="*/ 25 w 29"/>
                  <a:gd name="T75" fmla="*/ 32 h 37"/>
                  <a:gd name="T76" fmla="*/ 25 w 29"/>
                  <a:gd name="T77" fmla="*/ 30 h 37"/>
                  <a:gd name="T78" fmla="*/ 4 w 29"/>
                  <a:gd name="T79" fmla="*/ 30 h 37"/>
                  <a:gd name="T80" fmla="*/ 4 w 29"/>
                  <a:gd name="T81" fmla="*/ 26 h 37"/>
                  <a:gd name="T82" fmla="*/ 4 w 29"/>
                  <a:gd name="T83" fmla="*/ 28 h 37"/>
                  <a:gd name="T84" fmla="*/ 25 w 29"/>
                  <a:gd name="T85" fmla="*/ 28 h 37"/>
                  <a:gd name="T86" fmla="*/ 25 w 29"/>
                  <a:gd name="T87" fmla="*/ 26 h 37"/>
                  <a:gd name="T88" fmla="*/ 4 w 29"/>
                  <a:gd name="T89" fmla="*/ 26 h 37"/>
                  <a:gd name="T90" fmla="*/ 4 w 29"/>
                  <a:gd name="T91" fmla="*/ 22 h 37"/>
                  <a:gd name="T92" fmla="*/ 4 w 29"/>
                  <a:gd name="T93" fmla="*/ 24 h 37"/>
                  <a:gd name="T94" fmla="*/ 25 w 29"/>
                  <a:gd name="T95" fmla="*/ 24 h 37"/>
                  <a:gd name="T96" fmla="*/ 25 w 29"/>
                  <a:gd name="T97" fmla="*/ 22 h 37"/>
                  <a:gd name="T98" fmla="*/ 4 w 29"/>
                  <a:gd name="T99" fmla="*/ 22 h 37"/>
                  <a:gd name="T100" fmla="*/ 2 w 29"/>
                  <a:gd name="T101" fmla="*/ 35 h 37"/>
                  <a:gd name="T102" fmla="*/ 27 w 29"/>
                  <a:gd name="T103" fmla="*/ 35 h 37"/>
                  <a:gd name="T104" fmla="*/ 27 w 29"/>
                  <a:gd name="T105" fmla="*/ 12 h 37"/>
                  <a:gd name="T106" fmla="*/ 19 w 29"/>
                  <a:gd name="T107" fmla="*/ 12 h 37"/>
                  <a:gd name="T108" fmla="*/ 17 w 29"/>
                  <a:gd name="T109" fmla="*/ 11 h 37"/>
                  <a:gd name="T110" fmla="*/ 17 w 29"/>
                  <a:gd name="T111" fmla="*/ 2 h 37"/>
                  <a:gd name="T112" fmla="*/ 2 w 29"/>
                  <a:gd name="T113" fmla="*/ 2 h 37"/>
                  <a:gd name="T114" fmla="*/ 2 w 29"/>
                  <a:gd name="T115" fmla="*/ 35 h 37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28" h="37">
                    <a:moveTo>
                      <a:pt x="20" y="4"/>
                    </a:moveTo>
                    <a:cubicBezTo>
                      <a:pt x="20" y="10"/>
                      <a:pt x="20" y="10"/>
                      <a:pt x="20" y="10"/>
                    </a:cubicBezTo>
                    <a:cubicBezTo>
                      <a:pt x="25" y="10"/>
                      <a:pt x="25" y="10"/>
                      <a:pt x="25" y="10"/>
                    </a:cubicBezTo>
                    <a:cubicBezTo>
                      <a:pt x="20" y="4"/>
                      <a:pt x="20" y="4"/>
                      <a:pt x="20" y="4"/>
                    </a:cubicBezTo>
                    <a:close/>
                    <a:moveTo>
                      <a:pt x="4" y="6"/>
                    </a:moveTo>
                    <a:cubicBezTo>
                      <a:pt x="4" y="8"/>
                      <a:pt x="4" y="8"/>
                      <a:pt x="4" y="8"/>
                    </a:cubicBezTo>
                    <a:cubicBezTo>
                      <a:pt x="15" y="8"/>
                      <a:pt x="15" y="8"/>
                      <a:pt x="15" y="8"/>
                    </a:cubicBezTo>
                    <a:cubicBezTo>
                      <a:pt x="15" y="6"/>
                      <a:pt x="15" y="6"/>
                      <a:pt x="15" y="6"/>
                    </a:cubicBezTo>
                    <a:cubicBezTo>
                      <a:pt x="4" y="6"/>
                      <a:pt x="4" y="6"/>
                      <a:pt x="4" y="6"/>
                    </a:cubicBezTo>
                    <a:close/>
                    <a:moveTo>
                      <a:pt x="4" y="10"/>
                    </a:moveTo>
                    <a:cubicBezTo>
                      <a:pt x="4" y="12"/>
                      <a:pt x="4" y="12"/>
                      <a:pt x="4" y="12"/>
                    </a:cubicBezTo>
                    <a:cubicBezTo>
                      <a:pt x="15" y="12"/>
                      <a:pt x="15" y="12"/>
                      <a:pt x="15" y="12"/>
                    </a:cubicBezTo>
                    <a:cubicBezTo>
                      <a:pt x="15" y="10"/>
                      <a:pt x="15" y="10"/>
                      <a:pt x="15" y="10"/>
                    </a:cubicBezTo>
                    <a:cubicBezTo>
                      <a:pt x="4" y="10"/>
                      <a:pt x="4" y="10"/>
                      <a:pt x="4" y="10"/>
                    </a:cubicBezTo>
                    <a:close/>
                    <a:moveTo>
                      <a:pt x="4" y="14"/>
                    </a:moveTo>
                    <a:cubicBezTo>
                      <a:pt x="4" y="16"/>
                      <a:pt x="4" y="16"/>
                      <a:pt x="4" y="16"/>
                    </a:cubicBezTo>
                    <a:cubicBezTo>
                      <a:pt x="25" y="16"/>
                      <a:pt x="25" y="16"/>
                      <a:pt x="25" y="16"/>
                    </a:cubicBezTo>
                    <a:cubicBezTo>
                      <a:pt x="25" y="14"/>
                      <a:pt x="25" y="14"/>
                      <a:pt x="25" y="14"/>
                    </a:cubicBezTo>
                    <a:cubicBezTo>
                      <a:pt x="4" y="14"/>
                      <a:pt x="4" y="14"/>
                      <a:pt x="4" y="14"/>
                    </a:cubicBezTo>
                    <a:close/>
                    <a:moveTo>
                      <a:pt x="4" y="18"/>
                    </a:moveTo>
                    <a:cubicBezTo>
                      <a:pt x="4" y="20"/>
                      <a:pt x="4" y="20"/>
                      <a:pt x="4" y="20"/>
                    </a:cubicBezTo>
                    <a:cubicBezTo>
                      <a:pt x="25" y="20"/>
                      <a:pt x="25" y="20"/>
                      <a:pt x="25" y="20"/>
                    </a:cubicBezTo>
                    <a:cubicBezTo>
                      <a:pt x="25" y="18"/>
                      <a:pt x="25" y="18"/>
                      <a:pt x="25" y="18"/>
                    </a:cubicBezTo>
                    <a:cubicBezTo>
                      <a:pt x="4" y="18"/>
                      <a:pt x="4" y="18"/>
                      <a:pt x="4" y="18"/>
                    </a:cubicBezTo>
                    <a:close/>
                    <a:moveTo>
                      <a:pt x="28" y="37"/>
                    </a:moveTo>
                    <a:cubicBezTo>
                      <a:pt x="1" y="37"/>
                      <a:pt x="1" y="37"/>
                      <a:pt x="1" y="37"/>
                    </a:cubicBezTo>
                    <a:cubicBezTo>
                      <a:pt x="1" y="37"/>
                      <a:pt x="0" y="37"/>
                      <a:pt x="0" y="36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1" y="0"/>
                      <a:pt x="1" y="0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19" y="0"/>
                      <a:pt x="19" y="1"/>
                      <a:pt x="20" y="2"/>
                    </a:cubicBezTo>
                    <a:cubicBezTo>
                      <a:pt x="28" y="10"/>
                      <a:pt x="28" y="10"/>
                      <a:pt x="28" y="10"/>
                    </a:cubicBezTo>
                    <a:cubicBezTo>
                      <a:pt x="29" y="10"/>
                      <a:pt x="29" y="11"/>
                      <a:pt x="29" y="11"/>
                    </a:cubicBezTo>
                    <a:cubicBezTo>
                      <a:pt x="29" y="36"/>
                      <a:pt x="29" y="36"/>
                      <a:pt x="29" y="36"/>
                    </a:cubicBezTo>
                    <a:cubicBezTo>
                      <a:pt x="29" y="37"/>
                      <a:pt x="28" y="37"/>
                      <a:pt x="28" y="37"/>
                    </a:cubicBezTo>
                    <a:close/>
                    <a:moveTo>
                      <a:pt x="4" y="30"/>
                    </a:moveTo>
                    <a:cubicBezTo>
                      <a:pt x="4" y="32"/>
                      <a:pt x="4" y="32"/>
                      <a:pt x="4" y="32"/>
                    </a:cubicBezTo>
                    <a:cubicBezTo>
                      <a:pt x="25" y="32"/>
                      <a:pt x="25" y="32"/>
                      <a:pt x="25" y="32"/>
                    </a:cubicBezTo>
                    <a:cubicBezTo>
                      <a:pt x="25" y="30"/>
                      <a:pt x="25" y="30"/>
                      <a:pt x="25" y="30"/>
                    </a:cubicBezTo>
                    <a:cubicBezTo>
                      <a:pt x="4" y="30"/>
                      <a:pt x="4" y="30"/>
                      <a:pt x="4" y="30"/>
                    </a:cubicBezTo>
                    <a:close/>
                    <a:moveTo>
                      <a:pt x="4" y="26"/>
                    </a:moveTo>
                    <a:cubicBezTo>
                      <a:pt x="4" y="28"/>
                      <a:pt x="4" y="28"/>
                      <a:pt x="4" y="28"/>
                    </a:cubicBezTo>
                    <a:cubicBezTo>
                      <a:pt x="25" y="28"/>
                      <a:pt x="25" y="28"/>
                      <a:pt x="25" y="28"/>
                    </a:cubicBezTo>
                    <a:cubicBezTo>
                      <a:pt x="25" y="26"/>
                      <a:pt x="25" y="26"/>
                      <a:pt x="25" y="26"/>
                    </a:cubicBezTo>
                    <a:cubicBezTo>
                      <a:pt x="4" y="26"/>
                      <a:pt x="4" y="26"/>
                      <a:pt x="4" y="26"/>
                    </a:cubicBezTo>
                    <a:close/>
                    <a:moveTo>
                      <a:pt x="4" y="22"/>
                    </a:moveTo>
                    <a:cubicBezTo>
                      <a:pt x="4" y="24"/>
                      <a:pt x="4" y="24"/>
                      <a:pt x="4" y="24"/>
                    </a:cubicBezTo>
                    <a:cubicBezTo>
                      <a:pt x="25" y="24"/>
                      <a:pt x="25" y="24"/>
                      <a:pt x="25" y="24"/>
                    </a:cubicBezTo>
                    <a:cubicBezTo>
                      <a:pt x="25" y="22"/>
                      <a:pt x="25" y="22"/>
                      <a:pt x="25" y="22"/>
                    </a:cubicBezTo>
                    <a:cubicBezTo>
                      <a:pt x="4" y="22"/>
                      <a:pt x="4" y="22"/>
                      <a:pt x="4" y="22"/>
                    </a:cubicBezTo>
                    <a:close/>
                    <a:moveTo>
                      <a:pt x="2" y="35"/>
                    </a:moveTo>
                    <a:cubicBezTo>
                      <a:pt x="27" y="35"/>
                      <a:pt x="27" y="35"/>
                      <a:pt x="27" y="35"/>
                    </a:cubicBezTo>
                    <a:cubicBezTo>
                      <a:pt x="27" y="12"/>
                      <a:pt x="27" y="12"/>
                      <a:pt x="27" y="12"/>
                    </a:cubicBezTo>
                    <a:cubicBezTo>
                      <a:pt x="19" y="12"/>
                      <a:pt x="19" y="12"/>
                      <a:pt x="19" y="12"/>
                    </a:cubicBezTo>
                    <a:cubicBezTo>
                      <a:pt x="18" y="12"/>
                      <a:pt x="17" y="11"/>
                      <a:pt x="17" y="11"/>
                    </a:cubicBezTo>
                    <a:cubicBezTo>
                      <a:pt x="17" y="2"/>
                      <a:pt x="17" y="2"/>
                      <a:pt x="17" y="2"/>
                    </a:cubicBezTo>
                    <a:cubicBezTo>
                      <a:pt x="2" y="2"/>
                      <a:pt x="2" y="2"/>
                      <a:pt x="2" y="2"/>
                    </a:cubicBezTo>
                    <a:lnTo>
                      <a:pt x="2" y="35"/>
                    </a:ln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99" name="Freeform 419"/>
              <p:cNvSpPr>
                <a:spLocks noEditPoints="1"/>
              </p:cNvSpPr>
              <p:nvPr/>
            </p:nvSpPr>
            <p:spPr bwMode="auto">
              <a:xfrm>
                <a:off x="2915795" y="2632945"/>
                <a:ext cx="317255" cy="406787"/>
              </a:xfrm>
              <a:custGeom>
                <a:gdLst>
                  <a:gd name="T0" fmla="*/ 19 w 29"/>
                  <a:gd name="T1" fmla="*/ 4 h 37"/>
                  <a:gd name="T2" fmla="*/ 19 w 29"/>
                  <a:gd name="T3" fmla="*/ 10 h 37"/>
                  <a:gd name="T4" fmla="*/ 25 w 29"/>
                  <a:gd name="T5" fmla="*/ 10 h 37"/>
                  <a:gd name="T6" fmla="*/ 19 w 29"/>
                  <a:gd name="T7" fmla="*/ 4 h 37"/>
                  <a:gd name="T8" fmla="*/ 4 w 29"/>
                  <a:gd name="T9" fmla="*/ 6 h 37"/>
                  <a:gd name="T10" fmla="*/ 4 w 29"/>
                  <a:gd name="T11" fmla="*/ 8 h 37"/>
                  <a:gd name="T12" fmla="*/ 15 w 29"/>
                  <a:gd name="T13" fmla="*/ 8 h 37"/>
                  <a:gd name="T14" fmla="*/ 15 w 29"/>
                  <a:gd name="T15" fmla="*/ 6 h 37"/>
                  <a:gd name="T16" fmla="*/ 4 w 29"/>
                  <a:gd name="T17" fmla="*/ 6 h 37"/>
                  <a:gd name="T18" fmla="*/ 4 w 29"/>
                  <a:gd name="T19" fmla="*/ 10 h 37"/>
                  <a:gd name="T20" fmla="*/ 4 w 29"/>
                  <a:gd name="T21" fmla="*/ 12 h 37"/>
                  <a:gd name="T22" fmla="*/ 15 w 29"/>
                  <a:gd name="T23" fmla="*/ 12 h 37"/>
                  <a:gd name="T24" fmla="*/ 15 w 29"/>
                  <a:gd name="T25" fmla="*/ 10 h 37"/>
                  <a:gd name="T26" fmla="*/ 4 w 29"/>
                  <a:gd name="T27" fmla="*/ 10 h 37"/>
                  <a:gd name="T28" fmla="*/ 4 w 29"/>
                  <a:gd name="T29" fmla="*/ 14 h 37"/>
                  <a:gd name="T30" fmla="*/ 4 w 29"/>
                  <a:gd name="T31" fmla="*/ 16 h 37"/>
                  <a:gd name="T32" fmla="*/ 25 w 29"/>
                  <a:gd name="T33" fmla="*/ 16 h 37"/>
                  <a:gd name="T34" fmla="*/ 25 w 29"/>
                  <a:gd name="T35" fmla="*/ 14 h 37"/>
                  <a:gd name="T36" fmla="*/ 4 w 29"/>
                  <a:gd name="T37" fmla="*/ 14 h 37"/>
                  <a:gd name="T38" fmla="*/ 4 w 29"/>
                  <a:gd name="T39" fmla="*/ 18 h 37"/>
                  <a:gd name="T40" fmla="*/ 4 w 29"/>
                  <a:gd name="T41" fmla="*/ 20 h 37"/>
                  <a:gd name="T42" fmla="*/ 25 w 29"/>
                  <a:gd name="T43" fmla="*/ 20 h 37"/>
                  <a:gd name="T44" fmla="*/ 25 w 29"/>
                  <a:gd name="T45" fmla="*/ 18 h 37"/>
                  <a:gd name="T46" fmla="*/ 4 w 29"/>
                  <a:gd name="T47" fmla="*/ 18 h 37"/>
                  <a:gd name="T48" fmla="*/ 28 w 29"/>
                  <a:gd name="T49" fmla="*/ 37 h 37"/>
                  <a:gd name="T50" fmla="*/ 1 w 29"/>
                  <a:gd name="T51" fmla="*/ 37 h 37"/>
                  <a:gd name="T52" fmla="*/ 0 w 29"/>
                  <a:gd name="T53" fmla="*/ 36 h 37"/>
                  <a:gd name="T54" fmla="*/ 0 w 29"/>
                  <a:gd name="T55" fmla="*/ 1 h 37"/>
                  <a:gd name="T56" fmla="*/ 1 w 29"/>
                  <a:gd name="T57" fmla="*/ 0 h 37"/>
                  <a:gd name="T58" fmla="*/ 16 w 29"/>
                  <a:gd name="T59" fmla="*/ 0 h 37"/>
                  <a:gd name="T60" fmla="*/ 20 w 29"/>
                  <a:gd name="T61" fmla="*/ 2 h 37"/>
                  <a:gd name="T62" fmla="*/ 28 w 29"/>
                  <a:gd name="T63" fmla="*/ 10 h 37"/>
                  <a:gd name="T64" fmla="*/ 29 w 29"/>
                  <a:gd name="T65" fmla="*/ 11 h 37"/>
                  <a:gd name="T66" fmla="*/ 29 w 29"/>
                  <a:gd name="T67" fmla="*/ 36 h 37"/>
                  <a:gd name="T68" fmla="*/ 28 w 29"/>
                  <a:gd name="T69" fmla="*/ 37 h 37"/>
                  <a:gd name="T70" fmla="*/ 4 w 29"/>
                  <a:gd name="T71" fmla="*/ 30 h 37"/>
                  <a:gd name="T72" fmla="*/ 4 w 29"/>
                  <a:gd name="T73" fmla="*/ 32 h 37"/>
                  <a:gd name="T74" fmla="*/ 25 w 29"/>
                  <a:gd name="T75" fmla="*/ 32 h 37"/>
                  <a:gd name="T76" fmla="*/ 25 w 29"/>
                  <a:gd name="T77" fmla="*/ 30 h 37"/>
                  <a:gd name="T78" fmla="*/ 4 w 29"/>
                  <a:gd name="T79" fmla="*/ 30 h 37"/>
                  <a:gd name="T80" fmla="*/ 4 w 29"/>
                  <a:gd name="T81" fmla="*/ 26 h 37"/>
                  <a:gd name="T82" fmla="*/ 4 w 29"/>
                  <a:gd name="T83" fmla="*/ 28 h 37"/>
                  <a:gd name="T84" fmla="*/ 25 w 29"/>
                  <a:gd name="T85" fmla="*/ 28 h 37"/>
                  <a:gd name="T86" fmla="*/ 25 w 29"/>
                  <a:gd name="T87" fmla="*/ 26 h 37"/>
                  <a:gd name="T88" fmla="*/ 4 w 29"/>
                  <a:gd name="T89" fmla="*/ 26 h 37"/>
                  <a:gd name="T90" fmla="*/ 4 w 29"/>
                  <a:gd name="T91" fmla="*/ 22 h 37"/>
                  <a:gd name="T92" fmla="*/ 4 w 29"/>
                  <a:gd name="T93" fmla="*/ 24 h 37"/>
                  <a:gd name="T94" fmla="*/ 25 w 29"/>
                  <a:gd name="T95" fmla="*/ 24 h 37"/>
                  <a:gd name="T96" fmla="*/ 25 w 29"/>
                  <a:gd name="T97" fmla="*/ 22 h 37"/>
                  <a:gd name="T98" fmla="*/ 4 w 29"/>
                  <a:gd name="T99" fmla="*/ 22 h 37"/>
                  <a:gd name="T100" fmla="*/ 2 w 29"/>
                  <a:gd name="T101" fmla="*/ 35 h 37"/>
                  <a:gd name="T102" fmla="*/ 27 w 29"/>
                  <a:gd name="T103" fmla="*/ 35 h 37"/>
                  <a:gd name="T104" fmla="*/ 27 w 29"/>
                  <a:gd name="T105" fmla="*/ 12 h 37"/>
                  <a:gd name="T106" fmla="*/ 18 w 29"/>
                  <a:gd name="T107" fmla="*/ 12 h 37"/>
                  <a:gd name="T108" fmla="*/ 17 w 29"/>
                  <a:gd name="T109" fmla="*/ 11 h 37"/>
                  <a:gd name="T110" fmla="*/ 17 w 29"/>
                  <a:gd name="T111" fmla="*/ 2 h 37"/>
                  <a:gd name="T112" fmla="*/ 2 w 29"/>
                  <a:gd name="T113" fmla="*/ 2 h 37"/>
                  <a:gd name="T114" fmla="*/ 2 w 29"/>
                  <a:gd name="T115" fmla="*/ 35 h 37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28" h="37">
                    <a:moveTo>
                      <a:pt x="19" y="4"/>
                    </a:moveTo>
                    <a:cubicBezTo>
                      <a:pt x="19" y="10"/>
                      <a:pt x="19" y="10"/>
                      <a:pt x="19" y="10"/>
                    </a:cubicBezTo>
                    <a:cubicBezTo>
                      <a:pt x="25" y="10"/>
                      <a:pt x="25" y="10"/>
                      <a:pt x="25" y="10"/>
                    </a:cubicBezTo>
                    <a:cubicBezTo>
                      <a:pt x="19" y="4"/>
                      <a:pt x="19" y="4"/>
                      <a:pt x="19" y="4"/>
                    </a:cubicBezTo>
                    <a:close/>
                    <a:moveTo>
                      <a:pt x="4" y="6"/>
                    </a:moveTo>
                    <a:cubicBezTo>
                      <a:pt x="4" y="8"/>
                      <a:pt x="4" y="8"/>
                      <a:pt x="4" y="8"/>
                    </a:cubicBezTo>
                    <a:cubicBezTo>
                      <a:pt x="15" y="8"/>
                      <a:pt x="15" y="8"/>
                      <a:pt x="15" y="8"/>
                    </a:cubicBezTo>
                    <a:cubicBezTo>
                      <a:pt x="15" y="6"/>
                      <a:pt x="15" y="6"/>
                      <a:pt x="15" y="6"/>
                    </a:cubicBezTo>
                    <a:cubicBezTo>
                      <a:pt x="4" y="6"/>
                      <a:pt x="4" y="6"/>
                      <a:pt x="4" y="6"/>
                    </a:cubicBezTo>
                    <a:close/>
                    <a:moveTo>
                      <a:pt x="4" y="10"/>
                    </a:moveTo>
                    <a:cubicBezTo>
                      <a:pt x="4" y="12"/>
                      <a:pt x="4" y="12"/>
                      <a:pt x="4" y="12"/>
                    </a:cubicBezTo>
                    <a:cubicBezTo>
                      <a:pt x="15" y="12"/>
                      <a:pt x="15" y="12"/>
                      <a:pt x="15" y="12"/>
                    </a:cubicBezTo>
                    <a:cubicBezTo>
                      <a:pt x="15" y="10"/>
                      <a:pt x="15" y="10"/>
                      <a:pt x="15" y="10"/>
                    </a:cubicBezTo>
                    <a:cubicBezTo>
                      <a:pt x="4" y="10"/>
                      <a:pt x="4" y="10"/>
                      <a:pt x="4" y="10"/>
                    </a:cubicBezTo>
                    <a:close/>
                    <a:moveTo>
                      <a:pt x="4" y="14"/>
                    </a:moveTo>
                    <a:cubicBezTo>
                      <a:pt x="4" y="16"/>
                      <a:pt x="4" y="16"/>
                      <a:pt x="4" y="16"/>
                    </a:cubicBezTo>
                    <a:cubicBezTo>
                      <a:pt x="25" y="16"/>
                      <a:pt x="25" y="16"/>
                      <a:pt x="25" y="16"/>
                    </a:cubicBezTo>
                    <a:cubicBezTo>
                      <a:pt x="25" y="14"/>
                      <a:pt x="25" y="14"/>
                      <a:pt x="25" y="14"/>
                    </a:cubicBezTo>
                    <a:cubicBezTo>
                      <a:pt x="4" y="14"/>
                      <a:pt x="4" y="14"/>
                      <a:pt x="4" y="14"/>
                    </a:cubicBezTo>
                    <a:close/>
                    <a:moveTo>
                      <a:pt x="4" y="18"/>
                    </a:moveTo>
                    <a:cubicBezTo>
                      <a:pt x="4" y="20"/>
                      <a:pt x="4" y="20"/>
                      <a:pt x="4" y="20"/>
                    </a:cubicBezTo>
                    <a:cubicBezTo>
                      <a:pt x="25" y="20"/>
                      <a:pt x="25" y="20"/>
                      <a:pt x="25" y="20"/>
                    </a:cubicBezTo>
                    <a:cubicBezTo>
                      <a:pt x="25" y="18"/>
                      <a:pt x="25" y="18"/>
                      <a:pt x="25" y="18"/>
                    </a:cubicBezTo>
                    <a:cubicBezTo>
                      <a:pt x="4" y="18"/>
                      <a:pt x="4" y="18"/>
                      <a:pt x="4" y="18"/>
                    </a:cubicBezTo>
                    <a:close/>
                    <a:moveTo>
                      <a:pt x="28" y="37"/>
                    </a:moveTo>
                    <a:cubicBezTo>
                      <a:pt x="1" y="37"/>
                      <a:pt x="1" y="37"/>
                      <a:pt x="1" y="37"/>
                    </a:cubicBezTo>
                    <a:cubicBezTo>
                      <a:pt x="1" y="37"/>
                      <a:pt x="0" y="37"/>
                      <a:pt x="0" y="36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1" y="0"/>
                      <a:pt x="1" y="0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19" y="0"/>
                      <a:pt x="19" y="1"/>
                      <a:pt x="20" y="2"/>
                    </a:cubicBezTo>
                    <a:cubicBezTo>
                      <a:pt x="28" y="10"/>
                      <a:pt x="28" y="10"/>
                      <a:pt x="28" y="10"/>
                    </a:cubicBezTo>
                    <a:cubicBezTo>
                      <a:pt x="29" y="10"/>
                      <a:pt x="29" y="11"/>
                      <a:pt x="29" y="11"/>
                    </a:cubicBezTo>
                    <a:cubicBezTo>
                      <a:pt x="29" y="36"/>
                      <a:pt x="29" y="36"/>
                      <a:pt x="29" y="36"/>
                    </a:cubicBezTo>
                    <a:cubicBezTo>
                      <a:pt x="29" y="37"/>
                      <a:pt x="28" y="37"/>
                      <a:pt x="28" y="37"/>
                    </a:cubicBezTo>
                    <a:close/>
                    <a:moveTo>
                      <a:pt x="4" y="30"/>
                    </a:moveTo>
                    <a:cubicBezTo>
                      <a:pt x="4" y="32"/>
                      <a:pt x="4" y="32"/>
                      <a:pt x="4" y="32"/>
                    </a:cubicBezTo>
                    <a:cubicBezTo>
                      <a:pt x="25" y="32"/>
                      <a:pt x="25" y="32"/>
                      <a:pt x="25" y="32"/>
                    </a:cubicBezTo>
                    <a:cubicBezTo>
                      <a:pt x="25" y="30"/>
                      <a:pt x="25" y="30"/>
                      <a:pt x="25" y="30"/>
                    </a:cubicBezTo>
                    <a:cubicBezTo>
                      <a:pt x="4" y="30"/>
                      <a:pt x="4" y="30"/>
                      <a:pt x="4" y="30"/>
                    </a:cubicBezTo>
                    <a:close/>
                    <a:moveTo>
                      <a:pt x="4" y="26"/>
                    </a:moveTo>
                    <a:cubicBezTo>
                      <a:pt x="4" y="28"/>
                      <a:pt x="4" y="28"/>
                      <a:pt x="4" y="28"/>
                    </a:cubicBezTo>
                    <a:cubicBezTo>
                      <a:pt x="25" y="28"/>
                      <a:pt x="25" y="28"/>
                      <a:pt x="25" y="28"/>
                    </a:cubicBezTo>
                    <a:cubicBezTo>
                      <a:pt x="25" y="26"/>
                      <a:pt x="25" y="26"/>
                      <a:pt x="25" y="26"/>
                    </a:cubicBezTo>
                    <a:cubicBezTo>
                      <a:pt x="4" y="26"/>
                      <a:pt x="4" y="26"/>
                      <a:pt x="4" y="26"/>
                    </a:cubicBezTo>
                    <a:close/>
                    <a:moveTo>
                      <a:pt x="4" y="22"/>
                    </a:moveTo>
                    <a:cubicBezTo>
                      <a:pt x="4" y="24"/>
                      <a:pt x="4" y="24"/>
                      <a:pt x="4" y="24"/>
                    </a:cubicBezTo>
                    <a:cubicBezTo>
                      <a:pt x="25" y="24"/>
                      <a:pt x="25" y="24"/>
                      <a:pt x="25" y="24"/>
                    </a:cubicBezTo>
                    <a:cubicBezTo>
                      <a:pt x="25" y="22"/>
                      <a:pt x="25" y="22"/>
                      <a:pt x="25" y="22"/>
                    </a:cubicBezTo>
                    <a:cubicBezTo>
                      <a:pt x="4" y="22"/>
                      <a:pt x="4" y="22"/>
                      <a:pt x="4" y="22"/>
                    </a:cubicBezTo>
                    <a:close/>
                    <a:moveTo>
                      <a:pt x="2" y="35"/>
                    </a:moveTo>
                    <a:cubicBezTo>
                      <a:pt x="27" y="35"/>
                      <a:pt x="27" y="35"/>
                      <a:pt x="27" y="35"/>
                    </a:cubicBezTo>
                    <a:cubicBezTo>
                      <a:pt x="27" y="12"/>
                      <a:pt x="27" y="12"/>
                      <a:pt x="27" y="12"/>
                    </a:cubicBezTo>
                    <a:cubicBezTo>
                      <a:pt x="18" y="12"/>
                      <a:pt x="18" y="12"/>
                      <a:pt x="18" y="12"/>
                    </a:cubicBezTo>
                    <a:cubicBezTo>
                      <a:pt x="18" y="12"/>
                      <a:pt x="17" y="11"/>
                      <a:pt x="17" y="11"/>
                    </a:cubicBezTo>
                    <a:cubicBezTo>
                      <a:pt x="17" y="2"/>
                      <a:pt x="17" y="2"/>
                      <a:pt x="17" y="2"/>
                    </a:cubicBezTo>
                    <a:cubicBezTo>
                      <a:pt x="2" y="2"/>
                      <a:pt x="2" y="2"/>
                      <a:pt x="2" y="2"/>
                    </a:cubicBezTo>
                    <a:lnTo>
                      <a:pt x="2" y="35"/>
                    </a:ln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0" name="Freeform 420"/>
              <p:cNvSpPr>
                <a:spLocks noEditPoints="1"/>
              </p:cNvSpPr>
              <p:nvPr/>
            </p:nvSpPr>
            <p:spPr bwMode="auto">
              <a:xfrm>
                <a:off x="2915795" y="2630512"/>
                <a:ext cx="317255" cy="406787"/>
              </a:xfrm>
              <a:custGeom>
                <a:gdLst>
                  <a:gd name="T0" fmla="*/ 19 w 29"/>
                  <a:gd name="T1" fmla="*/ 4 h 37"/>
                  <a:gd name="T2" fmla="*/ 19 w 29"/>
                  <a:gd name="T3" fmla="*/ 10 h 37"/>
                  <a:gd name="T4" fmla="*/ 25 w 29"/>
                  <a:gd name="T5" fmla="*/ 10 h 37"/>
                  <a:gd name="T6" fmla="*/ 19 w 29"/>
                  <a:gd name="T7" fmla="*/ 4 h 37"/>
                  <a:gd name="T8" fmla="*/ 4 w 29"/>
                  <a:gd name="T9" fmla="*/ 6 h 37"/>
                  <a:gd name="T10" fmla="*/ 4 w 29"/>
                  <a:gd name="T11" fmla="*/ 8 h 37"/>
                  <a:gd name="T12" fmla="*/ 15 w 29"/>
                  <a:gd name="T13" fmla="*/ 8 h 37"/>
                  <a:gd name="T14" fmla="*/ 15 w 29"/>
                  <a:gd name="T15" fmla="*/ 6 h 37"/>
                  <a:gd name="T16" fmla="*/ 4 w 29"/>
                  <a:gd name="T17" fmla="*/ 6 h 37"/>
                  <a:gd name="T18" fmla="*/ 4 w 29"/>
                  <a:gd name="T19" fmla="*/ 10 h 37"/>
                  <a:gd name="T20" fmla="*/ 4 w 29"/>
                  <a:gd name="T21" fmla="*/ 12 h 37"/>
                  <a:gd name="T22" fmla="*/ 15 w 29"/>
                  <a:gd name="T23" fmla="*/ 12 h 37"/>
                  <a:gd name="T24" fmla="*/ 15 w 29"/>
                  <a:gd name="T25" fmla="*/ 10 h 37"/>
                  <a:gd name="T26" fmla="*/ 4 w 29"/>
                  <a:gd name="T27" fmla="*/ 10 h 37"/>
                  <a:gd name="T28" fmla="*/ 4 w 29"/>
                  <a:gd name="T29" fmla="*/ 14 h 37"/>
                  <a:gd name="T30" fmla="*/ 4 w 29"/>
                  <a:gd name="T31" fmla="*/ 16 h 37"/>
                  <a:gd name="T32" fmla="*/ 25 w 29"/>
                  <a:gd name="T33" fmla="*/ 16 h 37"/>
                  <a:gd name="T34" fmla="*/ 25 w 29"/>
                  <a:gd name="T35" fmla="*/ 14 h 37"/>
                  <a:gd name="T36" fmla="*/ 4 w 29"/>
                  <a:gd name="T37" fmla="*/ 14 h 37"/>
                  <a:gd name="T38" fmla="*/ 4 w 29"/>
                  <a:gd name="T39" fmla="*/ 18 h 37"/>
                  <a:gd name="T40" fmla="*/ 4 w 29"/>
                  <a:gd name="T41" fmla="*/ 20 h 37"/>
                  <a:gd name="T42" fmla="*/ 25 w 29"/>
                  <a:gd name="T43" fmla="*/ 20 h 37"/>
                  <a:gd name="T44" fmla="*/ 25 w 29"/>
                  <a:gd name="T45" fmla="*/ 18 h 37"/>
                  <a:gd name="T46" fmla="*/ 4 w 29"/>
                  <a:gd name="T47" fmla="*/ 18 h 37"/>
                  <a:gd name="T48" fmla="*/ 28 w 29"/>
                  <a:gd name="T49" fmla="*/ 37 h 37"/>
                  <a:gd name="T50" fmla="*/ 1 w 29"/>
                  <a:gd name="T51" fmla="*/ 37 h 37"/>
                  <a:gd name="T52" fmla="*/ 0 w 29"/>
                  <a:gd name="T53" fmla="*/ 36 h 37"/>
                  <a:gd name="T54" fmla="*/ 0 w 29"/>
                  <a:gd name="T55" fmla="*/ 1 h 37"/>
                  <a:gd name="T56" fmla="*/ 1 w 29"/>
                  <a:gd name="T57" fmla="*/ 0 h 37"/>
                  <a:gd name="T58" fmla="*/ 16 w 29"/>
                  <a:gd name="T59" fmla="*/ 0 h 37"/>
                  <a:gd name="T60" fmla="*/ 20 w 29"/>
                  <a:gd name="T61" fmla="*/ 2 h 37"/>
                  <a:gd name="T62" fmla="*/ 28 w 29"/>
                  <a:gd name="T63" fmla="*/ 10 h 37"/>
                  <a:gd name="T64" fmla="*/ 29 w 29"/>
                  <a:gd name="T65" fmla="*/ 11 h 37"/>
                  <a:gd name="T66" fmla="*/ 29 w 29"/>
                  <a:gd name="T67" fmla="*/ 36 h 37"/>
                  <a:gd name="T68" fmla="*/ 28 w 29"/>
                  <a:gd name="T69" fmla="*/ 37 h 37"/>
                  <a:gd name="T70" fmla="*/ 4 w 29"/>
                  <a:gd name="T71" fmla="*/ 30 h 37"/>
                  <a:gd name="T72" fmla="*/ 4 w 29"/>
                  <a:gd name="T73" fmla="*/ 32 h 37"/>
                  <a:gd name="T74" fmla="*/ 25 w 29"/>
                  <a:gd name="T75" fmla="*/ 32 h 37"/>
                  <a:gd name="T76" fmla="*/ 25 w 29"/>
                  <a:gd name="T77" fmla="*/ 30 h 37"/>
                  <a:gd name="T78" fmla="*/ 4 w 29"/>
                  <a:gd name="T79" fmla="*/ 30 h 37"/>
                  <a:gd name="T80" fmla="*/ 4 w 29"/>
                  <a:gd name="T81" fmla="*/ 26 h 37"/>
                  <a:gd name="T82" fmla="*/ 4 w 29"/>
                  <a:gd name="T83" fmla="*/ 28 h 37"/>
                  <a:gd name="T84" fmla="*/ 25 w 29"/>
                  <a:gd name="T85" fmla="*/ 28 h 37"/>
                  <a:gd name="T86" fmla="*/ 25 w 29"/>
                  <a:gd name="T87" fmla="*/ 26 h 37"/>
                  <a:gd name="T88" fmla="*/ 4 w 29"/>
                  <a:gd name="T89" fmla="*/ 26 h 37"/>
                  <a:gd name="T90" fmla="*/ 4 w 29"/>
                  <a:gd name="T91" fmla="*/ 22 h 37"/>
                  <a:gd name="T92" fmla="*/ 4 w 29"/>
                  <a:gd name="T93" fmla="*/ 24 h 37"/>
                  <a:gd name="T94" fmla="*/ 25 w 29"/>
                  <a:gd name="T95" fmla="*/ 24 h 37"/>
                  <a:gd name="T96" fmla="*/ 25 w 29"/>
                  <a:gd name="T97" fmla="*/ 22 h 37"/>
                  <a:gd name="T98" fmla="*/ 4 w 29"/>
                  <a:gd name="T99" fmla="*/ 22 h 37"/>
                  <a:gd name="T100" fmla="*/ 2 w 29"/>
                  <a:gd name="T101" fmla="*/ 35 h 37"/>
                  <a:gd name="T102" fmla="*/ 27 w 29"/>
                  <a:gd name="T103" fmla="*/ 35 h 37"/>
                  <a:gd name="T104" fmla="*/ 27 w 29"/>
                  <a:gd name="T105" fmla="*/ 12 h 37"/>
                  <a:gd name="T106" fmla="*/ 18 w 29"/>
                  <a:gd name="T107" fmla="*/ 12 h 37"/>
                  <a:gd name="T108" fmla="*/ 17 w 29"/>
                  <a:gd name="T109" fmla="*/ 11 h 37"/>
                  <a:gd name="T110" fmla="*/ 17 w 29"/>
                  <a:gd name="T111" fmla="*/ 2 h 37"/>
                  <a:gd name="T112" fmla="*/ 2 w 29"/>
                  <a:gd name="T113" fmla="*/ 2 h 37"/>
                  <a:gd name="T114" fmla="*/ 2 w 29"/>
                  <a:gd name="T115" fmla="*/ 35 h 37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28" h="37">
                    <a:moveTo>
                      <a:pt x="19" y="4"/>
                    </a:moveTo>
                    <a:cubicBezTo>
                      <a:pt x="19" y="10"/>
                      <a:pt x="19" y="10"/>
                      <a:pt x="19" y="10"/>
                    </a:cubicBezTo>
                    <a:cubicBezTo>
                      <a:pt x="25" y="10"/>
                      <a:pt x="25" y="10"/>
                      <a:pt x="25" y="10"/>
                    </a:cubicBezTo>
                    <a:cubicBezTo>
                      <a:pt x="19" y="4"/>
                      <a:pt x="19" y="4"/>
                      <a:pt x="19" y="4"/>
                    </a:cubicBezTo>
                    <a:close/>
                    <a:moveTo>
                      <a:pt x="4" y="6"/>
                    </a:moveTo>
                    <a:cubicBezTo>
                      <a:pt x="4" y="8"/>
                      <a:pt x="4" y="8"/>
                      <a:pt x="4" y="8"/>
                    </a:cubicBezTo>
                    <a:cubicBezTo>
                      <a:pt x="15" y="8"/>
                      <a:pt x="15" y="8"/>
                      <a:pt x="15" y="8"/>
                    </a:cubicBezTo>
                    <a:cubicBezTo>
                      <a:pt x="15" y="6"/>
                      <a:pt x="15" y="6"/>
                      <a:pt x="15" y="6"/>
                    </a:cubicBezTo>
                    <a:cubicBezTo>
                      <a:pt x="4" y="6"/>
                      <a:pt x="4" y="6"/>
                      <a:pt x="4" y="6"/>
                    </a:cubicBezTo>
                    <a:close/>
                    <a:moveTo>
                      <a:pt x="4" y="10"/>
                    </a:moveTo>
                    <a:cubicBezTo>
                      <a:pt x="4" y="12"/>
                      <a:pt x="4" y="12"/>
                      <a:pt x="4" y="12"/>
                    </a:cubicBezTo>
                    <a:cubicBezTo>
                      <a:pt x="15" y="12"/>
                      <a:pt x="15" y="12"/>
                      <a:pt x="15" y="12"/>
                    </a:cubicBezTo>
                    <a:cubicBezTo>
                      <a:pt x="15" y="10"/>
                      <a:pt x="15" y="10"/>
                      <a:pt x="15" y="10"/>
                    </a:cubicBezTo>
                    <a:cubicBezTo>
                      <a:pt x="4" y="10"/>
                      <a:pt x="4" y="10"/>
                      <a:pt x="4" y="10"/>
                    </a:cubicBezTo>
                    <a:close/>
                    <a:moveTo>
                      <a:pt x="4" y="14"/>
                    </a:moveTo>
                    <a:cubicBezTo>
                      <a:pt x="4" y="16"/>
                      <a:pt x="4" y="16"/>
                      <a:pt x="4" y="16"/>
                    </a:cubicBezTo>
                    <a:cubicBezTo>
                      <a:pt x="25" y="16"/>
                      <a:pt x="25" y="16"/>
                      <a:pt x="25" y="16"/>
                    </a:cubicBezTo>
                    <a:cubicBezTo>
                      <a:pt x="25" y="14"/>
                      <a:pt x="25" y="14"/>
                      <a:pt x="25" y="14"/>
                    </a:cubicBezTo>
                    <a:cubicBezTo>
                      <a:pt x="4" y="14"/>
                      <a:pt x="4" y="14"/>
                      <a:pt x="4" y="14"/>
                    </a:cubicBezTo>
                    <a:close/>
                    <a:moveTo>
                      <a:pt x="4" y="18"/>
                    </a:moveTo>
                    <a:cubicBezTo>
                      <a:pt x="4" y="20"/>
                      <a:pt x="4" y="20"/>
                      <a:pt x="4" y="20"/>
                    </a:cubicBezTo>
                    <a:cubicBezTo>
                      <a:pt x="25" y="20"/>
                      <a:pt x="25" y="20"/>
                      <a:pt x="25" y="20"/>
                    </a:cubicBezTo>
                    <a:cubicBezTo>
                      <a:pt x="25" y="18"/>
                      <a:pt x="25" y="18"/>
                      <a:pt x="25" y="18"/>
                    </a:cubicBezTo>
                    <a:cubicBezTo>
                      <a:pt x="4" y="18"/>
                      <a:pt x="4" y="18"/>
                      <a:pt x="4" y="18"/>
                    </a:cubicBezTo>
                    <a:close/>
                    <a:moveTo>
                      <a:pt x="28" y="37"/>
                    </a:moveTo>
                    <a:cubicBezTo>
                      <a:pt x="1" y="37"/>
                      <a:pt x="1" y="37"/>
                      <a:pt x="1" y="37"/>
                    </a:cubicBezTo>
                    <a:cubicBezTo>
                      <a:pt x="1" y="37"/>
                      <a:pt x="0" y="37"/>
                      <a:pt x="0" y="36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1" y="0"/>
                      <a:pt x="1" y="0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19" y="0"/>
                      <a:pt x="19" y="0"/>
                      <a:pt x="20" y="2"/>
                    </a:cubicBezTo>
                    <a:cubicBezTo>
                      <a:pt x="28" y="10"/>
                      <a:pt x="28" y="10"/>
                      <a:pt x="28" y="10"/>
                    </a:cubicBezTo>
                    <a:cubicBezTo>
                      <a:pt x="29" y="10"/>
                      <a:pt x="29" y="10"/>
                      <a:pt x="29" y="11"/>
                    </a:cubicBezTo>
                    <a:cubicBezTo>
                      <a:pt x="29" y="36"/>
                      <a:pt x="29" y="36"/>
                      <a:pt x="29" y="36"/>
                    </a:cubicBezTo>
                    <a:cubicBezTo>
                      <a:pt x="29" y="37"/>
                      <a:pt x="28" y="37"/>
                      <a:pt x="28" y="37"/>
                    </a:cubicBezTo>
                    <a:close/>
                    <a:moveTo>
                      <a:pt x="4" y="30"/>
                    </a:moveTo>
                    <a:cubicBezTo>
                      <a:pt x="4" y="32"/>
                      <a:pt x="4" y="32"/>
                      <a:pt x="4" y="32"/>
                    </a:cubicBezTo>
                    <a:cubicBezTo>
                      <a:pt x="25" y="32"/>
                      <a:pt x="25" y="32"/>
                      <a:pt x="25" y="32"/>
                    </a:cubicBezTo>
                    <a:cubicBezTo>
                      <a:pt x="25" y="30"/>
                      <a:pt x="25" y="30"/>
                      <a:pt x="25" y="30"/>
                    </a:cubicBezTo>
                    <a:cubicBezTo>
                      <a:pt x="4" y="30"/>
                      <a:pt x="4" y="30"/>
                      <a:pt x="4" y="30"/>
                    </a:cubicBezTo>
                    <a:close/>
                    <a:moveTo>
                      <a:pt x="4" y="26"/>
                    </a:moveTo>
                    <a:cubicBezTo>
                      <a:pt x="4" y="28"/>
                      <a:pt x="4" y="28"/>
                      <a:pt x="4" y="28"/>
                    </a:cubicBezTo>
                    <a:cubicBezTo>
                      <a:pt x="25" y="28"/>
                      <a:pt x="25" y="28"/>
                      <a:pt x="25" y="28"/>
                    </a:cubicBezTo>
                    <a:cubicBezTo>
                      <a:pt x="25" y="26"/>
                      <a:pt x="25" y="26"/>
                      <a:pt x="25" y="26"/>
                    </a:cubicBezTo>
                    <a:cubicBezTo>
                      <a:pt x="4" y="26"/>
                      <a:pt x="4" y="26"/>
                      <a:pt x="4" y="26"/>
                    </a:cubicBezTo>
                    <a:close/>
                    <a:moveTo>
                      <a:pt x="4" y="22"/>
                    </a:moveTo>
                    <a:cubicBezTo>
                      <a:pt x="4" y="24"/>
                      <a:pt x="4" y="24"/>
                      <a:pt x="4" y="24"/>
                    </a:cubicBezTo>
                    <a:cubicBezTo>
                      <a:pt x="25" y="24"/>
                      <a:pt x="25" y="24"/>
                      <a:pt x="25" y="24"/>
                    </a:cubicBezTo>
                    <a:cubicBezTo>
                      <a:pt x="25" y="22"/>
                      <a:pt x="25" y="22"/>
                      <a:pt x="25" y="22"/>
                    </a:cubicBezTo>
                    <a:cubicBezTo>
                      <a:pt x="4" y="22"/>
                      <a:pt x="4" y="22"/>
                      <a:pt x="4" y="22"/>
                    </a:cubicBezTo>
                    <a:close/>
                    <a:moveTo>
                      <a:pt x="2" y="35"/>
                    </a:moveTo>
                    <a:cubicBezTo>
                      <a:pt x="27" y="35"/>
                      <a:pt x="27" y="35"/>
                      <a:pt x="27" y="35"/>
                    </a:cubicBezTo>
                    <a:cubicBezTo>
                      <a:pt x="27" y="12"/>
                      <a:pt x="27" y="12"/>
                      <a:pt x="27" y="12"/>
                    </a:cubicBezTo>
                    <a:cubicBezTo>
                      <a:pt x="18" y="12"/>
                      <a:pt x="18" y="12"/>
                      <a:pt x="18" y="12"/>
                    </a:cubicBezTo>
                    <a:cubicBezTo>
                      <a:pt x="18" y="12"/>
                      <a:pt x="17" y="11"/>
                      <a:pt x="17" y="11"/>
                    </a:cubicBezTo>
                    <a:cubicBezTo>
                      <a:pt x="17" y="2"/>
                      <a:pt x="17" y="2"/>
                      <a:pt x="17" y="2"/>
                    </a:cubicBezTo>
                    <a:cubicBezTo>
                      <a:pt x="2" y="2"/>
                      <a:pt x="2" y="2"/>
                      <a:pt x="2" y="2"/>
                    </a:cubicBezTo>
                    <a:lnTo>
                      <a:pt x="2" y="35"/>
                    </a:ln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1" name="Freeform 421"/>
              <p:cNvSpPr>
                <a:spLocks noEditPoints="1"/>
              </p:cNvSpPr>
              <p:nvPr/>
            </p:nvSpPr>
            <p:spPr bwMode="auto">
              <a:xfrm>
                <a:off x="2915795" y="2628065"/>
                <a:ext cx="317255" cy="406787"/>
              </a:xfrm>
              <a:custGeom>
                <a:gdLst>
                  <a:gd name="T0" fmla="*/ 19 w 29"/>
                  <a:gd name="T1" fmla="*/ 4 h 37"/>
                  <a:gd name="T2" fmla="*/ 19 w 29"/>
                  <a:gd name="T3" fmla="*/ 10 h 37"/>
                  <a:gd name="T4" fmla="*/ 25 w 29"/>
                  <a:gd name="T5" fmla="*/ 10 h 37"/>
                  <a:gd name="T6" fmla="*/ 19 w 29"/>
                  <a:gd name="T7" fmla="*/ 4 h 37"/>
                  <a:gd name="T8" fmla="*/ 4 w 29"/>
                  <a:gd name="T9" fmla="*/ 6 h 37"/>
                  <a:gd name="T10" fmla="*/ 4 w 29"/>
                  <a:gd name="T11" fmla="*/ 8 h 37"/>
                  <a:gd name="T12" fmla="*/ 15 w 29"/>
                  <a:gd name="T13" fmla="*/ 8 h 37"/>
                  <a:gd name="T14" fmla="*/ 15 w 29"/>
                  <a:gd name="T15" fmla="*/ 6 h 37"/>
                  <a:gd name="T16" fmla="*/ 4 w 29"/>
                  <a:gd name="T17" fmla="*/ 6 h 37"/>
                  <a:gd name="T18" fmla="*/ 4 w 29"/>
                  <a:gd name="T19" fmla="*/ 10 h 37"/>
                  <a:gd name="T20" fmla="*/ 4 w 29"/>
                  <a:gd name="T21" fmla="*/ 12 h 37"/>
                  <a:gd name="T22" fmla="*/ 15 w 29"/>
                  <a:gd name="T23" fmla="*/ 12 h 37"/>
                  <a:gd name="T24" fmla="*/ 15 w 29"/>
                  <a:gd name="T25" fmla="*/ 10 h 37"/>
                  <a:gd name="T26" fmla="*/ 4 w 29"/>
                  <a:gd name="T27" fmla="*/ 10 h 37"/>
                  <a:gd name="T28" fmla="*/ 4 w 29"/>
                  <a:gd name="T29" fmla="*/ 14 h 37"/>
                  <a:gd name="T30" fmla="*/ 4 w 29"/>
                  <a:gd name="T31" fmla="*/ 16 h 37"/>
                  <a:gd name="T32" fmla="*/ 25 w 29"/>
                  <a:gd name="T33" fmla="*/ 16 h 37"/>
                  <a:gd name="T34" fmla="*/ 25 w 29"/>
                  <a:gd name="T35" fmla="*/ 14 h 37"/>
                  <a:gd name="T36" fmla="*/ 4 w 29"/>
                  <a:gd name="T37" fmla="*/ 14 h 37"/>
                  <a:gd name="T38" fmla="*/ 4 w 29"/>
                  <a:gd name="T39" fmla="*/ 18 h 37"/>
                  <a:gd name="T40" fmla="*/ 4 w 29"/>
                  <a:gd name="T41" fmla="*/ 20 h 37"/>
                  <a:gd name="T42" fmla="*/ 25 w 29"/>
                  <a:gd name="T43" fmla="*/ 20 h 37"/>
                  <a:gd name="T44" fmla="*/ 25 w 29"/>
                  <a:gd name="T45" fmla="*/ 18 h 37"/>
                  <a:gd name="T46" fmla="*/ 4 w 29"/>
                  <a:gd name="T47" fmla="*/ 18 h 37"/>
                  <a:gd name="T48" fmla="*/ 28 w 29"/>
                  <a:gd name="T49" fmla="*/ 37 h 37"/>
                  <a:gd name="T50" fmla="*/ 1 w 29"/>
                  <a:gd name="T51" fmla="*/ 37 h 37"/>
                  <a:gd name="T52" fmla="*/ 0 w 29"/>
                  <a:gd name="T53" fmla="*/ 36 h 37"/>
                  <a:gd name="T54" fmla="*/ 0 w 29"/>
                  <a:gd name="T55" fmla="*/ 1 h 37"/>
                  <a:gd name="T56" fmla="*/ 1 w 29"/>
                  <a:gd name="T57" fmla="*/ 0 h 37"/>
                  <a:gd name="T58" fmla="*/ 16 w 29"/>
                  <a:gd name="T59" fmla="*/ 0 h 37"/>
                  <a:gd name="T60" fmla="*/ 20 w 29"/>
                  <a:gd name="T61" fmla="*/ 2 h 37"/>
                  <a:gd name="T62" fmla="*/ 28 w 29"/>
                  <a:gd name="T63" fmla="*/ 10 h 37"/>
                  <a:gd name="T64" fmla="*/ 29 w 29"/>
                  <a:gd name="T65" fmla="*/ 11 h 37"/>
                  <a:gd name="T66" fmla="*/ 29 w 29"/>
                  <a:gd name="T67" fmla="*/ 36 h 37"/>
                  <a:gd name="T68" fmla="*/ 28 w 29"/>
                  <a:gd name="T69" fmla="*/ 37 h 37"/>
                  <a:gd name="T70" fmla="*/ 4 w 29"/>
                  <a:gd name="T71" fmla="*/ 30 h 37"/>
                  <a:gd name="T72" fmla="*/ 4 w 29"/>
                  <a:gd name="T73" fmla="*/ 32 h 37"/>
                  <a:gd name="T74" fmla="*/ 25 w 29"/>
                  <a:gd name="T75" fmla="*/ 32 h 37"/>
                  <a:gd name="T76" fmla="*/ 25 w 29"/>
                  <a:gd name="T77" fmla="*/ 30 h 37"/>
                  <a:gd name="T78" fmla="*/ 4 w 29"/>
                  <a:gd name="T79" fmla="*/ 30 h 37"/>
                  <a:gd name="T80" fmla="*/ 4 w 29"/>
                  <a:gd name="T81" fmla="*/ 26 h 37"/>
                  <a:gd name="T82" fmla="*/ 4 w 29"/>
                  <a:gd name="T83" fmla="*/ 28 h 37"/>
                  <a:gd name="T84" fmla="*/ 25 w 29"/>
                  <a:gd name="T85" fmla="*/ 28 h 37"/>
                  <a:gd name="T86" fmla="*/ 25 w 29"/>
                  <a:gd name="T87" fmla="*/ 26 h 37"/>
                  <a:gd name="T88" fmla="*/ 4 w 29"/>
                  <a:gd name="T89" fmla="*/ 26 h 37"/>
                  <a:gd name="T90" fmla="*/ 4 w 29"/>
                  <a:gd name="T91" fmla="*/ 22 h 37"/>
                  <a:gd name="T92" fmla="*/ 4 w 29"/>
                  <a:gd name="T93" fmla="*/ 24 h 37"/>
                  <a:gd name="T94" fmla="*/ 25 w 29"/>
                  <a:gd name="T95" fmla="*/ 24 h 37"/>
                  <a:gd name="T96" fmla="*/ 25 w 29"/>
                  <a:gd name="T97" fmla="*/ 22 h 37"/>
                  <a:gd name="T98" fmla="*/ 4 w 29"/>
                  <a:gd name="T99" fmla="*/ 22 h 37"/>
                  <a:gd name="T100" fmla="*/ 2 w 29"/>
                  <a:gd name="T101" fmla="*/ 35 h 37"/>
                  <a:gd name="T102" fmla="*/ 27 w 29"/>
                  <a:gd name="T103" fmla="*/ 35 h 37"/>
                  <a:gd name="T104" fmla="*/ 27 w 29"/>
                  <a:gd name="T105" fmla="*/ 12 h 37"/>
                  <a:gd name="T106" fmla="*/ 18 w 29"/>
                  <a:gd name="T107" fmla="*/ 12 h 37"/>
                  <a:gd name="T108" fmla="*/ 17 w 29"/>
                  <a:gd name="T109" fmla="*/ 11 h 37"/>
                  <a:gd name="T110" fmla="*/ 17 w 29"/>
                  <a:gd name="T111" fmla="*/ 2 h 37"/>
                  <a:gd name="T112" fmla="*/ 2 w 29"/>
                  <a:gd name="T113" fmla="*/ 2 h 37"/>
                  <a:gd name="T114" fmla="*/ 2 w 29"/>
                  <a:gd name="T115" fmla="*/ 35 h 37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28" h="37">
                    <a:moveTo>
                      <a:pt x="19" y="4"/>
                    </a:moveTo>
                    <a:cubicBezTo>
                      <a:pt x="19" y="10"/>
                      <a:pt x="19" y="10"/>
                      <a:pt x="19" y="10"/>
                    </a:cubicBezTo>
                    <a:cubicBezTo>
                      <a:pt x="25" y="10"/>
                      <a:pt x="25" y="10"/>
                      <a:pt x="25" y="10"/>
                    </a:cubicBezTo>
                    <a:cubicBezTo>
                      <a:pt x="19" y="4"/>
                      <a:pt x="19" y="4"/>
                      <a:pt x="19" y="4"/>
                    </a:cubicBezTo>
                    <a:close/>
                    <a:moveTo>
                      <a:pt x="4" y="6"/>
                    </a:moveTo>
                    <a:cubicBezTo>
                      <a:pt x="4" y="8"/>
                      <a:pt x="4" y="8"/>
                      <a:pt x="4" y="8"/>
                    </a:cubicBezTo>
                    <a:cubicBezTo>
                      <a:pt x="15" y="8"/>
                      <a:pt x="15" y="8"/>
                      <a:pt x="15" y="8"/>
                    </a:cubicBezTo>
                    <a:cubicBezTo>
                      <a:pt x="15" y="6"/>
                      <a:pt x="15" y="6"/>
                      <a:pt x="15" y="6"/>
                    </a:cubicBezTo>
                    <a:cubicBezTo>
                      <a:pt x="4" y="6"/>
                      <a:pt x="4" y="6"/>
                      <a:pt x="4" y="6"/>
                    </a:cubicBezTo>
                    <a:close/>
                    <a:moveTo>
                      <a:pt x="4" y="10"/>
                    </a:moveTo>
                    <a:cubicBezTo>
                      <a:pt x="4" y="12"/>
                      <a:pt x="4" y="12"/>
                      <a:pt x="4" y="12"/>
                    </a:cubicBezTo>
                    <a:cubicBezTo>
                      <a:pt x="15" y="12"/>
                      <a:pt x="15" y="12"/>
                      <a:pt x="15" y="12"/>
                    </a:cubicBezTo>
                    <a:cubicBezTo>
                      <a:pt x="15" y="10"/>
                      <a:pt x="15" y="10"/>
                      <a:pt x="15" y="10"/>
                    </a:cubicBezTo>
                    <a:cubicBezTo>
                      <a:pt x="4" y="10"/>
                      <a:pt x="4" y="10"/>
                      <a:pt x="4" y="10"/>
                    </a:cubicBezTo>
                    <a:close/>
                    <a:moveTo>
                      <a:pt x="4" y="14"/>
                    </a:moveTo>
                    <a:cubicBezTo>
                      <a:pt x="4" y="16"/>
                      <a:pt x="4" y="16"/>
                      <a:pt x="4" y="16"/>
                    </a:cubicBezTo>
                    <a:cubicBezTo>
                      <a:pt x="25" y="16"/>
                      <a:pt x="25" y="16"/>
                      <a:pt x="25" y="16"/>
                    </a:cubicBezTo>
                    <a:cubicBezTo>
                      <a:pt x="25" y="14"/>
                      <a:pt x="25" y="14"/>
                      <a:pt x="25" y="14"/>
                    </a:cubicBezTo>
                    <a:cubicBezTo>
                      <a:pt x="4" y="14"/>
                      <a:pt x="4" y="14"/>
                      <a:pt x="4" y="14"/>
                    </a:cubicBezTo>
                    <a:close/>
                    <a:moveTo>
                      <a:pt x="4" y="18"/>
                    </a:moveTo>
                    <a:cubicBezTo>
                      <a:pt x="4" y="20"/>
                      <a:pt x="4" y="20"/>
                      <a:pt x="4" y="20"/>
                    </a:cubicBezTo>
                    <a:cubicBezTo>
                      <a:pt x="25" y="20"/>
                      <a:pt x="25" y="20"/>
                      <a:pt x="25" y="20"/>
                    </a:cubicBezTo>
                    <a:cubicBezTo>
                      <a:pt x="25" y="18"/>
                      <a:pt x="25" y="18"/>
                      <a:pt x="25" y="18"/>
                    </a:cubicBezTo>
                    <a:cubicBezTo>
                      <a:pt x="4" y="18"/>
                      <a:pt x="4" y="18"/>
                      <a:pt x="4" y="18"/>
                    </a:cubicBezTo>
                    <a:close/>
                    <a:moveTo>
                      <a:pt x="28" y="37"/>
                    </a:moveTo>
                    <a:cubicBezTo>
                      <a:pt x="1" y="37"/>
                      <a:pt x="1" y="37"/>
                      <a:pt x="1" y="37"/>
                    </a:cubicBezTo>
                    <a:cubicBezTo>
                      <a:pt x="1" y="37"/>
                      <a:pt x="0" y="37"/>
                      <a:pt x="0" y="36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1" y="0"/>
                      <a:pt x="1" y="0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19" y="0"/>
                      <a:pt x="19" y="0"/>
                      <a:pt x="20" y="2"/>
                    </a:cubicBezTo>
                    <a:cubicBezTo>
                      <a:pt x="28" y="10"/>
                      <a:pt x="28" y="10"/>
                      <a:pt x="28" y="10"/>
                    </a:cubicBezTo>
                    <a:cubicBezTo>
                      <a:pt x="29" y="10"/>
                      <a:pt x="29" y="10"/>
                      <a:pt x="29" y="11"/>
                    </a:cubicBezTo>
                    <a:cubicBezTo>
                      <a:pt x="29" y="36"/>
                      <a:pt x="29" y="36"/>
                      <a:pt x="29" y="36"/>
                    </a:cubicBezTo>
                    <a:cubicBezTo>
                      <a:pt x="29" y="37"/>
                      <a:pt x="28" y="37"/>
                      <a:pt x="28" y="37"/>
                    </a:cubicBezTo>
                    <a:close/>
                    <a:moveTo>
                      <a:pt x="4" y="30"/>
                    </a:moveTo>
                    <a:cubicBezTo>
                      <a:pt x="4" y="32"/>
                      <a:pt x="4" y="32"/>
                      <a:pt x="4" y="32"/>
                    </a:cubicBezTo>
                    <a:cubicBezTo>
                      <a:pt x="25" y="32"/>
                      <a:pt x="25" y="32"/>
                      <a:pt x="25" y="32"/>
                    </a:cubicBezTo>
                    <a:cubicBezTo>
                      <a:pt x="25" y="30"/>
                      <a:pt x="25" y="30"/>
                      <a:pt x="25" y="30"/>
                    </a:cubicBezTo>
                    <a:cubicBezTo>
                      <a:pt x="4" y="30"/>
                      <a:pt x="4" y="30"/>
                      <a:pt x="4" y="30"/>
                    </a:cubicBezTo>
                    <a:close/>
                    <a:moveTo>
                      <a:pt x="4" y="26"/>
                    </a:moveTo>
                    <a:cubicBezTo>
                      <a:pt x="4" y="28"/>
                      <a:pt x="4" y="28"/>
                      <a:pt x="4" y="28"/>
                    </a:cubicBezTo>
                    <a:cubicBezTo>
                      <a:pt x="25" y="28"/>
                      <a:pt x="25" y="28"/>
                      <a:pt x="25" y="28"/>
                    </a:cubicBezTo>
                    <a:cubicBezTo>
                      <a:pt x="25" y="26"/>
                      <a:pt x="25" y="26"/>
                      <a:pt x="25" y="26"/>
                    </a:cubicBezTo>
                    <a:cubicBezTo>
                      <a:pt x="4" y="26"/>
                      <a:pt x="4" y="26"/>
                      <a:pt x="4" y="26"/>
                    </a:cubicBezTo>
                    <a:close/>
                    <a:moveTo>
                      <a:pt x="4" y="22"/>
                    </a:moveTo>
                    <a:cubicBezTo>
                      <a:pt x="4" y="24"/>
                      <a:pt x="4" y="24"/>
                      <a:pt x="4" y="24"/>
                    </a:cubicBezTo>
                    <a:cubicBezTo>
                      <a:pt x="25" y="24"/>
                      <a:pt x="25" y="24"/>
                      <a:pt x="25" y="24"/>
                    </a:cubicBezTo>
                    <a:cubicBezTo>
                      <a:pt x="25" y="22"/>
                      <a:pt x="25" y="22"/>
                      <a:pt x="25" y="22"/>
                    </a:cubicBezTo>
                    <a:cubicBezTo>
                      <a:pt x="4" y="22"/>
                      <a:pt x="4" y="22"/>
                      <a:pt x="4" y="22"/>
                    </a:cubicBezTo>
                    <a:close/>
                    <a:moveTo>
                      <a:pt x="2" y="35"/>
                    </a:moveTo>
                    <a:cubicBezTo>
                      <a:pt x="27" y="35"/>
                      <a:pt x="27" y="35"/>
                      <a:pt x="27" y="35"/>
                    </a:cubicBezTo>
                    <a:cubicBezTo>
                      <a:pt x="27" y="12"/>
                      <a:pt x="27" y="12"/>
                      <a:pt x="27" y="12"/>
                    </a:cubicBezTo>
                    <a:cubicBezTo>
                      <a:pt x="18" y="12"/>
                      <a:pt x="18" y="12"/>
                      <a:pt x="18" y="12"/>
                    </a:cubicBezTo>
                    <a:cubicBezTo>
                      <a:pt x="18" y="12"/>
                      <a:pt x="17" y="11"/>
                      <a:pt x="17" y="11"/>
                    </a:cubicBezTo>
                    <a:cubicBezTo>
                      <a:pt x="17" y="2"/>
                      <a:pt x="17" y="2"/>
                      <a:pt x="17" y="2"/>
                    </a:cubicBezTo>
                    <a:cubicBezTo>
                      <a:pt x="2" y="2"/>
                      <a:pt x="2" y="2"/>
                      <a:pt x="2" y="2"/>
                    </a:cubicBezTo>
                    <a:lnTo>
                      <a:pt x="2" y="35"/>
                    </a:ln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2" name="Freeform 422"/>
              <p:cNvSpPr>
                <a:spLocks noEditPoints="1"/>
              </p:cNvSpPr>
              <p:nvPr/>
            </p:nvSpPr>
            <p:spPr bwMode="auto">
              <a:xfrm>
                <a:off x="2915795" y="2632945"/>
                <a:ext cx="317255" cy="406787"/>
              </a:xfrm>
              <a:custGeom>
                <a:gdLst>
                  <a:gd name="T0" fmla="*/ 19 w 29"/>
                  <a:gd name="T1" fmla="*/ 4 h 37"/>
                  <a:gd name="T2" fmla="*/ 19 w 29"/>
                  <a:gd name="T3" fmla="*/ 10 h 37"/>
                  <a:gd name="T4" fmla="*/ 25 w 29"/>
                  <a:gd name="T5" fmla="*/ 10 h 37"/>
                  <a:gd name="T6" fmla="*/ 19 w 29"/>
                  <a:gd name="T7" fmla="*/ 4 h 37"/>
                  <a:gd name="T8" fmla="*/ 4 w 29"/>
                  <a:gd name="T9" fmla="*/ 6 h 37"/>
                  <a:gd name="T10" fmla="*/ 4 w 29"/>
                  <a:gd name="T11" fmla="*/ 8 h 37"/>
                  <a:gd name="T12" fmla="*/ 15 w 29"/>
                  <a:gd name="T13" fmla="*/ 8 h 37"/>
                  <a:gd name="T14" fmla="*/ 15 w 29"/>
                  <a:gd name="T15" fmla="*/ 6 h 37"/>
                  <a:gd name="T16" fmla="*/ 4 w 29"/>
                  <a:gd name="T17" fmla="*/ 6 h 37"/>
                  <a:gd name="T18" fmla="*/ 4 w 29"/>
                  <a:gd name="T19" fmla="*/ 10 h 37"/>
                  <a:gd name="T20" fmla="*/ 4 w 29"/>
                  <a:gd name="T21" fmla="*/ 12 h 37"/>
                  <a:gd name="T22" fmla="*/ 15 w 29"/>
                  <a:gd name="T23" fmla="*/ 12 h 37"/>
                  <a:gd name="T24" fmla="*/ 15 w 29"/>
                  <a:gd name="T25" fmla="*/ 10 h 37"/>
                  <a:gd name="T26" fmla="*/ 4 w 29"/>
                  <a:gd name="T27" fmla="*/ 10 h 37"/>
                  <a:gd name="T28" fmla="*/ 4 w 29"/>
                  <a:gd name="T29" fmla="*/ 14 h 37"/>
                  <a:gd name="T30" fmla="*/ 4 w 29"/>
                  <a:gd name="T31" fmla="*/ 16 h 37"/>
                  <a:gd name="T32" fmla="*/ 24 w 29"/>
                  <a:gd name="T33" fmla="*/ 16 h 37"/>
                  <a:gd name="T34" fmla="*/ 24 w 29"/>
                  <a:gd name="T35" fmla="*/ 14 h 37"/>
                  <a:gd name="T36" fmla="*/ 4 w 29"/>
                  <a:gd name="T37" fmla="*/ 14 h 37"/>
                  <a:gd name="T38" fmla="*/ 4 w 29"/>
                  <a:gd name="T39" fmla="*/ 18 h 37"/>
                  <a:gd name="T40" fmla="*/ 4 w 29"/>
                  <a:gd name="T41" fmla="*/ 20 h 37"/>
                  <a:gd name="T42" fmla="*/ 24 w 29"/>
                  <a:gd name="T43" fmla="*/ 20 h 37"/>
                  <a:gd name="T44" fmla="*/ 24 w 29"/>
                  <a:gd name="T45" fmla="*/ 18 h 37"/>
                  <a:gd name="T46" fmla="*/ 4 w 29"/>
                  <a:gd name="T47" fmla="*/ 18 h 37"/>
                  <a:gd name="T48" fmla="*/ 28 w 29"/>
                  <a:gd name="T49" fmla="*/ 37 h 37"/>
                  <a:gd name="T50" fmla="*/ 1 w 29"/>
                  <a:gd name="T51" fmla="*/ 37 h 37"/>
                  <a:gd name="T52" fmla="*/ 0 w 29"/>
                  <a:gd name="T53" fmla="*/ 36 h 37"/>
                  <a:gd name="T54" fmla="*/ 0 w 29"/>
                  <a:gd name="T55" fmla="*/ 1 h 37"/>
                  <a:gd name="T56" fmla="*/ 1 w 29"/>
                  <a:gd name="T57" fmla="*/ 0 h 37"/>
                  <a:gd name="T58" fmla="*/ 16 w 29"/>
                  <a:gd name="T59" fmla="*/ 0 h 37"/>
                  <a:gd name="T60" fmla="*/ 20 w 29"/>
                  <a:gd name="T61" fmla="*/ 2 h 37"/>
                  <a:gd name="T62" fmla="*/ 28 w 29"/>
                  <a:gd name="T63" fmla="*/ 9 h 37"/>
                  <a:gd name="T64" fmla="*/ 29 w 29"/>
                  <a:gd name="T65" fmla="*/ 11 h 37"/>
                  <a:gd name="T66" fmla="*/ 29 w 29"/>
                  <a:gd name="T67" fmla="*/ 36 h 37"/>
                  <a:gd name="T68" fmla="*/ 28 w 29"/>
                  <a:gd name="T69" fmla="*/ 37 h 37"/>
                  <a:gd name="T70" fmla="*/ 4 w 29"/>
                  <a:gd name="T71" fmla="*/ 30 h 37"/>
                  <a:gd name="T72" fmla="*/ 4 w 29"/>
                  <a:gd name="T73" fmla="*/ 32 h 37"/>
                  <a:gd name="T74" fmla="*/ 24 w 29"/>
                  <a:gd name="T75" fmla="*/ 32 h 37"/>
                  <a:gd name="T76" fmla="*/ 24 w 29"/>
                  <a:gd name="T77" fmla="*/ 30 h 37"/>
                  <a:gd name="T78" fmla="*/ 4 w 29"/>
                  <a:gd name="T79" fmla="*/ 30 h 37"/>
                  <a:gd name="T80" fmla="*/ 4 w 29"/>
                  <a:gd name="T81" fmla="*/ 26 h 37"/>
                  <a:gd name="T82" fmla="*/ 4 w 29"/>
                  <a:gd name="T83" fmla="*/ 28 h 37"/>
                  <a:gd name="T84" fmla="*/ 24 w 29"/>
                  <a:gd name="T85" fmla="*/ 28 h 37"/>
                  <a:gd name="T86" fmla="*/ 24 w 29"/>
                  <a:gd name="T87" fmla="*/ 26 h 37"/>
                  <a:gd name="T88" fmla="*/ 4 w 29"/>
                  <a:gd name="T89" fmla="*/ 26 h 37"/>
                  <a:gd name="T90" fmla="*/ 4 w 29"/>
                  <a:gd name="T91" fmla="*/ 22 h 37"/>
                  <a:gd name="T92" fmla="*/ 4 w 29"/>
                  <a:gd name="T93" fmla="*/ 24 h 37"/>
                  <a:gd name="T94" fmla="*/ 24 w 29"/>
                  <a:gd name="T95" fmla="*/ 24 h 37"/>
                  <a:gd name="T96" fmla="*/ 24 w 29"/>
                  <a:gd name="T97" fmla="*/ 22 h 37"/>
                  <a:gd name="T98" fmla="*/ 4 w 29"/>
                  <a:gd name="T99" fmla="*/ 22 h 37"/>
                  <a:gd name="T100" fmla="*/ 2 w 29"/>
                  <a:gd name="T101" fmla="*/ 35 h 37"/>
                  <a:gd name="T102" fmla="*/ 27 w 29"/>
                  <a:gd name="T103" fmla="*/ 35 h 37"/>
                  <a:gd name="T104" fmla="*/ 27 w 29"/>
                  <a:gd name="T105" fmla="*/ 12 h 37"/>
                  <a:gd name="T106" fmla="*/ 18 w 29"/>
                  <a:gd name="T107" fmla="*/ 12 h 37"/>
                  <a:gd name="T108" fmla="*/ 17 w 29"/>
                  <a:gd name="T109" fmla="*/ 11 h 37"/>
                  <a:gd name="T110" fmla="*/ 17 w 29"/>
                  <a:gd name="T111" fmla="*/ 2 h 37"/>
                  <a:gd name="T112" fmla="*/ 2 w 29"/>
                  <a:gd name="T113" fmla="*/ 2 h 37"/>
                  <a:gd name="T114" fmla="*/ 2 w 29"/>
                  <a:gd name="T115" fmla="*/ 35 h 37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28" h="37">
                    <a:moveTo>
                      <a:pt x="19" y="4"/>
                    </a:moveTo>
                    <a:cubicBezTo>
                      <a:pt x="19" y="10"/>
                      <a:pt x="19" y="10"/>
                      <a:pt x="19" y="10"/>
                    </a:cubicBezTo>
                    <a:cubicBezTo>
                      <a:pt x="25" y="10"/>
                      <a:pt x="25" y="10"/>
                      <a:pt x="25" y="10"/>
                    </a:cubicBezTo>
                    <a:cubicBezTo>
                      <a:pt x="19" y="4"/>
                      <a:pt x="19" y="4"/>
                      <a:pt x="19" y="4"/>
                    </a:cubicBezTo>
                    <a:close/>
                    <a:moveTo>
                      <a:pt x="4" y="6"/>
                    </a:moveTo>
                    <a:cubicBezTo>
                      <a:pt x="4" y="8"/>
                      <a:pt x="4" y="8"/>
                      <a:pt x="4" y="8"/>
                    </a:cubicBezTo>
                    <a:cubicBezTo>
                      <a:pt x="15" y="8"/>
                      <a:pt x="15" y="8"/>
                      <a:pt x="15" y="8"/>
                    </a:cubicBezTo>
                    <a:cubicBezTo>
                      <a:pt x="15" y="6"/>
                      <a:pt x="15" y="6"/>
                      <a:pt x="15" y="6"/>
                    </a:cubicBezTo>
                    <a:cubicBezTo>
                      <a:pt x="4" y="6"/>
                      <a:pt x="4" y="6"/>
                      <a:pt x="4" y="6"/>
                    </a:cubicBezTo>
                    <a:close/>
                    <a:moveTo>
                      <a:pt x="4" y="10"/>
                    </a:moveTo>
                    <a:cubicBezTo>
                      <a:pt x="4" y="12"/>
                      <a:pt x="4" y="12"/>
                      <a:pt x="4" y="12"/>
                    </a:cubicBezTo>
                    <a:cubicBezTo>
                      <a:pt x="15" y="12"/>
                      <a:pt x="15" y="12"/>
                      <a:pt x="15" y="12"/>
                    </a:cubicBezTo>
                    <a:cubicBezTo>
                      <a:pt x="15" y="10"/>
                      <a:pt x="15" y="10"/>
                      <a:pt x="15" y="10"/>
                    </a:cubicBezTo>
                    <a:cubicBezTo>
                      <a:pt x="4" y="10"/>
                      <a:pt x="4" y="10"/>
                      <a:pt x="4" y="10"/>
                    </a:cubicBezTo>
                    <a:close/>
                    <a:moveTo>
                      <a:pt x="4" y="14"/>
                    </a:moveTo>
                    <a:cubicBezTo>
                      <a:pt x="4" y="16"/>
                      <a:pt x="4" y="16"/>
                      <a:pt x="4" y="16"/>
                    </a:cubicBezTo>
                    <a:cubicBezTo>
                      <a:pt x="24" y="16"/>
                      <a:pt x="24" y="16"/>
                      <a:pt x="24" y="16"/>
                    </a:cubicBezTo>
                    <a:cubicBezTo>
                      <a:pt x="24" y="14"/>
                      <a:pt x="24" y="14"/>
                      <a:pt x="24" y="14"/>
                    </a:cubicBezTo>
                    <a:cubicBezTo>
                      <a:pt x="4" y="14"/>
                      <a:pt x="4" y="14"/>
                      <a:pt x="4" y="14"/>
                    </a:cubicBezTo>
                    <a:close/>
                    <a:moveTo>
                      <a:pt x="4" y="18"/>
                    </a:moveTo>
                    <a:cubicBezTo>
                      <a:pt x="4" y="20"/>
                      <a:pt x="4" y="20"/>
                      <a:pt x="4" y="20"/>
                    </a:cubicBezTo>
                    <a:cubicBezTo>
                      <a:pt x="24" y="20"/>
                      <a:pt x="24" y="20"/>
                      <a:pt x="24" y="20"/>
                    </a:cubicBezTo>
                    <a:cubicBezTo>
                      <a:pt x="24" y="18"/>
                      <a:pt x="24" y="18"/>
                      <a:pt x="24" y="18"/>
                    </a:cubicBezTo>
                    <a:cubicBezTo>
                      <a:pt x="4" y="18"/>
                      <a:pt x="4" y="18"/>
                      <a:pt x="4" y="18"/>
                    </a:cubicBezTo>
                    <a:close/>
                    <a:moveTo>
                      <a:pt x="28" y="37"/>
                    </a:moveTo>
                    <a:cubicBezTo>
                      <a:pt x="1" y="37"/>
                      <a:pt x="1" y="37"/>
                      <a:pt x="1" y="37"/>
                    </a:cubicBezTo>
                    <a:cubicBezTo>
                      <a:pt x="0" y="37"/>
                      <a:pt x="0" y="37"/>
                      <a:pt x="0" y="36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0"/>
                      <a:pt x="1" y="0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19" y="0"/>
                      <a:pt x="19" y="0"/>
                      <a:pt x="20" y="2"/>
                    </a:cubicBezTo>
                    <a:cubicBezTo>
                      <a:pt x="28" y="9"/>
                      <a:pt x="28" y="9"/>
                      <a:pt x="28" y="9"/>
                    </a:cubicBezTo>
                    <a:cubicBezTo>
                      <a:pt x="29" y="10"/>
                      <a:pt x="29" y="10"/>
                      <a:pt x="29" y="11"/>
                    </a:cubicBezTo>
                    <a:cubicBezTo>
                      <a:pt x="29" y="36"/>
                      <a:pt x="29" y="36"/>
                      <a:pt x="29" y="36"/>
                    </a:cubicBezTo>
                    <a:cubicBezTo>
                      <a:pt x="29" y="37"/>
                      <a:pt x="28" y="37"/>
                      <a:pt x="28" y="37"/>
                    </a:cubicBezTo>
                    <a:close/>
                    <a:moveTo>
                      <a:pt x="4" y="30"/>
                    </a:moveTo>
                    <a:cubicBezTo>
                      <a:pt x="4" y="32"/>
                      <a:pt x="4" y="32"/>
                      <a:pt x="4" y="32"/>
                    </a:cubicBezTo>
                    <a:cubicBezTo>
                      <a:pt x="24" y="32"/>
                      <a:pt x="24" y="32"/>
                      <a:pt x="24" y="32"/>
                    </a:cubicBezTo>
                    <a:cubicBezTo>
                      <a:pt x="24" y="30"/>
                      <a:pt x="24" y="30"/>
                      <a:pt x="24" y="30"/>
                    </a:cubicBezTo>
                    <a:cubicBezTo>
                      <a:pt x="4" y="30"/>
                      <a:pt x="4" y="30"/>
                      <a:pt x="4" y="30"/>
                    </a:cubicBezTo>
                    <a:close/>
                    <a:moveTo>
                      <a:pt x="4" y="26"/>
                    </a:moveTo>
                    <a:cubicBezTo>
                      <a:pt x="4" y="28"/>
                      <a:pt x="4" y="28"/>
                      <a:pt x="4" y="28"/>
                    </a:cubicBezTo>
                    <a:cubicBezTo>
                      <a:pt x="24" y="28"/>
                      <a:pt x="24" y="28"/>
                      <a:pt x="24" y="28"/>
                    </a:cubicBezTo>
                    <a:cubicBezTo>
                      <a:pt x="24" y="26"/>
                      <a:pt x="24" y="26"/>
                      <a:pt x="24" y="26"/>
                    </a:cubicBezTo>
                    <a:cubicBezTo>
                      <a:pt x="4" y="26"/>
                      <a:pt x="4" y="26"/>
                      <a:pt x="4" y="26"/>
                    </a:cubicBezTo>
                    <a:close/>
                    <a:moveTo>
                      <a:pt x="4" y="22"/>
                    </a:moveTo>
                    <a:cubicBezTo>
                      <a:pt x="4" y="24"/>
                      <a:pt x="4" y="24"/>
                      <a:pt x="4" y="24"/>
                    </a:cubicBezTo>
                    <a:cubicBezTo>
                      <a:pt x="24" y="24"/>
                      <a:pt x="24" y="24"/>
                      <a:pt x="24" y="24"/>
                    </a:cubicBezTo>
                    <a:cubicBezTo>
                      <a:pt x="24" y="22"/>
                      <a:pt x="24" y="22"/>
                      <a:pt x="24" y="22"/>
                    </a:cubicBezTo>
                    <a:cubicBezTo>
                      <a:pt x="4" y="22"/>
                      <a:pt x="4" y="22"/>
                      <a:pt x="4" y="22"/>
                    </a:cubicBezTo>
                    <a:close/>
                    <a:moveTo>
                      <a:pt x="2" y="35"/>
                    </a:moveTo>
                    <a:cubicBezTo>
                      <a:pt x="27" y="35"/>
                      <a:pt x="27" y="35"/>
                      <a:pt x="27" y="35"/>
                    </a:cubicBezTo>
                    <a:cubicBezTo>
                      <a:pt x="27" y="12"/>
                      <a:pt x="27" y="12"/>
                      <a:pt x="27" y="12"/>
                    </a:cubicBezTo>
                    <a:cubicBezTo>
                      <a:pt x="18" y="12"/>
                      <a:pt x="18" y="12"/>
                      <a:pt x="18" y="12"/>
                    </a:cubicBezTo>
                    <a:cubicBezTo>
                      <a:pt x="18" y="12"/>
                      <a:pt x="17" y="11"/>
                      <a:pt x="17" y="11"/>
                    </a:cubicBezTo>
                    <a:cubicBezTo>
                      <a:pt x="17" y="2"/>
                      <a:pt x="17" y="2"/>
                      <a:pt x="17" y="2"/>
                    </a:cubicBezTo>
                    <a:cubicBezTo>
                      <a:pt x="2" y="2"/>
                      <a:pt x="2" y="2"/>
                      <a:pt x="2" y="2"/>
                    </a:cubicBezTo>
                    <a:lnTo>
                      <a:pt x="2" y="35"/>
                    </a:ln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3" name="Freeform 423"/>
              <p:cNvSpPr>
                <a:spLocks noEditPoints="1"/>
              </p:cNvSpPr>
              <p:nvPr/>
            </p:nvSpPr>
            <p:spPr bwMode="auto">
              <a:xfrm>
                <a:off x="2915795" y="2632945"/>
                <a:ext cx="317255" cy="406787"/>
              </a:xfrm>
              <a:custGeom>
                <a:gdLst>
                  <a:gd name="T0" fmla="*/ 19 w 29"/>
                  <a:gd name="T1" fmla="*/ 4 h 37"/>
                  <a:gd name="T2" fmla="*/ 19 w 29"/>
                  <a:gd name="T3" fmla="*/ 10 h 37"/>
                  <a:gd name="T4" fmla="*/ 25 w 29"/>
                  <a:gd name="T5" fmla="*/ 10 h 37"/>
                  <a:gd name="T6" fmla="*/ 19 w 29"/>
                  <a:gd name="T7" fmla="*/ 4 h 37"/>
                  <a:gd name="T8" fmla="*/ 4 w 29"/>
                  <a:gd name="T9" fmla="*/ 6 h 37"/>
                  <a:gd name="T10" fmla="*/ 4 w 29"/>
                  <a:gd name="T11" fmla="*/ 8 h 37"/>
                  <a:gd name="T12" fmla="*/ 15 w 29"/>
                  <a:gd name="T13" fmla="*/ 8 h 37"/>
                  <a:gd name="T14" fmla="*/ 15 w 29"/>
                  <a:gd name="T15" fmla="*/ 6 h 37"/>
                  <a:gd name="T16" fmla="*/ 4 w 29"/>
                  <a:gd name="T17" fmla="*/ 6 h 37"/>
                  <a:gd name="T18" fmla="*/ 4 w 29"/>
                  <a:gd name="T19" fmla="*/ 10 h 37"/>
                  <a:gd name="T20" fmla="*/ 4 w 29"/>
                  <a:gd name="T21" fmla="*/ 12 h 37"/>
                  <a:gd name="T22" fmla="*/ 15 w 29"/>
                  <a:gd name="T23" fmla="*/ 12 h 37"/>
                  <a:gd name="T24" fmla="*/ 15 w 29"/>
                  <a:gd name="T25" fmla="*/ 10 h 37"/>
                  <a:gd name="T26" fmla="*/ 4 w 29"/>
                  <a:gd name="T27" fmla="*/ 10 h 37"/>
                  <a:gd name="T28" fmla="*/ 4 w 29"/>
                  <a:gd name="T29" fmla="*/ 14 h 37"/>
                  <a:gd name="T30" fmla="*/ 4 w 29"/>
                  <a:gd name="T31" fmla="*/ 16 h 37"/>
                  <a:gd name="T32" fmla="*/ 24 w 29"/>
                  <a:gd name="T33" fmla="*/ 16 h 37"/>
                  <a:gd name="T34" fmla="*/ 24 w 29"/>
                  <a:gd name="T35" fmla="*/ 14 h 37"/>
                  <a:gd name="T36" fmla="*/ 4 w 29"/>
                  <a:gd name="T37" fmla="*/ 14 h 37"/>
                  <a:gd name="T38" fmla="*/ 4 w 29"/>
                  <a:gd name="T39" fmla="*/ 18 h 37"/>
                  <a:gd name="T40" fmla="*/ 4 w 29"/>
                  <a:gd name="T41" fmla="*/ 20 h 37"/>
                  <a:gd name="T42" fmla="*/ 24 w 29"/>
                  <a:gd name="T43" fmla="*/ 20 h 37"/>
                  <a:gd name="T44" fmla="*/ 24 w 29"/>
                  <a:gd name="T45" fmla="*/ 18 h 37"/>
                  <a:gd name="T46" fmla="*/ 4 w 29"/>
                  <a:gd name="T47" fmla="*/ 18 h 37"/>
                  <a:gd name="T48" fmla="*/ 28 w 29"/>
                  <a:gd name="T49" fmla="*/ 37 h 37"/>
                  <a:gd name="T50" fmla="*/ 1 w 29"/>
                  <a:gd name="T51" fmla="*/ 37 h 37"/>
                  <a:gd name="T52" fmla="*/ 0 w 29"/>
                  <a:gd name="T53" fmla="*/ 36 h 37"/>
                  <a:gd name="T54" fmla="*/ 0 w 29"/>
                  <a:gd name="T55" fmla="*/ 1 h 37"/>
                  <a:gd name="T56" fmla="*/ 1 w 29"/>
                  <a:gd name="T57" fmla="*/ 0 h 37"/>
                  <a:gd name="T58" fmla="*/ 16 w 29"/>
                  <a:gd name="T59" fmla="*/ 0 h 37"/>
                  <a:gd name="T60" fmla="*/ 20 w 29"/>
                  <a:gd name="T61" fmla="*/ 2 h 37"/>
                  <a:gd name="T62" fmla="*/ 28 w 29"/>
                  <a:gd name="T63" fmla="*/ 9 h 37"/>
                  <a:gd name="T64" fmla="*/ 29 w 29"/>
                  <a:gd name="T65" fmla="*/ 11 h 37"/>
                  <a:gd name="T66" fmla="*/ 29 w 29"/>
                  <a:gd name="T67" fmla="*/ 36 h 37"/>
                  <a:gd name="T68" fmla="*/ 28 w 29"/>
                  <a:gd name="T69" fmla="*/ 37 h 37"/>
                  <a:gd name="T70" fmla="*/ 4 w 29"/>
                  <a:gd name="T71" fmla="*/ 30 h 37"/>
                  <a:gd name="T72" fmla="*/ 4 w 29"/>
                  <a:gd name="T73" fmla="*/ 32 h 37"/>
                  <a:gd name="T74" fmla="*/ 24 w 29"/>
                  <a:gd name="T75" fmla="*/ 32 h 37"/>
                  <a:gd name="T76" fmla="*/ 24 w 29"/>
                  <a:gd name="T77" fmla="*/ 30 h 37"/>
                  <a:gd name="T78" fmla="*/ 4 w 29"/>
                  <a:gd name="T79" fmla="*/ 30 h 37"/>
                  <a:gd name="T80" fmla="*/ 4 w 29"/>
                  <a:gd name="T81" fmla="*/ 26 h 37"/>
                  <a:gd name="T82" fmla="*/ 4 w 29"/>
                  <a:gd name="T83" fmla="*/ 28 h 37"/>
                  <a:gd name="T84" fmla="*/ 24 w 29"/>
                  <a:gd name="T85" fmla="*/ 28 h 37"/>
                  <a:gd name="T86" fmla="*/ 24 w 29"/>
                  <a:gd name="T87" fmla="*/ 26 h 37"/>
                  <a:gd name="T88" fmla="*/ 4 w 29"/>
                  <a:gd name="T89" fmla="*/ 26 h 37"/>
                  <a:gd name="T90" fmla="*/ 4 w 29"/>
                  <a:gd name="T91" fmla="*/ 22 h 37"/>
                  <a:gd name="T92" fmla="*/ 4 w 29"/>
                  <a:gd name="T93" fmla="*/ 24 h 37"/>
                  <a:gd name="T94" fmla="*/ 24 w 29"/>
                  <a:gd name="T95" fmla="*/ 24 h 37"/>
                  <a:gd name="T96" fmla="*/ 24 w 29"/>
                  <a:gd name="T97" fmla="*/ 22 h 37"/>
                  <a:gd name="T98" fmla="*/ 4 w 29"/>
                  <a:gd name="T99" fmla="*/ 22 h 37"/>
                  <a:gd name="T100" fmla="*/ 2 w 29"/>
                  <a:gd name="T101" fmla="*/ 35 h 37"/>
                  <a:gd name="T102" fmla="*/ 27 w 29"/>
                  <a:gd name="T103" fmla="*/ 35 h 37"/>
                  <a:gd name="T104" fmla="*/ 27 w 29"/>
                  <a:gd name="T105" fmla="*/ 12 h 37"/>
                  <a:gd name="T106" fmla="*/ 18 w 29"/>
                  <a:gd name="T107" fmla="*/ 12 h 37"/>
                  <a:gd name="T108" fmla="*/ 17 w 29"/>
                  <a:gd name="T109" fmla="*/ 11 h 37"/>
                  <a:gd name="T110" fmla="*/ 17 w 29"/>
                  <a:gd name="T111" fmla="*/ 2 h 37"/>
                  <a:gd name="T112" fmla="*/ 2 w 29"/>
                  <a:gd name="T113" fmla="*/ 2 h 37"/>
                  <a:gd name="T114" fmla="*/ 2 w 29"/>
                  <a:gd name="T115" fmla="*/ 35 h 37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28" h="37">
                    <a:moveTo>
                      <a:pt x="19" y="4"/>
                    </a:moveTo>
                    <a:cubicBezTo>
                      <a:pt x="19" y="10"/>
                      <a:pt x="19" y="10"/>
                      <a:pt x="19" y="10"/>
                    </a:cubicBezTo>
                    <a:cubicBezTo>
                      <a:pt x="25" y="10"/>
                      <a:pt x="25" y="10"/>
                      <a:pt x="25" y="10"/>
                    </a:cubicBezTo>
                    <a:cubicBezTo>
                      <a:pt x="19" y="4"/>
                      <a:pt x="19" y="4"/>
                      <a:pt x="19" y="4"/>
                    </a:cubicBezTo>
                    <a:close/>
                    <a:moveTo>
                      <a:pt x="4" y="6"/>
                    </a:moveTo>
                    <a:cubicBezTo>
                      <a:pt x="4" y="8"/>
                      <a:pt x="4" y="8"/>
                      <a:pt x="4" y="8"/>
                    </a:cubicBezTo>
                    <a:cubicBezTo>
                      <a:pt x="15" y="8"/>
                      <a:pt x="15" y="8"/>
                      <a:pt x="15" y="8"/>
                    </a:cubicBezTo>
                    <a:cubicBezTo>
                      <a:pt x="15" y="6"/>
                      <a:pt x="15" y="6"/>
                      <a:pt x="15" y="6"/>
                    </a:cubicBezTo>
                    <a:cubicBezTo>
                      <a:pt x="4" y="6"/>
                      <a:pt x="4" y="6"/>
                      <a:pt x="4" y="6"/>
                    </a:cubicBezTo>
                    <a:close/>
                    <a:moveTo>
                      <a:pt x="4" y="10"/>
                    </a:moveTo>
                    <a:cubicBezTo>
                      <a:pt x="4" y="12"/>
                      <a:pt x="4" y="12"/>
                      <a:pt x="4" y="12"/>
                    </a:cubicBezTo>
                    <a:cubicBezTo>
                      <a:pt x="15" y="12"/>
                      <a:pt x="15" y="12"/>
                      <a:pt x="15" y="12"/>
                    </a:cubicBezTo>
                    <a:cubicBezTo>
                      <a:pt x="15" y="10"/>
                      <a:pt x="15" y="10"/>
                      <a:pt x="15" y="10"/>
                    </a:cubicBezTo>
                    <a:cubicBezTo>
                      <a:pt x="4" y="10"/>
                      <a:pt x="4" y="10"/>
                      <a:pt x="4" y="10"/>
                    </a:cubicBezTo>
                    <a:close/>
                    <a:moveTo>
                      <a:pt x="4" y="14"/>
                    </a:moveTo>
                    <a:cubicBezTo>
                      <a:pt x="4" y="16"/>
                      <a:pt x="4" y="16"/>
                      <a:pt x="4" y="16"/>
                    </a:cubicBezTo>
                    <a:cubicBezTo>
                      <a:pt x="24" y="16"/>
                      <a:pt x="24" y="16"/>
                      <a:pt x="24" y="16"/>
                    </a:cubicBezTo>
                    <a:cubicBezTo>
                      <a:pt x="24" y="14"/>
                      <a:pt x="24" y="14"/>
                      <a:pt x="24" y="14"/>
                    </a:cubicBezTo>
                    <a:cubicBezTo>
                      <a:pt x="4" y="14"/>
                      <a:pt x="4" y="14"/>
                      <a:pt x="4" y="14"/>
                    </a:cubicBezTo>
                    <a:close/>
                    <a:moveTo>
                      <a:pt x="4" y="18"/>
                    </a:moveTo>
                    <a:cubicBezTo>
                      <a:pt x="4" y="20"/>
                      <a:pt x="4" y="20"/>
                      <a:pt x="4" y="20"/>
                    </a:cubicBezTo>
                    <a:cubicBezTo>
                      <a:pt x="24" y="20"/>
                      <a:pt x="24" y="20"/>
                      <a:pt x="24" y="20"/>
                    </a:cubicBezTo>
                    <a:cubicBezTo>
                      <a:pt x="24" y="18"/>
                      <a:pt x="24" y="18"/>
                      <a:pt x="24" y="18"/>
                    </a:cubicBezTo>
                    <a:cubicBezTo>
                      <a:pt x="4" y="18"/>
                      <a:pt x="4" y="18"/>
                      <a:pt x="4" y="18"/>
                    </a:cubicBezTo>
                    <a:close/>
                    <a:moveTo>
                      <a:pt x="28" y="37"/>
                    </a:moveTo>
                    <a:cubicBezTo>
                      <a:pt x="1" y="37"/>
                      <a:pt x="1" y="37"/>
                      <a:pt x="1" y="37"/>
                    </a:cubicBezTo>
                    <a:cubicBezTo>
                      <a:pt x="0" y="37"/>
                      <a:pt x="0" y="37"/>
                      <a:pt x="0" y="36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0"/>
                      <a:pt x="1" y="0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18" y="0"/>
                      <a:pt x="19" y="0"/>
                      <a:pt x="20" y="2"/>
                    </a:cubicBezTo>
                    <a:cubicBezTo>
                      <a:pt x="28" y="9"/>
                      <a:pt x="28" y="9"/>
                      <a:pt x="28" y="9"/>
                    </a:cubicBezTo>
                    <a:cubicBezTo>
                      <a:pt x="28" y="10"/>
                      <a:pt x="29" y="10"/>
                      <a:pt x="29" y="11"/>
                    </a:cubicBezTo>
                    <a:cubicBezTo>
                      <a:pt x="29" y="36"/>
                      <a:pt x="29" y="36"/>
                      <a:pt x="29" y="36"/>
                    </a:cubicBezTo>
                    <a:cubicBezTo>
                      <a:pt x="29" y="37"/>
                      <a:pt x="28" y="37"/>
                      <a:pt x="28" y="37"/>
                    </a:cubicBezTo>
                    <a:close/>
                    <a:moveTo>
                      <a:pt x="4" y="30"/>
                    </a:moveTo>
                    <a:cubicBezTo>
                      <a:pt x="4" y="32"/>
                      <a:pt x="4" y="32"/>
                      <a:pt x="4" y="32"/>
                    </a:cubicBezTo>
                    <a:cubicBezTo>
                      <a:pt x="24" y="32"/>
                      <a:pt x="24" y="32"/>
                      <a:pt x="24" y="32"/>
                    </a:cubicBezTo>
                    <a:cubicBezTo>
                      <a:pt x="24" y="30"/>
                      <a:pt x="24" y="30"/>
                      <a:pt x="24" y="30"/>
                    </a:cubicBezTo>
                    <a:cubicBezTo>
                      <a:pt x="4" y="30"/>
                      <a:pt x="4" y="30"/>
                      <a:pt x="4" y="30"/>
                    </a:cubicBezTo>
                    <a:close/>
                    <a:moveTo>
                      <a:pt x="4" y="26"/>
                    </a:moveTo>
                    <a:cubicBezTo>
                      <a:pt x="4" y="28"/>
                      <a:pt x="4" y="28"/>
                      <a:pt x="4" y="28"/>
                    </a:cubicBezTo>
                    <a:cubicBezTo>
                      <a:pt x="24" y="28"/>
                      <a:pt x="24" y="28"/>
                      <a:pt x="24" y="28"/>
                    </a:cubicBezTo>
                    <a:cubicBezTo>
                      <a:pt x="24" y="26"/>
                      <a:pt x="24" y="26"/>
                      <a:pt x="24" y="26"/>
                    </a:cubicBezTo>
                    <a:cubicBezTo>
                      <a:pt x="4" y="26"/>
                      <a:pt x="4" y="26"/>
                      <a:pt x="4" y="26"/>
                    </a:cubicBezTo>
                    <a:close/>
                    <a:moveTo>
                      <a:pt x="4" y="22"/>
                    </a:moveTo>
                    <a:cubicBezTo>
                      <a:pt x="4" y="24"/>
                      <a:pt x="4" y="24"/>
                      <a:pt x="4" y="24"/>
                    </a:cubicBezTo>
                    <a:cubicBezTo>
                      <a:pt x="24" y="24"/>
                      <a:pt x="24" y="24"/>
                      <a:pt x="24" y="24"/>
                    </a:cubicBezTo>
                    <a:cubicBezTo>
                      <a:pt x="24" y="22"/>
                      <a:pt x="24" y="22"/>
                      <a:pt x="24" y="22"/>
                    </a:cubicBezTo>
                    <a:cubicBezTo>
                      <a:pt x="4" y="22"/>
                      <a:pt x="4" y="22"/>
                      <a:pt x="4" y="22"/>
                    </a:cubicBezTo>
                    <a:close/>
                    <a:moveTo>
                      <a:pt x="2" y="35"/>
                    </a:moveTo>
                    <a:cubicBezTo>
                      <a:pt x="27" y="35"/>
                      <a:pt x="27" y="35"/>
                      <a:pt x="27" y="35"/>
                    </a:cubicBezTo>
                    <a:cubicBezTo>
                      <a:pt x="27" y="12"/>
                      <a:pt x="27" y="12"/>
                      <a:pt x="27" y="12"/>
                    </a:cubicBezTo>
                    <a:cubicBezTo>
                      <a:pt x="18" y="12"/>
                      <a:pt x="18" y="12"/>
                      <a:pt x="18" y="12"/>
                    </a:cubicBezTo>
                    <a:cubicBezTo>
                      <a:pt x="18" y="12"/>
                      <a:pt x="17" y="11"/>
                      <a:pt x="17" y="11"/>
                    </a:cubicBezTo>
                    <a:cubicBezTo>
                      <a:pt x="17" y="2"/>
                      <a:pt x="17" y="2"/>
                      <a:pt x="17" y="2"/>
                    </a:cubicBezTo>
                    <a:cubicBezTo>
                      <a:pt x="2" y="2"/>
                      <a:pt x="2" y="2"/>
                      <a:pt x="2" y="2"/>
                    </a:cubicBezTo>
                    <a:lnTo>
                      <a:pt x="2" y="35"/>
                    </a:ln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4" name="Freeform 424"/>
              <p:cNvSpPr>
                <a:spLocks noEditPoints="1"/>
              </p:cNvSpPr>
              <p:nvPr/>
            </p:nvSpPr>
            <p:spPr bwMode="auto">
              <a:xfrm>
                <a:off x="3057879" y="2632930"/>
                <a:ext cx="175171" cy="406787"/>
              </a:xfrm>
              <a:custGeom>
                <a:gdLst>
                  <a:gd name="T0" fmla="*/ 11 w 16"/>
                  <a:gd name="T1" fmla="*/ 28 h 37"/>
                  <a:gd name="T2" fmla="*/ 0 w 16"/>
                  <a:gd name="T3" fmla="*/ 28 h 37"/>
                  <a:gd name="T4" fmla="*/ 0 w 16"/>
                  <a:gd name="T5" fmla="*/ 26 h 37"/>
                  <a:gd name="T6" fmla="*/ 11 w 16"/>
                  <a:gd name="T7" fmla="*/ 26 h 37"/>
                  <a:gd name="T8" fmla="*/ 11 w 16"/>
                  <a:gd name="T9" fmla="*/ 28 h 37"/>
                  <a:gd name="T10" fmla="*/ 11 w 16"/>
                  <a:gd name="T11" fmla="*/ 22 h 37"/>
                  <a:gd name="T12" fmla="*/ 0 w 16"/>
                  <a:gd name="T13" fmla="*/ 22 h 37"/>
                  <a:gd name="T14" fmla="*/ 0 w 16"/>
                  <a:gd name="T15" fmla="*/ 24 h 37"/>
                  <a:gd name="T16" fmla="*/ 11 w 16"/>
                  <a:gd name="T17" fmla="*/ 24 h 37"/>
                  <a:gd name="T18" fmla="*/ 11 w 16"/>
                  <a:gd name="T19" fmla="*/ 22 h 37"/>
                  <a:gd name="T20" fmla="*/ 2 w 16"/>
                  <a:gd name="T21" fmla="*/ 10 h 37"/>
                  <a:gd name="T22" fmla="*/ 0 w 16"/>
                  <a:gd name="T23" fmla="*/ 10 h 37"/>
                  <a:gd name="T24" fmla="*/ 0 w 16"/>
                  <a:gd name="T25" fmla="*/ 12 h 37"/>
                  <a:gd name="T26" fmla="*/ 2 w 16"/>
                  <a:gd name="T27" fmla="*/ 12 h 37"/>
                  <a:gd name="T28" fmla="*/ 2 w 16"/>
                  <a:gd name="T29" fmla="*/ 10 h 37"/>
                  <a:gd name="T30" fmla="*/ 11 w 16"/>
                  <a:gd name="T31" fmla="*/ 18 h 37"/>
                  <a:gd name="T32" fmla="*/ 0 w 16"/>
                  <a:gd name="T33" fmla="*/ 18 h 37"/>
                  <a:gd name="T34" fmla="*/ 0 w 16"/>
                  <a:gd name="T35" fmla="*/ 20 h 37"/>
                  <a:gd name="T36" fmla="*/ 11 w 16"/>
                  <a:gd name="T37" fmla="*/ 20 h 37"/>
                  <a:gd name="T38" fmla="*/ 11 w 16"/>
                  <a:gd name="T39" fmla="*/ 18 h 37"/>
                  <a:gd name="T40" fmla="*/ 11 w 16"/>
                  <a:gd name="T41" fmla="*/ 14 h 37"/>
                  <a:gd name="T42" fmla="*/ 0 w 16"/>
                  <a:gd name="T43" fmla="*/ 14 h 37"/>
                  <a:gd name="T44" fmla="*/ 0 w 16"/>
                  <a:gd name="T45" fmla="*/ 16 h 37"/>
                  <a:gd name="T46" fmla="*/ 11 w 16"/>
                  <a:gd name="T47" fmla="*/ 16 h 37"/>
                  <a:gd name="T48" fmla="*/ 11 w 16"/>
                  <a:gd name="T49" fmla="*/ 14 h 37"/>
                  <a:gd name="T50" fmla="*/ 2 w 16"/>
                  <a:gd name="T51" fmla="*/ 6 h 37"/>
                  <a:gd name="T52" fmla="*/ 0 w 16"/>
                  <a:gd name="T53" fmla="*/ 6 h 37"/>
                  <a:gd name="T54" fmla="*/ 0 w 16"/>
                  <a:gd name="T55" fmla="*/ 8 h 37"/>
                  <a:gd name="T56" fmla="*/ 2 w 16"/>
                  <a:gd name="T57" fmla="*/ 8 h 37"/>
                  <a:gd name="T58" fmla="*/ 2 w 16"/>
                  <a:gd name="T59" fmla="*/ 6 h 37"/>
                  <a:gd name="T60" fmla="*/ 11 w 16"/>
                  <a:gd name="T61" fmla="*/ 30 h 37"/>
                  <a:gd name="T62" fmla="*/ 0 w 16"/>
                  <a:gd name="T63" fmla="*/ 30 h 37"/>
                  <a:gd name="T64" fmla="*/ 0 w 16"/>
                  <a:gd name="T65" fmla="*/ 32 h 37"/>
                  <a:gd name="T66" fmla="*/ 11 w 16"/>
                  <a:gd name="T67" fmla="*/ 32 h 37"/>
                  <a:gd name="T68" fmla="*/ 11 w 16"/>
                  <a:gd name="T69" fmla="*/ 30 h 37"/>
                  <a:gd name="T70" fmla="*/ 16 w 16"/>
                  <a:gd name="T71" fmla="*/ 11 h 37"/>
                  <a:gd name="T72" fmla="*/ 16 w 16"/>
                  <a:gd name="T73" fmla="*/ 36 h 37"/>
                  <a:gd name="T74" fmla="*/ 15 w 16"/>
                  <a:gd name="T75" fmla="*/ 37 h 37"/>
                  <a:gd name="T76" fmla="*/ 0 w 16"/>
                  <a:gd name="T77" fmla="*/ 37 h 37"/>
                  <a:gd name="T78" fmla="*/ 0 w 16"/>
                  <a:gd name="T79" fmla="*/ 35 h 37"/>
                  <a:gd name="T80" fmla="*/ 14 w 16"/>
                  <a:gd name="T81" fmla="*/ 35 h 37"/>
                  <a:gd name="T82" fmla="*/ 14 w 16"/>
                  <a:gd name="T83" fmla="*/ 12 h 37"/>
                  <a:gd name="T84" fmla="*/ 5 w 16"/>
                  <a:gd name="T85" fmla="*/ 12 h 37"/>
                  <a:gd name="T86" fmla="*/ 4 w 16"/>
                  <a:gd name="T87" fmla="*/ 11 h 37"/>
                  <a:gd name="T88" fmla="*/ 4 w 16"/>
                  <a:gd name="T89" fmla="*/ 2 h 37"/>
                  <a:gd name="T90" fmla="*/ 0 w 16"/>
                  <a:gd name="T91" fmla="*/ 2 h 37"/>
                  <a:gd name="T92" fmla="*/ 0 w 16"/>
                  <a:gd name="T93" fmla="*/ 0 h 37"/>
                  <a:gd name="T94" fmla="*/ 3 w 16"/>
                  <a:gd name="T95" fmla="*/ 0 h 37"/>
                  <a:gd name="T96" fmla="*/ 7 w 16"/>
                  <a:gd name="T97" fmla="*/ 2 h 37"/>
                  <a:gd name="T98" fmla="*/ 15 w 16"/>
                  <a:gd name="T99" fmla="*/ 9 h 37"/>
                  <a:gd name="T100" fmla="*/ 16 w 16"/>
                  <a:gd name="T101" fmla="*/ 11 h 37"/>
                  <a:gd name="T102" fmla="*/ 12 w 16"/>
                  <a:gd name="T103" fmla="*/ 10 h 37"/>
                  <a:gd name="T104" fmla="*/ 6 w 16"/>
                  <a:gd name="T105" fmla="*/ 4 h 37"/>
                  <a:gd name="T106" fmla="*/ 6 w 16"/>
                  <a:gd name="T107" fmla="*/ 10 h 37"/>
                  <a:gd name="T108" fmla="*/ 12 w 16"/>
                  <a:gd name="T109" fmla="*/ 10 h 37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6" h="37">
                    <a:moveTo>
                      <a:pt x="11" y="28"/>
                    </a:moveTo>
                    <a:cubicBezTo>
                      <a:pt x="0" y="28"/>
                      <a:pt x="0" y="28"/>
                      <a:pt x="0" y="28"/>
                    </a:cubicBezTo>
                    <a:cubicBezTo>
                      <a:pt x="0" y="26"/>
                      <a:pt x="0" y="26"/>
                      <a:pt x="0" y="26"/>
                    </a:cubicBezTo>
                    <a:cubicBezTo>
                      <a:pt x="11" y="26"/>
                      <a:pt x="11" y="26"/>
                      <a:pt x="11" y="26"/>
                    </a:cubicBezTo>
                    <a:lnTo>
                      <a:pt x="11" y="28"/>
                    </a:lnTo>
                    <a:close/>
                    <a:moveTo>
                      <a:pt x="11" y="22"/>
                    </a:moveTo>
                    <a:cubicBezTo>
                      <a:pt x="0" y="22"/>
                      <a:pt x="0" y="22"/>
                      <a:pt x="0" y="22"/>
                    </a:cubicBezTo>
                    <a:cubicBezTo>
                      <a:pt x="0" y="24"/>
                      <a:pt x="0" y="24"/>
                      <a:pt x="0" y="24"/>
                    </a:cubicBezTo>
                    <a:cubicBezTo>
                      <a:pt x="11" y="24"/>
                      <a:pt x="11" y="24"/>
                      <a:pt x="11" y="24"/>
                    </a:cubicBezTo>
                    <a:lnTo>
                      <a:pt x="11" y="22"/>
                    </a:lnTo>
                    <a:close/>
                    <a:moveTo>
                      <a:pt x="2" y="10"/>
                    </a:moveTo>
                    <a:cubicBezTo>
                      <a:pt x="0" y="10"/>
                      <a:pt x="0" y="10"/>
                      <a:pt x="0" y="10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2" y="12"/>
                      <a:pt x="2" y="12"/>
                      <a:pt x="2" y="12"/>
                    </a:cubicBezTo>
                    <a:lnTo>
                      <a:pt x="2" y="10"/>
                    </a:lnTo>
                    <a:close/>
                    <a:moveTo>
                      <a:pt x="11" y="18"/>
                    </a:moveTo>
                    <a:cubicBezTo>
                      <a:pt x="0" y="18"/>
                      <a:pt x="0" y="18"/>
                      <a:pt x="0" y="18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11" y="20"/>
                      <a:pt x="11" y="20"/>
                      <a:pt x="11" y="20"/>
                    </a:cubicBezTo>
                    <a:lnTo>
                      <a:pt x="11" y="18"/>
                    </a:lnTo>
                    <a:close/>
                    <a:moveTo>
                      <a:pt x="11" y="14"/>
                    </a:moveTo>
                    <a:cubicBezTo>
                      <a:pt x="0" y="14"/>
                      <a:pt x="0" y="14"/>
                      <a:pt x="0" y="14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11" y="16"/>
                      <a:pt x="11" y="16"/>
                      <a:pt x="11" y="16"/>
                    </a:cubicBezTo>
                    <a:lnTo>
                      <a:pt x="11" y="14"/>
                    </a:lnTo>
                    <a:close/>
                    <a:moveTo>
                      <a:pt x="2" y="6"/>
                    </a:moveTo>
                    <a:cubicBezTo>
                      <a:pt x="0" y="6"/>
                      <a:pt x="0" y="6"/>
                      <a:pt x="0" y="6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2" y="8"/>
                      <a:pt x="2" y="8"/>
                      <a:pt x="2" y="8"/>
                    </a:cubicBezTo>
                    <a:lnTo>
                      <a:pt x="2" y="6"/>
                    </a:lnTo>
                    <a:close/>
                    <a:moveTo>
                      <a:pt x="11" y="30"/>
                    </a:moveTo>
                    <a:cubicBezTo>
                      <a:pt x="0" y="30"/>
                      <a:pt x="0" y="30"/>
                      <a:pt x="0" y="30"/>
                    </a:cubicBezTo>
                    <a:cubicBezTo>
                      <a:pt x="0" y="32"/>
                      <a:pt x="0" y="32"/>
                      <a:pt x="0" y="32"/>
                    </a:cubicBezTo>
                    <a:cubicBezTo>
                      <a:pt x="11" y="32"/>
                      <a:pt x="11" y="32"/>
                      <a:pt x="11" y="32"/>
                    </a:cubicBezTo>
                    <a:lnTo>
                      <a:pt x="11" y="30"/>
                    </a:lnTo>
                    <a:close/>
                    <a:moveTo>
                      <a:pt x="16" y="11"/>
                    </a:moveTo>
                    <a:cubicBezTo>
                      <a:pt x="16" y="36"/>
                      <a:pt x="16" y="36"/>
                      <a:pt x="16" y="36"/>
                    </a:cubicBezTo>
                    <a:cubicBezTo>
                      <a:pt x="16" y="37"/>
                      <a:pt x="15" y="37"/>
                      <a:pt x="15" y="37"/>
                    </a:cubicBezTo>
                    <a:cubicBezTo>
                      <a:pt x="0" y="37"/>
                      <a:pt x="0" y="37"/>
                      <a:pt x="0" y="37"/>
                    </a:cubicBezTo>
                    <a:cubicBezTo>
                      <a:pt x="0" y="35"/>
                      <a:pt x="0" y="35"/>
                      <a:pt x="0" y="35"/>
                    </a:cubicBezTo>
                    <a:cubicBezTo>
                      <a:pt x="14" y="35"/>
                      <a:pt x="14" y="35"/>
                      <a:pt x="14" y="35"/>
                    </a:cubicBezTo>
                    <a:cubicBezTo>
                      <a:pt x="14" y="12"/>
                      <a:pt x="14" y="12"/>
                      <a:pt x="14" y="12"/>
                    </a:cubicBezTo>
                    <a:cubicBezTo>
                      <a:pt x="5" y="12"/>
                      <a:pt x="5" y="12"/>
                      <a:pt x="5" y="12"/>
                    </a:cubicBezTo>
                    <a:cubicBezTo>
                      <a:pt x="5" y="12"/>
                      <a:pt x="4" y="11"/>
                      <a:pt x="4" y="11"/>
                    </a:cubicBezTo>
                    <a:cubicBezTo>
                      <a:pt x="4" y="2"/>
                      <a:pt x="4" y="2"/>
                      <a:pt x="4" y="2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5" y="0"/>
                      <a:pt x="6" y="0"/>
                      <a:pt x="7" y="2"/>
                    </a:cubicBezTo>
                    <a:cubicBezTo>
                      <a:pt x="15" y="9"/>
                      <a:pt x="15" y="9"/>
                      <a:pt x="15" y="9"/>
                    </a:cubicBezTo>
                    <a:cubicBezTo>
                      <a:pt x="15" y="10"/>
                      <a:pt x="16" y="10"/>
                      <a:pt x="16" y="11"/>
                    </a:cubicBezTo>
                    <a:close/>
                    <a:moveTo>
                      <a:pt x="12" y="10"/>
                    </a:moveTo>
                    <a:cubicBezTo>
                      <a:pt x="6" y="4"/>
                      <a:pt x="6" y="4"/>
                      <a:pt x="6" y="4"/>
                    </a:cubicBezTo>
                    <a:cubicBezTo>
                      <a:pt x="6" y="10"/>
                      <a:pt x="6" y="10"/>
                      <a:pt x="6" y="10"/>
                    </a:cubicBezTo>
                    <a:lnTo>
                      <a:pt x="12" y="1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5" name="Freeform 425"/>
              <p:cNvSpPr>
                <a:spLocks noEditPoints="1"/>
              </p:cNvSpPr>
              <p:nvPr/>
            </p:nvSpPr>
            <p:spPr bwMode="auto">
              <a:xfrm>
                <a:off x="2915795" y="2632945"/>
                <a:ext cx="142084" cy="406787"/>
              </a:xfrm>
              <a:custGeom>
                <a:gdLst>
                  <a:gd name="T0" fmla="*/ 13 w 13"/>
                  <a:gd name="T1" fmla="*/ 18 h 37"/>
                  <a:gd name="T2" fmla="*/ 13 w 13"/>
                  <a:gd name="T3" fmla="*/ 20 h 37"/>
                  <a:gd name="T4" fmla="*/ 4 w 13"/>
                  <a:gd name="T5" fmla="*/ 20 h 37"/>
                  <a:gd name="T6" fmla="*/ 4 w 13"/>
                  <a:gd name="T7" fmla="*/ 18 h 37"/>
                  <a:gd name="T8" fmla="*/ 13 w 13"/>
                  <a:gd name="T9" fmla="*/ 18 h 37"/>
                  <a:gd name="T10" fmla="*/ 4 w 13"/>
                  <a:gd name="T11" fmla="*/ 26 h 37"/>
                  <a:gd name="T12" fmla="*/ 4 w 13"/>
                  <a:gd name="T13" fmla="*/ 28 h 37"/>
                  <a:gd name="T14" fmla="*/ 13 w 13"/>
                  <a:gd name="T15" fmla="*/ 28 h 37"/>
                  <a:gd name="T16" fmla="*/ 13 w 13"/>
                  <a:gd name="T17" fmla="*/ 26 h 37"/>
                  <a:gd name="T18" fmla="*/ 4 w 13"/>
                  <a:gd name="T19" fmla="*/ 26 h 37"/>
                  <a:gd name="T20" fmla="*/ 4 w 13"/>
                  <a:gd name="T21" fmla="*/ 22 h 37"/>
                  <a:gd name="T22" fmla="*/ 4 w 13"/>
                  <a:gd name="T23" fmla="*/ 24 h 37"/>
                  <a:gd name="T24" fmla="*/ 13 w 13"/>
                  <a:gd name="T25" fmla="*/ 24 h 37"/>
                  <a:gd name="T26" fmla="*/ 13 w 13"/>
                  <a:gd name="T27" fmla="*/ 22 h 37"/>
                  <a:gd name="T28" fmla="*/ 4 w 13"/>
                  <a:gd name="T29" fmla="*/ 22 h 37"/>
                  <a:gd name="T30" fmla="*/ 4 w 13"/>
                  <a:gd name="T31" fmla="*/ 30 h 37"/>
                  <a:gd name="T32" fmla="*/ 4 w 13"/>
                  <a:gd name="T33" fmla="*/ 32 h 37"/>
                  <a:gd name="T34" fmla="*/ 13 w 13"/>
                  <a:gd name="T35" fmla="*/ 32 h 37"/>
                  <a:gd name="T36" fmla="*/ 13 w 13"/>
                  <a:gd name="T37" fmla="*/ 30 h 37"/>
                  <a:gd name="T38" fmla="*/ 4 w 13"/>
                  <a:gd name="T39" fmla="*/ 30 h 37"/>
                  <a:gd name="T40" fmla="*/ 4 w 13"/>
                  <a:gd name="T41" fmla="*/ 6 h 37"/>
                  <a:gd name="T42" fmla="*/ 4 w 13"/>
                  <a:gd name="T43" fmla="*/ 8 h 37"/>
                  <a:gd name="T44" fmla="*/ 13 w 13"/>
                  <a:gd name="T45" fmla="*/ 8 h 37"/>
                  <a:gd name="T46" fmla="*/ 13 w 13"/>
                  <a:gd name="T47" fmla="*/ 6 h 37"/>
                  <a:gd name="T48" fmla="*/ 4 w 13"/>
                  <a:gd name="T49" fmla="*/ 6 h 37"/>
                  <a:gd name="T50" fmla="*/ 2 w 13"/>
                  <a:gd name="T51" fmla="*/ 35 h 37"/>
                  <a:gd name="T52" fmla="*/ 2 w 13"/>
                  <a:gd name="T53" fmla="*/ 2 h 37"/>
                  <a:gd name="T54" fmla="*/ 13 w 13"/>
                  <a:gd name="T55" fmla="*/ 2 h 37"/>
                  <a:gd name="T56" fmla="*/ 13 w 13"/>
                  <a:gd name="T57" fmla="*/ 0 h 37"/>
                  <a:gd name="T58" fmla="*/ 1 w 13"/>
                  <a:gd name="T59" fmla="*/ 0 h 37"/>
                  <a:gd name="T60" fmla="*/ 0 w 13"/>
                  <a:gd name="T61" fmla="*/ 1 h 37"/>
                  <a:gd name="T62" fmla="*/ 0 w 13"/>
                  <a:gd name="T63" fmla="*/ 36 h 37"/>
                  <a:gd name="T64" fmla="*/ 1 w 13"/>
                  <a:gd name="T65" fmla="*/ 37 h 37"/>
                  <a:gd name="T66" fmla="*/ 13 w 13"/>
                  <a:gd name="T67" fmla="*/ 37 h 37"/>
                  <a:gd name="T68" fmla="*/ 13 w 13"/>
                  <a:gd name="T69" fmla="*/ 35 h 37"/>
                  <a:gd name="T70" fmla="*/ 2 w 13"/>
                  <a:gd name="T71" fmla="*/ 35 h 37"/>
                  <a:gd name="T72" fmla="*/ 4 w 13"/>
                  <a:gd name="T73" fmla="*/ 14 h 37"/>
                  <a:gd name="T74" fmla="*/ 4 w 13"/>
                  <a:gd name="T75" fmla="*/ 16 h 37"/>
                  <a:gd name="T76" fmla="*/ 13 w 13"/>
                  <a:gd name="T77" fmla="*/ 16 h 37"/>
                  <a:gd name="T78" fmla="*/ 13 w 13"/>
                  <a:gd name="T79" fmla="*/ 14 h 37"/>
                  <a:gd name="T80" fmla="*/ 4 w 13"/>
                  <a:gd name="T81" fmla="*/ 14 h 37"/>
                  <a:gd name="T82" fmla="*/ 4 w 13"/>
                  <a:gd name="T83" fmla="*/ 10 h 37"/>
                  <a:gd name="T84" fmla="*/ 4 w 13"/>
                  <a:gd name="T85" fmla="*/ 12 h 37"/>
                  <a:gd name="T86" fmla="*/ 13 w 13"/>
                  <a:gd name="T87" fmla="*/ 12 h 37"/>
                  <a:gd name="T88" fmla="*/ 13 w 13"/>
                  <a:gd name="T89" fmla="*/ 10 h 37"/>
                  <a:gd name="T90" fmla="*/ 4 w 13"/>
                  <a:gd name="T91" fmla="*/ 10 h 37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13" h="37">
                    <a:moveTo>
                      <a:pt x="13" y="18"/>
                    </a:moveTo>
                    <a:cubicBezTo>
                      <a:pt x="13" y="20"/>
                      <a:pt x="13" y="20"/>
                      <a:pt x="13" y="20"/>
                    </a:cubicBezTo>
                    <a:cubicBezTo>
                      <a:pt x="4" y="20"/>
                      <a:pt x="4" y="20"/>
                      <a:pt x="4" y="20"/>
                    </a:cubicBezTo>
                    <a:cubicBezTo>
                      <a:pt x="4" y="18"/>
                      <a:pt x="4" y="18"/>
                      <a:pt x="4" y="18"/>
                    </a:cubicBezTo>
                    <a:lnTo>
                      <a:pt x="13" y="18"/>
                    </a:lnTo>
                    <a:close/>
                    <a:moveTo>
                      <a:pt x="4" y="26"/>
                    </a:moveTo>
                    <a:cubicBezTo>
                      <a:pt x="4" y="28"/>
                      <a:pt x="4" y="28"/>
                      <a:pt x="4" y="28"/>
                    </a:cubicBezTo>
                    <a:cubicBezTo>
                      <a:pt x="13" y="28"/>
                      <a:pt x="13" y="28"/>
                      <a:pt x="13" y="28"/>
                    </a:cubicBezTo>
                    <a:cubicBezTo>
                      <a:pt x="13" y="26"/>
                      <a:pt x="13" y="26"/>
                      <a:pt x="13" y="26"/>
                    </a:cubicBezTo>
                    <a:lnTo>
                      <a:pt x="4" y="26"/>
                    </a:lnTo>
                    <a:close/>
                    <a:moveTo>
                      <a:pt x="4" y="22"/>
                    </a:moveTo>
                    <a:cubicBezTo>
                      <a:pt x="4" y="24"/>
                      <a:pt x="4" y="24"/>
                      <a:pt x="4" y="24"/>
                    </a:cubicBezTo>
                    <a:cubicBezTo>
                      <a:pt x="13" y="24"/>
                      <a:pt x="13" y="24"/>
                      <a:pt x="13" y="24"/>
                    </a:cubicBezTo>
                    <a:cubicBezTo>
                      <a:pt x="13" y="22"/>
                      <a:pt x="13" y="22"/>
                      <a:pt x="13" y="22"/>
                    </a:cubicBezTo>
                    <a:lnTo>
                      <a:pt x="4" y="22"/>
                    </a:lnTo>
                    <a:close/>
                    <a:moveTo>
                      <a:pt x="4" y="30"/>
                    </a:moveTo>
                    <a:cubicBezTo>
                      <a:pt x="4" y="32"/>
                      <a:pt x="4" y="32"/>
                      <a:pt x="4" y="32"/>
                    </a:cubicBezTo>
                    <a:cubicBezTo>
                      <a:pt x="13" y="32"/>
                      <a:pt x="13" y="32"/>
                      <a:pt x="13" y="32"/>
                    </a:cubicBezTo>
                    <a:cubicBezTo>
                      <a:pt x="13" y="30"/>
                      <a:pt x="13" y="30"/>
                      <a:pt x="13" y="30"/>
                    </a:cubicBezTo>
                    <a:lnTo>
                      <a:pt x="4" y="30"/>
                    </a:lnTo>
                    <a:close/>
                    <a:moveTo>
                      <a:pt x="4" y="6"/>
                    </a:moveTo>
                    <a:cubicBezTo>
                      <a:pt x="4" y="8"/>
                      <a:pt x="4" y="8"/>
                      <a:pt x="4" y="8"/>
                    </a:cubicBezTo>
                    <a:cubicBezTo>
                      <a:pt x="13" y="8"/>
                      <a:pt x="13" y="8"/>
                      <a:pt x="13" y="8"/>
                    </a:cubicBezTo>
                    <a:cubicBezTo>
                      <a:pt x="13" y="6"/>
                      <a:pt x="13" y="6"/>
                      <a:pt x="13" y="6"/>
                    </a:cubicBezTo>
                    <a:lnTo>
                      <a:pt x="4" y="6"/>
                    </a:lnTo>
                    <a:close/>
                    <a:moveTo>
                      <a:pt x="2" y="35"/>
                    </a:moveTo>
                    <a:cubicBezTo>
                      <a:pt x="2" y="2"/>
                      <a:pt x="2" y="2"/>
                      <a:pt x="2" y="2"/>
                    </a:cubicBezTo>
                    <a:cubicBezTo>
                      <a:pt x="13" y="2"/>
                      <a:pt x="13" y="2"/>
                      <a:pt x="13" y="2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1"/>
                      <a:pt x="0" y="1"/>
                    </a:cubicBezTo>
                    <a:cubicBezTo>
                      <a:pt x="0" y="36"/>
                      <a:pt x="0" y="36"/>
                      <a:pt x="0" y="36"/>
                    </a:cubicBezTo>
                    <a:cubicBezTo>
                      <a:pt x="0" y="37"/>
                      <a:pt x="0" y="37"/>
                      <a:pt x="1" y="37"/>
                    </a:cubicBezTo>
                    <a:cubicBezTo>
                      <a:pt x="13" y="37"/>
                      <a:pt x="13" y="37"/>
                      <a:pt x="13" y="37"/>
                    </a:cubicBezTo>
                    <a:cubicBezTo>
                      <a:pt x="13" y="35"/>
                      <a:pt x="13" y="35"/>
                      <a:pt x="13" y="35"/>
                    </a:cubicBezTo>
                    <a:lnTo>
                      <a:pt x="2" y="35"/>
                    </a:lnTo>
                    <a:close/>
                    <a:moveTo>
                      <a:pt x="4" y="14"/>
                    </a:moveTo>
                    <a:cubicBezTo>
                      <a:pt x="4" y="16"/>
                      <a:pt x="4" y="16"/>
                      <a:pt x="4" y="16"/>
                    </a:cubicBezTo>
                    <a:cubicBezTo>
                      <a:pt x="13" y="16"/>
                      <a:pt x="13" y="16"/>
                      <a:pt x="13" y="16"/>
                    </a:cubicBezTo>
                    <a:cubicBezTo>
                      <a:pt x="13" y="14"/>
                      <a:pt x="13" y="14"/>
                      <a:pt x="13" y="14"/>
                    </a:cubicBezTo>
                    <a:lnTo>
                      <a:pt x="4" y="14"/>
                    </a:lnTo>
                    <a:close/>
                    <a:moveTo>
                      <a:pt x="4" y="10"/>
                    </a:moveTo>
                    <a:cubicBezTo>
                      <a:pt x="4" y="12"/>
                      <a:pt x="4" y="12"/>
                      <a:pt x="4" y="12"/>
                    </a:cubicBezTo>
                    <a:cubicBezTo>
                      <a:pt x="13" y="12"/>
                      <a:pt x="13" y="12"/>
                      <a:pt x="13" y="12"/>
                    </a:cubicBezTo>
                    <a:cubicBezTo>
                      <a:pt x="13" y="10"/>
                      <a:pt x="13" y="10"/>
                      <a:pt x="13" y="10"/>
                    </a:cubicBezTo>
                    <a:lnTo>
                      <a:pt x="4" y="1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</p:grpSp>
      <p:sp>
        <p:nvSpPr>
          <p:cNvPr id="108" name="矩形 107"/>
          <p:cNvSpPr/>
          <p:nvPr/>
        </p:nvSpPr>
        <p:spPr>
          <a:xfrm>
            <a:off x="0" y="435429"/>
            <a:ext cx="2249713" cy="725714"/>
          </a:xfrm>
          <a:prstGeom prst="rect">
            <a:avLst/>
          </a:prstGeom>
          <a:solidFill>
            <a:srgbClr val="C60F1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9" name="矩形 108"/>
          <p:cNvSpPr/>
          <p:nvPr/>
        </p:nvSpPr>
        <p:spPr>
          <a:xfrm>
            <a:off x="2460172" y="435428"/>
            <a:ext cx="210456" cy="725714"/>
          </a:xfrm>
          <a:prstGeom prst="rect">
            <a:avLst/>
          </a:prstGeom>
          <a:solidFill>
            <a:srgbClr val="C60F1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0" name="文本框 109"/>
          <p:cNvSpPr txBox="1"/>
          <p:nvPr/>
        </p:nvSpPr>
        <p:spPr>
          <a:xfrm>
            <a:off x="117365" y="292684"/>
            <a:ext cx="235607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5400">
                <a:solidFill>
                  <a:schemeClr val="bg1"/>
                </a:solidFill>
                <a:latin typeface="Broadway" panose="04040905080b02020502" pitchFamily="82" charset="0"/>
                <a:ea typeface="微软雅黑" panose="020b0503020204020204" pitchFamily="34" charset="-122"/>
              </a:rPr>
              <a:t>what</a:t>
            </a:r>
            <a:endParaRPr lang="zh-CN" altLang="en-US" sz="5400">
              <a:solidFill>
                <a:schemeClr val="bg1"/>
              </a:solidFill>
              <a:latin typeface="Broadway" panose="04040905080b02020502" pitchFamily="82" charset="0"/>
              <a:ea typeface="微软雅黑" panose="020b0503020204020204" pitchFamily="34" charset="-122"/>
            </a:endParaRPr>
          </a:p>
        </p:txBody>
      </p:sp>
    </p:spTree>
    <p:custDataLst>
      <p:tags r:id="Rbf4e5fc6b4334c24"/>
    </p:custDataLst>
  </p:cSld>
  <p:clrMapOvr>
    <a:masterClrMapping/>
  </p:clrMapOvr>
  <p:transition/>
  <p:timing/>
</p:sld>
</file>

<file path=ppt/slides/slide11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3" name="圆角矩形 2"/>
          <p:cNvSpPr/>
          <p:nvPr/>
        </p:nvSpPr>
        <p:spPr>
          <a:xfrm>
            <a:off x="551815" y="472440"/>
            <a:ext cx="11165205" cy="591185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椭圆 9"/>
          <p:cNvSpPr/>
          <p:nvPr/>
        </p:nvSpPr>
        <p:spPr>
          <a:xfrm>
            <a:off x="1308100" y="2246441"/>
            <a:ext cx="2365118" cy="2365118"/>
          </a:xfrm>
          <a:prstGeom prst="ellipse">
            <a:avLst/>
          </a:prstGeom>
          <a:solidFill>
            <a:srgbClr val="C60F1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636362" y="2967335"/>
            <a:ext cx="170859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5400">
                <a:solidFill>
                  <a:schemeClr val="bg1"/>
                </a:solidFill>
                <a:latin typeface="Broadway" panose="04040905080b02020502" pitchFamily="82" charset="0"/>
                <a:ea typeface="微软雅黑" panose="020b0503020204020204" pitchFamily="34" charset="-122"/>
              </a:rPr>
              <a:t>why</a:t>
            </a:r>
            <a:endParaRPr lang="zh-CN" altLang="en-US" sz="5400">
              <a:solidFill>
                <a:schemeClr val="bg1"/>
              </a:solidFill>
              <a:latin typeface="Broadway" panose="04040905080b02020502" pitchFamily="82" charset="0"/>
              <a:ea typeface="微软雅黑" panose="020b0503020204020204" pitchFamily="34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5159375" y="1775012"/>
            <a:ext cx="5042647" cy="59729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5159375" y="3041586"/>
            <a:ext cx="5042647" cy="59729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5159375" y="4360384"/>
            <a:ext cx="5042647" cy="59729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7010733" y="1842825"/>
            <a:ext cx="13399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>
                <a:solidFill>
                  <a:schemeClr val="bg1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1</a:t>
            </a:r>
            <a:r>
              <a:rPr lang="zh-CN" altLang="en-US" sz="2400">
                <a:solidFill>
                  <a:schemeClr val="bg1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、社会</a:t>
            </a:r>
            <a:endParaRPr lang="zh-CN" altLang="en-US" sz="2400">
              <a:solidFill>
                <a:schemeClr val="bg1"/>
              </a:solidFill>
              <a:latin typeface="华康俪金黑W8(P)" panose="020b0800000000000000" pitchFamily="34" charset="-122"/>
              <a:ea typeface="华康俪金黑W8(P)" panose="020b0800000000000000" pitchFamily="34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7032505" y="3109399"/>
            <a:ext cx="129638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>
                <a:solidFill>
                  <a:schemeClr val="bg1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2</a:t>
            </a:r>
            <a:r>
              <a:rPr lang="zh-CN" altLang="en-US" sz="2400">
                <a:solidFill>
                  <a:schemeClr val="bg1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、归属</a:t>
            </a:r>
            <a:endParaRPr lang="zh-CN" altLang="en-US" sz="2400">
              <a:solidFill>
                <a:schemeClr val="bg1"/>
              </a:solidFill>
              <a:latin typeface="华康俪金黑W8(P)" panose="020b0800000000000000" pitchFamily="34" charset="-122"/>
              <a:ea typeface="华康俪金黑W8(P)" panose="020b0800000000000000" pitchFamily="34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6727705" y="4428196"/>
            <a:ext cx="190598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>
                <a:solidFill>
                  <a:schemeClr val="bg1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3</a:t>
            </a:r>
            <a:r>
              <a:rPr lang="zh-CN" altLang="en-US" sz="2400">
                <a:solidFill>
                  <a:schemeClr val="bg1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、认清关系</a:t>
            </a:r>
            <a:endParaRPr lang="zh-CN" altLang="en-US" sz="2400">
              <a:solidFill>
                <a:schemeClr val="bg1"/>
              </a:solidFill>
              <a:latin typeface="华康俪金黑W8(P)" panose="020b0800000000000000" pitchFamily="34" charset="-122"/>
              <a:ea typeface="华康俪金黑W8(P)" panose="020b0800000000000000" pitchFamily="34" charset="-122"/>
            </a:endParaRPr>
          </a:p>
        </p:txBody>
      </p:sp>
    </p:spTree>
    <p:custDataLst>
      <p:tags r:id="R1481fcfe26fe4898"/>
    </p:custDataLst>
  </p:cSld>
  <p:clrMapOvr>
    <a:masterClrMapping/>
  </p:clrMapOvr>
  <p:transition/>
  <p:timing/>
</p:sld>
</file>

<file path=ppt/slides/slide12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圆角矩形 1"/>
          <p:cNvSpPr/>
          <p:nvPr/>
        </p:nvSpPr>
        <p:spPr>
          <a:xfrm>
            <a:off x="551815" y="472440"/>
            <a:ext cx="11165205" cy="591185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圆角矩形 7"/>
          <p:cNvSpPr/>
          <p:nvPr/>
        </p:nvSpPr>
        <p:spPr>
          <a:xfrm>
            <a:off x="4015057" y="1573654"/>
            <a:ext cx="1469617" cy="584775"/>
          </a:xfrm>
          <a:prstGeom prst="roundRect">
            <a:avLst/>
          </a:prstGeom>
          <a:noFill/>
          <a:ln w="25400">
            <a:solidFill>
              <a:srgbClr val="ABAEAF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4632933" y="4780096"/>
            <a:ext cx="521530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除了个人本身，所处的环境以及环境所造成的个人对待物品的意识。</a:t>
            </a:r>
            <a:endParaRPr lang="zh-CN" altLang="en-US" sz="200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598339" y="-221119"/>
            <a:ext cx="178398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5400">
                <a:solidFill>
                  <a:schemeClr val="bg1"/>
                </a:solidFill>
                <a:latin typeface="Broadway" panose="04040905080b02020502" pitchFamily="82" charset="0"/>
                <a:ea typeface="微软雅黑" panose="020b0503020204020204" pitchFamily="34" charset="-122"/>
              </a:rPr>
              <a:t>why</a:t>
            </a:r>
            <a:endParaRPr lang="zh-CN" altLang="en-US" sz="5400">
              <a:solidFill>
                <a:schemeClr val="bg1"/>
              </a:solidFill>
              <a:latin typeface="Broadway" panose="04040905080b02020502" pitchFamily="82" charset="0"/>
              <a:ea typeface="微软雅黑" panose="020b0503020204020204" pitchFamily="34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0" y="1775012"/>
            <a:ext cx="1905213" cy="597291"/>
          </a:xfrm>
          <a:prstGeom prst="rect">
            <a:avLst/>
          </a:prstGeom>
          <a:solidFill>
            <a:srgbClr val="C60F1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0" y="3041586"/>
            <a:ext cx="1308099" cy="597291"/>
          </a:xfrm>
          <a:prstGeom prst="rect">
            <a:avLst/>
          </a:prstGeom>
          <a:solidFill>
            <a:schemeClr val="tx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0" y="4360384"/>
            <a:ext cx="1307771" cy="597291"/>
          </a:xfrm>
          <a:prstGeom prst="rect">
            <a:avLst/>
          </a:prstGeom>
          <a:solidFill>
            <a:schemeClr val="tx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671473" y="1858414"/>
            <a:ext cx="1381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>
                <a:solidFill>
                  <a:schemeClr val="bg1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1</a:t>
            </a:r>
            <a:r>
              <a:rPr lang="zh-CN" altLang="en-US" sz="2400">
                <a:solidFill>
                  <a:schemeClr val="bg1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、社会</a:t>
            </a:r>
            <a:endParaRPr lang="zh-CN" altLang="en-US" sz="2400">
              <a:solidFill>
                <a:schemeClr val="bg1"/>
              </a:solidFill>
              <a:latin typeface="华康俪金黑W8(P)" panose="020b0800000000000000" pitchFamily="34" charset="-122"/>
              <a:ea typeface="华康俪金黑W8(P)" panose="020b0800000000000000" pitchFamily="34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-1" y="3155565"/>
            <a:ext cx="16583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>
                <a:solidFill>
                  <a:schemeClr val="bg1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2</a:t>
            </a:r>
            <a:r>
              <a:rPr lang="zh-CN" altLang="en-US" sz="2400">
                <a:solidFill>
                  <a:schemeClr val="bg1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、归属</a:t>
            </a:r>
            <a:endParaRPr lang="zh-CN" altLang="en-US" sz="2400">
              <a:solidFill>
                <a:schemeClr val="bg1"/>
              </a:solidFill>
              <a:latin typeface="华康俪金黑W8(P)" panose="020b0800000000000000" pitchFamily="34" charset="-122"/>
              <a:ea typeface="华康俪金黑W8(P)" panose="020b0800000000000000" pitchFamily="34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-1" y="4428196"/>
            <a:ext cx="205287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>
                <a:solidFill>
                  <a:schemeClr val="bg1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3</a:t>
            </a:r>
            <a:r>
              <a:rPr lang="zh-CN" altLang="en-US" sz="2400">
                <a:solidFill>
                  <a:schemeClr val="bg1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、认清关系</a:t>
            </a:r>
            <a:endParaRPr lang="zh-CN" altLang="en-US" sz="2400">
              <a:solidFill>
                <a:schemeClr val="bg1"/>
              </a:solidFill>
              <a:latin typeface="华康俪金黑W8(P)" panose="020b0800000000000000" pitchFamily="34" charset="-122"/>
              <a:ea typeface="华康俪金黑W8(P)" panose="020b0800000000000000" pitchFamily="34" charset="-122"/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3673099" y="4360384"/>
            <a:ext cx="482600" cy="636421"/>
            <a:chOff x="3672890" y="4340817"/>
            <a:chExt cx="482600" cy="636421"/>
          </a:xfrm>
        </p:grpSpPr>
        <p:sp>
          <p:nvSpPr>
            <p:cNvPr id="19" name="矩形 18"/>
            <p:cNvSpPr/>
            <p:nvPr/>
          </p:nvSpPr>
          <p:spPr>
            <a:xfrm>
              <a:off x="3672890" y="4382433"/>
              <a:ext cx="482600" cy="82322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椭圆 19"/>
            <p:cNvSpPr/>
            <p:nvPr/>
          </p:nvSpPr>
          <p:spPr>
            <a:xfrm>
              <a:off x="3811481" y="4340817"/>
              <a:ext cx="205417" cy="89145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21" name="组合 20"/>
            <p:cNvGrpSpPr/>
            <p:nvPr/>
          </p:nvGrpSpPr>
          <p:grpSpPr>
            <a:xfrm>
              <a:off x="3697107" y="4512347"/>
              <a:ext cx="434166" cy="464891"/>
              <a:chOff x="3327816" y="4868863"/>
              <a:chExt cx="779489" cy="836612"/>
            </a:xfrm>
          </p:grpSpPr>
          <p:sp>
            <p:nvSpPr>
              <p:cNvPr id="25" name="圆角矩形 24"/>
              <p:cNvSpPr/>
              <p:nvPr/>
            </p:nvSpPr>
            <p:spPr>
              <a:xfrm>
                <a:off x="3327816" y="4868863"/>
                <a:ext cx="779489" cy="836612"/>
              </a:xfrm>
              <a:prstGeom prst="round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" name="矩形 25"/>
              <p:cNvSpPr/>
              <p:nvPr/>
            </p:nvSpPr>
            <p:spPr>
              <a:xfrm>
                <a:off x="3327816" y="4868863"/>
                <a:ext cx="779489" cy="132966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2" name="圆角矩形 21"/>
            <p:cNvSpPr/>
            <p:nvPr/>
          </p:nvSpPr>
          <p:spPr>
            <a:xfrm>
              <a:off x="3783175" y="4594669"/>
              <a:ext cx="45719" cy="331721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" name="圆角矩形 22"/>
            <p:cNvSpPr/>
            <p:nvPr/>
          </p:nvSpPr>
          <p:spPr>
            <a:xfrm>
              <a:off x="3900473" y="4594668"/>
              <a:ext cx="45719" cy="331722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" name="圆角矩形 23"/>
            <p:cNvSpPr/>
            <p:nvPr/>
          </p:nvSpPr>
          <p:spPr>
            <a:xfrm>
              <a:off x="4014848" y="4595786"/>
              <a:ext cx="45719" cy="330604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cxnSp>
        <p:nvCxnSpPr>
          <p:cNvPr id="27" name="直接连接符 26"/>
          <p:cNvCxnSpPr/>
          <p:nvPr/>
        </p:nvCxnSpPr>
        <p:spPr>
          <a:xfrm>
            <a:off x="4632933" y="4683464"/>
            <a:ext cx="6136329" cy="0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文本框 2"/>
          <p:cNvSpPr txBox="1"/>
          <p:nvPr/>
        </p:nvSpPr>
        <p:spPr>
          <a:xfrm>
            <a:off x="6188368" y="2299675"/>
            <a:ext cx="150948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b="1">
                <a:latin typeface="微软雅黑" panose="020b0503020204020204" pitchFamily="34" charset="-122"/>
                <a:ea typeface="微软雅黑" panose="020b0503020204020204" pitchFamily="34" charset="-122"/>
              </a:rPr>
              <a:t>物质</a:t>
            </a:r>
            <a:r>
              <a:rPr lang="zh-CN" altLang="en-US" sz="2000" b="1">
                <a:latin typeface="微软雅黑" panose="020b0503020204020204" pitchFamily="34" charset="-122"/>
                <a:ea typeface="微软雅黑" panose="020b0503020204020204" pitchFamily="34" charset="-122"/>
              </a:rPr>
              <a:t>过度</a:t>
            </a:r>
            <a:endParaRPr lang="en-US" altLang="zh-CN" sz="2000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2000" b="1">
                <a:latin typeface="微软雅黑" panose="020b0503020204020204" pitchFamily="34" charset="-122"/>
                <a:ea typeface="微软雅黑" panose="020b0503020204020204" pitchFamily="34" charset="-122"/>
              </a:rPr>
              <a:t>泛滥的社会</a:t>
            </a:r>
            <a:endParaRPr lang="zh-CN" altLang="en-US" sz="2000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8420803" y="1541817"/>
            <a:ext cx="184331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>
                <a:latin typeface="微软雅黑" panose="020b0503020204020204" pitchFamily="34" charset="-122"/>
                <a:ea typeface="微软雅黑" panose="020b0503020204020204" pitchFamily="34" charset="-122"/>
              </a:rPr>
              <a:t>属于</a:t>
            </a:r>
            <a:r>
              <a:rPr lang="zh-CN" altLang="en-US" sz="1600">
                <a:latin typeface="微软雅黑" panose="020b0503020204020204" pitchFamily="34" charset="-122"/>
                <a:ea typeface="微软雅黑" panose="020b0503020204020204" pitchFamily="34" charset="-122"/>
              </a:rPr>
              <a:t>他人的物品，你根本没法收拾</a:t>
            </a:r>
            <a:endParaRPr lang="zh-CN" altLang="en-US" sz="16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29" name="直接箭头连接符 28"/>
          <p:cNvCxnSpPr/>
          <p:nvPr/>
        </p:nvCxnSpPr>
        <p:spPr>
          <a:xfrm flipH="1" flipV="1">
            <a:off x="5674763" y="1937278"/>
            <a:ext cx="573314" cy="269569"/>
          </a:xfrm>
          <a:prstGeom prst="straightConnector1">
            <a:avLst/>
          </a:prstGeom>
          <a:ln>
            <a:solidFill>
              <a:srgbClr val="ABAEA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文本框 29"/>
          <p:cNvSpPr txBox="1"/>
          <p:nvPr/>
        </p:nvSpPr>
        <p:spPr>
          <a:xfrm>
            <a:off x="3899184" y="1573654"/>
            <a:ext cx="158549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16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/>
              <a:t>捡便宜心理</a:t>
            </a:r>
            <a:endParaRPr lang="en-US" altLang="zh-CN"/>
          </a:p>
          <a:p>
            <a:r>
              <a:rPr lang="zh-CN" altLang="en-US"/>
              <a:t>和折扣陷阱</a:t>
            </a:r>
          </a:p>
        </p:txBody>
      </p:sp>
      <p:sp>
        <p:nvSpPr>
          <p:cNvPr id="31" name="文本框 30"/>
          <p:cNvSpPr txBox="1"/>
          <p:nvPr/>
        </p:nvSpPr>
        <p:spPr>
          <a:xfrm>
            <a:off x="3641133" y="3310825"/>
            <a:ext cx="222467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16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/>
              <a:t>意识跟不上</a:t>
            </a:r>
            <a:endParaRPr lang="en-US" altLang="zh-CN"/>
          </a:p>
          <a:p>
            <a:r>
              <a:rPr lang="zh-CN" altLang="en-US"/>
              <a:t>只有进口没有出口</a:t>
            </a:r>
          </a:p>
        </p:txBody>
      </p:sp>
      <p:sp>
        <p:nvSpPr>
          <p:cNvPr id="32" name="文本框 31"/>
          <p:cNvSpPr txBox="1"/>
          <p:nvPr/>
        </p:nvSpPr>
        <p:spPr>
          <a:xfrm>
            <a:off x="7995575" y="3296186"/>
            <a:ext cx="293370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>
                <a:latin typeface="微软雅黑" panose="020b0503020204020204" pitchFamily="34" charset="-122"/>
                <a:ea typeface="微软雅黑" panose="020b0503020204020204" pitchFamily="34" charset="-122"/>
              </a:rPr>
              <a:t>淤泥沉降造成的假象</a:t>
            </a:r>
            <a:endParaRPr lang="en-US" altLang="zh-CN" sz="160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1600">
                <a:latin typeface="微软雅黑" panose="020b0503020204020204" pitchFamily="34" charset="-122"/>
                <a:ea typeface="微软雅黑" panose="020b0503020204020204" pitchFamily="34" charset="-122"/>
              </a:rPr>
              <a:t>误导我们只求眼前安稳</a:t>
            </a:r>
          </a:p>
        </p:txBody>
      </p:sp>
      <p:cxnSp>
        <p:nvCxnSpPr>
          <p:cNvPr id="39" name="直接箭头连接符 38"/>
          <p:cNvCxnSpPr/>
          <p:nvPr/>
        </p:nvCxnSpPr>
        <p:spPr>
          <a:xfrm>
            <a:off x="7712670" y="3085566"/>
            <a:ext cx="458317" cy="279231"/>
          </a:xfrm>
          <a:prstGeom prst="straightConnector1">
            <a:avLst/>
          </a:prstGeom>
          <a:ln>
            <a:solidFill>
              <a:srgbClr val="ABAEA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直接箭头连接符 39"/>
          <p:cNvCxnSpPr/>
          <p:nvPr/>
        </p:nvCxnSpPr>
        <p:spPr>
          <a:xfrm flipV="1">
            <a:off x="7679730" y="1937278"/>
            <a:ext cx="573314" cy="269569"/>
          </a:xfrm>
          <a:prstGeom prst="straightConnector1">
            <a:avLst/>
          </a:prstGeom>
          <a:ln>
            <a:solidFill>
              <a:srgbClr val="ABAEA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直接箭头连接符 40"/>
          <p:cNvCxnSpPr/>
          <p:nvPr/>
        </p:nvCxnSpPr>
        <p:spPr>
          <a:xfrm flipH="1">
            <a:off x="5759852" y="3085567"/>
            <a:ext cx="458317" cy="279231"/>
          </a:xfrm>
          <a:prstGeom prst="straightConnector1">
            <a:avLst/>
          </a:prstGeom>
          <a:ln>
            <a:solidFill>
              <a:srgbClr val="ABAEA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矩形 42"/>
          <p:cNvSpPr/>
          <p:nvPr/>
        </p:nvSpPr>
        <p:spPr>
          <a:xfrm>
            <a:off x="0" y="435429"/>
            <a:ext cx="2249713" cy="725714"/>
          </a:xfrm>
          <a:prstGeom prst="rect">
            <a:avLst/>
          </a:prstGeom>
          <a:solidFill>
            <a:srgbClr val="C60F1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4" name="矩形 43"/>
          <p:cNvSpPr/>
          <p:nvPr/>
        </p:nvSpPr>
        <p:spPr>
          <a:xfrm>
            <a:off x="2460172" y="435428"/>
            <a:ext cx="210456" cy="725714"/>
          </a:xfrm>
          <a:prstGeom prst="rect">
            <a:avLst/>
          </a:prstGeom>
          <a:solidFill>
            <a:srgbClr val="C60F1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5" name="文本框 44"/>
          <p:cNvSpPr txBox="1"/>
          <p:nvPr/>
        </p:nvSpPr>
        <p:spPr>
          <a:xfrm>
            <a:off x="305564" y="278550"/>
            <a:ext cx="178398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5400">
                <a:solidFill>
                  <a:schemeClr val="bg1"/>
                </a:solidFill>
                <a:latin typeface="Broadway" panose="04040905080b02020502" pitchFamily="82" charset="0"/>
                <a:ea typeface="微软雅黑" panose="020b0503020204020204" pitchFamily="34" charset="-122"/>
              </a:rPr>
              <a:t>why</a:t>
            </a:r>
            <a:endParaRPr lang="zh-CN" altLang="en-US" sz="5400">
              <a:solidFill>
                <a:schemeClr val="bg1"/>
              </a:solidFill>
              <a:latin typeface="Broadway" panose="04040905080b02020502" pitchFamily="82" charset="0"/>
              <a:ea typeface="微软雅黑" panose="020b0503020204020204" pitchFamily="34" charset="-122"/>
            </a:endParaRPr>
          </a:p>
        </p:txBody>
      </p:sp>
      <p:sp>
        <p:nvSpPr>
          <p:cNvPr id="47" name="Freeform 69"/>
          <p:cNvSpPr>
            <a:spLocks noEditPoints="1"/>
          </p:cNvSpPr>
          <p:nvPr/>
        </p:nvSpPr>
        <p:spPr bwMode="auto">
          <a:xfrm>
            <a:off x="3030986" y="3288772"/>
            <a:ext cx="642113" cy="589179"/>
          </a:xfrm>
          <a:custGeom>
            <a:gdLst>
              <a:gd name="T0" fmla="*/ 225 w 233"/>
              <a:gd name="T1" fmla="*/ 74 h 214"/>
              <a:gd name="T2" fmla="*/ 225 w 233"/>
              <a:gd name="T3" fmla="*/ 74 h 214"/>
              <a:gd name="T4" fmla="*/ 192 w 233"/>
              <a:gd name="T5" fmla="*/ 17 h 214"/>
              <a:gd name="T6" fmla="*/ 193 w 233"/>
              <a:gd name="T7" fmla="*/ 17 h 214"/>
              <a:gd name="T8" fmla="*/ 198 w 233"/>
              <a:gd name="T9" fmla="*/ 10 h 214"/>
              <a:gd name="T10" fmla="*/ 198 w 233"/>
              <a:gd name="T11" fmla="*/ 7 h 214"/>
              <a:gd name="T12" fmla="*/ 190 w 233"/>
              <a:gd name="T13" fmla="*/ 1 h 214"/>
              <a:gd name="T14" fmla="*/ 40 w 233"/>
              <a:gd name="T15" fmla="*/ 34 h 214"/>
              <a:gd name="T16" fmla="*/ 35 w 233"/>
              <a:gd name="T17" fmla="*/ 40 h 214"/>
              <a:gd name="T18" fmla="*/ 35 w 233"/>
              <a:gd name="T19" fmla="*/ 43 h 214"/>
              <a:gd name="T20" fmla="*/ 42 w 233"/>
              <a:gd name="T21" fmla="*/ 49 h 214"/>
              <a:gd name="T22" fmla="*/ 8 w 233"/>
              <a:gd name="T23" fmla="*/ 109 h 214"/>
              <a:gd name="T24" fmla="*/ 8 w 233"/>
              <a:gd name="T25" fmla="*/ 109 h 214"/>
              <a:gd name="T26" fmla="*/ 0 w 233"/>
              <a:gd name="T27" fmla="*/ 109 h 214"/>
              <a:gd name="T28" fmla="*/ 48 w 233"/>
              <a:gd name="T29" fmla="*/ 146 h 214"/>
              <a:gd name="T30" fmla="*/ 96 w 233"/>
              <a:gd name="T31" fmla="*/ 109 h 214"/>
              <a:gd name="T32" fmla="*/ 89 w 233"/>
              <a:gd name="T33" fmla="*/ 109 h 214"/>
              <a:gd name="T34" fmla="*/ 89 w 233"/>
              <a:gd name="T35" fmla="*/ 109 h 214"/>
              <a:gd name="T36" fmla="*/ 53 w 233"/>
              <a:gd name="T37" fmla="*/ 47 h 214"/>
              <a:gd name="T38" fmla="*/ 108 w 233"/>
              <a:gd name="T39" fmla="*/ 35 h 214"/>
              <a:gd name="T40" fmla="*/ 108 w 233"/>
              <a:gd name="T41" fmla="*/ 200 h 214"/>
              <a:gd name="T42" fmla="*/ 75 w 233"/>
              <a:gd name="T43" fmla="*/ 214 h 214"/>
              <a:gd name="T44" fmla="*/ 158 w 233"/>
              <a:gd name="T45" fmla="*/ 214 h 214"/>
              <a:gd name="T46" fmla="*/ 124 w 233"/>
              <a:gd name="T47" fmla="*/ 200 h 214"/>
              <a:gd name="T48" fmla="*/ 124 w 233"/>
              <a:gd name="T49" fmla="*/ 31 h 214"/>
              <a:gd name="T50" fmla="*/ 174 w 233"/>
              <a:gd name="T51" fmla="*/ 21 h 214"/>
              <a:gd name="T52" fmla="*/ 144 w 233"/>
              <a:gd name="T53" fmla="*/ 74 h 214"/>
              <a:gd name="T54" fmla="*/ 144 w 233"/>
              <a:gd name="T55" fmla="*/ 74 h 214"/>
              <a:gd name="T56" fmla="*/ 137 w 233"/>
              <a:gd name="T57" fmla="*/ 74 h 214"/>
              <a:gd name="T58" fmla="*/ 185 w 233"/>
              <a:gd name="T59" fmla="*/ 110 h 214"/>
              <a:gd name="T60" fmla="*/ 233 w 233"/>
              <a:gd name="T61" fmla="*/ 74 h 214"/>
              <a:gd name="T62" fmla="*/ 225 w 233"/>
              <a:gd name="T63" fmla="*/ 74 h 214"/>
              <a:gd name="T64" fmla="*/ 19 w 233"/>
              <a:gd name="T65" fmla="*/ 109 h 214"/>
              <a:gd name="T66" fmla="*/ 48 w 233"/>
              <a:gd name="T67" fmla="*/ 57 h 214"/>
              <a:gd name="T68" fmla="*/ 78 w 233"/>
              <a:gd name="T69" fmla="*/ 109 h 214"/>
              <a:gd name="T70" fmla="*/ 19 w 233"/>
              <a:gd name="T71" fmla="*/ 109 h 214"/>
              <a:gd name="T72" fmla="*/ 155 w 233"/>
              <a:gd name="T73" fmla="*/ 74 h 214"/>
              <a:gd name="T74" fmla="*/ 184 w 233"/>
              <a:gd name="T75" fmla="*/ 22 h 214"/>
              <a:gd name="T76" fmla="*/ 214 w 233"/>
              <a:gd name="T77" fmla="*/ 74 h 214"/>
              <a:gd name="T78" fmla="*/ 155 w 233"/>
              <a:gd name="T79" fmla="*/ 74 h 214"/>
            </a:gdLst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233" h="214">
                <a:moveTo>
                  <a:pt x="225" y="74"/>
                </a:moveTo>
                <a:cubicBezTo>
                  <a:pt x="225" y="74"/>
                  <a:pt x="225" y="74"/>
                  <a:pt x="225" y="74"/>
                </a:cubicBezTo>
                <a:cubicBezTo>
                  <a:pt x="192" y="17"/>
                  <a:pt x="192" y="17"/>
                  <a:pt x="192" y="17"/>
                </a:cubicBezTo>
                <a:cubicBezTo>
                  <a:pt x="193" y="17"/>
                  <a:pt x="193" y="17"/>
                  <a:pt x="193" y="17"/>
                </a:cubicBezTo>
                <a:cubicBezTo>
                  <a:pt x="196" y="16"/>
                  <a:pt x="198" y="13"/>
                  <a:pt x="198" y="10"/>
                </a:cubicBezTo>
                <a:cubicBezTo>
                  <a:pt x="198" y="7"/>
                  <a:pt x="198" y="7"/>
                  <a:pt x="198" y="7"/>
                </a:cubicBezTo>
                <a:cubicBezTo>
                  <a:pt x="198" y="3"/>
                  <a:pt x="194" y="0"/>
                  <a:pt x="190" y="1"/>
                </a:cubicBezTo>
                <a:cubicBezTo>
                  <a:pt x="40" y="34"/>
                  <a:pt x="40" y="34"/>
                  <a:pt x="40" y="34"/>
                </a:cubicBezTo>
                <a:cubicBezTo>
                  <a:pt x="37" y="34"/>
                  <a:pt x="35" y="37"/>
                  <a:pt x="35" y="40"/>
                </a:cubicBezTo>
                <a:cubicBezTo>
                  <a:pt x="35" y="43"/>
                  <a:pt x="35" y="43"/>
                  <a:pt x="35" y="43"/>
                </a:cubicBezTo>
                <a:cubicBezTo>
                  <a:pt x="35" y="47"/>
                  <a:pt x="38" y="50"/>
                  <a:pt x="42" y="49"/>
                </a:cubicBezTo>
                <a:cubicBezTo>
                  <a:pt x="8" y="109"/>
                  <a:pt x="8" y="109"/>
                  <a:pt x="8" y="109"/>
                </a:cubicBezTo>
                <a:cubicBezTo>
                  <a:pt x="8" y="109"/>
                  <a:pt x="8" y="109"/>
                  <a:pt x="8" y="109"/>
                </a:cubicBezTo>
                <a:cubicBezTo>
                  <a:pt x="0" y="109"/>
                  <a:pt x="0" y="109"/>
                  <a:pt x="0" y="109"/>
                </a:cubicBezTo>
                <a:cubicBezTo>
                  <a:pt x="0" y="129"/>
                  <a:pt x="21" y="146"/>
                  <a:pt x="48" y="146"/>
                </a:cubicBezTo>
                <a:cubicBezTo>
                  <a:pt x="74" y="146"/>
                  <a:pt x="96" y="129"/>
                  <a:pt x="96" y="109"/>
                </a:cubicBezTo>
                <a:cubicBezTo>
                  <a:pt x="89" y="109"/>
                  <a:pt x="89" y="109"/>
                  <a:pt x="89" y="109"/>
                </a:cubicBezTo>
                <a:cubicBezTo>
                  <a:pt x="89" y="109"/>
                  <a:pt x="89" y="109"/>
                  <a:pt x="89" y="109"/>
                </a:cubicBezTo>
                <a:cubicBezTo>
                  <a:pt x="53" y="47"/>
                  <a:pt x="53" y="47"/>
                  <a:pt x="53" y="47"/>
                </a:cubicBezTo>
                <a:cubicBezTo>
                  <a:pt x="108" y="35"/>
                  <a:pt x="108" y="35"/>
                  <a:pt x="108" y="35"/>
                </a:cubicBezTo>
                <a:cubicBezTo>
                  <a:pt x="108" y="200"/>
                  <a:pt x="108" y="200"/>
                  <a:pt x="108" y="200"/>
                </a:cubicBezTo>
                <a:cubicBezTo>
                  <a:pt x="82" y="202"/>
                  <a:pt x="75" y="214"/>
                  <a:pt x="75" y="214"/>
                </a:cubicBezTo>
                <a:cubicBezTo>
                  <a:pt x="158" y="214"/>
                  <a:pt x="158" y="214"/>
                  <a:pt x="158" y="214"/>
                </a:cubicBezTo>
                <a:cubicBezTo>
                  <a:pt x="158" y="214"/>
                  <a:pt x="151" y="202"/>
                  <a:pt x="124" y="200"/>
                </a:cubicBezTo>
                <a:cubicBezTo>
                  <a:pt x="124" y="31"/>
                  <a:pt x="124" y="31"/>
                  <a:pt x="124" y="31"/>
                </a:cubicBezTo>
                <a:cubicBezTo>
                  <a:pt x="174" y="21"/>
                  <a:pt x="174" y="21"/>
                  <a:pt x="174" y="21"/>
                </a:cubicBezTo>
                <a:cubicBezTo>
                  <a:pt x="144" y="74"/>
                  <a:pt x="144" y="74"/>
                  <a:pt x="144" y="74"/>
                </a:cubicBezTo>
                <a:cubicBezTo>
                  <a:pt x="144" y="74"/>
                  <a:pt x="144" y="74"/>
                  <a:pt x="144" y="74"/>
                </a:cubicBezTo>
                <a:cubicBezTo>
                  <a:pt x="137" y="74"/>
                  <a:pt x="137" y="74"/>
                  <a:pt x="137" y="74"/>
                </a:cubicBezTo>
                <a:cubicBezTo>
                  <a:pt x="137" y="94"/>
                  <a:pt x="158" y="110"/>
                  <a:pt x="185" y="110"/>
                </a:cubicBezTo>
                <a:cubicBezTo>
                  <a:pt x="211" y="110"/>
                  <a:pt x="233" y="94"/>
                  <a:pt x="233" y="74"/>
                </a:cubicBezTo>
                <a:lnTo>
                  <a:pt x="225" y="74"/>
                </a:lnTo>
                <a:close/>
                <a:moveTo>
                  <a:pt x="19" y="109"/>
                </a:moveTo>
                <a:cubicBezTo>
                  <a:pt x="48" y="57"/>
                  <a:pt x="48" y="57"/>
                  <a:pt x="48" y="57"/>
                </a:cubicBezTo>
                <a:cubicBezTo>
                  <a:pt x="78" y="109"/>
                  <a:pt x="78" y="109"/>
                  <a:pt x="78" y="109"/>
                </a:cubicBezTo>
                <a:lnTo>
                  <a:pt x="19" y="109"/>
                </a:lnTo>
                <a:close/>
                <a:moveTo>
                  <a:pt x="155" y="74"/>
                </a:moveTo>
                <a:cubicBezTo>
                  <a:pt x="184" y="22"/>
                  <a:pt x="184" y="22"/>
                  <a:pt x="184" y="22"/>
                </a:cubicBezTo>
                <a:cubicBezTo>
                  <a:pt x="214" y="74"/>
                  <a:pt x="214" y="74"/>
                  <a:pt x="214" y="74"/>
                </a:cubicBezTo>
                <a:lnTo>
                  <a:pt x="155" y="74"/>
                </a:lnTo>
                <a:close/>
              </a:path>
            </a:pathLst>
          </a:custGeom>
          <a:solidFill>
            <a:srgbClr val="ABAEAF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48" name="Freeform 11"/>
          <p:cNvSpPr>
            <a:spLocks noEditPoints="1"/>
          </p:cNvSpPr>
          <p:nvPr/>
        </p:nvSpPr>
        <p:spPr bwMode="auto">
          <a:xfrm>
            <a:off x="3368445" y="1541817"/>
            <a:ext cx="402035" cy="616612"/>
          </a:xfrm>
          <a:custGeom>
            <a:gdLst>
              <a:gd name="T0" fmla="*/ 123 w 141"/>
              <a:gd name="T1" fmla="*/ 96 h 218"/>
              <a:gd name="T2" fmla="*/ 92 w 141"/>
              <a:gd name="T3" fmla="*/ 66 h 218"/>
              <a:gd name="T4" fmla="*/ 95 w 141"/>
              <a:gd name="T5" fmla="*/ 66 h 218"/>
              <a:gd name="T6" fmla="*/ 99 w 141"/>
              <a:gd name="T7" fmla="*/ 61 h 218"/>
              <a:gd name="T8" fmla="*/ 95 w 141"/>
              <a:gd name="T9" fmla="*/ 56 h 218"/>
              <a:gd name="T10" fmla="*/ 87 w 141"/>
              <a:gd name="T11" fmla="*/ 56 h 218"/>
              <a:gd name="T12" fmla="*/ 108 w 141"/>
              <a:gd name="T13" fmla="*/ 32 h 218"/>
              <a:gd name="T14" fmla="*/ 96 w 141"/>
              <a:gd name="T15" fmla="*/ 17 h 218"/>
              <a:gd name="T16" fmla="*/ 76 w 141"/>
              <a:gd name="T17" fmla="*/ 0 h 218"/>
              <a:gd name="T18" fmla="*/ 62 w 141"/>
              <a:gd name="T19" fmla="*/ 7 h 218"/>
              <a:gd name="T20" fmla="*/ 52 w 141"/>
              <a:gd name="T21" fmla="*/ 4 h 218"/>
              <a:gd name="T22" fmla="*/ 32 w 141"/>
              <a:gd name="T23" fmla="*/ 24 h 218"/>
              <a:gd name="T24" fmla="*/ 56 w 141"/>
              <a:gd name="T25" fmla="*/ 56 h 218"/>
              <a:gd name="T26" fmla="*/ 46 w 141"/>
              <a:gd name="T27" fmla="*/ 56 h 218"/>
              <a:gd name="T28" fmla="*/ 41 w 141"/>
              <a:gd name="T29" fmla="*/ 61 h 218"/>
              <a:gd name="T30" fmla="*/ 46 w 141"/>
              <a:gd name="T31" fmla="*/ 66 h 218"/>
              <a:gd name="T32" fmla="*/ 48 w 141"/>
              <a:gd name="T33" fmla="*/ 66 h 218"/>
              <a:gd name="T34" fmla="*/ 18 w 141"/>
              <a:gd name="T35" fmla="*/ 96 h 218"/>
              <a:gd name="T36" fmla="*/ 0 w 141"/>
              <a:gd name="T37" fmla="*/ 167 h 218"/>
              <a:gd name="T38" fmla="*/ 70 w 141"/>
              <a:gd name="T39" fmla="*/ 218 h 218"/>
              <a:gd name="T40" fmla="*/ 141 w 141"/>
              <a:gd name="T41" fmla="*/ 167 h 218"/>
              <a:gd name="T42" fmla="*/ 123 w 141"/>
              <a:gd name="T43" fmla="*/ 96 h 218"/>
              <a:gd name="T44" fmla="*/ 89 w 141"/>
              <a:gd name="T45" fmla="*/ 128 h 218"/>
              <a:gd name="T46" fmla="*/ 82 w 141"/>
              <a:gd name="T47" fmla="*/ 124 h 218"/>
              <a:gd name="T48" fmla="*/ 70 w 141"/>
              <a:gd name="T49" fmla="*/ 118 h 218"/>
              <a:gd name="T50" fmla="*/ 60 w 141"/>
              <a:gd name="T51" fmla="*/ 126 h 218"/>
              <a:gd name="T52" fmla="*/ 71 w 141"/>
              <a:gd name="T53" fmla="*/ 136 h 218"/>
              <a:gd name="T54" fmla="*/ 90 w 141"/>
              <a:gd name="T55" fmla="*/ 157 h 218"/>
              <a:gd name="T56" fmla="*/ 75 w 141"/>
              <a:gd name="T57" fmla="*/ 173 h 218"/>
              <a:gd name="T58" fmla="*/ 75 w 141"/>
              <a:gd name="T59" fmla="*/ 178 h 218"/>
              <a:gd name="T60" fmla="*/ 70 w 141"/>
              <a:gd name="T61" fmla="*/ 183 h 218"/>
              <a:gd name="T62" fmla="*/ 66 w 141"/>
              <a:gd name="T63" fmla="*/ 178 h 218"/>
              <a:gd name="T64" fmla="*/ 66 w 141"/>
              <a:gd name="T65" fmla="*/ 173 h 218"/>
              <a:gd name="T66" fmla="*/ 49 w 141"/>
              <a:gd name="T67" fmla="*/ 160 h 218"/>
              <a:gd name="T68" fmla="*/ 52 w 141"/>
              <a:gd name="T69" fmla="*/ 154 h 218"/>
              <a:gd name="T70" fmla="*/ 58 w 141"/>
              <a:gd name="T71" fmla="*/ 157 h 218"/>
              <a:gd name="T72" fmla="*/ 70 w 141"/>
              <a:gd name="T73" fmla="*/ 164 h 218"/>
              <a:gd name="T74" fmla="*/ 80 w 141"/>
              <a:gd name="T75" fmla="*/ 156 h 218"/>
              <a:gd name="T76" fmla="*/ 69 w 141"/>
              <a:gd name="T77" fmla="*/ 145 h 218"/>
              <a:gd name="T78" fmla="*/ 51 w 141"/>
              <a:gd name="T79" fmla="*/ 125 h 218"/>
              <a:gd name="T80" fmla="*/ 66 w 141"/>
              <a:gd name="T81" fmla="*/ 109 h 218"/>
              <a:gd name="T82" fmla="*/ 66 w 141"/>
              <a:gd name="T83" fmla="*/ 103 h 218"/>
              <a:gd name="T84" fmla="*/ 70 w 141"/>
              <a:gd name="T85" fmla="*/ 98 h 218"/>
              <a:gd name="T86" fmla="*/ 75 w 141"/>
              <a:gd name="T87" fmla="*/ 103 h 218"/>
              <a:gd name="T88" fmla="*/ 75 w 141"/>
              <a:gd name="T89" fmla="*/ 109 h 218"/>
              <a:gd name="T90" fmla="*/ 92 w 141"/>
              <a:gd name="T91" fmla="*/ 121 h 218"/>
              <a:gd name="T92" fmla="*/ 89 w 141"/>
              <a:gd name="T93" fmla="*/ 128 h 218"/>
            </a:gdLst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141" h="218">
                <a:moveTo>
                  <a:pt x="123" y="96"/>
                </a:moveTo>
                <a:cubicBezTo>
                  <a:pt x="116" y="85"/>
                  <a:pt x="107" y="72"/>
                  <a:pt x="92" y="66"/>
                </a:cubicBezTo>
                <a:cubicBezTo>
                  <a:pt x="95" y="66"/>
                  <a:pt x="95" y="66"/>
                  <a:pt x="95" y="66"/>
                </a:cubicBezTo>
                <a:cubicBezTo>
                  <a:pt x="97" y="66"/>
                  <a:pt x="99" y="63"/>
                  <a:pt x="99" y="61"/>
                </a:cubicBezTo>
                <a:cubicBezTo>
                  <a:pt x="99" y="58"/>
                  <a:pt x="97" y="56"/>
                  <a:pt x="95" y="56"/>
                </a:cubicBezTo>
                <a:cubicBezTo>
                  <a:pt x="87" y="56"/>
                  <a:pt x="87" y="56"/>
                  <a:pt x="87" y="56"/>
                </a:cubicBezTo>
                <a:cubicBezTo>
                  <a:pt x="98" y="50"/>
                  <a:pt x="108" y="41"/>
                  <a:pt x="108" y="32"/>
                </a:cubicBezTo>
                <a:cubicBezTo>
                  <a:pt x="108" y="25"/>
                  <a:pt x="103" y="18"/>
                  <a:pt x="96" y="17"/>
                </a:cubicBezTo>
                <a:cubicBezTo>
                  <a:pt x="94" y="7"/>
                  <a:pt x="86" y="0"/>
                  <a:pt x="76" y="0"/>
                </a:cubicBezTo>
                <a:cubicBezTo>
                  <a:pt x="71" y="0"/>
                  <a:pt x="66" y="2"/>
                  <a:pt x="62" y="7"/>
                </a:cubicBezTo>
                <a:cubicBezTo>
                  <a:pt x="59" y="5"/>
                  <a:pt x="56" y="4"/>
                  <a:pt x="52" y="4"/>
                </a:cubicBezTo>
                <a:cubicBezTo>
                  <a:pt x="41" y="4"/>
                  <a:pt x="32" y="13"/>
                  <a:pt x="32" y="24"/>
                </a:cubicBezTo>
                <a:cubicBezTo>
                  <a:pt x="32" y="34"/>
                  <a:pt x="45" y="47"/>
                  <a:pt x="56" y="56"/>
                </a:cubicBezTo>
                <a:cubicBezTo>
                  <a:pt x="46" y="56"/>
                  <a:pt x="46" y="56"/>
                  <a:pt x="46" y="56"/>
                </a:cubicBezTo>
                <a:cubicBezTo>
                  <a:pt x="44" y="56"/>
                  <a:pt x="41" y="58"/>
                  <a:pt x="41" y="61"/>
                </a:cubicBezTo>
                <a:cubicBezTo>
                  <a:pt x="41" y="63"/>
                  <a:pt x="44" y="66"/>
                  <a:pt x="46" y="66"/>
                </a:cubicBezTo>
                <a:cubicBezTo>
                  <a:pt x="48" y="66"/>
                  <a:pt x="48" y="66"/>
                  <a:pt x="48" y="66"/>
                </a:cubicBezTo>
                <a:cubicBezTo>
                  <a:pt x="34" y="72"/>
                  <a:pt x="24" y="85"/>
                  <a:pt x="18" y="96"/>
                </a:cubicBezTo>
                <a:cubicBezTo>
                  <a:pt x="7" y="116"/>
                  <a:pt x="0" y="142"/>
                  <a:pt x="0" y="167"/>
                </a:cubicBezTo>
                <a:cubicBezTo>
                  <a:pt x="0" y="197"/>
                  <a:pt x="29" y="218"/>
                  <a:pt x="70" y="218"/>
                </a:cubicBezTo>
                <a:cubicBezTo>
                  <a:pt x="112" y="218"/>
                  <a:pt x="141" y="197"/>
                  <a:pt x="141" y="167"/>
                </a:cubicBezTo>
                <a:cubicBezTo>
                  <a:pt x="141" y="142"/>
                  <a:pt x="134" y="116"/>
                  <a:pt x="123" y="96"/>
                </a:cubicBezTo>
                <a:close/>
                <a:moveTo>
                  <a:pt x="89" y="128"/>
                </a:moveTo>
                <a:cubicBezTo>
                  <a:pt x="86" y="128"/>
                  <a:pt x="83" y="127"/>
                  <a:pt x="82" y="124"/>
                </a:cubicBezTo>
                <a:cubicBezTo>
                  <a:pt x="81" y="121"/>
                  <a:pt x="78" y="118"/>
                  <a:pt x="70" y="118"/>
                </a:cubicBezTo>
                <a:cubicBezTo>
                  <a:pt x="64" y="118"/>
                  <a:pt x="61" y="122"/>
                  <a:pt x="60" y="126"/>
                </a:cubicBezTo>
                <a:cubicBezTo>
                  <a:pt x="60" y="131"/>
                  <a:pt x="64" y="134"/>
                  <a:pt x="71" y="136"/>
                </a:cubicBezTo>
                <a:cubicBezTo>
                  <a:pt x="86" y="139"/>
                  <a:pt x="91" y="149"/>
                  <a:pt x="90" y="157"/>
                </a:cubicBezTo>
                <a:cubicBezTo>
                  <a:pt x="89" y="164"/>
                  <a:pt x="83" y="171"/>
                  <a:pt x="75" y="173"/>
                </a:cubicBezTo>
                <a:cubicBezTo>
                  <a:pt x="75" y="178"/>
                  <a:pt x="75" y="178"/>
                  <a:pt x="75" y="178"/>
                </a:cubicBezTo>
                <a:cubicBezTo>
                  <a:pt x="75" y="181"/>
                  <a:pt x="73" y="183"/>
                  <a:pt x="70" y="183"/>
                </a:cubicBezTo>
                <a:cubicBezTo>
                  <a:pt x="68" y="183"/>
                  <a:pt x="66" y="181"/>
                  <a:pt x="66" y="178"/>
                </a:cubicBezTo>
                <a:cubicBezTo>
                  <a:pt x="66" y="173"/>
                  <a:pt x="66" y="173"/>
                  <a:pt x="66" y="173"/>
                </a:cubicBezTo>
                <a:cubicBezTo>
                  <a:pt x="56" y="171"/>
                  <a:pt x="51" y="165"/>
                  <a:pt x="49" y="160"/>
                </a:cubicBezTo>
                <a:cubicBezTo>
                  <a:pt x="48" y="157"/>
                  <a:pt x="50" y="155"/>
                  <a:pt x="52" y="154"/>
                </a:cubicBezTo>
                <a:cubicBezTo>
                  <a:pt x="55" y="153"/>
                  <a:pt x="57" y="154"/>
                  <a:pt x="58" y="157"/>
                </a:cubicBezTo>
                <a:cubicBezTo>
                  <a:pt x="59" y="160"/>
                  <a:pt x="63" y="164"/>
                  <a:pt x="70" y="164"/>
                </a:cubicBezTo>
                <a:cubicBezTo>
                  <a:pt x="76" y="164"/>
                  <a:pt x="80" y="160"/>
                  <a:pt x="80" y="156"/>
                </a:cubicBezTo>
                <a:cubicBezTo>
                  <a:pt x="81" y="151"/>
                  <a:pt x="77" y="147"/>
                  <a:pt x="69" y="145"/>
                </a:cubicBezTo>
                <a:cubicBezTo>
                  <a:pt x="55" y="142"/>
                  <a:pt x="50" y="132"/>
                  <a:pt x="51" y="125"/>
                </a:cubicBezTo>
                <a:cubicBezTo>
                  <a:pt x="52" y="117"/>
                  <a:pt x="58" y="111"/>
                  <a:pt x="66" y="109"/>
                </a:cubicBezTo>
                <a:cubicBezTo>
                  <a:pt x="66" y="103"/>
                  <a:pt x="66" y="103"/>
                  <a:pt x="66" y="103"/>
                </a:cubicBezTo>
                <a:cubicBezTo>
                  <a:pt x="66" y="101"/>
                  <a:pt x="68" y="98"/>
                  <a:pt x="70" y="98"/>
                </a:cubicBezTo>
                <a:cubicBezTo>
                  <a:pt x="73" y="98"/>
                  <a:pt x="75" y="101"/>
                  <a:pt x="75" y="103"/>
                </a:cubicBezTo>
                <a:cubicBezTo>
                  <a:pt x="75" y="109"/>
                  <a:pt x="75" y="109"/>
                  <a:pt x="75" y="109"/>
                </a:cubicBezTo>
                <a:cubicBezTo>
                  <a:pt x="84" y="110"/>
                  <a:pt x="90" y="116"/>
                  <a:pt x="92" y="121"/>
                </a:cubicBezTo>
                <a:cubicBezTo>
                  <a:pt x="92" y="124"/>
                  <a:pt x="91" y="127"/>
                  <a:pt x="89" y="128"/>
                </a:cubicBezTo>
                <a:close/>
              </a:path>
            </a:pathLst>
          </a:custGeom>
          <a:solidFill>
            <a:srgbClr val="ABAEAF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49" name="Freeform 108"/>
          <p:cNvSpPr/>
          <p:nvPr/>
        </p:nvSpPr>
        <p:spPr bwMode="auto">
          <a:xfrm>
            <a:off x="10879162" y="3296185"/>
            <a:ext cx="395691" cy="576817"/>
          </a:xfrm>
          <a:custGeom>
            <a:gdLst>
              <a:gd name="T0" fmla="*/ 19 w 20"/>
              <a:gd name="T1" fmla="*/ 29 h 29"/>
              <a:gd name="T2" fmla="*/ 14 w 20"/>
              <a:gd name="T3" fmla="*/ 22 h 29"/>
              <a:gd name="T4" fmla="*/ 12 w 20"/>
              <a:gd name="T5" fmla="*/ 20 h 29"/>
              <a:gd name="T6" fmla="*/ 12 w 20"/>
              <a:gd name="T7" fmla="*/ 11 h 29"/>
              <a:gd name="T8" fmla="*/ 12 w 20"/>
              <a:gd name="T9" fmla="*/ 11 h 29"/>
              <a:gd name="T10" fmla="*/ 17 w 20"/>
              <a:gd name="T11" fmla="*/ 11 h 29"/>
              <a:gd name="T12" fmla="*/ 18 w 20"/>
              <a:gd name="T13" fmla="*/ 10 h 29"/>
              <a:gd name="T14" fmla="*/ 18 w 20"/>
              <a:gd name="T15" fmla="*/ 7 h 29"/>
              <a:gd name="T16" fmla="*/ 17 w 20"/>
              <a:gd name="T17" fmla="*/ 7 h 29"/>
              <a:gd name="T18" fmla="*/ 12 w 20"/>
              <a:gd name="T19" fmla="*/ 7 h 29"/>
              <a:gd name="T20" fmla="*/ 12 w 20"/>
              <a:gd name="T21" fmla="*/ 6 h 29"/>
              <a:gd name="T22" fmla="*/ 12 w 20"/>
              <a:gd name="T23" fmla="*/ 1 h 29"/>
              <a:gd name="T24" fmla="*/ 11 w 20"/>
              <a:gd name="T25" fmla="*/ 0 h 29"/>
              <a:gd name="T26" fmla="*/ 8 w 20"/>
              <a:gd name="T27" fmla="*/ 0 h 29"/>
              <a:gd name="T28" fmla="*/ 8 w 20"/>
              <a:gd name="T29" fmla="*/ 1 h 29"/>
              <a:gd name="T30" fmla="*/ 8 w 20"/>
              <a:gd name="T31" fmla="*/ 6 h 29"/>
              <a:gd name="T32" fmla="*/ 7 w 20"/>
              <a:gd name="T33" fmla="*/ 7 h 29"/>
              <a:gd name="T34" fmla="*/ 3 w 20"/>
              <a:gd name="T35" fmla="*/ 7 h 29"/>
              <a:gd name="T36" fmla="*/ 2 w 20"/>
              <a:gd name="T37" fmla="*/ 7 h 29"/>
              <a:gd name="T38" fmla="*/ 2 w 20"/>
              <a:gd name="T39" fmla="*/ 10 h 29"/>
              <a:gd name="T40" fmla="*/ 3 w 20"/>
              <a:gd name="T41" fmla="*/ 11 h 29"/>
              <a:gd name="T42" fmla="*/ 7 w 20"/>
              <a:gd name="T43" fmla="*/ 11 h 29"/>
              <a:gd name="T44" fmla="*/ 8 w 20"/>
              <a:gd name="T45" fmla="*/ 11 h 29"/>
              <a:gd name="T46" fmla="*/ 8 w 20"/>
              <a:gd name="T47" fmla="*/ 20 h 29"/>
              <a:gd name="T48" fmla="*/ 6 w 20"/>
              <a:gd name="T49" fmla="*/ 22 h 29"/>
              <a:gd name="T50" fmla="*/ 0 w 20"/>
              <a:gd name="T51" fmla="*/ 29 h 29"/>
              <a:gd name="T52" fmla="*/ 1 w 20"/>
              <a:gd name="T53" fmla="*/ 29 h 29"/>
              <a:gd name="T54" fmla="*/ 19 w 20"/>
              <a:gd name="T55" fmla="*/ 29 h 29"/>
              <a:gd name="T56" fmla="*/ 19 w 20"/>
              <a:gd name="T57" fmla="*/ 29 h 29"/>
            </a:gdLst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20" h="28">
                <a:moveTo>
                  <a:pt x="19" y="29"/>
                </a:moveTo>
                <a:cubicBezTo>
                  <a:pt x="20" y="25"/>
                  <a:pt x="17" y="23"/>
                  <a:pt x="14" y="22"/>
                </a:cubicBezTo>
                <a:cubicBezTo>
                  <a:pt x="13" y="22"/>
                  <a:pt x="12" y="21"/>
                  <a:pt x="12" y="20"/>
                </a:cubicBezTo>
                <a:cubicBezTo>
                  <a:pt x="12" y="11"/>
                  <a:pt x="12" y="11"/>
                  <a:pt x="12" y="11"/>
                </a:cubicBezTo>
                <a:cubicBezTo>
                  <a:pt x="12" y="11"/>
                  <a:pt x="12" y="11"/>
                  <a:pt x="12" y="11"/>
                </a:cubicBezTo>
                <a:cubicBezTo>
                  <a:pt x="17" y="11"/>
                  <a:pt x="17" y="11"/>
                  <a:pt x="17" y="11"/>
                </a:cubicBezTo>
                <a:cubicBezTo>
                  <a:pt x="17" y="11"/>
                  <a:pt x="18" y="10"/>
                  <a:pt x="18" y="10"/>
                </a:cubicBezTo>
                <a:cubicBezTo>
                  <a:pt x="18" y="7"/>
                  <a:pt x="18" y="7"/>
                  <a:pt x="18" y="7"/>
                </a:cubicBezTo>
                <a:cubicBezTo>
                  <a:pt x="18" y="7"/>
                  <a:pt x="17" y="7"/>
                  <a:pt x="17" y="7"/>
                </a:cubicBezTo>
                <a:cubicBezTo>
                  <a:pt x="12" y="7"/>
                  <a:pt x="12" y="7"/>
                  <a:pt x="12" y="7"/>
                </a:cubicBezTo>
                <a:cubicBezTo>
                  <a:pt x="12" y="7"/>
                  <a:pt x="12" y="6"/>
                  <a:pt x="12" y="6"/>
                </a:cubicBezTo>
                <a:cubicBezTo>
                  <a:pt x="12" y="1"/>
                  <a:pt x="12" y="1"/>
                  <a:pt x="12" y="1"/>
                </a:cubicBezTo>
                <a:cubicBezTo>
                  <a:pt x="12" y="1"/>
                  <a:pt x="12" y="0"/>
                  <a:pt x="11" y="0"/>
                </a:cubicBezTo>
                <a:cubicBezTo>
                  <a:pt x="8" y="0"/>
                  <a:pt x="8" y="0"/>
                  <a:pt x="8" y="0"/>
                </a:cubicBezTo>
                <a:cubicBezTo>
                  <a:pt x="8" y="0"/>
                  <a:pt x="8" y="1"/>
                  <a:pt x="8" y="1"/>
                </a:cubicBezTo>
                <a:cubicBezTo>
                  <a:pt x="8" y="6"/>
                  <a:pt x="8" y="6"/>
                  <a:pt x="8" y="6"/>
                </a:cubicBezTo>
                <a:cubicBezTo>
                  <a:pt x="8" y="6"/>
                  <a:pt x="7" y="7"/>
                  <a:pt x="7" y="7"/>
                </a:cubicBezTo>
                <a:cubicBezTo>
                  <a:pt x="3" y="7"/>
                  <a:pt x="3" y="7"/>
                  <a:pt x="3" y="7"/>
                </a:cubicBezTo>
                <a:cubicBezTo>
                  <a:pt x="2" y="7"/>
                  <a:pt x="2" y="7"/>
                  <a:pt x="2" y="7"/>
                </a:cubicBezTo>
                <a:cubicBezTo>
                  <a:pt x="2" y="10"/>
                  <a:pt x="2" y="10"/>
                  <a:pt x="2" y="10"/>
                </a:cubicBezTo>
                <a:cubicBezTo>
                  <a:pt x="2" y="10"/>
                  <a:pt x="2" y="11"/>
                  <a:pt x="3" y="11"/>
                </a:cubicBezTo>
                <a:cubicBezTo>
                  <a:pt x="7" y="11"/>
                  <a:pt x="7" y="11"/>
                  <a:pt x="7" y="11"/>
                </a:cubicBezTo>
                <a:cubicBezTo>
                  <a:pt x="7" y="11"/>
                  <a:pt x="8" y="11"/>
                  <a:pt x="8" y="11"/>
                </a:cubicBezTo>
                <a:cubicBezTo>
                  <a:pt x="8" y="14"/>
                  <a:pt x="8" y="17"/>
                  <a:pt x="8" y="20"/>
                </a:cubicBezTo>
                <a:cubicBezTo>
                  <a:pt x="8" y="21"/>
                  <a:pt x="7" y="22"/>
                  <a:pt x="6" y="22"/>
                </a:cubicBezTo>
                <a:cubicBezTo>
                  <a:pt x="3" y="23"/>
                  <a:pt x="0" y="25"/>
                  <a:pt x="0" y="29"/>
                </a:cubicBezTo>
                <a:cubicBezTo>
                  <a:pt x="0" y="29"/>
                  <a:pt x="0" y="29"/>
                  <a:pt x="1" y="29"/>
                </a:cubicBezTo>
                <a:cubicBezTo>
                  <a:pt x="19" y="29"/>
                  <a:pt x="19" y="29"/>
                  <a:pt x="19" y="29"/>
                </a:cubicBezTo>
                <a:cubicBezTo>
                  <a:pt x="19" y="29"/>
                  <a:pt x="19" y="29"/>
                  <a:pt x="19" y="29"/>
                </a:cubicBezTo>
                <a:close/>
              </a:path>
            </a:pathLst>
          </a:custGeom>
          <a:solidFill>
            <a:srgbClr val="ABAEAF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grpSp>
        <p:nvGrpSpPr>
          <p:cNvPr id="5" name="组合 4"/>
          <p:cNvGrpSpPr/>
          <p:nvPr/>
        </p:nvGrpSpPr>
        <p:grpSpPr>
          <a:xfrm>
            <a:off x="10425770" y="1521977"/>
            <a:ext cx="728405" cy="584775"/>
            <a:chOff x="10590440" y="785079"/>
            <a:chExt cx="1224190" cy="982799"/>
          </a:xfrm>
        </p:grpSpPr>
        <p:sp>
          <p:nvSpPr>
            <p:cNvPr id="51" name="Freeform 639"/>
            <p:cNvSpPr>
              <a:spLocks noEditPoints="1"/>
            </p:cNvSpPr>
            <p:nvPr/>
          </p:nvSpPr>
          <p:spPr bwMode="auto">
            <a:xfrm>
              <a:off x="10590440" y="785079"/>
              <a:ext cx="1224190" cy="982799"/>
            </a:xfrm>
            <a:custGeom>
              <a:gdLst>
                <a:gd name="T0" fmla="*/ 3 w 30"/>
                <a:gd name="T1" fmla="*/ 4 h 24"/>
                <a:gd name="T2" fmla="*/ 27 w 30"/>
                <a:gd name="T3" fmla="*/ 4 h 24"/>
                <a:gd name="T4" fmla="*/ 30 w 30"/>
                <a:gd name="T5" fmla="*/ 7 h 24"/>
                <a:gd name="T6" fmla="*/ 30 w 30"/>
                <a:gd name="T7" fmla="*/ 12 h 24"/>
                <a:gd name="T8" fmla="*/ 29 w 30"/>
                <a:gd name="T9" fmla="*/ 14 h 24"/>
                <a:gd name="T10" fmla="*/ 1 w 30"/>
                <a:gd name="T11" fmla="*/ 14 h 24"/>
                <a:gd name="T12" fmla="*/ 0 w 30"/>
                <a:gd name="T13" fmla="*/ 12 h 24"/>
                <a:gd name="T14" fmla="*/ 0 w 30"/>
                <a:gd name="T15" fmla="*/ 7 h 24"/>
                <a:gd name="T16" fmla="*/ 3 w 30"/>
                <a:gd name="T17" fmla="*/ 4 h 24"/>
                <a:gd name="T18" fmla="*/ 13 w 30"/>
                <a:gd name="T19" fmla="*/ 15 h 24"/>
                <a:gd name="T20" fmla="*/ 17 w 30"/>
                <a:gd name="T21" fmla="*/ 15 h 24"/>
                <a:gd name="T22" fmla="*/ 17 w 30"/>
                <a:gd name="T23" fmla="*/ 16 h 24"/>
                <a:gd name="T24" fmla="*/ 13 w 30"/>
                <a:gd name="T25" fmla="*/ 16 h 24"/>
                <a:gd name="T26" fmla="*/ 13 w 30"/>
                <a:gd name="T27" fmla="*/ 15 h 24"/>
                <a:gd name="T28" fmla="*/ 30 w 30"/>
                <a:gd name="T29" fmla="*/ 16 h 24"/>
                <a:gd name="T30" fmla="*/ 30 w 30"/>
                <a:gd name="T31" fmla="*/ 21 h 24"/>
                <a:gd name="T32" fmla="*/ 27 w 30"/>
                <a:gd name="T33" fmla="*/ 24 h 24"/>
                <a:gd name="T34" fmla="*/ 3 w 30"/>
                <a:gd name="T35" fmla="*/ 24 h 24"/>
                <a:gd name="T36" fmla="*/ 0 w 30"/>
                <a:gd name="T37" fmla="*/ 21 h 24"/>
                <a:gd name="T38" fmla="*/ 0 w 30"/>
                <a:gd name="T39" fmla="*/ 16 h 24"/>
                <a:gd name="T40" fmla="*/ 1 w 30"/>
                <a:gd name="T41" fmla="*/ 14 h 24"/>
                <a:gd name="T42" fmla="*/ 29 w 30"/>
                <a:gd name="T43" fmla="*/ 14 h 24"/>
                <a:gd name="T44" fmla="*/ 30 w 30"/>
                <a:gd name="T45" fmla="*/ 16 h 24"/>
                <a:gd name="T46" fmla="*/ 12 w 30"/>
                <a:gd name="T47" fmla="*/ 0 h 24"/>
                <a:gd name="T48" fmla="*/ 18 w 30"/>
                <a:gd name="T49" fmla="*/ 0 h 24"/>
                <a:gd name="T50" fmla="*/ 20 w 30"/>
                <a:gd name="T51" fmla="*/ 1 h 24"/>
                <a:gd name="T52" fmla="*/ 20 w 30"/>
                <a:gd name="T53" fmla="*/ 3 h 24"/>
                <a:gd name="T54" fmla="*/ 19 w 30"/>
                <a:gd name="T55" fmla="*/ 4 h 24"/>
                <a:gd name="T56" fmla="*/ 18 w 30"/>
                <a:gd name="T57" fmla="*/ 4 h 24"/>
                <a:gd name="T58" fmla="*/ 18 w 30"/>
                <a:gd name="T59" fmla="*/ 3 h 24"/>
                <a:gd name="T60" fmla="*/ 18 w 30"/>
                <a:gd name="T61" fmla="*/ 2 h 24"/>
                <a:gd name="T62" fmla="*/ 18 w 30"/>
                <a:gd name="T63" fmla="*/ 1 h 24"/>
                <a:gd name="T64" fmla="*/ 12 w 30"/>
                <a:gd name="T65" fmla="*/ 1 h 24"/>
                <a:gd name="T66" fmla="*/ 12 w 30"/>
                <a:gd name="T67" fmla="*/ 2 h 24"/>
                <a:gd name="T68" fmla="*/ 12 w 30"/>
                <a:gd name="T69" fmla="*/ 3 h 24"/>
                <a:gd name="T70" fmla="*/ 12 w 30"/>
                <a:gd name="T71" fmla="*/ 4 h 24"/>
                <a:gd name="T72" fmla="*/ 11 w 30"/>
                <a:gd name="T73" fmla="*/ 4 h 24"/>
                <a:gd name="T74" fmla="*/ 10 w 30"/>
                <a:gd name="T75" fmla="*/ 3 h 24"/>
                <a:gd name="T76" fmla="*/ 10 w 30"/>
                <a:gd name="T77" fmla="*/ 1 h 24"/>
                <a:gd name="T78" fmla="*/ 12 w 30"/>
                <a:gd name="T79" fmla="*/ 0 h 24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30" h="24">
                  <a:moveTo>
                    <a:pt x="3" y="4"/>
                  </a:moveTo>
                  <a:cubicBezTo>
                    <a:pt x="27" y="4"/>
                    <a:pt x="27" y="4"/>
                    <a:pt x="27" y="4"/>
                  </a:cubicBezTo>
                  <a:cubicBezTo>
                    <a:pt x="29" y="4"/>
                    <a:pt x="30" y="6"/>
                    <a:pt x="30" y="7"/>
                  </a:cubicBezTo>
                  <a:cubicBezTo>
                    <a:pt x="30" y="9"/>
                    <a:pt x="30" y="10"/>
                    <a:pt x="30" y="12"/>
                  </a:cubicBezTo>
                  <a:cubicBezTo>
                    <a:pt x="30" y="14"/>
                    <a:pt x="30" y="14"/>
                    <a:pt x="29" y="14"/>
                  </a:cubicBezTo>
                  <a:cubicBezTo>
                    <a:pt x="20" y="14"/>
                    <a:pt x="10" y="14"/>
                    <a:pt x="1" y="14"/>
                  </a:cubicBezTo>
                  <a:cubicBezTo>
                    <a:pt x="0" y="14"/>
                    <a:pt x="0" y="13"/>
                    <a:pt x="0" y="12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6"/>
                    <a:pt x="2" y="4"/>
                    <a:pt x="3" y="4"/>
                  </a:cubicBezTo>
                  <a:close/>
                  <a:moveTo>
                    <a:pt x="13" y="15"/>
                  </a:moveTo>
                  <a:cubicBezTo>
                    <a:pt x="17" y="15"/>
                    <a:pt x="17" y="15"/>
                    <a:pt x="17" y="15"/>
                  </a:cubicBezTo>
                  <a:cubicBezTo>
                    <a:pt x="18" y="15"/>
                    <a:pt x="18" y="16"/>
                    <a:pt x="17" y="16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2" y="16"/>
                    <a:pt x="12" y="15"/>
                    <a:pt x="13" y="15"/>
                  </a:cubicBezTo>
                  <a:close/>
                  <a:moveTo>
                    <a:pt x="30" y="16"/>
                  </a:moveTo>
                  <a:cubicBezTo>
                    <a:pt x="30" y="21"/>
                    <a:pt x="30" y="21"/>
                    <a:pt x="30" y="21"/>
                  </a:cubicBezTo>
                  <a:cubicBezTo>
                    <a:pt x="30" y="23"/>
                    <a:pt x="29" y="24"/>
                    <a:pt x="27" y="24"/>
                  </a:cubicBezTo>
                  <a:cubicBezTo>
                    <a:pt x="3" y="24"/>
                    <a:pt x="3" y="24"/>
                    <a:pt x="3" y="24"/>
                  </a:cubicBezTo>
                  <a:cubicBezTo>
                    <a:pt x="2" y="24"/>
                    <a:pt x="0" y="23"/>
                    <a:pt x="0" y="21"/>
                  </a:cubicBezTo>
                  <a:cubicBezTo>
                    <a:pt x="0" y="19"/>
                    <a:pt x="0" y="17"/>
                    <a:pt x="0" y="16"/>
                  </a:cubicBezTo>
                  <a:cubicBezTo>
                    <a:pt x="0" y="14"/>
                    <a:pt x="0" y="14"/>
                    <a:pt x="1" y="14"/>
                  </a:cubicBezTo>
                  <a:cubicBezTo>
                    <a:pt x="10" y="14"/>
                    <a:pt x="19" y="14"/>
                    <a:pt x="29" y="14"/>
                  </a:cubicBezTo>
                  <a:cubicBezTo>
                    <a:pt x="30" y="14"/>
                    <a:pt x="30" y="14"/>
                    <a:pt x="30" y="16"/>
                  </a:cubicBezTo>
                  <a:close/>
                  <a:moveTo>
                    <a:pt x="12" y="0"/>
                  </a:moveTo>
                  <a:cubicBezTo>
                    <a:pt x="14" y="0"/>
                    <a:pt x="16" y="0"/>
                    <a:pt x="18" y="0"/>
                  </a:cubicBezTo>
                  <a:cubicBezTo>
                    <a:pt x="19" y="0"/>
                    <a:pt x="20" y="0"/>
                    <a:pt x="20" y="1"/>
                  </a:cubicBezTo>
                  <a:cubicBezTo>
                    <a:pt x="20" y="2"/>
                    <a:pt x="20" y="3"/>
                    <a:pt x="20" y="3"/>
                  </a:cubicBezTo>
                  <a:cubicBezTo>
                    <a:pt x="20" y="4"/>
                    <a:pt x="20" y="4"/>
                    <a:pt x="19" y="4"/>
                  </a:cubicBezTo>
                  <a:cubicBezTo>
                    <a:pt x="19" y="4"/>
                    <a:pt x="19" y="4"/>
                    <a:pt x="18" y="4"/>
                  </a:cubicBezTo>
                  <a:cubicBezTo>
                    <a:pt x="18" y="4"/>
                    <a:pt x="18" y="4"/>
                    <a:pt x="18" y="3"/>
                  </a:cubicBezTo>
                  <a:cubicBezTo>
                    <a:pt x="18" y="3"/>
                    <a:pt x="18" y="2"/>
                    <a:pt x="18" y="2"/>
                  </a:cubicBezTo>
                  <a:cubicBezTo>
                    <a:pt x="18" y="1"/>
                    <a:pt x="18" y="1"/>
                    <a:pt x="18" y="1"/>
                  </a:cubicBezTo>
                  <a:cubicBezTo>
                    <a:pt x="16" y="1"/>
                    <a:pt x="14" y="1"/>
                    <a:pt x="12" y="1"/>
                  </a:cubicBezTo>
                  <a:cubicBezTo>
                    <a:pt x="12" y="1"/>
                    <a:pt x="12" y="1"/>
                    <a:pt x="12" y="2"/>
                  </a:cubicBezTo>
                  <a:cubicBezTo>
                    <a:pt x="12" y="2"/>
                    <a:pt x="12" y="3"/>
                    <a:pt x="12" y="3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1" y="4"/>
                    <a:pt x="11" y="4"/>
                    <a:pt x="11" y="4"/>
                  </a:cubicBezTo>
                  <a:cubicBezTo>
                    <a:pt x="10" y="4"/>
                    <a:pt x="10" y="4"/>
                    <a:pt x="10" y="3"/>
                  </a:cubicBezTo>
                  <a:cubicBezTo>
                    <a:pt x="10" y="3"/>
                    <a:pt x="10" y="2"/>
                    <a:pt x="10" y="1"/>
                  </a:cubicBezTo>
                  <a:cubicBezTo>
                    <a:pt x="10" y="0"/>
                    <a:pt x="11" y="0"/>
                    <a:pt x="12" y="0"/>
                  </a:cubicBezTo>
                  <a:close/>
                </a:path>
              </a:pathLst>
            </a:custGeom>
            <a:solidFill>
              <a:srgbClr val="ABAEA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" name="矩形 3"/>
            <p:cNvSpPr/>
            <p:nvPr/>
          </p:nvSpPr>
          <p:spPr>
            <a:xfrm rot="2700000">
              <a:off x="10854415" y="1290303"/>
              <a:ext cx="713014" cy="14514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2" name="矩形 51"/>
            <p:cNvSpPr/>
            <p:nvPr/>
          </p:nvSpPr>
          <p:spPr>
            <a:xfrm rot="8100000">
              <a:off x="10847161" y="1283049"/>
              <a:ext cx="713014" cy="14514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53" name="圆角矩形 52"/>
          <p:cNvSpPr/>
          <p:nvPr/>
        </p:nvSpPr>
        <p:spPr>
          <a:xfrm>
            <a:off x="3900493" y="3293177"/>
            <a:ext cx="1774270" cy="584775"/>
          </a:xfrm>
          <a:prstGeom prst="roundRect">
            <a:avLst/>
          </a:prstGeom>
          <a:noFill/>
          <a:ln w="25400">
            <a:solidFill>
              <a:srgbClr val="ABAEAF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4" name="圆角矩形 53"/>
          <p:cNvSpPr/>
          <p:nvPr/>
        </p:nvSpPr>
        <p:spPr>
          <a:xfrm>
            <a:off x="8420803" y="1521978"/>
            <a:ext cx="1714194" cy="584775"/>
          </a:xfrm>
          <a:prstGeom prst="roundRect">
            <a:avLst/>
          </a:prstGeom>
          <a:noFill/>
          <a:ln w="25400">
            <a:solidFill>
              <a:srgbClr val="ABAEAF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5" name="圆角矩形 54"/>
          <p:cNvSpPr/>
          <p:nvPr/>
        </p:nvSpPr>
        <p:spPr>
          <a:xfrm>
            <a:off x="8314735" y="3293176"/>
            <a:ext cx="2295383" cy="584775"/>
          </a:xfrm>
          <a:prstGeom prst="roundRect">
            <a:avLst/>
          </a:prstGeom>
          <a:noFill/>
          <a:ln w="25400">
            <a:solidFill>
              <a:srgbClr val="ABAEAF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6" name="圆角矩形 55"/>
          <p:cNvSpPr/>
          <p:nvPr/>
        </p:nvSpPr>
        <p:spPr>
          <a:xfrm>
            <a:off x="6096000" y="2320079"/>
            <a:ext cx="1680927" cy="670761"/>
          </a:xfrm>
          <a:prstGeom prst="roundRect">
            <a:avLst/>
          </a:prstGeom>
          <a:noFill/>
          <a:ln w="25400">
            <a:solidFill>
              <a:srgbClr val="ABAEAF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custDataLst>
      <p:tags r:id="Rfdc7d98e45ae43c9"/>
    </p:custDataLst>
  </p:cSld>
  <p:clrMapOvr>
    <a:masterClrMapping/>
  </p:clrMapOvr>
  <p:transition/>
  <p:timing/>
</p:sld>
</file>

<file path=ppt/slides/slide13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3" name="圆角矩形 2"/>
          <p:cNvSpPr/>
          <p:nvPr/>
        </p:nvSpPr>
        <p:spPr>
          <a:xfrm>
            <a:off x="551815" y="472440"/>
            <a:ext cx="11165205" cy="591185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0" name="椭圆 129"/>
          <p:cNvSpPr/>
          <p:nvPr/>
        </p:nvSpPr>
        <p:spPr>
          <a:xfrm>
            <a:off x="4343302" y="1163240"/>
            <a:ext cx="4708270" cy="4708270"/>
          </a:xfrm>
          <a:prstGeom prst="ellipse">
            <a:avLst/>
          </a:prstGeom>
          <a:noFill/>
          <a:ln w="25400">
            <a:solidFill>
              <a:schemeClr val="tx1">
                <a:lumMod val="65000"/>
                <a:lumOff val="3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3" name="矩形 132"/>
          <p:cNvSpPr/>
          <p:nvPr/>
        </p:nvSpPr>
        <p:spPr>
          <a:xfrm>
            <a:off x="2217859" y="3881422"/>
            <a:ext cx="3784070" cy="129560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2" name="矩形 131"/>
          <p:cNvSpPr/>
          <p:nvPr/>
        </p:nvSpPr>
        <p:spPr>
          <a:xfrm>
            <a:off x="7392945" y="3881422"/>
            <a:ext cx="3784070" cy="129560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1" name="矩形 130"/>
          <p:cNvSpPr/>
          <p:nvPr/>
        </p:nvSpPr>
        <p:spPr>
          <a:xfrm>
            <a:off x="4855978" y="655114"/>
            <a:ext cx="3784070" cy="129560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文本框 10"/>
          <p:cNvSpPr txBox="1"/>
          <p:nvPr/>
        </p:nvSpPr>
        <p:spPr>
          <a:xfrm>
            <a:off x="1598339" y="-221119"/>
            <a:ext cx="178398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5400">
                <a:solidFill>
                  <a:schemeClr val="bg1"/>
                </a:solidFill>
                <a:latin typeface="Broadway" panose="04040905080b02020502" pitchFamily="82" charset="0"/>
                <a:ea typeface="微软雅黑" panose="020b0503020204020204" pitchFamily="34" charset="-122"/>
              </a:rPr>
              <a:t>why</a:t>
            </a:r>
            <a:endParaRPr lang="zh-CN" altLang="en-US" sz="5400">
              <a:solidFill>
                <a:schemeClr val="bg1"/>
              </a:solidFill>
              <a:latin typeface="Broadway" panose="04040905080b02020502" pitchFamily="82" charset="0"/>
              <a:ea typeface="微软雅黑" panose="020b0503020204020204" pitchFamily="34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0" y="1775012"/>
            <a:ext cx="1307771" cy="597291"/>
          </a:xfrm>
          <a:prstGeom prst="rect">
            <a:avLst/>
          </a:prstGeom>
          <a:solidFill>
            <a:schemeClr val="tx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0" y="3041586"/>
            <a:ext cx="1905213" cy="597291"/>
          </a:xfrm>
          <a:prstGeom prst="rect">
            <a:avLst/>
          </a:prstGeom>
          <a:solidFill>
            <a:srgbClr val="C60F1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0" y="4360384"/>
            <a:ext cx="1307771" cy="597291"/>
          </a:xfrm>
          <a:prstGeom prst="rect">
            <a:avLst/>
          </a:prstGeom>
          <a:solidFill>
            <a:schemeClr val="tx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-1" y="1858414"/>
            <a:ext cx="1381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>
                <a:solidFill>
                  <a:schemeClr val="bg1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1</a:t>
            </a:r>
            <a:r>
              <a:rPr lang="zh-CN" altLang="en-US" sz="2400">
                <a:solidFill>
                  <a:schemeClr val="bg1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、社会</a:t>
            </a:r>
            <a:endParaRPr lang="zh-CN" altLang="en-US" sz="2400">
              <a:solidFill>
                <a:schemeClr val="bg1"/>
              </a:solidFill>
              <a:latin typeface="华康俪金黑W8(P)" panose="020b0800000000000000" pitchFamily="34" charset="-122"/>
              <a:ea typeface="华康俪金黑W8(P)" panose="020b0800000000000000" pitchFamily="34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653885" y="3109398"/>
            <a:ext cx="16583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>
                <a:solidFill>
                  <a:schemeClr val="bg1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2</a:t>
            </a:r>
            <a:r>
              <a:rPr lang="zh-CN" altLang="en-US" sz="2400">
                <a:solidFill>
                  <a:schemeClr val="bg1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、归属</a:t>
            </a:r>
            <a:endParaRPr lang="zh-CN" altLang="en-US" sz="2400">
              <a:solidFill>
                <a:schemeClr val="bg1"/>
              </a:solidFill>
              <a:latin typeface="华康俪金黑W8(P)" panose="020b0800000000000000" pitchFamily="34" charset="-122"/>
              <a:ea typeface="华康俪金黑W8(P)" panose="020b0800000000000000" pitchFamily="34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0" y="4428196"/>
            <a:ext cx="20454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>
                <a:solidFill>
                  <a:schemeClr val="bg1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3</a:t>
            </a:r>
            <a:r>
              <a:rPr lang="zh-CN" altLang="en-US" sz="2400">
                <a:solidFill>
                  <a:schemeClr val="bg1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、认清关系</a:t>
            </a:r>
            <a:endParaRPr lang="zh-CN" altLang="en-US" sz="2400">
              <a:solidFill>
                <a:schemeClr val="bg1"/>
              </a:solidFill>
              <a:latin typeface="华康俪金黑W8(P)" panose="020b0800000000000000" pitchFamily="34" charset="-122"/>
              <a:ea typeface="华康俪金黑W8(P)" panose="020b0800000000000000" pitchFamily="34" charset="-122"/>
            </a:endParaRPr>
          </a:p>
        </p:txBody>
      </p:sp>
      <p:pic>
        <p:nvPicPr>
          <p:cNvPr id="113" name="图片 112"/>
          <p:cNvPicPr>
            <a:picLocks noChangeAspect="1"/>
          </p:cNvPicPr>
          <p:nvPr/>
        </p:nvPicPr>
        <p:blipFill>
          <a:blip r:embed="R9176c9d9a6ef4b75"/>
          <a:stretch>
            <a:fillRect/>
          </a:stretch>
        </p:blipFill>
        <p:spPr>
          <a:xfrm>
            <a:off x="6853474" y="4229837"/>
            <a:ext cx="451143" cy="499915"/>
          </a:xfrm>
          <a:prstGeom prst="rect">
            <a:avLst/>
          </a:prstGeom>
          <a:scene3d>
            <a:camera prst="isometricOffAxis1Top"/>
            <a:lightRig rig="threePt" dir="t"/>
          </a:scene3d>
        </p:spPr>
      </p:pic>
      <p:pic>
        <p:nvPicPr>
          <p:cNvPr id="114" name="图片 113"/>
          <p:cNvPicPr>
            <a:picLocks noChangeAspect="1"/>
          </p:cNvPicPr>
          <p:nvPr/>
        </p:nvPicPr>
        <p:blipFill>
          <a:blip r:embed="Reb01fe5133c1489d"/>
          <a:stretch>
            <a:fillRect/>
          </a:stretch>
        </p:blipFill>
        <p:spPr>
          <a:xfrm>
            <a:off x="6415917" y="4282290"/>
            <a:ext cx="603556" cy="499915"/>
          </a:xfrm>
          <a:prstGeom prst="rect">
            <a:avLst/>
          </a:prstGeom>
          <a:scene3d>
            <a:camera prst="isometricOffAxis2Top"/>
            <a:lightRig rig="threePt" dir="t"/>
          </a:scene3d>
        </p:spPr>
      </p:pic>
      <p:pic>
        <p:nvPicPr>
          <p:cNvPr id="115" name="图片 114"/>
          <p:cNvPicPr>
            <a:picLocks noChangeAspect="1"/>
          </p:cNvPicPr>
          <p:nvPr/>
        </p:nvPicPr>
        <p:blipFill>
          <a:blip r:embed="R8b292eb48c8c453f"/>
          <a:stretch>
            <a:fillRect/>
          </a:stretch>
        </p:blipFill>
        <p:spPr>
          <a:xfrm>
            <a:off x="6339423" y="4174974"/>
            <a:ext cx="725487" cy="493819"/>
          </a:xfrm>
          <a:prstGeom prst="rect">
            <a:avLst/>
          </a:prstGeom>
          <a:scene3d>
            <a:camera prst="isometricTopUp"/>
            <a:lightRig rig="threePt" dir="t"/>
          </a:scene3d>
        </p:spPr>
      </p:pic>
      <p:grpSp>
        <p:nvGrpSpPr>
          <p:cNvPr id="118" name="组合 117"/>
          <p:cNvGrpSpPr/>
          <p:nvPr/>
        </p:nvGrpSpPr>
        <p:grpSpPr>
          <a:xfrm>
            <a:off x="5801522" y="2454068"/>
            <a:ext cx="1741637" cy="1741637"/>
            <a:chOff x="4875273" y="2251303"/>
            <a:chExt cx="2398426" cy="2398426"/>
          </a:xfrm>
        </p:grpSpPr>
        <p:grpSp>
          <p:nvGrpSpPr>
            <p:cNvPr id="102" name="组合 101"/>
            <p:cNvGrpSpPr/>
            <p:nvPr/>
          </p:nvGrpSpPr>
          <p:grpSpPr>
            <a:xfrm rot="18044640">
              <a:off x="4875273" y="2251303"/>
              <a:ext cx="2398426" cy="2398426"/>
              <a:chOff x="4875273" y="2251303"/>
              <a:chExt cx="2398426" cy="2398426"/>
            </a:xfrm>
          </p:grpSpPr>
          <p:grpSp>
            <p:nvGrpSpPr>
              <p:cNvPr id="94" name="组合 93"/>
              <p:cNvGrpSpPr/>
              <p:nvPr/>
            </p:nvGrpSpPr>
            <p:grpSpPr>
              <a:xfrm rot="3600000">
                <a:off x="4875273" y="2251303"/>
                <a:ext cx="2398426" cy="2398426"/>
                <a:chOff x="4875273" y="2251303"/>
                <a:chExt cx="2398426" cy="2398426"/>
              </a:xfrm>
            </p:grpSpPr>
            <p:grpSp>
              <p:nvGrpSpPr>
                <p:cNvPr id="73" name="组合 72"/>
                <p:cNvGrpSpPr/>
                <p:nvPr/>
              </p:nvGrpSpPr>
              <p:grpSpPr>
                <a:xfrm rot="2700000">
                  <a:off x="4875273" y="2251303"/>
                  <a:ext cx="2398426" cy="2398426"/>
                  <a:chOff x="4896787" y="2260602"/>
                  <a:chExt cx="2398426" cy="2398426"/>
                </a:xfrm>
              </p:grpSpPr>
              <p:sp>
                <p:nvSpPr>
                  <p:cNvPr id="71" name="椭圆 70"/>
                  <p:cNvSpPr/>
                  <p:nvPr/>
                </p:nvSpPr>
                <p:spPr>
                  <a:xfrm>
                    <a:off x="4896787" y="2260602"/>
                    <a:ext cx="2398426" cy="2398426"/>
                  </a:xfrm>
                  <a:prstGeom prst="ellipse">
                    <a:avLst/>
                  </a:prstGeom>
                  <a:solidFill>
                    <a:schemeClr val="bg1"/>
                  </a:solidFill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72" name="椭圆 71"/>
                  <p:cNvSpPr/>
                  <p:nvPr/>
                </p:nvSpPr>
                <p:spPr>
                  <a:xfrm>
                    <a:off x="4982563" y="2346378"/>
                    <a:ext cx="2226874" cy="2226874"/>
                  </a:xfrm>
                  <a:prstGeom prst="ellipse">
                    <a:avLst/>
                  </a:prstGeom>
                  <a:solidFill>
                    <a:schemeClr val="bg1"/>
                  </a:solidFill>
                  <a:ln w="63500">
                    <a:solidFill>
                      <a:schemeClr val="bg1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sp>
              <p:nvSpPr>
                <p:cNvPr id="74" name="椭圆 73"/>
                <p:cNvSpPr/>
                <p:nvPr/>
              </p:nvSpPr>
              <p:spPr>
                <a:xfrm rot="2700000">
                  <a:off x="6026693" y="3359145"/>
                  <a:ext cx="139164" cy="139164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grpSp>
              <p:nvGrpSpPr>
                <p:cNvPr id="78" name="组合 77"/>
                <p:cNvGrpSpPr/>
                <p:nvPr/>
              </p:nvGrpSpPr>
              <p:grpSpPr>
                <a:xfrm rot="3600000">
                  <a:off x="5034326" y="3395370"/>
                  <a:ext cx="2113587" cy="61113"/>
                  <a:chOff x="5033581" y="3400109"/>
                  <a:chExt cx="2113587" cy="61113"/>
                </a:xfrm>
              </p:grpSpPr>
              <p:sp>
                <p:nvSpPr>
                  <p:cNvPr id="76" name="矩形 75"/>
                  <p:cNvSpPr/>
                  <p:nvPr/>
                </p:nvSpPr>
                <p:spPr>
                  <a:xfrm>
                    <a:off x="5033581" y="3403440"/>
                    <a:ext cx="210314" cy="57782"/>
                  </a:xfrm>
                  <a:prstGeom prst="rect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77" name="矩形 76"/>
                  <p:cNvSpPr/>
                  <p:nvPr/>
                </p:nvSpPr>
                <p:spPr>
                  <a:xfrm>
                    <a:off x="6936854" y="3400109"/>
                    <a:ext cx="210314" cy="57782"/>
                  </a:xfrm>
                  <a:prstGeom prst="rect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grpSp>
              <p:nvGrpSpPr>
                <p:cNvPr id="79" name="组合 78"/>
                <p:cNvGrpSpPr/>
                <p:nvPr/>
              </p:nvGrpSpPr>
              <p:grpSpPr>
                <a:xfrm rot="19800000" flipV="1">
                  <a:off x="5021642" y="3421188"/>
                  <a:ext cx="2113587" cy="61113"/>
                  <a:chOff x="5033581" y="3400109"/>
                  <a:chExt cx="2113587" cy="61113"/>
                </a:xfrm>
              </p:grpSpPr>
              <p:sp>
                <p:nvSpPr>
                  <p:cNvPr id="80" name="矩形 79"/>
                  <p:cNvSpPr/>
                  <p:nvPr/>
                </p:nvSpPr>
                <p:spPr>
                  <a:xfrm>
                    <a:off x="5033581" y="3403440"/>
                    <a:ext cx="210314" cy="57782"/>
                  </a:xfrm>
                  <a:prstGeom prst="rect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81" name="矩形 80"/>
                  <p:cNvSpPr/>
                  <p:nvPr/>
                </p:nvSpPr>
                <p:spPr>
                  <a:xfrm>
                    <a:off x="6936854" y="3400109"/>
                    <a:ext cx="210314" cy="57782"/>
                  </a:xfrm>
                  <a:prstGeom prst="rect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grpSp>
              <p:nvGrpSpPr>
                <p:cNvPr id="89" name="组合 88"/>
                <p:cNvGrpSpPr/>
                <p:nvPr/>
              </p:nvGrpSpPr>
              <p:grpSpPr>
                <a:xfrm>
                  <a:off x="5017692" y="2393722"/>
                  <a:ext cx="2113587" cy="2113587"/>
                  <a:chOff x="5017692" y="2393722"/>
                  <a:chExt cx="2113587" cy="2113587"/>
                </a:xfrm>
              </p:grpSpPr>
              <p:grpSp>
                <p:nvGrpSpPr>
                  <p:cNvPr id="83" name="组合 82"/>
                  <p:cNvGrpSpPr/>
                  <p:nvPr/>
                </p:nvGrpSpPr>
                <p:grpSpPr>
                  <a:xfrm>
                    <a:off x="5017692" y="3400161"/>
                    <a:ext cx="2113587" cy="61113"/>
                    <a:chOff x="5033581" y="3400109"/>
                    <a:chExt cx="2113587" cy="61113"/>
                  </a:xfrm>
                </p:grpSpPr>
                <p:sp>
                  <p:nvSpPr>
                    <p:cNvPr id="84" name="矩形 83"/>
                    <p:cNvSpPr/>
                    <p:nvPr/>
                  </p:nvSpPr>
                  <p:spPr>
                    <a:xfrm>
                      <a:off x="5033581" y="3403440"/>
                      <a:ext cx="210314" cy="57782"/>
                    </a:xfrm>
                    <a:prstGeom prst="rect">
                      <a:avLst/>
                    </a:prstGeom>
                    <a:solidFill>
                      <a:schemeClr val="tx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85" name="矩形 84"/>
                    <p:cNvSpPr/>
                    <p:nvPr/>
                  </p:nvSpPr>
                  <p:spPr>
                    <a:xfrm>
                      <a:off x="6936854" y="3400109"/>
                      <a:ext cx="210314" cy="57782"/>
                    </a:xfrm>
                    <a:prstGeom prst="rect">
                      <a:avLst/>
                    </a:prstGeom>
                    <a:solidFill>
                      <a:schemeClr val="tx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86" name="组合 85"/>
                  <p:cNvGrpSpPr/>
                  <p:nvPr/>
                </p:nvGrpSpPr>
                <p:grpSpPr>
                  <a:xfrm rot="16200000">
                    <a:off x="5039206" y="3419959"/>
                    <a:ext cx="2113587" cy="61113"/>
                    <a:chOff x="5033581" y="3400109"/>
                    <a:chExt cx="2113587" cy="61113"/>
                  </a:xfrm>
                </p:grpSpPr>
                <p:sp>
                  <p:nvSpPr>
                    <p:cNvPr id="87" name="矩形 86"/>
                    <p:cNvSpPr/>
                    <p:nvPr/>
                  </p:nvSpPr>
                  <p:spPr>
                    <a:xfrm>
                      <a:off x="5033581" y="3403440"/>
                      <a:ext cx="210314" cy="57782"/>
                    </a:xfrm>
                    <a:prstGeom prst="rect">
                      <a:avLst/>
                    </a:prstGeom>
                    <a:solidFill>
                      <a:schemeClr val="tx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88" name="矩形 87"/>
                    <p:cNvSpPr/>
                    <p:nvPr/>
                  </p:nvSpPr>
                  <p:spPr>
                    <a:xfrm>
                      <a:off x="6936854" y="3400109"/>
                      <a:ext cx="210314" cy="57782"/>
                    </a:xfrm>
                    <a:prstGeom prst="rect">
                      <a:avLst/>
                    </a:prstGeom>
                    <a:solidFill>
                      <a:schemeClr val="tx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</p:grpSp>
            <p:sp>
              <p:nvSpPr>
                <p:cNvPr id="90" name="文本框 89"/>
                <p:cNvSpPr txBox="1"/>
                <p:nvPr/>
              </p:nvSpPr>
              <p:spPr>
                <a:xfrm rot="1867751">
                  <a:off x="5766039" y="3895996"/>
                  <a:ext cx="672549" cy="46622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zh-CN" sz="1600">
                      <a:latin typeface="方正粗倩简体" panose="03000509000000000000" pitchFamily="65" charset="-122"/>
                      <a:ea typeface="方正粗倩简体" panose="03000509000000000000" pitchFamily="65" charset="-122"/>
                    </a:rPr>
                    <a:t>12</a:t>
                  </a:r>
                  <a:endParaRPr lang="zh-CN" altLang="en-US" sz="1600">
                    <a:latin typeface="方正粗倩简体" panose="03000509000000000000" pitchFamily="65" charset="-122"/>
                    <a:ea typeface="方正粗倩简体" panose="03000509000000000000" pitchFamily="65" charset="-122"/>
                  </a:endParaRPr>
                </a:p>
              </p:txBody>
            </p:sp>
            <p:sp>
              <p:nvSpPr>
                <p:cNvPr id="91" name="文本框 90"/>
                <p:cNvSpPr txBox="1"/>
                <p:nvPr/>
              </p:nvSpPr>
              <p:spPr>
                <a:xfrm rot="10800000">
                  <a:off x="6288194" y="3494382"/>
                  <a:ext cx="672549" cy="36933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zh-CN">
                      <a:latin typeface="方正粗倩简体" panose="03000509000000000000" pitchFamily="65" charset="-122"/>
                      <a:ea typeface="方正粗倩简体" panose="03000509000000000000" pitchFamily="65" charset="-122"/>
                    </a:rPr>
                    <a:t>3</a:t>
                  </a:r>
                  <a:endParaRPr lang="zh-CN" altLang="en-US">
                    <a:latin typeface="方正粗倩简体" panose="03000509000000000000" pitchFamily="65" charset="-122"/>
                    <a:ea typeface="方正粗倩简体" panose="03000509000000000000" pitchFamily="65" charset="-122"/>
                  </a:endParaRPr>
                </a:p>
              </p:txBody>
            </p:sp>
            <p:sp>
              <p:nvSpPr>
                <p:cNvPr id="93" name="文本框 92"/>
                <p:cNvSpPr txBox="1"/>
                <p:nvPr/>
              </p:nvSpPr>
              <p:spPr>
                <a:xfrm>
                  <a:off x="6198121" y="3755929"/>
                  <a:ext cx="365598" cy="36933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zh-CN">
                      <a:latin typeface="方正粗倩简体" panose="03000509000000000000" pitchFamily="65" charset="-122"/>
                      <a:ea typeface="方正粗倩简体" panose="03000509000000000000" pitchFamily="65" charset="-122"/>
                    </a:rPr>
                    <a:t>5</a:t>
                  </a:r>
                  <a:endParaRPr lang="zh-CN" altLang="en-US">
                    <a:latin typeface="方正粗倩简体" panose="03000509000000000000" pitchFamily="65" charset="-122"/>
                    <a:ea typeface="方正粗倩简体" panose="03000509000000000000" pitchFamily="65" charset="-122"/>
                  </a:endParaRPr>
                </a:p>
              </p:txBody>
            </p:sp>
          </p:grpSp>
          <p:grpSp>
            <p:nvGrpSpPr>
              <p:cNvPr id="98" name="组合 97"/>
              <p:cNvGrpSpPr/>
              <p:nvPr/>
            </p:nvGrpSpPr>
            <p:grpSpPr>
              <a:xfrm>
                <a:off x="6075359" y="2395085"/>
                <a:ext cx="57782" cy="2099765"/>
                <a:chOff x="6075359" y="2395085"/>
                <a:chExt cx="57782" cy="2099765"/>
              </a:xfrm>
            </p:grpSpPr>
            <p:sp>
              <p:nvSpPr>
                <p:cNvPr id="96" name="矩形 95"/>
                <p:cNvSpPr/>
                <p:nvPr/>
              </p:nvSpPr>
              <p:spPr>
                <a:xfrm rot="5400000">
                  <a:off x="5999093" y="4360802"/>
                  <a:ext cx="210314" cy="57782"/>
                </a:xfrm>
                <a:prstGeom prst="rect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97" name="矩形 96"/>
                <p:cNvSpPr/>
                <p:nvPr/>
              </p:nvSpPr>
              <p:spPr>
                <a:xfrm rot="5400000">
                  <a:off x="5999093" y="2471351"/>
                  <a:ext cx="210314" cy="57782"/>
                </a:xfrm>
                <a:prstGeom prst="rect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99" name="组合 98"/>
              <p:cNvGrpSpPr/>
              <p:nvPr/>
            </p:nvGrpSpPr>
            <p:grpSpPr>
              <a:xfrm rot="16200000">
                <a:off x="6045595" y="2399333"/>
                <a:ext cx="57782" cy="2099765"/>
                <a:chOff x="6075359" y="2395085"/>
                <a:chExt cx="57782" cy="2099765"/>
              </a:xfrm>
            </p:grpSpPr>
            <p:sp>
              <p:nvSpPr>
                <p:cNvPr id="100" name="矩形 99"/>
                <p:cNvSpPr/>
                <p:nvPr/>
              </p:nvSpPr>
              <p:spPr>
                <a:xfrm rot="5400000">
                  <a:off x="5999093" y="4360802"/>
                  <a:ext cx="210314" cy="57782"/>
                </a:xfrm>
                <a:prstGeom prst="rect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01" name="矩形 100"/>
                <p:cNvSpPr/>
                <p:nvPr/>
              </p:nvSpPr>
              <p:spPr>
                <a:xfrm rot="5400000">
                  <a:off x="5999093" y="2471351"/>
                  <a:ext cx="210314" cy="57782"/>
                </a:xfrm>
                <a:prstGeom prst="rect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</p:grpSp>
        <p:grpSp>
          <p:nvGrpSpPr>
            <p:cNvPr id="117" name="组合 116"/>
            <p:cNvGrpSpPr/>
            <p:nvPr/>
          </p:nvGrpSpPr>
          <p:grpSpPr>
            <a:xfrm>
              <a:off x="5096135" y="2665517"/>
              <a:ext cx="1758914" cy="1569559"/>
              <a:chOff x="5096135" y="2665517"/>
              <a:chExt cx="1758914" cy="1569559"/>
            </a:xfrm>
          </p:grpSpPr>
          <p:sp>
            <p:nvSpPr>
              <p:cNvPr id="104" name="文本框 103"/>
              <p:cNvSpPr txBox="1"/>
              <p:nvPr/>
            </p:nvSpPr>
            <p:spPr>
              <a:xfrm rot="5125995">
                <a:off x="5496964" y="3867611"/>
                <a:ext cx="36559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>
                    <a:latin typeface="方正粗倩简体" panose="03000509000000000000" pitchFamily="65" charset="-122"/>
                    <a:ea typeface="方正粗倩简体" panose="03000509000000000000" pitchFamily="65" charset="-122"/>
                  </a:rPr>
                  <a:t>7</a:t>
                </a:r>
                <a:endParaRPr lang="zh-CN" altLang="en-US">
                  <a:latin typeface="方正粗倩简体" panose="03000509000000000000" pitchFamily="65" charset="-122"/>
                  <a:ea typeface="方正粗倩简体" panose="03000509000000000000" pitchFamily="65" charset="-122"/>
                </a:endParaRPr>
              </a:p>
            </p:txBody>
          </p:sp>
          <p:sp>
            <p:nvSpPr>
              <p:cNvPr id="105" name="文本框 104"/>
              <p:cNvSpPr txBox="1"/>
              <p:nvPr/>
            </p:nvSpPr>
            <p:spPr>
              <a:xfrm rot="44640">
                <a:off x="5429087" y="3629001"/>
                <a:ext cx="365598" cy="369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>
                    <a:latin typeface="方正粗倩简体" panose="03000509000000000000" pitchFamily="65" charset="-122"/>
                    <a:ea typeface="方正粗倩简体" panose="03000509000000000000" pitchFamily="65" charset="-122"/>
                  </a:rPr>
                  <a:t>8</a:t>
                </a:r>
                <a:endParaRPr lang="zh-CN" altLang="en-US">
                  <a:latin typeface="方正粗倩简体" panose="03000509000000000000" pitchFamily="65" charset="-122"/>
                  <a:ea typeface="方正粗倩简体" panose="03000509000000000000" pitchFamily="65" charset="-122"/>
                </a:endParaRPr>
              </a:p>
            </p:txBody>
          </p:sp>
          <p:sp>
            <p:nvSpPr>
              <p:cNvPr id="106" name="文本框 105"/>
              <p:cNvSpPr txBox="1"/>
              <p:nvPr/>
            </p:nvSpPr>
            <p:spPr>
              <a:xfrm rot="18064774">
                <a:off x="5098002" y="3764599"/>
                <a:ext cx="365598" cy="369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>
                    <a:latin typeface="方正粗倩简体" panose="03000509000000000000" pitchFamily="65" charset="-122"/>
                    <a:ea typeface="方正粗倩简体" panose="03000509000000000000" pitchFamily="65" charset="-122"/>
                  </a:rPr>
                  <a:t>9</a:t>
                </a:r>
                <a:endParaRPr lang="zh-CN" altLang="en-US">
                  <a:latin typeface="方正粗倩简体" panose="03000509000000000000" pitchFamily="65" charset="-122"/>
                  <a:ea typeface="方正粗倩简体" panose="03000509000000000000" pitchFamily="65" charset="-122"/>
                </a:endParaRPr>
              </a:p>
            </p:txBody>
          </p:sp>
          <p:sp>
            <p:nvSpPr>
              <p:cNvPr id="107" name="文本框 106"/>
              <p:cNvSpPr txBox="1"/>
              <p:nvPr/>
            </p:nvSpPr>
            <p:spPr>
              <a:xfrm rot="2926141">
                <a:off x="5180684" y="2884249"/>
                <a:ext cx="748056" cy="46622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600">
                    <a:latin typeface="方正粗倩简体" panose="03000509000000000000" pitchFamily="65" charset="-122"/>
                    <a:ea typeface="方正粗倩简体" panose="03000509000000000000" pitchFamily="65" charset="-122"/>
                  </a:rPr>
                  <a:t>10</a:t>
                </a:r>
                <a:endParaRPr lang="zh-CN" altLang="en-US" sz="1600">
                  <a:latin typeface="方正粗倩简体" panose="03000509000000000000" pitchFamily="65" charset="-122"/>
                  <a:ea typeface="方正粗倩简体" panose="03000509000000000000" pitchFamily="65" charset="-122"/>
                </a:endParaRPr>
              </a:p>
            </p:txBody>
          </p:sp>
          <p:sp>
            <p:nvSpPr>
              <p:cNvPr id="109" name="文本框 108"/>
              <p:cNvSpPr txBox="1"/>
              <p:nvPr/>
            </p:nvSpPr>
            <p:spPr>
              <a:xfrm rot="44640">
                <a:off x="6258266" y="2665517"/>
                <a:ext cx="36559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>
                    <a:latin typeface="方正粗倩简体" panose="03000509000000000000" pitchFamily="65" charset="-122"/>
                    <a:ea typeface="方正粗倩简体" panose="03000509000000000000" pitchFamily="65" charset="-122"/>
                  </a:rPr>
                  <a:t>1</a:t>
                </a:r>
                <a:endParaRPr lang="zh-CN" altLang="en-US">
                  <a:latin typeface="方正粗倩简体" panose="03000509000000000000" pitchFamily="65" charset="-122"/>
                  <a:ea typeface="方正粗倩简体" panose="03000509000000000000" pitchFamily="65" charset="-122"/>
                </a:endParaRPr>
              </a:p>
            </p:txBody>
          </p:sp>
          <p:sp>
            <p:nvSpPr>
              <p:cNvPr id="110" name="文本框 109"/>
              <p:cNvSpPr txBox="1"/>
              <p:nvPr/>
            </p:nvSpPr>
            <p:spPr>
              <a:xfrm rot="44640">
                <a:off x="6489451" y="2859866"/>
                <a:ext cx="36559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>
                    <a:latin typeface="方正粗倩简体" panose="03000509000000000000" pitchFamily="65" charset="-122"/>
                    <a:ea typeface="方正粗倩简体" panose="03000509000000000000" pitchFamily="65" charset="-122"/>
                  </a:rPr>
                  <a:t>2</a:t>
                </a:r>
                <a:endParaRPr lang="zh-CN" altLang="en-US">
                  <a:latin typeface="方正粗倩简体" panose="03000509000000000000" pitchFamily="65" charset="-122"/>
                  <a:ea typeface="方正粗倩简体" panose="03000509000000000000" pitchFamily="65" charset="-122"/>
                </a:endParaRPr>
              </a:p>
            </p:txBody>
          </p:sp>
          <p:sp>
            <p:nvSpPr>
              <p:cNvPr id="111" name="矩形 110"/>
              <p:cNvSpPr/>
              <p:nvPr/>
            </p:nvSpPr>
            <p:spPr>
              <a:xfrm>
                <a:off x="6074688" y="3441810"/>
                <a:ext cx="51638" cy="433379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2" name="矩形 111"/>
              <p:cNvSpPr/>
              <p:nvPr/>
            </p:nvSpPr>
            <p:spPr>
              <a:xfrm rot="1800000">
                <a:off x="5543798" y="3252662"/>
                <a:ext cx="586526" cy="45719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6" name="矩形 115"/>
              <p:cNvSpPr/>
              <p:nvPr/>
            </p:nvSpPr>
            <p:spPr>
              <a:xfrm rot="6363188">
                <a:off x="5920599" y="3125383"/>
                <a:ext cx="540000" cy="18000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grpSp>
        <p:nvGrpSpPr>
          <p:cNvPr id="129" name="组合 128"/>
          <p:cNvGrpSpPr/>
          <p:nvPr/>
        </p:nvGrpSpPr>
        <p:grpSpPr>
          <a:xfrm>
            <a:off x="5112224" y="837662"/>
            <a:ext cx="3287916" cy="930106"/>
            <a:chOff x="4879783" y="1402848"/>
            <a:chExt cx="3287916" cy="930106"/>
          </a:xfrm>
        </p:grpSpPr>
        <p:sp>
          <p:nvSpPr>
            <p:cNvPr id="124" name="圆角矩形 123"/>
            <p:cNvSpPr/>
            <p:nvPr/>
          </p:nvSpPr>
          <p:spPr>
            <a:xfrm>
              <a:off x="4945633" y="1402848"/>
              <a:ext cx="3156216" cy="930106"/>
            </a:xfrm>
            <a:prstGeom prst="roundRect">
              <a:avLst/>
            </a:prstGeom>
            <a:solidFill>
              <a:schemeClr val="tx1">
                <a:lumMod val="50000"/>
                <a:lumOff val="5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1" name="文本框 120"/>
            <p:cNvSpPr txBox="1"/>
            <p:nvPr/>
          </p:nvSpPr>
          <p:spPr>
            <a:xfrm>
              <a:off x="4879783" y="1483181"/>
              <a:ext cx="3287916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 b="1">
                  <a:latin typeface="微软雅黑" panose="020b0503020204020204" pitchFamily="34" charset="-122"/>
                  <a:ea typeface="微软雅黑" panose="020b0503020204020204" pitchFamily="34" charset="-122"/>
                </a:rPr>
                <a:t>逃避现实型</a:t>
              </a:r>
              <a:endParaRPr lang="en-US" altLang="zh-CN" sz="2400" b="1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/>
              <a:r>
                <a:rPr lang="zh-CN" altLang="en-US" sz="2000">
                  <a:latin typeface="微软雅黑" panose="020b0503020204020204" pitchFamily="34" charset="-122"/>
                  <a:ea typeface="微软雅黑" panose="020b0503020204020204" pitchFamily="34" charset="-122"/>
                </a:rPr>
                <a:t>总之我就是不想待在家里</a:t>
              </a:r>
            </a:p>
          </p:txBody>
        </p:sp>
      </p:grpSp>
      <p:grpSp>
        <p:nvGrpSpPr>
          <p:cNvPr id="128" name="组合 127"/>
          <p:cNvGrpSpPr/>
          <p:nvPr/>
        </p:nvGrpSpPr>
        <p:grpSpPr>
          <a:xfrm>
            <a:off x="2463057" y="4055638"/>
            <a:ext cx="3287916" cy="930106"/>
            <a:chOff x="7264238" y="2484078"/>
            <a:chExt cx="3287916" cy="930106"/>
          </a:xfrm>
        </p:grpSpPr>
        <p:sp>
          <p:nvSpPr>
            <p:cNvPr id="125" name="圆角矩形 124"/>
            <p:cNvSpPr/>
            <p:nvPr/>
          </p:nvSpPr>
          <p:spPr>
            <a:xfrm>
              <a:off x="7330088" y="2484078"/>
              <a:ext cx="3156216" cy="930106"/>
            </a:xfrm>
            <a:prstGeom prst="roundRect">
              <a:avLst/>
            </a:prstGeom>
            <a:solidFill>
              <a:schemeClr val="tx1">
                <a:lumMod val="50000"/>
                <a:lumOff val="5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2" name="文本框 121"/>
            <p:cNvSpPr txBox="1"/>
            <p:nvPr/>
          </p:nvSpPr>
          <p:spPr>
            <a:xfrm>
              <a:off x="7264238" y="2564411"/>
              <a:ext cx="3287916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 b="1">
                  <a:latin typeface="微软雅黑" panose="020b0503020204020204" pitchFamily="34" charset="-122"/>
                  <a:ea typeface="微软雅黑" panose="020b0503020204020204" pitchFamily="34" charset="-122"/>
                </a:rPr>
                <a:t>执着过去型</a:t>
              </a:r>
              <a:endParaRPr lang="en-US" altLang="zh-CN" sz="2400" b="1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/>
              <a:r>
                <a:rPr lang="zh-CN" altLang="en-US" sz="2000">
                  <a:latin typeface="微软雅黑" panose="020b0503020204020204" pitchFamily="34" charset="-122"/>
                  <a:ea typeface="微软雅黑" panose="020b0503020204020204" pitchFamily="34" charset="-122"/>
                </a:rPr>
                <a:t>那些回不去的幸福时光</a:t>
              </a:r>
            </a:p>
          </p:txBody>
        </p:sp>
      </p:grpSp>
      <p:grpSp>
        <p:nvGrpSpPr>
          <p:cNvPr id="127" name="组合 126"/>
          <p:cNvGrpSpPr/>
          <p:nvPr/>
        </p:nvGrpSpPr>
        <p:grpSpPr>
          <a:xfrm>
            <a:off x="7643900" y="4055638"/>
            <a:ext cx="3287916" cy="930106"/>
            <a:chOff x="7239248" y="4114557"/>
            <a:chExt cx="3287916" cy="930106"/>
          </a:xfrm>
        </p:grpSpPr>
        <p:sp>
          <p:nvSpPr>
            <p:cNvPr id="126" name="圆角矩形 125"/>
            <p:cNvSpPr/>
            <p:nvPr/>
          </p:nvSpPr>
          <p:spPr>
            <a:xfrm>
              <a:off x="7305098" y="4114557"/>
              <a:ext cx="3156216" cy="930106"/>
            </a:xfrm>
            <a:prstGeom prst="roundRect">
              <a:avLst/>
            </a:prstGeom>
            <a:solidFill>
              <a:schemeClr val="tx1">
                <a:lumMod val="50000"/>
                <a:lumOff val="5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3" name="文本框 122"/>
            <p:cNvSpPr txBox="1"/>
            <p:nvPr/>
          </p:nvSpPr>
          <p:spPr>
            <a:xfrm>
              <a:off x="7239248" y="4194890"/>
              <a:ext cx="3287916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 b="1">
                  <a:latin typeface="微软雅黑" panose="020b0503020204020204" pitchFamily="34" charset="-122"/>
                  <a:ea typeface="微软雅黑" panose="020b0503020204020204" pitchFamily="34" charset="-122"/>
                </a:rPr>
                <a:t>担忧未来型</a:t>
              </a:r>
              <a:endParaRPr lang="en-US" altLang="zh-CN" sz="2400" b="1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/>
              <a:r>
                <a:rPr lang="zh-CN" altLang="en-US" sz="2000">
                  <a:latin typeface="微软雅黑" panose="020b0503020204020204" pitchFamily="34" charset="-122"/>
                  <a:ea typeface="微软雅黑" panose="020b0503020204020204" pitchFamily="34" charset="-122"/>
                </a:rPr>
                <a:t>没有了就会不安</a:t>
              </a:r>
            </a:p>
          </p:txBody>
        </p:sp>
      </p:grpSp>
      <p:sp>
        <p:nvSpPr>
          <p:cNvPr id="66" name="矩形 65"/>
          <p:cNvSpPr/>
          <p:nvPr/>
        </p:nvSpPr>
        <p:spPr>
          <a:xfrm>
            <a:off x="0" y="435429"/>
            <a:ext cx="2249713" cy="725714"/>
          </a:xfrm>
          <a:prstGeom prst="rect">
            <a:avLst/>
          </a:prstGeom>
          <a:solidFill>
            <a:srgbClr val="C60F1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7" name="矩形 66"/>
          <p:cNvSpPr/>
          <p:nvPr/>
        </p:nvSpPr>
        <p:spPr>
          <a:xfrm>
            <a:off x="2460172" y="435428"/>
            <a:ext cx="210456" cy="725714"/>
          </a:xfrm>
          <a:prstGeom prst="rect">
            <a:avLst/>
          </a:prstGeom>
          <a:solidFill>
            <a:srgbClr val="C60F1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8" name="文本框 67"/>
          <p:cNvSpPr txBox="1"/>
          <p:nvPr/>
        </p:nvSpPr>
        <p:spPr>
          <a:xfrm>
            <a:off x="305564" y="278550"/>
            <a:ext cx="178398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5400">
                <a:solidFill>
                  <a:schemeClr val="bg1"/>
                </a:solidFill>
                <a:latin typeface="Broadway" panose="04040905080b02020502" pitchFamily="82" charset="0"/>
                <a:ea typeface="微软雅黑" panose="020b0503020204020204" pitchFamily="34" charset="-122"/>
              </a:rPr>
              <a:t>why</a:t>
            </a:r>
            <a:endParaRPr lang="zh-CN" altLang="en-US" sz="5400">
              <a:solidFill>
                <a:schemeClr val="bg1"/>
              </a:solidFill>
              <a:latin typeface="Broadway" panose="04040905080b02020502" pitchFamily="82" charset="0"/>
              <a:ea typeface="微软雅黑" panose="020b0503020204020204" pitchFamily="34" charset="-122"/>
            </a:endParaRPr>
          </a:p>
        </p:txBody>
      </p:sp>
    </p:spTree>
    <p:custDataLst>
      <p:tags r:id="R449362d6a9984b48"/>
    </p:custDataLst>
  </p:cSld>
  <p:clrMapOvr>
    <a:masterClrMapping/>
  </p:clrMapOvr>
  <p:transition/>
  <p:timing/>
</p:sld>
</file>

<file path=ppt/slides/slide14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3" name="圆角矩形 2"/>
          <p:cNvSpPr/>
          <p:nvPr/>
        </p:nvSpPr>
        <p:spPr>
          <a:xfrm>
            <a:off x="551815" y="472440"/>
            <a:ext cx="11165205" cy="591185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等腰三角形 8"/>
          <p:cNvSpPr/>
          <p:nvPr/>
        </p:nvSpPr>
        <p:spPr>
          <a:xfrm>
            <a:off x="4271885" y="666684"/>
            <a:ext cx="4492172" cy="5524631"/>
          </a:xfrm>
          <a:prstGeom prst="triangle">
            <a:avLst/>
          </a:prstGeom>
          <a:solidFill>
            <a:schemeClr val="tx1">
              <a:lumMod val="50000"/>
              <a:lumOff val="50000"/>
              <a:alpha val="20000"/>
            </a:schemeClr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12" name="任意多边形 11"/>
          <p:cNvSpPr/>
          <p:nvPr/>
        </p:nvSpPr>
        <p:spPr>
          <a:xfrm>
            <a:off x="5778759" y="659363"/>
            <a:ext cx="1486678" cy="1828800"/>
          </a:xfrm>
          <a:custGeom>
            <a:gdLst>
              <a:gd name="connsiteX0" fmla="*/ 734008 w 1486678"/>
              <a:gd name="connsiteY0" fmla="*/ 0 h 1828800"/>
              <a:gd name="connsiteX1" fmla="*/ 0 w 1486678"/>
              <a:gd name="connsiteY1" fmla="*/ 1822580 h 1828800"/>
              <a:gd name="connsiteX2" fmla="*/ 1486678 w 1486678"/>
              <a:gd name="connsiteY2" fmla="*/ 1828800 h 1828800"/>
              <a:gd name="connsiteX3" fmla="*/ 734008 w 1486678"/>
              <a:gd name="connsiteY3" fmla="*/ 0 h 1828800"/>
            </a:gdLst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86678" h="1828800">
                <a:moveTo>
                  <a:pt x="734008" y="0"/>
                </a:moveTo>
                <a:lnTo>
                  <a:pt x="0" y="1822580"/>
                </a:lnTo>
                <a:lnTo>
                  <a:pt x="1486678" y="1828800"/>
                </a:lnTo>
                <a:lnTo>
                  <a:pt x="734008" y="0"/>
                </a:ln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a typeface="微软雅黑" panose="020b0503020204020204" pitchFamily="34" charset="-122"/>
            </a:endParaRPr>
          </a:p>
        </p:txBody>
      </p:sp>
      <p:cxnSp>
        <p:nvCxnSpPr>
          <p:cNvPr id="11" name="直接连接符 10"/>
          <p:cNvCxnSpPr/>
          <p:nvPr/>
        </p:nvCxnSpPr>
        <p:spPr>
          <a:xfrm>
            <a:off x="6140600" y="1596571"/>
            <a:ext cx="754742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/>
        </p:nvCxnSpPr>
        <p:spPr>
          <a:xfrm>
            <a:off x="3803799" y="652170"/>
            <a:ext cx="2728686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/>
          <p:cNvCxnSpPr/>
          <p:nvPr/>
        </p:nvCxnSpPr>
        <p:spPr>
          <a:xfrm>
            <a:off x="3789285" y="2488227"/>
            <a:ext cx="3468915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连接符 16"/>
          <p:cNvCxnSpPr/>
          <p:nvPr/>
        </p:nvCxnSpPr>
        <p:spPr>
          <a:xfrm>
            <a:off x="7399714" y="2479997"/>
            <a:ext cx="2325914" cy="8230"/>
          </a:xfrm>
          <a:prstGeom prst="line">
            <a:avLst/>
          </a:prstGeom>
          <a:ln w="2540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文本框 18"/>
          <p:cNvSpPr txBox="1"/>
          <p:nvPr/>
        </p:nvSpPr>
        <p:spPr>
          <a:xfrm>
            <a:off x="8187114" y="943429"/>
            <a:ext cx="9724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>
                <a:latin typeface="微软雅黑" panose="020b0503020204020204" pitchFamily="34" charset="-122"/>
                <a:ea typeface="微软雅黑" panose="020b0503020204020204" pitchFamily="34" charset="-122"/>
              </a:rPr>
              <a:t>active</a:t>
            </a:r>
            <a:endParaRPr lang="en-US" altLang="zh-CN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文本框 19"/>
          <p:cNvSpPr txBox="1"/>
          <p:nvPr/>
        </p:nvSpPr>
        <p:spPr>
          <a:xfrm rot="5400000">
            <a:off x="8383448" y="1198824"/>
            <a:ext cx="39188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>
                <a:latin typeface="微软雅黑" panose="020b0503020204020204" pitchFamily="34" charset="-122"/>
                <a:ea typeface="微软雅黑" panose="020b0503020204020204" pitchFamily="34" charset="-122"/>
              </a:rPr>
              <a:t>=</a:t>
            </a:r>
            <a:endParaRPr lang="zh-CN" altLang="en-US" sz="24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8187114" y="1625599"/>
            <a:ext cx="13309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使用中</a:t>
            </a:r>
          </a:p>
        </p:txBody>
      </p:sp>
      <p:sp>
        <p:nvSpPr>
          <p:cNvPr id="22" name="文本框 21"/>
          <p:cNvSpPr txBox="1"/>
          <p:nvPr/>
        </p:nvSpPr>
        <p:spPr>
          <a:xfrm>
            <a:off x="8187114" y="2766726"/>
            <a:ext cx="11759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>
                <a:latin typeface="微软雅黑" panose="020b0503020204020204" pitchFamily="34" charset="-122"/>
                <a:ea typeface="微软雅黑" panose="020b0503020204020204" pitchFamily="34" charset="-122"/>
              </a:rPr>
              <a:t>inactive</a:t>
            </a:r>
          </a:p>
        </p:txBody>
      </p:sp>
      <p:sp>
        <p:nvSpPr>
          <p:cNvPr id="23" name="文本框 22"/>
          <p:cNvSpPr txBox="1"/>
          <p:nvPr/>
        </p:nvSpPr>
        <p:spPr>
          <a:xfrm rot="5400000">
            <a:off x="8383448" y="3022121"/>
            <a:ext cx="39188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>
                <a:latin typeface="微软雅黑" panose="020b0503020204020204" pitchFamily="34" charset="-122"/>
                <a:ea typeface="微软雅黑" panose="020b0503020204020204" pitchFamily="34" charset="-122"/>
              </a:rPr>
              <a:t>=</a:t>
            </a:r>
            <a:endParaRPr lang="zh-CN" altLang="en-US" sz="24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7712293" y="3424438"/>
            <a:ext cx="25216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愧疚和不安的积累</a:t>
            </a: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3963457" y="1312761"/>
            <a:ext cx="12337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>
                <a:latin typeface="微软雅黑" panose="020b0503020204020204" pitchFamily="34" charset="-122"/>
                <a:ea typeface="微软雅黑" panose="020b0503020204020204" pitchFamily="34" charset="-122"/>
              </a:rPr>
              <a:t>现在区</a:t>
            </a:r>
          </a:p>
        </p:txBody>
      </p:sp>
      <p:sp>
        <p:nvSpPr>
          <p:cNvPr id="26" name="文本框 25"/>
          <p:cNvSpPr txBox="1"/>
          <p:nvPr/>
        </p:nvSpPr>
        <p:spPr>
          <a:xfrm>
            <a:off x="3963457" y="3079565"/>
            <a:ext cx="12337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>
                <a:latin typeface="微软雅黑" panose="020b0503020204020204" pitchFamily="34" charset="-122"/>
                <a:ea typeface="微软雅黑" panose="020b0503020204020204" pitchFamily="34" charset="-122"/>
              </a:rPr>
              <a:t>过去和未来区</a:t>
            </a:r>
          </a:p>
        </p:txBody>
      </p:sp>
      <p:sp>
        <p:nvSpPr>
          <p:cNvPr id="27" name="文本框 26"/>
          <p:cNvSpPr txBox="1"/>
          <p:nvPr/>
        </p:nvSpPr>
        <p:spPr>
          <a:xfrm>
            <a:off x="4599737" y="3300539"/>
            <a:ext cx="3787419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“总有一天会扔的。”</a:t>
            </a:r>
            <a:endParaRPr lang="en-US" altLang="zh-CN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“</a:t>
            </a:r>
            <a:r>
              <a:rPr lang="zh-CN" altLang="en-US" sz="2400" b="1">
                <a:latin typeface="微软雅黑" panose="020b0503020204020204" pitchFamily="34" charset="-122"/>
                <a:ea typeface="微软雅黑" panose="020b0503020204020204" pitchFamily="34" charset="-122"/>
              </a:rPr>
              <a:t>好可惜啊。</a:t>
            </a:r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”</a:t>
            </a:r>
            <a:endParaRPr lang="en-US" altLang="zh-CN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“总有一天能用得着的。”</a:t>
            </a:r>
            <a:endParaRPr lang="en-US" altLang="zh-CN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“</a:t>
            </a:r>
            <a:r>
              <a:rPr lang="zh-CN" altLang="en-US" sz="2400" b="1">
                <a:latin typeface="微软雅黑" panose="020b0503020204020204" pitchFamily="34" charset="-122"/>
                <a:ea typeface="微软雅黑" panose="020b0503020204020204" pitchFamily="34" charset="-122"/>
              </a:rPr>
              <a:t>处理它们太麻烦了</a:t>
            </a: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”</a:t>
            </a:r>
            <a:endParaRPr lang="en-US" altLang="zh-CN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“虽然用不着，可是也不想扔。”</a:t>
            </a:r>
            <a:endParaRPr lang="en-US" altLang="zh-CN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en-US" altLang="zh-CN">
                <a:ea typeface="微软雅黑" panose="020b0503020204020204" pitchFamily="34" charset="-122"/>
              </a:rPr>
              <a:t>……</a:t>
            </a:r>
          </a:p>
          <a:p>
            <a:pPr algn="ctr"/>
            <a:endParaRPr lang="en-US" altLang="zh-CN" sz="2800">
              <a:latin typeface="幼圆" panose="02010509060101010101" pitchFamily="49" charset="-122"/>
              <a:ea typeface="幼圆" panose="02010509060101010101" pitchFamily="49" charset="-122"/>
            </a:endParaRPr>
          </a:p>
          <a:p>
            <a:pPr algn="ctr"/>
            <a:r>
              <a:rPr lang="zh-CN" altLang="en-US" sz="2800" b="1">
                <a:latin typeface="微软雅黑" panose="020b0503020204020204" pitchFamily="34" charset="-122"/>
                <a:ea typeface="微软雅黑" panose="020b0503020204020204" pitchFamily="34" charset="-122"/>
              </a:rPr>
              <a:t>停滞运、腐朽运的根基</a:t>
            </a:r>
            <a:endParaRPr lang="zh-CN" altLang="en-US" sz="2800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椭圆形标注 27"/>
          <p:cNvSpPr/>
          <p:nvPr/>
        </p:nvSpPr>
        <p:spPr>
          <a:xfrm>
            <a:off x="8343747" y="5603677"/>
            <a:ext cx="2208377" cy="1168209"/>
          </a:xfrm>
          <a:prstGeom prst="wedgeEllipseCallout">
            <a:avLst>
              <a:gd name="adj1" fmla="val -24119"/>
              <a:gd name="adj2" fmla="val -78817"/>
            </a:avLst>
          </a:prstGeom>
          <a:solidFill>
            <a:schemeClr val="bg1"/>
          </a:solidFill>
          <a:ln w="25400"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8343747" y="5805142"/>
            <a:ext cx="211182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>
                <a:latin typeface="微软雅黑" panose="020b0503020204020204" pitchFamily="34" charset="-122"/>
                <a:ea typeface="微软雅黑" panose="020b0503020204020204" pitchFamily="34" charset="-122"/>
              </a:rPr>
              <a:t>active</a:t>
            </a:r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的物品</a:t>
            </a:r>
            <a:endParaRPr lang="en-US" altLang="zh-CN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其实只占不到</a:t>
            </a:r>
            <a:r>
              <a:rPr lang="zh-CN" altLang="en-US" b="1">
                <a:solidFill>
                  <a:srgbClr val="C60F1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两成</a:t>
            </a:r>
          </a:p>
        </p:txBody>
      </p:sp>
      <p:sp>
        <p:nvSpPr>
          <p:cNvPr id="30" name="文本框 29"/>
          <p:cNvSpPr txBox="1"/>
          <p:nvPr/>
        </p:nvSpPr>
        <p:spPr>
          <a:xfrm>
            <a:off x="3963457" y="112686"/>
            <a:ext cx="61939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n"/>
            </a:pPr>
            <a:r>
              <a:rPr lang="zh-CN" altLang="en-US" b="1">
                <a:latin typeface="微软雅黑" panose="020b0503020204020204" pitchFamily="34" charset="-122"/>
                <a:ea typeface="微软雅黑" panose="020b0503020204020204" pitchFamily="34" charset="-122"/>
              </a:rPr>
              <a:t>现在</a:t>
            </a:r>
            <a:r>
              <a:rPr lang="zh-CN" altLang="en-US" b="1">
                <a:latin typeface="微软雅黑" panose="020b0503020204020204" pitchFamily="34" charset="-122"/>
                <a:ea typeface="微软雅黑" panose="020b0503020204020204" pitchFamily="34" charset="-122"/>
              </a:rPr>
              <a:t>区</a:t>
            </a:r>
            <a:r>
              <a:rPr lang="en-US" altLang="zh-CN" b="1">
                <a:latin typeface="微软雅黑" panose="020b0503020204020204" pitchFamily="34" charset="-122"/>
                <a:ea typeface="微软雅黑" panose="020b0503020204020204" pitchFamily="34" charset="-122"/>
              </a:rPr>
              <a:t>•</a:t>
            </a:r>
            <a:r>
              <a:rPr lang="zh-CN" altLang="en-US" b="1">
                <a:latin typeface="微软雅黑" panose="020b0503020204020204" pitchFamily="34" charset="-122"/>
                <a:ea typeface="微软雅黑" panose="020b0503020204020204" pitchFamily="34" charset="-122"/>
              </a:rPr>
              <a:t>过去与未来区</a:t>
            </a:r>
            <a:r>
              <a:rPr lang="en-US" altLang="zh-CN" b="1">
                <a:latin typeface="微软雅黑" panose="020b0503020204020204" pitchFamily="34" charset="-122"/>
                <a:ea typeface="微软雅黑" panose="020b0503020204020204" pitchFamily="34" charset="-122"/>
              </a:rPr>
              <a:t>——</a:t>
            </a:r>
            <a:r>
              <a:rPr lang="zh-CN" altLang="en-US" b="1">
                <a:latin typeface="微软雅黑" panose="020b0503020204020204" pitchFamily="34" charset="-122"/>
                <a:ea typeface="微软雅黑" panose="020b0503020204020204" pitchFamily="34" charset="-122"/>
              </a:rPr>
              <a:t>存在的关系，结束的关系</a:t>
            </a:r>
            <a:endParaRPr lang="zh-CN" altLang="en-US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44" name="组合 43"/>
          <p:cNvGrpSpPr/>
          <p:nvPr/>
        </p:nvGrpSpPr>
        <p:grpSpPr>
          <a:xfrm>
            <a:off x="6398408" y="5151516"/>
            <a:ext cx="297182" cy="351738"/>
            <a:chOff x="5990022" y="4936028"/>
            <a:chExt cx="297182" cy="351738"/>
          </a:xfrm>
        </p:grpSpPr>
        <p:grpSp>
          <p:nvGrpSpPr>
            <p:cNvPr id="32" name="组合 31"/>
            <p:cNvGrpSpPr/>
            <p:nvPr/>
          </p:nvGrpSpPr>
          <p:grpSpPr>
            <a:xfrm>
              <a:off x="6048029" y="4936028"/>
              <a:ext cx="91720" cy="305963"/>
              <a:chOff x="11238900" y="2486392"/>
              <a:chExt cx="173944" cy="610812"/>
            </a:xfrm>
          </p:grpSpPr>
          <p:sp>
            <p:nvSpPr>
              <p:cNvPr id="41" name="圆角矩形 40"/>
              <p:cNvSpPr/>
              <p:nvPr/>
            </p:nvSpPr>
            <p:spPr>
              <a:xfrm>
                <a:off x="11238900" y="2565119"/>
                <a:ext cx="173944" cy="453358"/>
              </a:xfrm>
              <a:prstGeom prst="roundRect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ea typeface="微软雅黑" panose="020b0503020204020204" pitchFamily="34" charset="-122"/>
                </a:endParaRPr>
              </a:p>
            </p:txBody>
          </p:sp>
          <p:sp>
            <p:nvSpPr>
              <p:cNvPr id="42" name="椭圆 41"/>
              <p:cNvSpPr/>
              <p:nvPr/>
            </p:nvSpPr>
            <p:spPr>
              <a:xfrm>
                <a:off x="11239169" y="2919296"/>
                <a:ext cx="172800" cy="177908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ea typeface="微软雅黑" panose="020b0503020204020204" pitchFamily="34" charset="-122"/>
                </a:endParaRPr>
              </a:p>
            </p:txBody>
          </p:sp>
          <p:sp>
            <p:nvSpPr>
              <p:cNvPr id="43" name="椭圆 42"/>
              <p:cNvSpPr/>
              <p:nvPr/>
            </p:nvSpPr>
            <p:spPr>
              <a:xfrm>
                <a:off x="11238900" y="2486392"/>
                <a:ext cx="172800" cy="177908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33" name="组合 32"/>
            <p:cNvGrpSpPr/>
            <p:nvPr/>
          </p:nvGrpSpPr>
          <p:grpSpPr>
            <a:xfrm rot="2700000">
              <a:off x="6126642" y="5037820"/>
              <a:ext cx="71178" cy="249946"/>
              <a:chOff x="11238900" y="2486392"/>
              <a:chExt cx="173944" cy="610812"/>
            </a:xfrm>
          </p:grpSpPr>
          <p:sp>
            <p:nvSpPr>
              <p:cNvPr id="38" name="圆角矩形 37"/>
              <p:cNvSpPr/>
              <p:nvPr/>
            </p:nvSpPr>
            <p:spPr>
              <a:xfrm>
                <a:off x="11238900" y="2565119"/>
                <a:ext cx="173944" cy="453358"/>
              </a:xfrm>
              <a:prstGeom prst="roundRect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ea typeface="微软雅黑" panose="020b0503020204020204" pitchFamily="34" charset="-122"/>
                </a:endParaRPr>
              </a:p>
            </p:txBody>
          </p:sp>
          <p:sp>
            <p:nvSpPr>
              <p:cNvPr id="39" name="椭圆 38"/>
              <p:cNvSpPr/>
              <p:nvPr/>
            </p:nvSpPr>
            <p:spPr>
              <a:xfrm>
                <a:off x="11239169" y="2919296"/>
                <a:ext cx="172800" cy="177908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ea typeface="微软雅黑" panose="020b0503020204020204" pitchFamily="34" charset="-122"/>
                </a:endParaRPr>
              </a:p>
            </p:txBody>
          </p:sp>
          <p:sp>
            <p:nvSpPr>
              <p:cNvPr id="40" name="椭圆 39"/>
              <p:cNvSpPr/>
              <p:nvPr/>
            </p:nvSpPr>
            <p:spPr>
              <a:xfrm>
                <a:off x="11238900" y="2486392"/>
                <a:ext cx="172800" cy="177908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34" name="组合 33"/>
            <p:cNvGrpSpPr/>
            <p:nvPr/>
          </p:nvGrpSpPr>
          <p:grpSpPr>
            <a:xfrm rot="18900000">
              <a:off x="5990022" y="5037820"/>
              <a:ext cx="71178" cy="249946"/>
              <a:chOff x="11238900" y="2486392"/>
              <a:chExt cx="173944" cy="610812"/>
            </a:xfrm>
          </p:grpSpPr>
          <p:sp>
            <p:nvSpPr>
              <p:cNvPr id="35" name="圆角矩形 34"/>
              <p:cNvSpPr/>
              <p:nvPr/>
            </p:nvSpPr>
            <p:spPr>
              <a:xfrm>
                <a:off x="11238900" y="2565119"/>
                <a:ext cx="173944" cy="453358"/>
              </a:xfrm>
              <a:prstGeom prst="roundRect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ea typeface="微软雅黑" panose="020b0503020204020204" pitchFamily="34" charset="-122"/>
                </a:endParaRPr>
              </a:p>
            </p:txBody>
          </p:sp>
          <p:sp>
            <p:nvSpPr>
              <p:cNvPr id="36" name="椭圆 35"/>
              <p:cNvSpPr/>
              <p:nvPr/>
            </p:nvSpPr>
            <p:spPr>
              <a:xfrm>
                <a:off x="11239169" y="2919296"/>
                <a:ext cx="172800" cy="177908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ea typeface="微软雅黑" panose="020b0503020204020204" pitchFamily="34" charset="-122"/>
                </a:endParaRPr>
              </a:p>
            </p:txBody>
          </p:sp>
          <p:sp>
            <p:nvSpPr>
              <p:cNvPr id="37" name="椭圆 36"/>
              <p:cNvSpPr/>
              <p:nvPr/>
            </p:nvSpPr>
            <p:spPr>
              <a:xfrm>
                <a:off x="11238900" y="2486392"/>
                <a:ext cx="172800" cy="177908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ea typeface="微软雅黑" panose="020b0503020204020204" pitchFamily="34" charset="-122"/>
                </a:endParaRPr>
              </a:p>
            </p:txBody>
          </p:sp>
        </p:grpSp>
      </p:grpSp>
      <p:sp>
        <p:nvSpPr>
          <p:cNvPr id="46" name="文本框 45"/>
          <p:cNvSpPr txBox="1"/>
          <p:nvPr/>
        </p:nvSpPr>
        <p:spPr>
          <a:xfrm>
            <a:off x="1598339" y="-221119"/>
            <a:ext cx="178398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5400">
                <a:solidFill>
                  <a:schemeClr val="bg1"/>
                </a:solidFill>
                <a:latin typeface="Broadway" panose="04040905080b02020502" pitchFamily="82" charset="0"/>
                <a:ea typeface="微软雅黑" panose="020b0503020204020204" pitchFamily="34" charset="-122"/>
              </a:rPr>
              <a:t>why</a:t>
            </a:r>
            <a:endParaRPr lang="zh-CN" altLang="en-US" sz="5400">
              <a:solidFill>
                <a:schemeClr val="bg1"/>
              </a:solidFill>
              <a:latin typeface="Broadway" panose="04040905080b02020502" pitchFamily="82" charset="0"/>
              <a:ea typeface="微软雅黑" panose="020b0503020204020204" pitchFamily="34" charset="-122"/>
            </a:endParaRPr>
          </a:p>
        </p:txBody>
      </p:sp>
      <p:sp>
        <p:nvSpPr>
          <p:cNvPr id="47" name="矩形 46"/>
          <p:cNvSpPr/>
          <p:nvPr/>
        </p:nvSpPr>
        <p:spPr>
          <a:xfrm>
            <a:off x="0" y="1775012"/>
            <a:ext cx="1307771" cy="597291"/>
          </a:xfrm>
          <a:prstGeom prst="rect">
            <a:avLst/>
          </a:prstGeom>
          <a:solidFill>
            <a:schemeClr val="tx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48" name="矩形 47"/>
          <p:cNvSpPr/>
          <p:nvPr/>
        </p:nvSpPr>
        <p:spPr>
          <a:xfrm>
            <a:off x="0" y="3041586"/>
            <a:ext cx="1307771" cy="597291"/>
          </a:xfrm>
          <a:prstGeom prst="rect">
            <a:avLst/>
          </a:prstGeom>
          <a:solidFill>
            <a:schemeClr val="tx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49" name="矩形 48"/>
          <p:cNvSpPr/>
          <p:nvPr/>
        </p:nvSpPr>
        <p:spPr>
          <a:xfrm>
            <a:off x="0" y="4360384"/>
            <a:ext cx="1905213" cy="597291"/>
          </a:xfrm>
          <a:prstGeom prst="rect">
            <a:avLst/>
          </a:prstGeom>
          <a:solidFill>
            <a:srgbClr val="C60F1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50" name="文本框 49"/>
          <p:cNvSpPr txBox="1"/>
          <p:nvPr/>
        </p:nvSpPr>
        <p:spPr>
          <a:xfrm>
            <a:off x="-1" y="1858414"/>
            <a:ext cx="1381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>
                <a:solidFill>
                  <a:schemeClr val="bg1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1</a:t>
            </a:r>
            <a:r>
              <a:rPr lang="zh-CN" altLang="en-US" sz="2400">
                <a:solidFill>
                  <a:schemeClr val="bg1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、社会</a:t>
            </a:r>
            <a:endParaRPr lang="zh-CN" altLang="en-US" sz="2400">
              <a:solidFill>
                <a:schemeClr val="bg1"/>
              </a:solidFill>
              <a:latin typeface="华康俪金黑W8(P)" panose="020b0800000000000000" pitchFamily="34" charset="-122"/>
              <a:ea typeface="华康俪金黑W8(P)" panose="020b0800000000000000" pitchFamily="34" charset="-122"/>
            </a:endParaRPr>
          </a:p>
        </p:txBody>
      </p:sp>
      <p:sp>
        <p:nvSpPr>
          <p:cNvPr id="51" name="文本框 50"/>
          <p:cNvSpPr txBox="1"/>
          <p:nvPr/>
        </p:nvSpPr>
        <p:spPr>
          <a:xfrm>
            <a:off x="0" y="3109398"/>
            <a:ext cx="16583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>
                <a:solidFill>
                  <a:schemeClr val="bg1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2</a:t>
            </a:r>
            <a:r>
              <a:rPr lang="zh-CN" altLang="en-US" sz="2400">
                <a:solidFill>
                  <a:schemeClr val="bg1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、归属</a:t>
            </a:r>
            <a:endParaRPr lang="zh-CN" altLang="en-US" sz="2400">
              <a:solidFill>
                <a:schemeClr val="bg1"/>
              </a:solidFill>
              <a:latin typeface="华康俪金黑W8(P)" panose="020b0800000000000000" pitchFamily="34" charset="-122"/>
              <a:ea typeface="华康俪金黑W8(P)" panose="020b0800000000000000" pitchFamily="34" charset="-122"/>
            </a:endParaRPr>
          </a:p>
        </p:txBody>
      </p:sp>
      <p:sp>
        <p:nvSpPr>
          <p:cNvPr id="52" name="文本框 51"/>
          <p:cNvSpPr txBox="1"/>
          <p:nvPr/>
        </p:nvSpPr>
        <p:spPr>
          <a:xfrm>
            <a:off x="0" y="4428196"/>
            <a:ext cx="20454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>
                <a:solidFill>
                  <a:schemeClr val="bg1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3</a:t>
            </a:r>
            <a:r>
              <a:rPr lang="zh-CN" altLang="en-US" sz="2400">
                <a:solidFill>
                  <a:schemeClr val="bg1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、认清关系</a:t>
            </a:r>
            <a:endParaRPr lang="zh-CN" altLang="en-US" sz="2400">
              <a:solidFill>
                <a:schemeClr val="bg1"/>
              </a:solidFill>
              <a:latin typeface="华康俪金黑W8(P)" panose="020b0800000000000000" pitchFamily="34" charset="-122"/>
              <a:ea typeface="华康俪金黑W8(P)" panose="020b0800000000000000" pitchFamily="34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6140599" y="1312761"/>
            <a:ext cx="108494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b="1">
                <a:latin typeface="微软雅黑" panose="020b0503020204020204" pitchFamily="34" charset="-122"/>
                <a:ea typeface="微软雅黑" panose="020b0503020204020204" pitchFamily="34" charset="-122"/>
              </a:rPr>
              <a:t>非日常</a:t>
            </a:r>
          </a:p>
        </p:txBody>
      </p:sp>
      <p:sp>
        <p:nvSpPr>
          <p:cNvPr id="53" name="文本框 52"/>
          <p:cNvSpPr txBox="1"/>
          <p:nvPr/>
        </p:nvSpPr>
        <p:spPr>
          <a:xfrm>
            <a:off x="5959501" y="1929029"/>
            <a:ext cx="108494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b="1">
                <a:latin typeface="微软雅黑" panose="020b0503020204020204" pitchFamily="34" charset="-122"/>
                <a:ea typeface="微软雅黑" panose="020b0503020204020204" pitchFamily="34" charset="-122"/>
              </a:rPr>
              <a:t>日常</a:t>
            </a:r>
            <a:endParaRPr lang="zh-CN" altLang="en-US" sz="1600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4" name="矩形 53"/>
          <p:cNvSpPr/>
          <p:nvPr/>
        </p:nvSpPr>
        <p:spPr>
          <a:xfrm>
            <a:off x="0" y="435429"/>
            <a:ext cx="2249713" cy="725714"/>
          </a:xfrm>
          <a:prstGeom prst="rect">
            <a:avLst/>
          </a:prstGeom>
          <a:solidFill>
            <a:srgbClr val="C60F1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5" name="矩形 54"/>
          <p:cNvSpPr/>
          <p:nvPr/>
        </p:nvSpPr>
        <p:spPr>
          <a:xfrm>
            <a:off x="2460172" y="435428"/>
            <a:ext cx="210456" cy="725714"/>
          </a:xfrm>
          <a:prstGeom prst="rect">
            <a:avLst/>
          </a:prstGeom>
          <a:solidFill>
            <a:srgbClr val="C60F1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6" name="文本框 55"/>
          <p:cNvSpPr txBox="1"/>
          <p:nvPr/>
        </p:nvSpPr>
        <p:spPr>
          <a:xfrm>
            <a:off x="305564" y="278550"/>
            <a:ext cx="178398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5400">
                <a:solidFill>
                  <a:schemeClr val="bg1"/>
                </a:solidFill>
                <a:latin typeface="Broadway" panose="04040905080b02020502" pitchFamily="82" charset="0"/>
                <a:ea typeface="微软雅黑" panose="020b0503020204020204" pitchFamily="34" charset="-122"/>
              </a:rPr>
              <a:t>why</a:t>
            </a:r>
            <a:endParaRPr lang="zh-CN" altLang="en-US" sz="5400">
              <a:solidFill>
                <a:schemeClr val="bg1"/>
              </a:solidFill>
              <a:latin typeface="Broadway" panose="04040905080b02020502" pitchFamily="82" charset="0"/>
              <a:ea typeface="微软雅黑" panose="020b0503020204020204" pitchFamily="34" charset="-122"/>
            </a:endParaRPr>
          </a:p>
        </p:txBody>
      </p:sp>
    </p:spTree>
    <p:custDataLst>
      <p:tags r:id="R0c49be7a83514e47"/>
    </p:custDataLst>
  </p:cSld>
  <p:clrMapOvr>
    <a:masterClrMapping/>
  </p:clrMapOvr>
  <p:transition/>
  <p:timing/>
</p:sld>
</file>

<file path=ppt/slides/slide15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3" name="圆角矩形 2"/>
          <p:cNvSpPr/>
          <p:nvPr/>
        </p:nvSpPr>
        <p:spPr>
          <a:xfrm>
            <a:off x="551815" y="472440"/>
            <a:ext cx="11165205" cy="591185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椭圆 9"/>
          <p:cNvSpPr/>
          <p:nvPr/>
        </p:nvSpPr>
        <p:spPr>
          <a:xfrm>
            <a:off x="1308100" y="2246441"/>
            <a:ext cx="2365118" cy="2365118"/>
          </a:xfrm>
          <a:prstGeom prst="ellipse">
            <a:avLst/>
          </a:prstGeom>
          <a:solidFill>
            <a:srgbClr val="C60F1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C60F13"/>
              </a:solidFill>
              <a:ea typeface="微软雅黑" panose="020b0503020204020204" pitchFamily="34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636362" y="2967335"/>
            <a:ext cx="170859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5400">
                <a:solidFill>
                  <a:schemeClr val="bg1"/>
                </a:solidFill>
                <a:latin typeface="Broadway" panose="04040905080b02020502" pitchFamily="82" charset="0"/>
                <a:ea typeface="微软雅黑" panose="020b0503020204020204" pitchFamily="34" charset="-122"/>
              </a:rPr>
              <a:t>how</a:t>
            </a:r>
            <a:endParaRPr lang="zh-CN" altLang="en-US" sz="5400">
              <a:solidFill>
                <a:schemeClr val="bg1"/>
              </a:solidFill>
              <a:latin typeface="Broadway" panose="04040905080b02020502" pitchFamily="82" charset="0"/>
              <a:ea typeface="微软雅黑" panose="020b0503020204020204" pitchFamily="34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5159375" y="1775012"/>
            <a:ext cx="5042647" cy="59729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5159375" y="3041586"/>
            <a:ext cx="5042647" cy="59729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5159375" y="4360384"/>
            <a:ext cx="5042647" cy="59729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6726157" y="1842824"/>
            <a:ext cx="19090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>
                <a:solidFill>
                  <a:schemeClr val="bg1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1</a:t>
            </a:r>
            <a:r>
              <a:rPr lang="zh-CN" altLang="en-US" sz="2400">
                <a:solidFill>
                  <a:schemeClr val="bg1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、思考法则</a:t>
            </a:r>
            <a:endParaRPr lang="zh-CN" altLang="en-US" sz="2400">
              <a:solidFill>
                <a:schemeClr val="bg1"/>
              </a:solidFill>
              <a:latin typeface="华康俪金黑W8(P)" panose="020b0800000000000000" pitchFamily="34" charset="-122"/>
              <a:ea typeface="华康俪金黑W8(P)" panose="020b0800000000000000" pitchFamily="34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6733414" y="3109398"/>
            <a:ext cx="18945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>
                <a:solidFill>
                  <a:schemeClr val="bg1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2</a:t>
            </a:r>
            <a:r>
              <a:rPr lang="zh-CN" altLang="en-US" sz="2400">
                <a:solidFill>
                  <a:schemeClr val="bg1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、实践方法</a:t>
            </a:r>
            <a:endParaRPr lang="zh-CN" altLang="en-US" sz="2400">
              <a:solidFill>
                <a:schemeClr val="bg1"/>
              </a:solidFill>
              <a:latin typeface="华康俪金黑W8(P)" panose="020b0800000000000000" pitchFamily="34" charset="-122"/>
              <a:ea typeface="华康俪金黑W8(P)" panose="020b0800000000000000" pitchFamily="34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6733414" y="4428196"/>
            <a:ext cx="189456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>
                <a:solidFill>
                  <a:schemeClr val="bg1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3</a:t>
            </a:r>
            <a:r>
              <a:rPr lang="zh-CN" altLang="en-US" sz="2400">
                <a:solidFill>
                  <a:schemeClr val="bg1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、内在提升</a:t>
            </a:r>
            <a:endParaRPr lang="zh-CN" altLang="en-US" sz="2400">
              <a:solidFill>
                <a:schemeClr val="bg1"/>
              </a:solidFill>
              <a:latin typeface="华康俪金黑W8(P)" panose="020b0800000000000000" pitchFamily="34" charset="-122"/>
              <a:ea typeface="华康俪金黑W8(P)" panose="020b0800000000000000" pitchFamily="34" charset="-122"/>
            </a:endParaRPr>
          </a:p>
        </p:txBody>
      </p:sp>
    </p:spTree>
    <p:custDataLst>
      <p:tags r:id="R2825a863e674419e"/>
    </p:custDataLst>
  </p:cSld>
  <p:clrMapOvr>
    <a:masterClrMapping/>
  </p:clrMapOvr>
  <p:transition/>
  <p:timing/>
</p:sld>
</file>

<file path=ppt/slides/slide16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3" name="圆角矩形 2"/>
          <p:cNvSpPr/>
          <p:nvPr/>
        </p:nvSpPr>
        <p:spPr>
          <a:xfrm>
            <a:off x="551815" y="472440"/>
            <a:ext cx="11165205" cy="591185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文本框 11"/>
          <p:cNvSpPr txBox="1"/>
          <p:nvPr/>
        </p:nvSpPr>
        <p:spPr>
          <a:xfrm>
            <a:off x="1598339" y="-221119"/>
            <a:ext cx="178398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5400">
                <a:solidFill>
                  <a:schemeClr val="bg1"/>
                </a:solidFill>
                <a:latin typeface="Broadway" panose="04040905080b02020502" pitchFamily="82" charset="0"/>
                <a:ea typeface="微软雅黑" panose="020b0503020204020204" pitchFamily="34" charset="-122"/>
              </a:rPr>
              <a:t>how</a:t>
            </a:r>
            <a:endParaRPr lang="zh-CN" altLang="en-US" sz="5400">
              <a:solidFill>
                <a:schemeClr val="bg1"/>
              </a:solidFill>
              <a:latin typeface="Broadway" panose="04040905080b02020502" pitchFamily="82" charset="0"/>
              <a:ea typeface="微软雅黑" panose="020b0503020204020204" pitchFamily="34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0" y="1775012"/>
            <a:ext cx="1905213" cy="597291"/>
          </a:xfrm>
          <a:prstGeom prst="rect">
            <a:avLst/>
          </a:prstGeom>
          <a:solidFill>
            <a:srgbClr val="C60F1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0" y="3041586"/>
            <a:ext cx="1308099" cy="597291"/>
          </a:xfrm>
          <a:prstGeom prst="rect">
            <a:avLst/>
          </a:prstGeom>
          <a:solidFill>
            <a:schemeClr val="tx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0" y="4360384"/>
            <a:ext cx="1307771" cy="597291"/>
          </a:xfrm>
          <a:prstGeom prst="rect">
            <a:avLst/>
          </a:prstGeom>
          <a:solidFill>
            <a:schemeClr val="tx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90481" y="1836767"/>
            <a:ext cx="22313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>
                <a:solidFill>
                  <a:schemeClr val="bg1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1</a:t>
            </a:r>
            <a:r>
              <a:rPr lang="zh-CN" altLang="en-US" sz="2400">
                <a:solidFill>
                  <a:schemeClr val="bg1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、思考法则</a:t>
            </a:r>
            <a:endParaRPr lang="zh-CN" altLang="en-US" sz="2400">
              <a:solidFill>
                <a:schemeClr val="bg1"/>
              </a:solidFill>
              <a:latin typeface="华康俪金黑W8(P)" panose="020b0800000000000000" pitchFamily="34" charset="-122"/>
              <a:ea typeface="华康俪金黑W8(P)" panose="020b0800000000000000" pitchFamily="34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-1" y="3155565"/>
            <a:ext cx="205287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>
                <a:solidFill>
                  <a:schemeClr val="bg1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2</a:t>
            </a:r>
            <a:r>
              <a:rPr lang="zh-CN" altLang="en-US" sz="2400">
                <a:solidFill>
                  <a:schemeClr val="bg1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、实践方法</a:t>
            </a:r>
            <a:endParaRPr lang="zh-CN" altLang="en-US" sz="2400">
              <a:solidFill>
                <a:schemeClr val="bg1"/>
              </a:solidFill>
              <a:latin typeface="华康俪金黑W8(P)" panose="020b0800000000000000" pitchFamily="34" charset="-122"/>
              <a:ea typeface="华康俪金黑W8(P)" panose="020b0800000000000000" pitchFamily="34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-1" y="4428196"/>
            <a:ext cx="23218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>
                <a:solidFill>
                  <a:schemeClr val="bg1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3</a:t>
            </a:r>
            <a:r>
              <a:rPr lang="zh-CN" altLang="en-US" sz="2400">
                <a:solidFill>
                  <a:schemeClr val="bg1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、内在提升</a:t>
            </a:r>
            <a:endParaRPr lang="zh-CN" altLang="en-US" sz="2400">
              <a:solidFill>
                <a:schemeClr val="bg1"/>
              </a:solidFill>
              <a:latin typeface="华康俪金黑W8(P)" panose="020b0800000000000000" pitchFamily="34" charset="-122"/>
              <a:ea typeface="华康俪金黑W8(P)" panose="020b0800000000000000" pitchFamily="34" charset="-122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3310522" y="1862903"/>
            <a:ext cx="5956186" cy="3094772"/>
            <a:chOff x="4169522" y="1862903"/>
            <a:chExt cx="5956186" cy="3094772"/>
          </a:xfrm>
        </p:grpSpPr>
        <p:sp>
          <p:nvSpPr>
            <p:cNvPr id="4" name="矩形 3"/>
            <p:cNvSpPr/>
            <p:nvPr/>
          </p:nvSpPr>
          <p:spPr>
            <a:xfrm>
              <a:off x="4578310" y="1862903"/>
              <a:ext cx="5547398" cy="3094772"/>
            </a:xfrm>
            <a:prstGeom prst="rect">
              <a:avLst/>
            </a:prstGeom>
            <a:noFill/>
            <a:ln w="25400">
              <a:solidFill>
                <a:schemeClr val="tx1">
                  <a:lumMod val="65000"/>
                  <a:lumOff val="35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矩形 20"/>
            <p:cNvSpPr/>
            <p:nvPr/>
          </p:nvSpPr>
          <p:spPr>
            <a:xfrm>
              <a:off x="4219713" y="2082113"/>
              <a:ext cx="522514" cy="47255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" name="矩形 21"/>
            <p:cNvSpPr/>
            <p:nvPr/>
          </p:nvSpPr>
          <p:spPr>
            <a:xfrm>
              <a:off x="4169522" y="3458028"/>
              <a:ext cx="522514" cy="66078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" name="矩形 22"/>
            <p:cNvSpPr/>
            <p:nvPr/>
          </p:nvSpPr>
          <p:spPr>
            <a:xfrm>
              <a:off x="4211584" y="4321773"/>
              <a:ext cx="522514" cy="47255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文本框 9"/>
            <p:cNvSpPr txBox="1"/>
            <p:nvPr/>
          </p:nvSpPr>
          <p:spPr>
            <a:xfrm>
              <a:off x="4367372" y="1862903"/>
              <a:ext cx="4963887" cy="30469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3200" b="1">
                  <a:latin typeface="方正北魏楷书简体" panose="03000509000000000000" pitchFamily="65" charset="-122"/>
                  <a:ea typeface="方正北魏楷书简体" panose="03000509000000000000" pitchFamily="65" charset="-122"/>
                </a:rPr>
                <a:t>1</a:t>
              </a:r>
              <a:r>
                <a:rPr lang="zh-CN" altLang="en-US" sz="3200" b="1">
                  <a:latin typeface="方正北魏楷书简体" panose="03000509000000000000" pitchFamily="65" charset="-122"/>
                  <a:ea typeface="方正北魏楷书简体" panose="03000509000000000000" pitchFamily="65" charset="-122"/>
                </a:rPr>
                <a:t>、以自我为轴心，</a:t>
              </a:r>
              <a:endParaRPr lang="en-US" altLang="zh-CN" sz="3200" b="1">
                <a:latin typeface="方正北魏楷书简体" panose="03000509000000000000" pitchFamily="65" charset="-122"/>
                <a:ea typeface="方正北魏楷书简体" panose="03000509000000000000" pitchFamily="65" charset="-122"/>
              </a:endParaRPr>
            </a:p>
            <a:p>
              <a:pPr>
                <a:lnSpc>
                  <a:spcPct val="150000"/>
                </a:lnSpc>
              </a:pPr>
              <a:r>
                <a:rPr lang="zh-CN" altLang="en-US" sz="3200" b="1">
                  <a:latin typeface="方正北魏楷书简体" panose="03000509000000000000" pitchFamily="65" charset="-122"/>
                  <a:ea typeface="方正北魏楷书简体" panose="03000509000000000000" pitchFamily="65" charset="-122"/>
                </a:rPr>
                <a:t>     把时间轴放在当下</a:t>
              </a:r>
              <a:endParaRPr lang="en-US" altLang="zh-CN" sz="3200" b="1">
                <a:latin typeface="方正北魏楷书简体" panose="03000509000000000000" pitchFamily="65" charset="-122"/>
                <a:ea typeface="方正北魏楷书简体" panose="03000509000000000000" pitchFamily="65" charset="-122"/>
              </a:endParaRPr>
            </a:p>
            <a:p>
              <a:pPr>
                <a:lnSpc>
                  <a:spcPct val="150000"/>
                </a:lnSpc>
              </a:pPr>
              <a:r>
                <a:rPr lang="en-US" altLang="zh-CN" sz="3200" b="1">
                  <a:latin typeface="方正北魏楷书简体" panose="03000509000000000000" pitchFamily="65" charset="-122"/>
                  <a:ea typeface="方正北魏楷书简体" panose="03000509000000000000" pitchFamily="65" charset="-122"/>
                </a:rPr>
                <a:t>2</a:t>
              </a:r>
              <a:r>
                <a:rPr lang="zh-CN" altLang="en-US" sz="3200" b="1">
                  <a:latin typeface="方正北魏楷书简体" panose="03000509000000000000" pitchFamily="65" charset="-122"/>
                  <a:ea typeface="方正北魏楷书简体" panose="03000509000000000000" pitchFamily="65" charset="-122"/>
                </a:rPr>
                <a:t>、理</a:t>
              </a:r>
              <a:r>
                <a:rPr lang="zh-CN" altLang="en-US" sz="3200" b="1">
                  <a:latin typeface="方正北魏楷书简体" panose="03000509000000000000" pitchFamily="65" charset="-122"/>
                  <a:ea typeface="方正北魏楷书简体" panose="03000509000000000000" pitchFamily="65" charset="-122"/>
                </a:rPr>
                <a:t>清</a:t>
              </a:r>
              <a:r>
                <a:rPr lang="zh-CN" altLang="en-US" sz="3200" b="1">
                  <a:latin typeface="方正北魏楷书简体" panose="03000509000000000000" pitchFamily="65" charset="-122"/>
                  <a:ea typeface="方正北魏楷书简体" panose="03000509000000000000" pitchFamily="65" charset="-122"/>
                </a:rPr>
                <a:t>扫除</a:t>
              </a:r>
              <a:r>
                <a:rPr lang="zh-CN" altLang="en-US" sz="3200" b="1">
                  <a:latin typeface="方正北魏楷书简体" panose="03000509000000000000" pitchFamily="65" charset="-122"/>
                  <a:ea typeface="方正北魏楷书简体" panose="03000509000000000000" pitchFamily="65" charset="-122"/>
                </a:rPr>
                <a:t>的整体</a:t>
              </a:r>
              <a:r>
                <a:rPr lang="zh-CN" altLang="en-US" sz="3200" b="1">
                  <a:latin typeface="方正北魏楷书简体" panose="03000509000000000000" pitchFamily="65" charset="-122"/>
                  <a:ea typeface="方正北魏楷书简体" panose="03000509000000000000" pitchFamily="65" charset="-122"/>
                </a:rPr>
                <a:t>概念</a:t>
              </a:r>
              <a:endParaRPr lang="en-US" altLang="zh-CN" sz="3200" b="1">
                <a:latin typeface="方正北魏楷书简体" panose="03000509000000000000" pitchFamily="65" charset="-122"/>
                <a:ea typeface="方正北魏楷书简体" panose="03000509000000000000" pitchFamily="65" charset="-122"/>
              </a:endParaRPr>
            </a:p>
            <a:p>
              <a:pPr>
                <a:lnSpc>
                  <a:spcPct val="150000"/>
                </a:lnSpc>
              </a:pPr>
              <a:r>
                <a:rPr lang="en-US" altLang="zh-CN" sz="3200" b="1">
                  <a:latin typeface="方正北魏楷书简体" panose="03000509000000000000" pitchFamily="65" charset="-122"/>
                  <a:ea typeface="方正北魏楷书简体" panose="03000509000000000000" pitchFamily="65" charset="-122"/>
                </a:rPr>
                <a:t>3</a:t>
              </a:r>
              <a:r>
                <a:rPr lang="zh-CN" altLang="en-US" sz="3200" b="1">
                  <a:latin typeface="方正北魏楷书简体" panose="03000509000000000000" pitchFamily="65" charset="-122"/>
                  <a:ea typeface="方正北魏楷书简体" panose="03000509000000000000" pitchFamily="65" charset="-122"/>
                </a:rPr>
                <a:t>、知</a:t>
              </a:r>
              <a:r>
                <a:rPr lang="zh-CN" altLang="en-US" sz="3200" b="1">
                  <a:latin typeface="方正北魏楷书简体" panose="03000509000000000000" pitchFamily="65" charset="-122"/>
                  <a:ea typeface="方正北魏楷书简体" panose="03000509000000000000" pitchFamily="65" charset="-122"/>
                </a:rPr>
                <a:t>行合一</a:t>
              </a:r>
            </a:p>
          </p:txBody>
        </p:sp>
      </p:grpSp>
      <p:sp>
        <p:nvSpPr>
          <p:cNvPr id="61" name="椭圆 60"/>
          <p:cNvSpPr/>
          <p:nvPr/>
        </p:nvSpPr>
        <p:spPr>
          <a:xfrm>
            <a:off x="10713191" y="3860599"/>
            <a:ext cx="1039875" cy="1039875"/>
          </a:xfrm>
          <a:prstGeom prst="ellipse">
            <a:avLst/>
          </a:prstGeom>
          <a:solidFill>
            <a:schemeClr val="tx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2" name="任意多边形 61"/>
          <p:cNvSpPr/>
          <p:nvPr/>
        </p:nvSpPr>
        <p:spPr>
          <a:xfrm>
            <a:off x="10370899" y="4917190"/>
            <a:ext cx="1513596" cy="739466"/>
          </a:xfrm>
          <a:custGeom>
            <a:gdLst>
              <a:gd name="connsiteX0" fmla="*/ 1465943 w 1901372"/>
              <a:gd name="connsiteY0" fmla="*/ 188686 h 928914"/>
              <a:gd name="connsiteX1" fmla="*/ 0 w 1901372"/>
              <a:gd name="connsiteY1" fmla="*/ 0 h 928914"/>
              <a:gd name="connsiteX2" fmla="*/ 696686 w 1901372"/>
              <a:gd name="connsiteY2" fmla="*/ 420914 h 928914"/>
              <a:gd name="connsiteX3" fmla="*/ 943429 w 1901372"/>
              <a:gd name="connsiteY3" fmla="*/ 928914 h 928914"/>
              <a:gd name="connsiteX4" fmla="*/ 1901372 w 1901372"/>
              <a:gd name="connsiteY4" fmla="*/ 928914 h 928914"/>
              <a:gd name="connsiteX5" fmla="*/ 1465943 w 1901372"/>
              <a:gd name="connsiteY5" fmla="*/ 188686 h 928914"/>
            </a:gdLst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901371" h="928914">
                <a:moveTo>
                  <a:pt x="1465943" y="188686"/>
                </a:moveTo>
                <a:lnTo>
                  <a:pt x="0" y="0"/>
                </a:lnTo>
                <a:lnTo>
                  <a:pt x="696686" y="420914"/>
                </a:lnTo>
                <a:lnTo>
                  <a:pt x="943429" y="928914"/>
                </a:lnTo>
                <a:lnTo>
                  <a:pt x="1901372" y="928914"/>
                </a:lnTo>
                <a:lnTo>
                  <a:pt x="1465943" y="188686"/>
                </a:ln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3" name="任意多边形 62"/>
          <p:cNvSpPr/>
          <p:nvPr/>
        </p:nvSpPr>
        <p:spPr>
          <a:xfrm>
            <a:off x="10994825" y="5668654"/>
            <a:ext cx="889670" cy="1039875"/>
          </a:xfrm>
          <a:custGeom>
            <a:gdLst>
              <a:gd name="connsiteX0" fmla="*/ 43543 w 1016000"/>
              <a:gd name="connsiteY0" fmla="*/ 0 h 899886"/>
              <a:gd name="connsiteX1" fmla="*/ 0 w 1016000"/>
              <a:gd name="connsiteY1" fmla="*/ 841829 h 899886"/>
              <a:gd name="connsiteX2" fmla="*/ 551543 w 1016000"/>
              <a:gd name="connsiteY2" fmla="*/ 246743 h 899886"/>
              <a:gd name="connsiteX3" fmla="*/ 972457 w 1016000"/>
              <a:gd name="connsiteY3" fmla="*/ 899886 h 899886"/>
              <a:gd name="connsiteX4" fmla="*/ 1016000 w 1016000"/>
              <a:gd name="connsiteY4" fmla="*/ 58057 h 899886"/>
              <a:gd name="connsiteX5" fmla="*/ 43543 w 1016000"/>
              <a:gd name="connsiteY5" fmla="*/ 0 h 899886"/>
              <a:gd name="connsiteX0-1" fmla="*/ 43543 w 1030514"/>
              <a:gd name="connsiteY0-2" fmla="*/ 58057 h 957943"/>
              <a:gd name="connsiteX1-3" fmla="*/ 0 w 1030514"/>
              <a:gd name="connsiteY1-4" fmla="*/ 899886 h 957943"/>
              <a:gd name="connsiteX2-5" fmla="*/ 551543 w 1030514"/>
              <a:gd name="connsiteY2-6" fmla="*/ 304800 h 957943"/>
              <a:gd name="connsiteX3-7" fmla="*/ 972457 w 1030514"/>
              <a:gd name="connsiteY3-8" fmla="*/ 957943 h 957943"/>
              <a:gd name="connsiteX4-9" fmla="*/ 1030514 w 1030514"/>
              <a:gd name="connsiteY4-10" fmla="*/ 0 h 957943"/>
              <a:gd name="connsiteX5-11" fmla="*/ 43543 w 1030514"/>
              <a:gd name="connsiteY5-12" fmla="*/ 58057 h 957943"/>
              <a:gd name="connsiteX0-13" fmla="*/ 72571 w 1030514"/>
              <a:gd name="connsiteY0-14" fmla="*/ 0 h 972458"/>
              <a:gd name="connsiteX1-15" fmla="*/ 0 w 1030514"/>
              <a:gd name="connsiteY1-16" fmla="*/ 914401 h 972458"/>
              <a:gd name="connsiteX2-17" fmla="*/ 551543 w 1030514"/>
              <a:gd name="connsiteY2-18" fmla="*/ 319315 h 972458"/>
              <a:gd name="connsiteX3-19" fmla="*/ 972457 w 1030514"/>
              <a:gd name="connsiteY3-20" fmla="*/ 972458 h 972458"/>
              <a:gd name="connsiteX4-21" fmla="*/ 1030514 w 1030514"/>
              <a:gd name="connsiteY4-22" fmla="*/ 14515 h 972458"/>
              <a:gd name="connsiteX5-23" fmla="*/ 72571 w 1030514"/>
              <a:gd name="connsiteY5-24" fmla="*/ 0 h 972458"/>
              <a:gd name="connsiteX0-25" fmla="*/ 159656 w 1117599"/>
              <a:gd name="connsiteY0-26" fmla="*/ 0 h 1219201"/>
              <a:gd name="connsiteX1-27" fmla="*/ 0 w 1117599"/>
              <a:gd name="connsiteY1-28" fmla="*/ 1219201 h 1219201"/>
              <a:gd name="connsiteX2-29" fmla="*/ 638628 w 1117599"/>
              <a:gd name="connsiteY2-30" fmla="*/ 319315 h 1219201"/>
              <a:gd name="connsiteX3-31" fmla="*/ 1059542 w 1117599"/>
              <a:gd name="connsiteY3-32" fmla="*/ 972458 h 1219201"/>
              <a:gd name="connsiteX4-33" fmla="*/ 1117599 w 1117599"/>
              <a:gd name="connsiteY4-34" fmla="*/ 14515 h 1219201"/>
              <a:gd name="connsiteX5-35" fmla="*/ 159656 w 1117599"/>
              <a:gd name="connsiteY5-36" fmla="*/ 0 h 1219201"/>
              <a:gd name="connsiteX0-37" fmla="*/ 159656 w 1117599"/>
              <a:gd name="connsiteY0-38" fmla="*/ 0 h 1306286"/>
              <a:gd name="connsiteX1-39" fmla="*/ 0 w 1117599"/>
              <a:gd name="connsiteY1-40" fmla="*/ 1219201 h 1306286"/>
              <a:gd name="connsiteX2-41" fmla="*/ 638628 w 1117599"/>
              <a:gd name="connsiteY2-42" fmla="*/ 319315 h 1306286"/>
              <a:gd name="connsiteX3-43" fmla="*/ 1015999 w 1117599"/>
              <a:gd name="connsiteY3-44" fmla="*/ 1306286 h 1306286"/>
              <a:gd name="connsiteX4-45" fmla="*/ 1117599 w 1117599"/>
              <a:gd name="connsiteY4-46" fmla="*/ 14515 h 1306286"/>
              <a:gd name="connsiteX5-47" fmla="*/ 159656 w 1117599"/>
              <a:gd name="connsiteY5-48" fmla="*/ 0 h 1306286"/>
              <a:gd name="connsiteX0-49" fmla="*/ 159656 w 1117599"/>
              <a:gd name="connsiteY0-50" fmla="*/ 0 h 1306286"/>
              <a:gd name="connsiteX1-51" fmla="*/ 0 w 1117599"/>
              <a:gd name="connsiteY1-52" fmla="*/ 1219201 h 1306286"/>
              <a:gd name="connsiteX2-53" fmla="*/ 653143 w 1117599"/>
              <a:gd name="connsiteY2-54" fmla="*/ 464458 h 1306286"/>
              <a:gd name="connsiteX3-55" fmla="*/ 1015999 w 1117599"/>
              <a:gd name="connsiteY3-56" fmla="*/ 1306286 h 1306286"/>
              <a:gd name="connsiteX4-57" fmla="*/ 1117599 w 1117599"/>
              <a:gd name="connsiteY4-58" fmla="*/ 14515 h 1306286"/>
              <a:gd name="connsiteX5-59" fmla="*/ 159656 w 1117599"/>
              <a:gd name="connsiteY5-60" fmla="*/ 0 h 1306286"/>
            </a:gdLst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</a:cxnLst>
            <a:rect l="l" t="t" r="r" b="b"/>
            <a:pathLst>
              <a:path w="1117599" h="1306286">
                <a:moveTo>
                  <a:pt x="159656" y="0"/>
                </a:moveTo>
                <a:lnTo>
                  <a:pt x="0" y="1219201"/>
                </a:lnTo>
                <a:lnTo>
                  <a:pt x="653143" y="464458"/>
                </a:lnTo>
                <a:lnTo>
                  <a:pt x="1015999" y="1306286"/>
                </a:lnTo>
                <a:lnTo>
                  <a:pt x="1117599" y="14515"/>
                </a:lnTo>
                <a:lnTo>
                  <a:pt x="159656" y="0"/>
                </a:ln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4" name="任意多边形 63"/>
          <p:cNvSpPr/>
          <p:nvPr/>
        </p:nvSpPr>
        <p:spPr>
          <a:xfrm>
            <a:off x="9985279" y="5149430"/>
            <a:ext cx="647033" cy="335071"/>
          </a:xfrm>
          <a:custGeom>
            <a:gdLst>
              <a:gd name="connsiteX0" fmla="*/ 87086 w 812800"/>
              <a:gd name="connsiteY0" fmla="*/ 0 h 420914"/>
              <a:gd name="connsiteX1" fmla="*/ 420914 w 812800"/>
              <a:gd name="connsiteY1" fmla="*/ 145143 h 420914"/>
              <a:gd name="connsiteX2" fmla="*/ 812800 w 812800"/>
              <a:gd name="connsiteY2" fmla="*/ 43543 h 420914"/>
              <a:gd name="connsiteX3" fmla="*/ 725714 w 812800"/>
              <a:gd name="connsiteY3" fmla="*/ 377371 h 420914"/>
              <a:gd name="connsiteX4" fmla="*/ 261257 w 812800"/>
              <a:gd name="connsiteY4" fmla="*/ 420914 h 420914"/>
              <a:gd name="connsiteX5" fmla="*/ 0 w 812800"/>
              <a:gd name="connsiteY5" fmla="*/ 377371 h 420914"/>
              <a:gd name="connsiteX6" fmla="*/ 87086 w 812800"/>
              <a:gd name="connsiteY6" fmla="*/ 0 h 420914"/>
            </a:gdLst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12800" h="420914">
                <a:moveTo>
                  <a:pt x="87086" y="0"/>
                </a:moveTo>
                <a:lnTo>
                  <a:pt x="420914" y="145143"/>
                </a:lnTo>
                <a:lnTo>
                  <a:pt x="812800" y="43543"/>
                </a:lnTo>
                <a:lnTo>
                  <a:pt x="725714" y="377371"/>
                </a:lnTo>
                <a:lnTo>
                  <a:pt x="261257" y="420914"/>
                </a:lnTo>
                <a:lnTo>
                  <a:pt x="0" y="377371"/>
                </a:lnTo>
                <a:lnTo>
                  <a:pt x="87086" y="0"/>
                </a:ln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65" name="直接连接符 64"/>
          <p:cNvCxnSpPr/>
          <p:nvPr/>
        </p:nvCxnSpPr>
        <p:spPr>
          <a:xfrm>
            <a:off x="9739086" y="5668654"/>
            <a:ext cx="1062983" cy="0"/>
          </a:xfrm>
          <a:prstGeom prst="line">
            <a:avLst/>
          </a:prstGeom>
          <a:ln w="127000" cap="rnd">
            <a:solidFill>
              <a:schemeClr val="tx1">
                <a:alpha val="2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任意多边形 65"/>
          <p:cNvSpPr/>
          <p:nvPr/>
        </p:nvSpPr>
        <p:spPr>
          <a:xfrm>
            <a:off x="9754195" y="5741126"/>
            <a:ext cx="1062984" cy="910345"/>
          </a:xfrm>
          <a:custGeom>
            <a:gdLst>
              <a:gd name="connsiteX0" fmla="*/ 0 w 1335315"/>
              <a:gd name="connsiteY0" fmla="*/ 0 h 1175657"/>
              <a:gd name="connsiteX1" fmla="*/ 145143 w 1335315"/>
              <a:gd name="connsiteY1" fmla="*/ 1175657 h 1175657"/>
              <a:gd name="connsiteX2" fmla="*/ 1190172 w 1335315"/>
              <a:gd name="connsiteY2" fmla="*/ 1175657 h 1175657"/>
              <a:gd name="connsiteX3" fmla="*/ 1335315 w 1335315"/>
              <a:gd name="connsiteY3" fmla="*/ 0 h 1175657"/>
            </a:gdLst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35315" h="1175657">
                <a:moveTo>
                  <a:pt x="0" y="0"/>
                </a:moveTo>
                <a:lnTo>
                  <a:pt x="145143" y="1175657"/>
                </a:lnTo>
                <a:lnTo>
                  <a:pt x="1190172" y="1175657"/>
                </a:lnTo>
                <a:lnTo>
                  <a:pt x="1335315" y="0"/>
                </a:lnTo>
              </a:path>
            </a:pathLst>
          </a:custGeom>
          <a:ln w="38100">
            <a:solidFill>
              <a:schemeClr val="tx1">
                <a:alpha val="2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67" name="直接连接符 66"/>
          <p:cNvCxnSpPr/>
          <p:nvPr/>
        </p:nvCxnSpPr>
        <p:spPr>
          <a:xfrm>
            <a:off x="9758194" y="5888896"/>
            <a:ext cx="1039875" cy="0"/>
          </a:xfrm>
          <a:prstGeom prst="line">
            <a:avLst/>
          </a:prstGeom>
          <a:ln w="38100">
            <a:solidFill>
              <a:schemeClr val="tx1">
                <a:alpha val="2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直接连接符 67"/>
          <p:cNvCxnSpPr/>
          <p:nvPr/>
        </p:nvCxnSpPr>
        <p:spPr>
          <a:xfrm>
            <a:off x="9794635" y="6047988"/>
            <a:ext cx="999436" cy="3999"/>
          </a:xfrm>
          <a:prstGeom prst="line">
            <a:avLst/>
          </a:prstGeom>
          <a:ln w="38100">
            <a:solidFill>
              <a:schemeClr val="tx1">
                <a:alpha val="2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直接连接符 68"/>
          <p:cNvCxnSpPr/>
          <p:nvPr/>
        </p:nvCxnSpPr>
        <p:spPr>
          <a:xfrm>
            <a:off x="9822632" y="6211968"/>
            <a:ext cx="931887" cy="0"/>
          </a:xfrm>
          <a:prstGeom prst="line">
            <a:avLst/>
          </a:prstGeom>
          <a:ln w="38100">
            <a:solidFill>
              <a:schemeClr val="tx1">
                <a:alpha val="2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直接连接符 69"/>
          <p:cNvCxnSpPr/>
          <p:nvPr/>
        </p:nvCxnSpPr>
        <p:spPr>
          <a:xfrm>
            <a:off x="9834630" y="6331954"/>
            <a:ext cx="911890" cy="0"/>
          </a:xfrm>
          <a:prstGeom prst="line">
            <a:avLst/>
          </a:prstGeom>
          <a:ln w="38100">
            <a:solidFill>
              <a:schemeClr val="tx1">
                <a:alpha val="2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直接连接符 70"/>
          <p:cNvCxnSpPr/>
          <p:nvPr/>
        </p:nvCxnSpPr>
        <p:spPr>
          <a:xfrm>
            <a:off x="9830631" y="6443940"/>
            <a:ext cx="890559" cy="7999"/>
          </a:xfrm>
          <a:prstGeom prst="line">
            <a:avLst/>
          </a:prstGeom>
          <a:ln w="38100">
            <a:solidFill>
              <a:schemeClr val="tx1">
                <a:alpha val="2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直接连接符 71"/>
          <p:cNvCxnSpPr/>
          <p:nvPr/>
        </p:nvCxnSpPr>
        <p:spPr>
          <a:xfrm>
            <a:off x="9842629" y="6555926"/>
            <a:ext cx="882560" cy="0"/>
          </a:xfrm>
          <a:prstGeom prst="line">
            <a:avLst/>
          </a:prstGeom>
          <a:ln w="38100">
            <a:solidFill>
              <a:schemeClr val="tx1">
                <a:alpha val="2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直接连接符 72"/>
          <p:cNvCxnSpPr/>
          <p:nvPr/>
        </p:nvCxnSpPr>
        <p:spPr>
          <a:xfrm>
            <a:off x="9904911" y="5741126"/>
            <a:ext cx="80368" cy="910345"/>
          </a:xfrm>
          <a:prstGeom prst="line">
            <a:avLst/>
          </a:prstGeom>
          <a:ln w="38100">
            <a:solidFill>
              <a:schemeClr val="tx1">
                <a:alpha val="2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直接连接符 73"/>
          <p:cNvCxnSpPr/>
          <p:nvPr/>
        </p:nvCxnSpPr>
        <p:spPr>
          <a:xfrm flipH="1">
            <a:off x="10578542" y="5741126"/>
            <a:ext cx="53770" cy="910345"/>
          </a:xfrm>
          <a:prstGeom prst="line">
            <a:avLst/>
          </a:prstGeom>
          <a:ln w="38100">
            <a:solidFill>
              <a:schemeClr val="tx1">
                <a:alpha val="2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直接连接符 74"/>
          <p:cNvCxnSpPr/>
          <p:nvPr/>
        </p:nvCxnSpPr>
        <p:spPr>
          <a:xfrm flipH="1">
            <a:off x="10438559" y="5741126"/>
            <a:ext cx="28055" cy="910345"/>
          </a:xfrm>
          <a:prstGeom prst="line">
            <a:avLst/>
          </a:prstGeom>
          <a:ln w="38100">
            <a:solidFill>
              <a:schemeClr val="tx1">
                <a:alpha val="2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直接连接符 75"/>
          <p:cNvCxnSpPr/>
          <p:nvPr/>
        </p:nvCxnSpPr>
        <p:spPr>
          <a:xfrm>
            <a:off x="10045337" y="5741126"/>
            <a:ext cx="80370" cy="910345"/>
          </a:xfrm>
          <a:prstGeom prst="line">
            <a:avLst/>
          </a:prstGeom>
          <a:ln w="38100">
            <a:solidFill>
              <a:schemeClr val="tx1">
                <a:alpha val="2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直接连接符 76"/>
          <p:cNvCxnSpPr/>
          <p:nvPr/>
        </p:nvCxnSpPr>
        <p:spPr>
          <a:xfrm>
            <a:off x="10251077" y="5741126"/>
            <a:ext cx="32832" cy="910345"/>
          </a:xfrm>
          <a:prstGeom prst="line">
            <a:avLst/>
          </a:prstGeom>
          <a:ln w="38100">
            <a:solidFill>
              <a:schemeClr val="tx1">
                <a:alpha val="2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矩形 32"/>
          <p:cNvSpPr/>
          <p:nvPr/>
        </p:nvSpPr>
        <p:spPr>
          <a:xfrm>
            <a:off x="0" y="435429"/>
            <a:ext cx="2249713" cy="725714"/>
          </a:xfrm>
          <a:prstGeom prst="rect">
            <a:avLst/>
          </a:prstGeom>
          <a:solidFill>
            <a:srgbClr val="C60F1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矩形 33"/>
          <p:cNvSpPr/>
          <p:nvPr/>
        </p:nvSpPr>
        <p:spPr>
          <a:xfrm>
            <a:off x="2460172" y="435428"/>
            <a:ext cx="210456" cy="725714"/>
          </a:xfrm>
          <a:prstGeom prst="rect">
            <a:avLst/>
          </a:prstGeom>
          <a:solidFill>
            <a:srgbClr val="C60F1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文本框 34"/>
          <p:cNvSpPr txBox="1"/>
          <p:nvPr/>
        </p:nvSpPr>
        <p:spPr>
          <a:xfrm>
            <a:off x="305564" y="278550"/>
            <a:ext cx="178398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5400">
                <a:solidFill>
                  <a:schemeClr val="bg1"/>
                </a:solidFill>
                <a:latin typeface="Broadway" panose="04040905080b02020502" pitchFamily="82" charset="0"/>
                <a:ea typeface="微软雅黑" panose="020b0503020204020204" pitchFamily="34" charset="-122"/>
              </a:rPr>
              <a:t>how</a:t>
            </a:r>
            <a:endParaRPr lang="zh-CN" altLang="en-US" sz="5400">
              <a:solidFill>
                <a:schemeClr val="bg1"/>
              </a:solidFill>
              <a:latin typeface="Broadway" panose="04040905080b02020502" pitchFamily="82" charset="0"/>
              <a:ea typeface="微软雅黑" panose="020b0503020204020204" pitchFamily="34" charset="-122"/>
            </a:endParaRPr>
          </a:p>
        </p:txBody>
      </p:sp>
    </p:spTree>
    <p:custDataLst>
      <p:tags r:id="Rfbb823ff45a34f06"/>
    </p:custDataLst>
  </p:cSld>
  <p:clrMapOvr>
    <a:masterClrMapping/>
  </p:clrMapOvr>
  <p:transition/>
  <p:timing/>
</p:sld>
</file>

<file path=ppt/slides/slide17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3" name="圆角矩形 2"/>
          <p:cNvSpPr/>
          <p:nvPr/>
        </p:nvSpPr>
        <p:spPr>
          <a:xfrm>
            <a:off x="551815" y="472440"/>
            <a:ext cx="11165205" cy="591185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圆角矩形标注 7"/>
          <p:cNvSpPr/>
          <p:nvPr/>
        </p:nvSpPr>
        <p:spPr>
          <a:xfrm>
            <a:off x="3479363" y="1854754"/>
            <a:ext cx="2297323" cy="592874"/>
          </a:xfrm>
          <a:prstGeom prst="wedgeRoundRectCallout">
            <a:avLst>
              <a:gd name="adj1" fmla="val -58959"/>
              <a:gd name="adj2" fmla="val -30406"/>
              <a:gd name="adj3" fmla="val 16667"/>
            </a:avLst>
          </a:prstGeom>
          <a:solidFill>
            <a:schemeClr val="tx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2052128" y="743177"/>
            <a:ext cx="808774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“自我轴心”的窍门</a:t>
            </a:r>
            <a:r>
              <a:rPr lang="en-US" altLang="zh-CN" sz="3200"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——</a:t>
            </a:r>
            <a:r>
              <a:rPr lang="zh-CN" altLang="en-US" sz="3200"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注意提问时的主语</a:t>
            </a:r>
            <a:endParaRPr lang="zh-CN" altLang="en-US" sz="3200">
              <a:latin typeface="华康俪金黑W8(P)" panose="020b0800000000000000" pitchFamily="34" charset="-122"/>
              <a:ea typeface="华康俪金黑W8(P)" panose="020b0800000000000000" pitchFamily="34" charset="-122"/>
            </a:endParaRPr>
          </a:p>
        </p:txBody>
      </p:sp>
      <p:sp>
        <p:nvSpPr>
          <p:cNvPr id="4" name="圆角矩形 3"/>
          <p:cNvSpPr/>
          <p:nvPr/>
        </p:nvSpPr>
        <p:spPr>
          <a:xfrm>
            <a:off x="3086327" y="4873948"/>
            <a:ext cx="6019346" cy="1192896"/>
          </a:xfrm>
          <a:prstGeom prst="roundRect">
            <a:avLst/>
          </a:prstGeom>
          <a:noFill/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3693885" y="5173851"/>
            <a:ext cx="480422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>
                <a:latin typeface="方正北魏楷书简体" panose="03000509000000000000" pitchFamily="65" charset="-122"/>
                <a:ea typeface="方正北魏楷书简体" panose="03000509000000000000" pitchFamily="65" charset="-122"/>
              </a:rPr>
              <a:t>在考虑物品是否应该被留下时，思考的主语是“</a:t>
            </a:r>
            <a:r>
              <a:rPr lang="zh-CN" altLang="en-US" sz="2000" b="1">
                <a:solidFill>
                  <a:srgbClr val="C60F13"/>
                </a:solidFill>
                <a:latin typeface="方正北魏楷书简体" panose="03000509000000000000" pitchFamily="65" charset="-122"/>
                <a:ea typeface="方正北魏楷书简体" panose="03000509000000000000" pitchFamily="65" charset="-122"/>
              </a:rPr>
              <a:t>我</a:t>
            </a:r>
            <a:r>
              <a:rPr lang="zh-CN" altLang="en-US" sz="2000">
                <a:latin typeface="方正北魏楷书简体" panose="03000509000000000000" pitchFamily="65" charset="-122"/>
                <a:ea typeface="方正北魏楷书简体" panose="03000509000000000000" pitchFamily="65" charset="-122"/>
              </a:rPr>
              <a:t>”，而不是物品。</a:t>
            </a:r>
            <a:endParaRPr lang="zh-CN" altLang="en-US" sz="2000">
              <a:latin typeface="方正北魏楷书简体" panose="03000509000000000000" pitchFamily="65" charset="-122"/>
              <a:ea typeface="方正北魏楷书简体" panose="03000509000000000000" pitchFamily="65" charset="-122"/>
            </a:endParaRPr>
          </a:p>
        </p:txBody>
      </p:sp>
      <p:grpSp>
        <p:nvGrpSpPr>
          <p:cNvPr id="61" name="组合 60"/>
          <p:cNvGrpSpPr/>
          <p:nvPr/>
        </p:nvGrpSpPr>
        <p:grpSpPr>
          <a:xfrm>
            <a:off x="2500993" y="740"/>
            <a:ext cx="7190014" cy="898809"/>
            <a:chOff x="1308100" y="740"/>
            <a:chExt cx="7190014" cy="898809"/>
          </a:xfrm>
        </p:grpSpPr>
        <p:sp>
          <p:nvSpPr>
            <p:cNvPr id="6" name="矩形 5"/>
            <p:cNvSpPr/>
            <p:nvPr/>
          </p:nvSpPr>
          <p:spPr>
            <a:xfrm>
              <a:off x="1308100" y="740"/>
              <a:ext cx="6892471" cy="597291"/>
            </a:xfrm>
            <a:prstGeom prst="rect">
              <a:avLst/>
            </a:prstGeom>
            <a:solidFill>
              <a:srgbClr val="C60F1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C60F13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7" name="文本框 6"/>
            <p:cNvSpPr txBox="1"/>
            <p:nvPr/>
          </p:nvSpPr>
          <p:spPr>
            <a:xfrm>
              <a:off x="1529431" y="68552"/>
              <a:ext cx="6968683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>
                  <a:solidFill>
                    <a:schemeClr val="bg1"/>
                  </a:solidFill>
                  <a:latin typeface="华康俪金黑W8(P)" panose="020b0800000000000000" pitchFamily="34" charset="-122"/>
                  <a:ea typeface="华康俪金黑W8(P)" panose="020b0800000000000000" pitchFamily="34" charset="-122"/>
                </a:rPr>
                <a:t>思考法则</a:t>
              </a:r>
              <a:r>
                <a:rPr lang="en-US" altLang="zh-CN" sz="2400">
                  <a:solidFill>
                    <a:schemeClr val="bg1"/>
                  </a:solidFill>
                  <a:latin typeface="华康俪金黑W8(P)" panose="020b0800000000000000" pitchFamily="34" charset="-122"/>
                  <a:ea typeface="华康俪金黑W8(P)" panose="020b0800000000000000" pitchFamily="34" charset="-122"/>
                </a:rPr>
                <a:t>1——</a:t>
              </a:r>
              <a:r>
                <a:rPr lang="zh-CN" altLang="en-US" sz="24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以</a:t>
              </a:r>
              <a:r>
                <a:rPr lang="zh-CN" altLang="en-US" sz="24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自我为轴心，把时间轴放在当下</a:t>
              </a:r>
              <a:endParaRPr lang="en-US" altLang="zh-CN" sz="24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endParaRPr lang="zh-CN" altLang="en-US" sz="2400">
                <a:solidFill>
                  <a:schemeClr val="bg1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endParaRPr>
            </a:p>
          </p:txBody>
        </p:sp>
      </p:grpSp>
      <p:grpSp>
        <p:nvGrpSpPr>
          <p:cNvPr id="62" name="组合 61"/>
          <p:cNvGrpSpPr/>
          <p:nvPr/>
        </p:nvGrpSpPr>
        <p:grpSpPr>
          <a:xfrm>
            <a:off x="1692502" y="5024059"/>
            <a:ext cx="1201741" cy="892674"/>
            <a:chOff x="874295" y="4800600"/>
            <a:chExt cx="1592179" cy="1122947"/>
          </a:xfrm>
        </p:grpSpPr>
        <p:sp>
          <p:nvSpPr>
            <p:cNvPr id="63" name="任意多边形 62"/>
            <p:cNvSpPr/>
            <p:nvPr/>
          </p:nvSpPr>
          <p:spPr>
            <a:xfrm>
              <a:off x="1006642" y="4884821"/>
              <a:ext cx="1287379" cy="280737"/>
            </a:xfrm>
            <a:custGeom>
              <a:gdLst>
                <a:gd name="connsiteX0" fmla="*/ 0 w 1287379"/>
                <a:gd name="connsiteY0" fmla="*/ 0 h 280737"/>
                <a:gd name="connsiteX1" fmla="*/ 0 w 1287379"/>
                <a:gd name="connsiteY1" fmla="*/ 280737 h 280737"/>
                <a:gd name="connsiteX2" fmla="*/ 1287379 w 1287379"/>
                <a:gd name="connsiteY2" fmla="*/ 160421 h 280737"/>
                <a:gd name="connsiteX3" fmla="*/ 1287379 w 1287379"/>
                <a:gd name="connsiteY3" fmla="*/ 104274 h 280737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87379" h="280737">
                  <a:moveTo>
                    <a:pt x="0" y="0"/>
                  </a:moveTo>
                  <a:lnTo>
                    <a:pt x="0" y="280737"/>
                  </a:lnTo>
                  <a:lnTo>
                    <a:pt x="1287379" y="160421"/>
                  </a:lnTo>
                  <a:lnTo>
                    <a:pt x="1287379" y="104274"/>
                  </a:lnTo>
                </a:path>
              </a:pathLst>
            </a:cu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4" name="任意多边形 63"/>
            <p:cNvSpPr/>
            <p:nvPr/>
          </p:nvSpPr>
          <p:spPr>
            <a:xfrm>
              <a:off x="1082842" y="4840705"/>
              <a:ext cx="1223211" cy="88232"/>
            </a:xfrm>
            <a:custGeom>
              <a:gdLst>
                <a:gd name="connsiteX0" fmla="*/ 0 w 1223211"/>
                <a:gd name="connsiteY0" fmla="*/ 88232 h 88232"/>
                <a:gd name="connsiteX1" fmla="*/ 1223211 w 1223211"/>
                <a:gd name="connsiteY1" fmla="*/ 0 h 88232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223211" h="88232">
                  <a:moveTo>
                    <a:pt x="0" y="88232"/>
                  </a:moveTo>
                  <a:lnTo>
                    <a:pt x="1223211" y="0"/>
                  </a:lnTo>
                </a:path>
              </a:pathLst>
            </a:cu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5" name="任意多边形 64"/>
            <p:cNvSpPr/>
            <p:nvPr/>
          </p:nvSpPr>
          <p:spPr>
            <a:xfrm>
              <a:off x="1002632" y="4973053"/>
              <a:ext cx="56147" cy="192505"/>
            </a:xfrm>
            <a:custGeom>
              <a:gdLst>
                <a:gd name="connsiteX0" fmla="*/ 0 w 56147"/>
                <a:gd name="connsiteY0" fmla="*/ 0 h 192505"/>
                <a:gd name="connsiteX1" fmla="*/ 56147 w 56147"/>
                <a:gd name="connsiteY1" fmla="*/ 0 h 192505"/>
                <a:gd name="connsiteX2" fmla="*/ 56147 w 56147"/>
                <a:gd name="connsiteY2" fmla="*/ 192505 h 192505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6147" h="192505">
                  <a:moveTo>
                    <a:pt x="0" y="0"/>
                  </a:moveTo>
                  <a:lnTo>
                    <a:pt x="56147" y="0"/>
                  </a:lnTo>
                  <a:lnTo>
                    <a:pt x="56147" y="192505"/>
                  </a:lnTo>
                </a:path>
              </a:pathLst>
            </a:cu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6" name="任意多边形 65"/>
            <p:cNvSpPr/>
            <p:nvPr/>
          </p:nvSpPr>
          <p:spPr>
            <a:xfrm>
              <a:off x="998621" y="5646821"/>
              <a:ext cx="224590" cy="168442"/>
            </a:xfrm>
            <a:custGeom>
              <a:gdLst>
                <a:gd name="connsiteX0" fmla="*/ 208547 w 224590"/>
                <a:gd name="connsiteY0" fmla="*/ 168442 h 168442"/>
                <a:gd name="connsiteX1" fmla="*/ 0 w 224590"/>
                <a:gd name="connsiteY1" fmla="*/ 80211 h 168442"/>
                <a:gd name="connsiteX2" fmla="*/ 8021 w 224590"/>
                <a:gd name="connsiteY2" fmla="*/ 0 h 168442"/>
                <a:gd name="connsiteX3" fmla="*/ 224590 w 224590"/>
                <a:gd name="connsiteY3" fmla="*/ 88232 h 168442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4590" h="168442">
                  <a:moveTo>
                    <a:pt x="208547" y="168442"/>
                  </a:moveTo>
                  <a:lnTo>
                    <a:pt x="0" y="80211"/>
                  </a:lnTo>
                  <a:lnTo>
                    <a:pt x="8021" y="0"/>
                  </a:lnTo>
                  <a:lnTo>
                    <a:pt x="224590" y="88232"/>
                  </a:lnTo>
                </a:path>
              </a:pathLst>
            </a:cu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7" name="任意多边形 66"/>
            <p:cNvSpPr/>
            <p:nvPr/>
          </p:nvSpPr>
          <p:spPr>
            <a:xfrm>
              <a:off x="874295" y="5157537"/>
              <a:ext cx="256673" cy="713874"/>
            </a:xfrm>
            <a:custGeom>
              <a:gdLst>
                <a:gd name="connsiteX0" fmla="*/ 256673 w 256673"/>
                <a:gd name="connsiteY0" fmla="*/ 316831 h 713874"/>
                <a:gd name="connsiteX1" fmla="*/ 188494 w 256673"/>
                <a:gd name="connsiteY1" fmla="*/ 513347 h 713874"/>
                <a:gd name="connsiteX2" fmla="*/ 132347 w 256673"/>
                <a:gd name="connsiteY2" fmla="*/ 493295 h 713874"/>
                <a:gd name="connsiteX3" fmla="*/ 124326 w 256673"/>
                <a:gd name="connsiteY3" fmla="*/ 569495 h 713874"/>
                <a:gd name="connsiteX4" fmla="*/ 176463 w 256673"/>
                <a:gd name="connsiteY4" fmla="*/ 597568 h 713874"/>
                <a:gd name="connsiteX5" fmla="*/ 132347 w 256673"/>
                <a:gd name="connsiteY5" fmla="*/ 709863 h 713874"/>
                <a:gd name="connsiteX6" fmla="*/ 0 w 256673"/>
                <a:gd name="connsiteY6" fmla="*/ 713874 h 713874"/>
                <a:gd name="connsiteX7" fmla="*/ 240631 w 256673"/>
                <a:gd name="connsiteY7" fmla="*/ 0 h 713874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56673" h="713874">
                  <a:moveTo>
                    <a:pt x="256673" y="316831"/>
                  </a:moveTo>
                  <a:lnTo>
                    <a:pt x="188494" y="513347"/>
                  </a:lnTo>
                  <a:lnTo>
                    <a:pt x="132347" y="493295"/>
                  </a:lnTo>
                  <a:lnTo>
                    <a:pt x="124326" y="569495"/>
                  </a:lnTo>
                  <a:lnTo>
                    <a:pt x="176463" y="597568"/>
                  </a:lnTo>
                  <a:lnTo>
                    <a:pt x="132347" y="709863"/>
                  </a:lnTo>
                  <a:lnTo>
                    <a:pt x="0" y="713874"/>
                  </a:lnTo>
                  <a:lnTo>
                    <a:pt x="240631" y="0"/>
                  </a:lnTo>
                </a:path>
              </a:pathLst>
            </a:cu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8" name="任意多边形 67"/>
            <p:cNvSpPr/>
            <p:nvPr/>
          </p:nvSpPr>
          <p:spPr>
            <a:xfrm>
              <a:off x="1110916" y="5157537"/>
              <a:ext cx="112295" cy="316831"/>
            </a:xfrm>
            <a:custGeom>
              <a:gdLst>
                <a:gd name="connsiteX0" fmla="*/ 112295 w 112295"/>
                <a:gd name="connsiteY0" fmla="*/ 284747 h 316831"/>
                <a:gd name="connsiteX1" fmla="*/ 0 w 112295"/>
                <a:gd name="connsiteY1" fmla="*/ 316831 h 316831"/>
                <a:gd name="connsiteX2" fmla="*/ 0 w 112295"/>
                <a:gd name="connsiteY2" fmla="*/ 0 h 316831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2295" h="316831">
                  <a:moveTo>
                    <a:pt x="112295" y="284747"/>
                  </a:moveTo>
                  <a:lnTo>
                    <a:pt x="0" y="316831"/>
                  </a:lnTo>
                  <a:lnTo>
                    <a:pt x="0" y="0"/>
                  </a:lnTo>
                </a:path>
              </a:pathLst>
            </a:cu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9" name="任意多边形 68"/>
            <p:cNvSpPr/>
            <p:nvPr/>
          </p:nvSpPr>
          <p:spPr>
            <a:xfrm>
              <a:off x="2069432" y="4997116"/>
              <a:ext cx="397042" cy="898358"/>
            </a:xfrm>
            <a:custGeom>
              <a:gdLst>
                <a:gd name="connsiteX0" fmla="*/ 0 w 397042"/>
                <a:gd name="connsiteY0" fmla="*/ 8021 h 898358"/>
                <a:gd name="connsiteX1" fmla="*/ 248652 w 397042"/>
                <a:gd name="connsiteY1" fmla="*/ 898358 h 898358"/>
                <a:gd name="connsiteX2" fmla="*/ 397042 w 397042"/>
                <a:gd name="connsiteY2" fmla="*/ 894347 h 898358"/>
                <a:gd name="connsiteX3" fmla="*/ 140368 w 397042"/>
                <a:gd name="connsiteY3" fmla="*/ 0 h 898358"/>
                <a:gd name="connsiteX4" fmla="*/ 0 w 397042"/>
                <a:gd name="connsiteY4" fmla="*/ 8021 h 898358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7042" h="898358">
                  <a:moveTo>
                    <a:pt x="0" y="8021"/>
                  </a:moveTo>
                  <a:lnTo>
                    <a:pt x="248652" y="898358"/>
                  </a:lnTo>
                  <a:lnTo>
                    <a:pt x="397042" y="894347"/>
                  </a:lnTo>
                  <a:lnTo>
                    <a:pt x="140368" y="0"/>
                  </a:lnTo>
                  <a:lnTo>
                    <a:pt x="0" y="8021"/>
                  </a:ln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0" name="任意多边形 69"/>
            <p:cNvSpPr/>
            <p:nvPr/>
          </p:nvSpPr>
          <p:spPr>
            <a:xfrm>
              <a:off x="2017295" y="5073316"/>
              <a:ext cx="136358" cy="794084"/>
            </a:xfrm>
            <a:custGeom>
              <a:gdLst>
                <a:gd name="connsiteX0" fmla="*/ 0 w 136358"/>
                <a:gd name="connsiteY0" fmla="*/ 0 h 794084"/>
                <a:gd name="connsiteX1" fmla="*/ 24063 w 136358"/>
                <a:gd name="connsiteY1" fmla="*/ 794084 h 794084"/>
                <a:gd name="connsiteX2" fmla="*/ 136358 w 136358"/>
                <a:gd name="connsiteY2" fmla="*/ 790073 h 794084"/>
                <a:gd name="connsiteX3" fmla="*/ 116305 w 136358"/>
                <a:gd name="connsiteY3" fmla="*/ 132347 h 794084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6358" h="794084">
                  <a:moveTo>
                    <a:pt x="0" y="0"/>
                  </a:moveTo>
                  <a:lnTo>
                    <a:pt x="24063" y="794084"/>
                  </a:lnTo>
                  <a:lnTo>
                    <a:pt x="136358" y="790073"/>
                  </a:lnTo>
                  <a:lnTo>
                    <a:pt x="116305" y="132347"/>
                  </a:lnTo>
                </a:path>
              </a:pathLst>
            </a:cu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1" name="任意多边形 70"/>
            <p:cNvSpPr/>
            <p:nvPr/>
          </p:nvSpPr>
          <p:spPr>
            <a:xfrm>
              <a:off x="1098884" y="5622758"/>
              <a:ext cx="1167063" cy="116305"/>
            </a:xfrm>
            <a:custGeom>
              <a:gdLst>
                <a:gd name="connsiteX0" fmla="*/ 1167063 w 1167063"/>
                <a:gd name="connsiteY0" fmla="*/ 116305 h 116305"/>
                <a:gd name="connsiteX1" fmla="*/ 1042737 w 1167063"/>
                <a:gd name="connsiteY1" fmla="*/ 0 h 116305"/>
                <a:gd name="connsiteX2" fmla="*/ 1018674 w 1167063"/>
                <a:gd name="connsiteY2" fmla="*/ 12031 h 116305"/>
                <a:gd name="connsiteX3" fmla="*/ 0 w 1167063"/>
                <a:gd name="connsiteY3" fmla="*/ 64168 h 116305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67063" h="116305">
                  <a:moveTo>
                    <a:pt x="1167063" y="116305"/>
                  </a:moveTo>
                  <a:lnTo>
                    <a:pt x="1042737" y="0"/>
                  </a:lnTo>
                  <a:lnTo>
                    <a:pt x="1018674" y="12031"/>
                  </a:lnTo>
                  <a:lnTo>
                    <a:pt x="0" y="64168"/>
                  </a:lnTo>
                </a:path>
              </a:pathLst>
            </a:cu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2" name="任意多边形 71"/>
            <p:cNvSpPr/>
            <p:nvPr/>
          </p:nvSpPr>
          <p:spPr>
            <a:xfrm>
              <a:off x="1399674" y="5747084"/>
              <a:ext cx="870284" cy="52137"/>
            </a:xfrm>
            <a:custGeom>
              <a:gdLst>
                <a:gd name="connsiteX0" fmla="*/ 0 w 870284"/>
                <a:gd name="connsiteY0" fmla="*/ 52137 h 52137"/>
                <a:gd name="connsiteX1" fmla="*/ 870284 w 870284"/>
                <a:gd name="connsiteY1" fmla="*/ 0 h 52137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70284" h="52137">
                  <a:moveTo>
                    <a:pt x="0" y="52137"/>
                  </a:moveTo>
                  <a:lnTo>
                    <a:pt x="870284" y="0"/>
                  </a:lnTo>
                </a:path>
              </a:pathLst>
            </a:cu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3" name="椭圆 72"/>
            <p:cNvSpPr/>
            <p:nvPr/>
          </p:nvSpPr>
          <p:spPr>
            <a:xfrm>
              <a:off x="1309437" y="5089358"/>
              <a:ext cx="45719" cy="45719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4" name="椭圆 73"/>
            <p:cNvSpPr/>
            <p:nvPr/>
          </p:nvSpPr>
          <p:spPr>
            <a:xfrm>
              <a:off x="2136810" y="5031607"/>
              <a:ext cx="45719" cy="45719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5" name="椭圆 74"/>
            <p:cNvSpPr/>
            <p:nvPr/>
          </p:nvSpPr>
          <p:spPr>
            <a:xfrm>
              <a:off x="1150218" y="5379320"/>
              <a:ext cx="45719" cy="45719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6" name="椭圆 75"/>
            <p:cNvSpPr/>
            <p:nvPr/>
          </p:nvSpPr>
          <p:spPr>
            <a:xfrm>
              <a:off x="1150219" y="5293095"/>
              <a:ext cx="45719" cy="45719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7" name="椭圆 76"/>
            <p:cNvSpPr/>
            <p:nvPr/>
          </p:nvSpPr>
          <p:spPr>
            <a:xfrm>
              <a:off x="1145496" y="5192029"/>
              <a:ext cx="45719" cy="45719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8" name="任意多边形 77"/>
            <p:cNvSpPr/>
            <p:nvPr/>
          </p:nvSpPr>
          <p:spPr>
            <a:xfrm>
              <a:off x="1377616" y="5713796"/>
              <a:ext cx="870284" cy="52137"/>
            </a:xfrm>
            <a:custGeom>
              <a:gdLst>
                <a:gd name="connsiteX0" fmla="*/ 0 w 870284"/>
                <a:gd name="connsiteY0" fmla="*/ 52137 h 52137"/>
                <a:gd name="connsiteX1" fmla="*/ 870284 w 870284"/>
                <a:gd name="connsiteY1" fmla="*/ 0 h 52137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70284" h="52137">
                  <a:moveTo>
                    <a:pt x="0" y="52137"/>
                  </a:moveTo>
                  <a:lnTo>
                    <a:pt x="870284" y="0"/>
                  </a:lnTo>
                </a:path>
              </a:pathLst>
            </a:cu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9" name="任意多边形 78"/>
            <p:cNvSpPr/>
            <p:nvPr/>
          </p:nvSpPr>
          <p:spPr>
            <a:xfrm>
              <a:off x="1352349" y="5694546"/>
              <a:ext cx="870284" cy="52137"/>
            </a:xfrm>
            <a:custGeom>
              <a:gdLst>
                <a:gd name="connsiteX0" fmla="*/ 0 w 870284"/>
                <a:gd name="connsiteY0" fmla="*/ 52137 h 52137"/>
                <a:gd name="connsiteX1" fmla="*/ 870284 w 870284"/>
                <a:gd name="connsiteY1" fmla="*/ 0 h 52137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70284" h="52137">
                  <a:moveTo>
                    <a:pt x="0" y="52137"/>
                  </a:moveTo>
                  <a:lnTo>
                    <a:pt x="870284" y="0"/>
                  </a:lnTo>
                </a:path>
              </a:pathLst>
            </a:cu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0" name="任意多边形 79"/>
            <p:cNvSpPr/>
            <p:nvPr/>
          </p:nvSpPr>
          <p:spPr>
            <a:xfrm>
              <a:off x="1332296" y="5670082"/>
              <a:ext cx="870284" cy="52137"/>
            </a:xfrm>
            <a:custGeom>
              <a:gdLst>
                <a:gd name="connsiteX0" fmla="*/ 0 w 870284"/>
                <a:gd name="connsiteY0" fmla="*/ 52137 h 52137"/>
                <a:gd name="connsiteX1" fmla="*/ 870284 w 870284"/>
                <a:gd name="connsiteY1" fmla="*/ 0 h 52137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70284" h="52137">
                  <a:moveTo>
                    <a:pt x="0" y="52137"/>
                  </a:moveTo>
                  <a:lnTo>
                    <a:pt x="870284" y="0"/>
                  </a:lnTo>
                </a:path>
              </a:pathLst>
            </a:cu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1" name="任意多边形 80"/>
            <p:cNvSpPr/>
            <p:nvPr/>
          </p:nvSpPr>
          <p:spPr>
            <a:xfrm>
              <a:off x="1308100" y="5649628"/>
              <a:ext cx="870284" cy="52137"/>
            </a:xfrm>
            <a:custGeom>
              <a:gdLst>
                <a:gd name="connsiteX0" fmla="*/ 0 w 870284"/>
                <a:gd name="connsiteY0" fmla="*/ 52137 h 52137"/>
                <a:gd name="connsiteX1" fmla="*/ 870284 w 870284"/>
                <a:gd name="connsiteY1" fmla="*/ 0 h 52137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70284" h="52137">
                  <a:moveTo>
                    <a:pt x="0" y="52137"/>
                  </a:moveTo>
                  <a:lnTo>
                    <a:pt x="870284" y="0"/>
                  </a:lnTo>
                </a:path>
              </a:pathLst>
            </a:cu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2" name="任意多边形 81"/>
            <p:cNvSpPr/>
            <p:nvPr/>
          </p:nvSpPr>
          <p:spPr>
            <a:xfrm>
              <a:off x="1388759" y="5730240"/>
              <a:ext cx="870284" cy="52137"/>
            </a:xfrm>
            <a:custGeom>
              <a:gdLst>
                <a:gd name="connsiteX0" fmla="*/ 0 w 870284"/>
                <a:gd name="connsiteY0" fmla="*/ 52137 h 52137"/>
                <a:gd name="connsiteX1" fmla="*/ 870284 w 870284"/>
                <a:gd name="connsiteY1" fmla="*/ 0 h 52137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70284" h="52137">
                  <a:moveTo>
                    <a:pt x="0" y="52137"/>
                  </a:moveTo>
                  <a:lnTo>
                    <a:pt x="870284" y="0"/>
                  </a:lnTo>
                </a:path>
              </a:pathLst>
            </a:cu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3" name="任意多边形 82"/>
            <p:cNvSpPr/>
            <p:nvPr/>
          </p:nvSpPr>
          <p:spPr>
            <a:xfrm>
              <a:off x="1255295" y="5065295"/>
              <a:ext cx="140368" cy="858252"/>
            </a:xfrm>
            <a:custGeom>
              <a:gdLst>
                <a:gd name="connsiteX0" fmla="*/ 0 w 140368"/>
                <a:gd name="connsiteY0" fmla="*/ 12031 h 858252"/>
                <a:gd name="connsiteX1" fmla="*/ 0 w 140368"/>
                <a:gd name="connsiteY1" fmla="*/ 858252 h 858252"/>
                <a:gd name="connsiteX2" fmla="*/ 140368 w 140368"/>
                <a:gd name="connsiteY2" fmla="*/ 838200 h 858252"/>
                <a:gd name="connsiteX3" fmla="*/ 140368 w 140368"/>
                <a:gd name="connsiteY3" fmla="*/ 0 h 858252"/>
                <a:gd name="connsiteX4" fmla="*/ 0 w 140368"/>
                <a:gd name="connsiteY4" fmla="*/ 12031 h 858252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368" h="858252">
                  <a:moveTo>
                    <a:pt x="0" y="12031"/>
                  </a:moveTo>
                  <a:lnTo>
                    <a:pt x="0" y="858252"/>
                  </a:lnTo>
                  <a:lnTo>
                    <a:pt x="140368" y="838200"/>
                  </a:lnTo>
                  <a:lnTo>
                    <a:pt x="140368" y="0"/>
                  </a:lnTo>
                  <a:lnTo>
                    <a:pt x="0" y="12031"/>
                  </a:ln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4" name="任意多边形 83"/>
            <p:cNvSpPr/>
            <p:nvPr/>
          </p:nvSpPr>
          <p:spPr>
            <a:xfrm>
              <a:off x="1018674" y="4800600"/>
              <a:ext cx="1291389" cy="288758"/>
            </a:xfrm>
            <a:custGeom>
              <a:gdLst>
                <a:gd name="connsiteX0" fmla="*/ 0 w 1291389"/>
                <a:gd name="connsiteY0" fmla="*/ 84221 h 288758"/>
                <a:gd name="connsiteX1" fmla="*/ 1147010 w 1291389"/>
                <a:gd name="connsiteY1" fmla="*/ 0 h 288758"/>
                <a:gd name="connsiteX2" fmla="*/ 1283368 w 1291389"/>
                <a:gd name="connsiteY2" fmla="*/ 40105 h 288758"/>
                <a:gd name="connsiteX3" fmla="*/ 1291389 w 1291389"/>
                <a:gd name="connsiteY3" fmla="*/ 180474 h 288758"/>
                <a:gd name="connsiteX4" fmla="*/ 68179 w 1291389"/>
                <a:gd name="connsiteY4" fmla="*/ 288758 h 288758"/>
                <a:gd name="connsiteX5" fmla="*/ 68179 w 1291389"/>
                <a:gd name="connsiteY5" fmla="*/ 120316 h 288758"/>
                <a:gd name="connsiteX6" fmla="*/ 0 w 1291389"/>
                <a:gd name="connsiteY6" fmla="*/ 84221 h 288758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91389" h="288758">
                  <a:moveTo>
                    <a:pt x="0" y="84221"/>
                  </a:moveTo>
                  <a:lnTo>
                    <a:pt x="1147010" y="0"/>
                  </a:lnTo>
                  <a:lnTo>
                    <a:pt x="1283368" y="40105"/>
                  </a:lnTo>
                  <a:lnTo>
                    <a:pt x="1291389" y="180474"/>
                  </a:lnTo>
                  <a:lnTo>
                    <a:pt x="68179" y="288758"/>
                  </a:lnTo>
                  <a:lnTo>
                    <a:pt x="68179" y="120316"/>
                  </a:lnTo>
                  <a:lnTo>
                    <a:pt x="0" y="84221"/>
                  </a:ln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5" name="任意多边形 84"/>
            <p:cNvSpPr/>
            <p:nvPr/>
          </p:nvSpPr>
          <p:spPr>
            <a:xfrm>
              <a:off x="1086853" y="4840705"/>
              <a:ext cx="1227221" cy="80211"/>
            </a:xfrm>
            <a:custGeom>
              <a:gdLst>
                <a:gd name="connsiteX0" fmla="*/ 0 w 1227221"/>
                <a:gd name="connsiteY0" fmla="*/ 80211 h 80211"/>
                <a:gd name="connsiteX1" fmla="*/ 1227221 w 1227221"/>
                <a:gd name="connsiteY1" fmla="*/ 0 h 80211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227221" h="80211">
                  <a:moveTo>
                    <a:pt x="0" y="80211"/>
                  </a:moveTo>
                  <a:lnTo>
                    <a:pt x="1227221" y="0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6" name="椭圆 85"/>
            <p:cNvSpPr/>
            <p:nvPr/>
          </p:nvSpPr>
          <p:spPr>
            <a:xfrm>
              <a:off x="1308100" y="5116228"/>
              <a:ext cx="45719" cy="45719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7" name="任意多边形 86"/>
            <p:cNvSpPr/>
            <p:nvPr/>
          </p:nvSpPr>
          <p:spPr>
            <a:xfrm>
              <a:off x="1213184" y="5077326"/>
              <a:ext cx="52137" cy="846221"/>
            </a:xfrm>
            <a:custGeom>
              <a:gdLst>
                <a:gd name="connsiteX0" fmla="*/ 52137 w 52137"/>
                <a:gd name="connsiteY0" fmla="*/ 846221 h 846221"/>
                <a:gd name="connsiteX1" fmla="*/ 0 w 52137"/>
                <a:gd name="connsiteY1" fmla="*/ 826169 h 846221"/>
                <a:gd name="connsiteX2" fmla="*/ 16042 w 52137"/>
                <a:gd name="connsiteY2" fmla="*/ 0 h 846221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2137" h="846221">
                  <a:moveTo>
                    <a:pt x="52137" y="846221"/>
                  </a:moveTo>
                  <a:lnTo>
                    <a:pt x="0" y="826169"/>
                  </a:lnTo>
                  <a:lnTo>
                    <a:pt x="16042" y="0"/>
                  </a:lnTo>
                </a:path>
              </a:pathLst>
            </a:cu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7" name="Freeform 9"/>
          <p:cNvSpPr>
            <a:spLocks noEditPoints="1"/>
          </p:cNvSpPr>
          <p:nvPr/>
        </p:nvSpPr>
        <p:spPr bwMode="auto">
          <a:xfrm flipH="1">
            <a:off x="1393886" y="687053"/>
            <a:ext cx="597231" cy="636385"/>
          </a:xfrm>
          <a:custGeom>
            <a:gdLst>
              <a:gd name="T0" fmla="*/ 147 w 243"/>
              <a:gd name="T1" fmla="*/ 240 h 269"/>
              <a:gd name="T2" fmla="*/ 90 w 243"/>
              <a:gd name="T3" fmla="*/ 234 h 269"/>
              <a:gd name="T4" fmla="*/ 147 w 243"/>
              <a:gd name="T5" fmla="*/ 227 h 269"/>
              <a:gd name="T6" fmla="*/ 147 w 243"/>
              <a:gd name="T7" fmla="*/ 243 h 269"/>
              <a:gd name="T8" fmla="*/ 90 w 243"/>
              <a:gd name="T9" fmla="*/ 252 h 269"/>
              <a:gd name="T10" fmla="*/ 96 w 243"/>
              <a:gd name="T11" fmla="*/ 256 h 269"/>
              <a:gd name="T12" fmla="*/ 105 w 243"/>
              <a:gd name="T13" fmla="*/ 262 h 269"/>
              <a:gd name="T14" fmla="*/ 126 w 243"/>
              <a:gd name="T15" fmla="*/ 269 h 269"/>
              <a:gd name="T16" fmla="*/ 138 w 243"/>
              <a:gd name="T17" fmla="*/ 261 h 269"/>
              <a:gd name="T18" fmla="*/ 147 w 243"/>
              <a:gd name="T19" fmla="*/ 256 h 269"/>
              <a:gd name="T20" fmla="*/ 147 w 243"/>
              <a:gd name="T21" fmla="*/ 243 h 269"/>
              <a:gd name="T22" fmla="*/ 128 w 243"/>
              <a:gd name="T23" fmla="*/ 32 h 269"/>
              <a:gd name="T24" fmla="*/ 122 w 243"/>
              <a:gd name="T25" fmla="*/ 0 h 269"/>
              <a:gd name="T26" fmla="*/ 115 w 243"/>
              <a:gd name="T27" fmla="*/ 32 h 269"/>
              <a:gd name="T28" fmla="*/ 54 w 243"/>
              <a:gd name="T29" fmla="*/ 63 h 269"/>
              <a:gd name="T30" fmla="*/ 63 w 243"/>
              <a:gd name="T31" fmla="*/ 63 h 269"/>
              <a:gd name="T32" fmla="*/ 45 w 243"/>
              <a:gd name="T33" fmla="*/ 36 h 269"/>
              <a:gd name="T34" fmla="*/ 36 w 243"/>
              <a:gd name="T35" fmla="*/ 45 h 269"/>
              <a:gd name="T36" fmla="*/ 38 w 243"/>
              <a:gd name="T37" fmla="*/ 122 h 269"/>
              <a:gd name="T38" fmla="*/ 6 w 243"/>
              <a:gd name="T39" fmla="*/ 115 h 269"/>
              <a:gd name="T40" fmla="*/ 6 w 243"/>
              <a:gd name="T41" fmla="*/ 128 h 269"/>
              <a:gd name="T42" fmla="*/ 38 w 243"/>
              <a:gd name="T43" fmla="*/ 122 h 269"/>
              <a:gd name="T44" fmla="*/ 36 w 243"/>
              <a:gd name="T45" fmla="*/ 199 h 269"/>
              <a:gd name="T46" fmla="*/ 40 w 243"/>
              <a:gd name="T47" fmla="*/ 209 h 269"/>
              <a:gd name="T48" fmla="*/ 63 w 243"/>
              <a:gd name="T49" fmla="*/ 189 h 269"/>
              <a:gd name="T50" fmla="*/ 54 w 243"/>
              <a:gd name="T51" fmla="*/ 180 h 269"/>
              <a:gd name="T52" fmla="*/ 180 w 243"/>
              <a:gd name="T53" fmla="*/ 180 h 269"/>
              <a:gd name="T54" fmla="*/ 199 w 243"/>
              <a:gd name="T55" fmla="*/ 208 h 269"/>
              <a:gd name="T56" fmla="*/ 208 w 243"/>
              <a:gd name="T57" fmla="*/ 208 h 269"/>
              <a:gd name="T58" fmla="*/ 189 w 243"/>
              <a:gd name="T59" fmla="*/ 180 h 269"/>
              <a:gd name="T60" fmla="*/ 211 w 243"/>
              <a:gd name="T61" fmla="*/ 115 h 269"/>
              <a:gd name="T62" fmla="*/ 211 w 243"/>
              <a:gd name="T63" fmla="*/ 128 h 269"/>
              <a:gd name="T64" fmla="*/ 243 w 243"/>
              <a:gd name="T65" fmla="*/ 122 h 269"/>
              <a:gd name="T66" fmla="*/ 185 w 243"/>
              <a:gd name="T67" fmla="*/ 65 h 269"/>
              <a:gd name="T68" fmla="*/ 208 w 243"/>
              <a:gd name="T69" fmla="*/ 45 h 269"/>
              <a:gd name="T70" fmla="*/ 199 w 243"/>
              <a:gd name="T71" fmla="*/ 36 h 269"/>
              <a:gd name="T72" fmla="*/ 180 w 243"/>
              <a:gd name="T73" fmla="*/ 63 h 269"/>
              <a:gd name="T74" fmla="*/ 154 w 243"/>
              <a:gd name="T75" fmla="*/ 218 h 269"/>
              <a:gd name="T76" fmla="*/ 96 w 243"/>
              <a:gd name="T77" fmla="*/ 224 h 269"/>
              <a:gd name="T78" fmla="*/ 96 w 243"/>
              <a:gd name="T79" fmla="*/ 211 h 269"/>
              <a:gd name="T80" fmla="*/ 122 w 243"/>
              <a:gd name="T81" fmla="*/ 58 h 269"/>
              <a:gd name="T82" fmla="*/ 148 w 243"/>
              <a:gd name="T83" fmla="*/ 211 h 269"/>
              <a:gd name="T84" fmla="*/ 107 w 243"/>
              <a:gd name="T85" fmla="*/ 76 h 269"/>
              <a:gd name="T86" fmla="*/ 67 w 243"/>
              <a:gd name="T87" fmla="*/ 111 h 269"/>
              <a:gd name="T88" fmla="*/ 72 w 243"/>
              <a:gd name="T89" fmla="*/ 117 h 269"/>
              <a:gd name="T90" fmla="*/ 104 w 243"/>
              <a:gd name="T91" fmla="*/ 82 h 269"/>
            </a:gdLst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243" h="269">
                <a:moveTo>
                  <a:pt x="154" y="234"/>
                </a:moveTo>
                <a:cubicBezTo>
                  <a:pt x="154" y="237"/>
                  <a:pt x="151" y="240"/>
                  <a:pt x="147" y="240"/>
                </a:cubicBezTo>
                <a:cubicBezTo>
                  <a:pt x="96" y="240"/>
                  <a:pt x="96" y="240"/>
                  <a:pt x="96" y="240"/>
                </a:cubicBezTo>
                <a:cubicBezTo>
                  <a:pt x="92" y="240"/>
                  <a:pt x="90" y="237"/>
                  <a:pt x="90" y="234"/>
                </a:cubicBezTo>
                <a:cubicBezTo>
                  <a:pt x="90" y="230"/>
                  <a:pt x="92" y="227"/>
                  <a:pt x="96" y="227"/>
                </a:cubicBezTo>
                <a:cubicBezTo>
                  <a:pt x="147" y="227"/>
                  <a:pt x="147" y="227"/>
                  <a:pt x="147" y="227"/>
                </a:cubicBezTo>
                <a:cubicBezTo>
                  <a:pt x="151" y="227"/>
                  <a:pt x="154" y="230"/>
                  <a:pt x="154" y="234"/>
                </a:cubicBezTo>
                <a:close/>
                <a:moveTo>
                  <a:pt x="147" y="243"/>
                </a:moveTo>
                <a:cubicBezTo>
                  <a:pt x="96" y="243"/>
                  <a:pt x="96" y="243"/>
                  <a:pt x="96" y="243"/>
                </a:cubicBezTo>
                <a:cubicBezTo>
                  <a:pt x="92" y="243"/>
                  <a:pt x="89" y="247"/>
                  <a:pt x="90" y="252"/>
                </a:cubicBezTo>
                <a:cubicBezTo>
                  <a:pt x="91" y="254"/>
                  <a:pt x="93" y="256"/>
                  <a:pt x="96" y="256"/>
                </a:cubicBezTo>
                <a:cubicBezTo>
                  <a:pt x="96" y="256"/>
                  <a:pt x="96" y="256"/>
                  <a:pt x="96" y="256"/>
                </a:cubicBezTo>
                <a:cubicBezTo>
                  <a:pt x="100" y="256"/>
                  <a:pt x="103" y="258"/>
                  <a:pt x="105" y="261"/>
                </a:cubicBezTo>
                <a:cubicBezTo>
                  <a:pt x="105" y="262"/>
                  <a:pt x="105" y="262"/>
                  <a:pt x="105" y="262"/>
                </a:cubicBezTo>
                <a:cubicBezTo>
                  <a:pt x="107" y="266"/>
                  <a:pt x="112" y="269"/>
                  <a:pt x="117" y="269"/>
                </a:cubicBezTo>
                <a:cubicBezTo>
                  <a:pt x="126" y="269"/>
                  <a:pt x="126" y="269"/>
                  <a:pt x="126" y="269"/>
                </a:cubicBezTo>
                <a:cubicBezTo>
                  <a:pt x="131" y="269"/>
                  <a:pt x="136" y="266"/>
                  <a:pt x="138" y="262"/>
                </a:cubicBezTo>
                <a:cubicBezTo>
                  <a:pt x="138" y="261"/>
                  <a:pt x="138" y="261"/>
                  <a:pt x="138" y="261"/>
                </a:cubicBezTo>
                <a:cubicBezTo>
                  <a:pt x="140" y="258"/>
                  <a:pt x="143" y="256"/>
                  <a:pt x="147" y="256"/>
                </a:cubicBezTo>
                <a:cubicBezTo>
                  <a:pt x="147" y="256"/>
                  <a:pt x="147" y="256"/>
                  <a:pt x="147" y="256"/>
                </a:cubicBezTo>
                <a:cubicBezTo>
                  <a:pt x="150" y="256"/>
                  <a:pt x="152" y="254"/>
                  <a:pt x="153" y="252"/>
                </a:cubicBezTo>
                <a:cubicBezTo>
                  <a:pt x="155" y="247"/>
                  <a:pt x="151" y="243"/>
                  <a:pt x="147" y="243"/>
                </a:cubicBezTo>
                <a:close/>
                <a:moveTo>
                  <a:pt x="122" y="38"/>
                </a:moveTo>
                <a:cubicBezTo>
                  <a:pt x="125" y="38"/>
                  <a:pt x="128" y="36"/>
                  <a:pt x="128" y="32"/>
                </a:cubicBezTo>
                <a:cubicBezTo>
                  <a:pt x="128" y="6"/>
                  <a:pt x="128" y="6"/>
                  <a:pt x="128" y="6"/>
                </a:cubicBezTo>
                <a:cubicBezTo>
                  <a:pt x="128" y="3"/>
                  <a:pt x="125" y="0"/>
                  <a:pt x="122" y="0"/>
                </a:cubicBezTo>
                <a:cubicBezTo>
                  <a:pt x="118" y="0"/>
                  <a:pt x="115" y="3"/>
                  <a:pt x="115" y="6"/>
                </a:cubicBezTo>
                <a:cubicBezTo>
                  <a:pt x="115" y="32"/>
                  <a:pt x="115" y="32"/>
                  <a:pt x="115" y="32"/>
                </a:cubicBezTo>
                <a:cubicBezTo>
                  <a:pt x="115" y="36"/>
                  <a:pt x="118" y="38"/>
                  <a:pt x="122" y="38"/>
                </a:cubicBezTo>
                <a:close/>
                <a:moveTo>
                  <a:pt x="54" y="63"/>
                </a:moveTo>
                <a:cubicBezTo>
                  <a:pt x="55" y="64"/>
                  <a:pt x="57" y="65"/>
                  <a:pt x="58" y="65"/>
                </a:cubicBezTo>
                <a:cubicBezTo>
                  <a:pt x="60" y="65"/>
                  <a:pt x="62" y="64"/>
                  <a:pt x="63" y="63"/>
                </a:cubicBezTo>
                <a:cubicBezTo>
                  <a:pt x="65" y="60"/>
                  <a:pt x="65" y="56"/>
                  <a:pt x="63" y="54"/>
                </a:cubicBezTo>
                <a:cubicBezTo>
                  <a:pt x="45" y="36"/>
                  <a:pt x="45" y="36"/>
                  <a:pt x="45" y="36"/>
                </a:cubicBezTo>
                <a:cubicBezTo>
                  <a:pt x="42" y="33"/>
                  <a:pt x="38" y="33"/>
                  <a:pt x="36" y="36"/>
                </a:cubicBezTo>
                <a:cubicBezTo>
                  <a:pt x="33" y="38"/>
                  <a:pt x="33" y="42"/>
                  <a:pt x="36" y="45"/>
                </a:cubicBezTo>
                <a:lnTo>
                  <a:pt x="54" y="63"/>
                </a:lnTo>
                <a:close/>
                <a:moveTo>
                  <a:pt x="38" y="122"/>
                </a:moveTo>
                <a:cubicBezTo>
                  <a:pt x="38" y="118"/>
                  <a:pt x="36" y="115"/>
                  <a:pt x="32" y="115"/>
                </a:cubicBezTo>
                <a:cubicBezTo>
                  <a:pt x="6" y="115"/>
                  <a:pt x="6" y="115"/>
                  <a:pt x="6" y="115"/>
                </a:cubicBezTo>
                <a:cubicBezTo>
                  <a:pt x="3" y="115"/>
                  <a:pt x="0" y="118"/>
                  <a:pt x="0" y="122"/>
                </a:cubicBezTo>
                <a:cubicBezTo>
                  <a:pt x="0" y="125"/>
                  <a:pt x="3" y="128"/>
                  <a:pt x="6" y="128"/>
                </a:cubicBezTo>
                <a:cubicBezTo>
                  <a:pt x="32" y="128"/>
                  <a:pt x="32" y="128"/>
                  <a:pt x="32" y="128"/>
                </a:cubicBezTo>
                <a:cubicBezTo>
                  <a:pt x="36" y="128"/>
                  <a:pt x="38" y="125"/>
                  <a:pt x="38" y="122"/>
                </a:cubicBezTo>
                <a:close/>
                <a:moveTo>
                  <a:pt x="54" y="180"/>
                </a:moveTo>
                <a:cubicBezTo>
                  <a:pt x="36" y="199"/>
                  <a:pt x="36" y="199"/>
                  <a:pt x="36" y="199"/>
                </a:cubicBezTo>
                <a:cubicBezTo>
                  <a:pt x="33" y="201"/>
                  <a:pt x="33" y="205"/>
                  <a:pt x="36" y="208"/>
                </a:cubicBezTo>
                <a:cubicBezTo>
                  <a:pt x="37" y="209"/>
                  <a:pt x="39" y="209"/>
                  <a:pt x="40" y="209"/>
                </a:cubicBezTo>
                <a:cubicBezTo>
                  <a:pt x="42" y="209"/>
                  <a:pt x="43" y="209"/>
                  <a:pt x="45" y="208"/>
                </a:cubicBezTo>
                <a:cubicBezTo>
                  <a:pt x="63" y="189"/>
                  <a:pt x="63" y="189"/>
                  <a:pt x="63" y="189"/>
                </a:cubicBezTo>
                <a:cubicBezTo>
                  <a:pt x="65" y="187"/>
                  <a:pt x="65" y="183"/>
                  <a:pt x="63" y="180"/>
                </a:cubicBezTo>
                <a:cubicBezTo>
                  <a:pt x="60" y="178"/>
                  <a:pt x="56" y="178"/>
                  <a:pt x="54" y="180"/>
                </a:cubicBezTo>
                <a:close/>
                <a:moveTo>
                  <a:pt x="189" y="180"/>
                </a:moveTo>
                <a:cubicBezTo>
                  <a:pt x="187" y="178"/>
                  <a:pt x="183" y="178"/>
                  <a:pt x="180" y="180"/>
                </a:cubicBezTo>
                <a:cubicBezTo>
                  <a:pt x="178" y="183"/>
                  <a:pt x="178" y="187"/>
                  <a:pt x="180" y="189"/>
                </a:cubicBezTo>
                <a:cubicBezTo>
                  <a:pt x="199" y="208"/>
                  <a:pt x="199" y="208"/>
                  <a:pt x="199" y="208"/>
                </a:cubicBezTo>
                <a:cubicBezTo>
                  <a:pt x="200" y="209"/>
                  <a:pt x="201" y="209"/>
                  <a:pt x="203" y="209"/>
                </a:cubicBezTo>
                <a:cubicBezTo>
                  <a:pt x="205" y="209"/>
                  <a:pt x="206" y="209"/>
                  <a:pt x="208" y="208"/>
                </a:cubicBezTo>
                <a:cubicBezTo>
                  <a:pt x="210" y="205"/>
                  <a:pt x="210" y="201"/>
                  <a:pt x="208" y="199"/>
                </a:cubicBezTo>
                <a:lnTo>
                  <a:pt x="189" y="180"/>
                </a:lnTo>
                <a:close/>
                <a:moveTo>
                  <a:pt x="237" y="115"/>
                </a:moveTo>
                <a:cubicBezTo>
                  <a:pt x="211" y="115"/>
                  <a:pt x="211" y="115"/>
                  <a:pt x="211" y="115"/>
                </a:cubicBezTo>
                <a:cubicBezTo>
                  <a:pt x="208" y="115"/>
                  <a:pt x="205" y="118"/>
                  <a:pt x="205" y="122"/>
                </a:cubicBezTo>
                <a:cubicBezTo>
                  <a:pt x="205" y="125"/>
                  <a:pt x="208" y="128"/>
                  <a:pt x="211" y="128"/>
                </a:cubicBezTo>
                <a:cubicBezTo>
                  <a:pt x="237" y="128"/>
                  <a:pt x="237" y="128"/>
                  <a:pt x="237" y="128"/>
                </a:cubicBezTo>
                <a:cubicBezTo>
                  <a:pt x="240" y="128"/>
                  <a:pt x="243" y="125"/>
                  <a:pt x="243" y="122"/>
                </a:cubicBezTo>
                <a:cubicBezTo>
                  <a:pt x="243" y="118"/>
                  <a:pt x="240" y="115"/>
                  <a:pt x="237" y="115"/>
                </a:cubicBezTo>
                <a:close/>
                <a:moveTo>
                  <a:pt x="185" y="65"/>
                </a:moveTo>
                <a:cubicBezTo>
                  <a:pt x="187" y="65"/>
                  <a:pt x="188" y="64"/>
                  <a:pt x="189" y="63"/>
                </a:cubicBezTo>
                <a:cubicBezTo>
                  <a:pt x="208" y="45"/>
                  <a:pt x="208" y="45"/>
                  <a:pt x="208" y="45"/>
                </a:cubicBezTo>
                <a:cubicBezTo>
                  <a:pt x="210" y="42"/>
                  <a:pt x="210" y="38"/>
                  <a:pt x="208" y="36"/>
                </a:cubicBezTo>
                <a:cubicBezTo>
                  <a:pt x="205" y="33"/>
                  <a:pt x="201" y="33"/>
                  <a:pt x="199" y="36"/>
                </a:cubicBezTo>
                <a:cubicBezTo>
                  <a:pt x="180" y="54"/>
                  <a:pt x="180" y="54"/>
                  <a:pt x="180" y="54"/>
                </a:cubicBezTo>
                <a:cubicBezTo>
                  <a:pt x="178" y="56"/>
                  <a:pt x="178" y="60"/>
                  <a:pt x="180" y="63"/>
                </a:cubicBezTo>
                <a:cubicBezTo>
                  <a:pt x="182" y="64"/>
                  <a:pt x="183" y="65"/>
                  <a:pt x="185" y="65"/>
                </a:cubicBezTo>
                <a:close/>
                <a:moveTo>
                  <a:pt x="154" y="218"/>
                </a:moveTo>
                <a:cubicBezTo>
                  <a:pt x="154" y="221"/>
                  <a:pt x="151" y="224"/>
                  <a:pt x="147" y="224"/>
                </a:cubicBezTo>
                <a:cubicBezTo>
                  <a:pt x="96" y="224"/>
                  <a:pt x="96" y="224"/>
                  <a:pt x="96" y="224"/>
                </a:cubicBezTo>
                <a:cubicBezTo>
                  <a:pt x="92" y="224"/>
                  <a:pt x="90" y="221"/>
                  <a:pt x="90" y="218"/>
                </a:cubicBezTo>
                <a:cubicBezTo>
                  <a:pt x="90" y="214"/>
                  <a:pt x="92" y="211"/>
                  <a:pt x="96" y="211"/>
                </a:cubicBezTo>
                <a:cubicBezTo>
                  <a:pt x="92" y="175"/>
                  <a:pt x="54" y="167"/>
                  <a:pt x="54" y="125"/>
                </a:cubicBezTo>
                <a:cubicBezTo>
                  <a:pt x="54" y="88"/>
                  <a:pt x="84" y="58"/>
                  <a:pt x="122" y="58"/>
                </a:cubicBezTo>
                <a:cubicBezTo>
                  <a:pt x="159" y="58"/>
                  <a:pt x="189" y="88"/>
                  <a:pt x="189" y="125"/>
                </a:cubicBezTo>
                <a:cubicBezTo>
                  <a:pt x="189" y="167"/>
                  <a:pt x="152" y="175"/>
                  <a:pt x="148" y="211"/>
                </a:cubicBezTo>
                <a:cubicBezTo>
                  <a:pt x="151" y="211"/>
                  <a:pt x="154" y="214"/>
                  <a:pt x="154" y="218"/>
                </a:cubicBezTo>
                <a:close/>
                <a:moveTo>
                  <a:pt x="107" y="76"/>
                </a:moveTo>
                <a:cubicBezTo>
                  <a:pt x="106" y="73"/>
                  <a:pt x="103" y="72"/>
                  <a:pt x="101" y="73"/>
                </a:cubicBezTo>
                <a:cubicBezTo>
                  <a:pt x="84" y="80"/>
                  <a:pt x="72" y="94"/>
                  <a:pt x="67" y="111"/>
                </a:cubicBezTo>
                <a:cubicBezTo>
                  <a:pt x="67" y="113"/>
                  <a:pt x="68" y="116"/>
                  <a:pt x="71" y="117"/>
                </a:cubicBezTo>
                <a:cubicBezTo>
                  <a:pt x="71" y="117"/>
                  <a:pt x="72" y="117"/>
                  <a:pt x="72" y="117"/>
                </a:cubicBezTo>
                <a:cubicBezTo>
                  <a:pt x="74" y="117"/>
                  <a:pt x="76" y="115"/>
                  <a:pt x="77" y="113"/>
                </a:cubicBezTo>
                <a:cubicBezTo>
                  <a:pt x="80" y="99"/>
                  <a:pt x="91" y="87"/>
                  <a:pt x="104" y="82"/>
                </a:cubicBezTo>
                <a:cubicBezTo>
                  <a:pt x="107" y="81"/>
                  <a:pt x="108" y="78"/>
                  <a:pt x="107" y="76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3551825" y="1951136"/>
            <a:ext cx="22248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</a:rPr>
              <a:t>这件衣服能穿吗？</a:t>
            </a:r>
          </a:p>
        </p:txBody>
      </p:sp>
      <p:sp>
        <p:nvSpPr>
          <p:cNvPr id="59" name="圆角矩形标注 58"/>
          <p:cNvSpPr/>
          <p:nvPr/>
        </p:nvSpPr>
        <p:spPr>
          <a:xfrm>
            <a:off x="6413720" y="2380413"/>
            <a:ext cx="2311400" cy="592874"/>
          </a:xfrm>
          <a:prstGeom prst="wedgeRoundRectCallout">
            <a:avLst>
              <a:gd name="adj1" fmla="val 59046"/>
              <a:gd name="adj2" fmla="val -30406"/>
              <a:gd name="adj3" fmla="val 16667"/>
            </a:avLst>
          </a:prstGeom>
          <a:solidFill>
            <a:schemeClr val="tx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60" name="文本框 59"/>
          <p:cNvSpPr txBox="1"/>
          <p:nvPr/>
        </p:nvSpPr>
        <p:spPr>
          <a:xfrm>
            <a:off x="6413719" y="2476795"/>
            <a:ext cx="2387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</a:rPr>
              <a:t>能穿，但我不需要。</a:t>
            </a:r>
          </a:p>
        </p:txBody>
      </p:sp>
      <p:sp>
        <p:nvSpPr>
          <p:cNvPr id="88" name="圆角矩形标注 87"/>
          <p:cNvSpPr/>
          <p:nvPr/>
        </p:nvSpPr>
        <p:spPr>
          <a:xfrm>
            <a:off x="3466881" y="3059336"/>
            <a:ext cx="2309805" cy="592874"/>
          </a:xfrm>
          <a:prstGeom prst="wedgeRoundRectCallout">
            <a:avLst>
              <a:gd name="adj1" fmla="val -58959"/>
              <a:gd name="adj2" fmla="val -30406"/>
              <a:gd name="adj3" fmla="val 16667"/>
            </a:avLst>
          </a:prstGeom>
          <a:solidFill>
            <a:schemeClr val="tx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89" name="文本框 88"/>
          <p:cNvSpPr txBox="1"/>
          <p:nvPr/>
        </p:nvSpPr>
        <p:spPr>
          <a:xfrm>
            <a:off x="3551825" y="3155718"/>
            <a:ext cx="213574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</a:rPr>
              <a:t>这本书能用吗？</a:t>
            </a:r>
          </a:p>
        </p:txBody>
      </p:sp>
      <p:sp>
        <p:nvSpPr>
          <p:cNvPr id="90" name="圆角矩形标注 89"/>
          <p:cNvSpPr/>
          <p:nvPr/>
        </p:nvSpPr>
        <p:spPr>
          <a:xfrm>
            <a:off x="6413719" y="3584995"/>
            <a:ext cx="2311401" cy="592874"/>
          </a:xfrm>
          <a:prstGeom prst="wedgeRoundRectCallout">
            <a:avLst>
              <a:gd name="adj1" fmla="val 59046"/>
              <a:gd name="adj2" fmla="val -30406"/>
              <a:gd name="adj3" fmla="val 16667"/>
            </a:avLst>
          </a:prstGeom>
          <a:solidFill>
            <a:schemeClr val="tx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91" name="文本框 90"/>
          <p:cNvSpPr txBox="1"/>
          <p:nvPr/>
        </p:nvSpPr>
        <p:spPr>
          <a:xfrm>
            <a:off x="6413719" y="3681377"/>
            <a:ext cx="2235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</a:rPr>
              <a:t>能用，但我不需要。</a:t>
            </a:r>
          </a:p>
        </p:txBody>
      </p:sp>
      <p:sp>
        <p:nvSpPr>
          <p:cNvPr id="43" name="圆角矩形 42"/>
          <p:cNvSpPr/>
          <p:nvPr/>
        </p:nvSpPr>
        <p:spPr>
          <a:xfrm>
            <a:off x="1692502" y="1623341"/>
            <a:ext cx="8778648" cy="2843729"/>
          </a:xfrm>
          <a:prstGeom prst="roundRect">
            <a:avLst/>
          </a:prstGeom>
          <a:noFill/>
          <a:ln w="25400">
            <a:solidFill>
              <a:schemeClr val="tx1">
                <a:lumMod val="65000"/>
                <a:lumOff val="3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custDataLst>
      <p:tags r:id="Rffcb4841393d4f34"/>
    </p:custDataLst>
  </p:cSld>
  <p:clrMapOvr>
    <a:masterClrMapping/>
  </p:clrMapOvr>
  <p:transition/>
  <p:timing/>
</p:sld>
</file>

<file path=ppt/slides/slide18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6" name="圆角矩形 5"/>
          <p:cNvSpPr/>
          <p:nvPr/>
        </p:nvSpPr>
        <p:spPr>
          <a:xfrm>
            <a:off x="551815" y="472440"/>
            <a:ext cx="11165205" cy="591185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文本框 1"/>
          <p:cNvSpPr txBox="1"/>
          <p:nvPr/>
        </p:nvSpPr>
        <p:spPr>
          <a:xfrm>
            <a:off x="1720850" y="743177"/>
            <a:ext cx="87503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将与物品的关系比作人际关系，了解当下的含义</a:t>
            </a:r>
            <a:endParaRPr lang="zh-CN" altLang="en-US" sz="3200">
              <a:latin typeface="华康俪金黑W8(P)" panose="020b0800000000000000" pitchFamily="34" charset="-122"/>
              <a:ea typeface="华康俪金黑W8(P)" panose="020b0800000000000000" pitchFamily="3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2416628" y="2553991"/>
            <a:ext cx="735874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</a:rPr>
              <a:t>满屋子都是陌生人，这是不是让你觉得很不舒服呢？</a:t>
            </a:r>
            <a:endParaRPr lang="en-US" altLang="zh-CN" sz="240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</a:rPr>
              <a:t>周围都是自己不喜欢的人，会不会让你觉得很难待下去呢？</a:t>
            </a:r>
            <a:endParaRPr lang="zh-CN" altLang="en-US" sz="24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圆角矩形 3"/>
          <p:cNvSpPr/>
          <p:nvPr/>
        </p:nvSpPr>
        <p:spPr>
          <a:xfrm>
            <a:off x="3099775" y="4868863"/>
            <a:ext cx="6019346" cy="1170754"/>
          </a:xfrm>
          <a:prstGeom prst="roundRect">
            <a:avLst/>
          </a:prstGeom>
          <a:noFill/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3236148" y="4946408"/>
            <a:ext cx="537494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>
                <a:latin typeface="方正北魏楷书简体" panose="03000509000000000000" pitchFamily="65" charset="-122"/>
                <a:ea typeface="方正北魏楷书简体" panose="03000509000000000000" pitchFamily="65" charset="-122"/>
              </a:rPr>
              <a:t>需要确认能不能把对方叫做朋友的阶段，引入时间轴的概念，选择对</a:t>
            </a:r>
            <a:r>
              <a:rPr lang="zh-CN" altLang="en-US" sz="2000" b="1">
                <a:solidFill>
                  <a:srgbClr val="C60F13"/>
                </a:solidFill>
                <a:latin typeface="方正北魏楷书简体" panose="03000509000000000000" pitchFamily="65" charset="-122"/>
                <a:ea typeface="方正北魏楷书简体" panose="03000509000000000000" pitchFamily="65" charset="-122"/>
              </a:rPr>
              <a:t>当下</a:t>
            </a:r>
            <a:r>
              <a:rPr lang="zh-CN" altLang="en-US" sz="2000">
                <a:latin typeface="方正北魏楷书简体" panose="03000509000000000000" pitchFamily="65" charset="-122"/>
                <a:ea typeface="方正北魏楷书简体" panose="03000509000000000000" pitchFamily="65" charset="-122"/>
              </a:rPr>
              <a:t>的我来说最必要的朋友。</a:t>
            </a:r>
            <a:endParaRPr lang="zh-CN" altLang="en-US" sz="2000">
              <a:latin typeface="方正北魏楷书简体" panose="03000509000000000000" pitchFamily="65" charset="-122"/>
              <a:ea typeface="方正北魏楷书简体" panose="03000509000000000000" pitchFamily="65" charset="-122"/>
            </a:endParaRPr>
          </a:p>
        </p:txBody>
      </p:sp>
      <p:grpSp>
        <p:nvGrpSpPr>
          <p:cNvPr id="37" name="组合 36"/>
          <p:cNvGrpSpPr/>
          <p:nvPr/>
        </p:nvGrpSpPr>
        <p:grpSpPr>
          <a:xfrm>
            <a:off x="2500993" y="740"/>
            <a:ext cx="7190014" cy="898809"/>
            <a:chOff x="1308100" y="740"/>
            <a:chExt cx="7190014" cy="898809"/>
          </a:xfrm>
        </p:grpSpPr>
        <p:sp>
          <p:nvSpPr>
            <p:cNvPr id="9" name="矩形 8"/>
            <p:cNvSpPr/>
            <p:nvPr/>
          </p:nvSpPr>
          <p:spPr>
            <a:xfrm>
              <a:off x="1308100" y="740"/>
              <a:ext cx="6892471" cy="597291"/>
            </a:xfrm>
            <a:prstGeom prst="rect">
              <a:avLst/>
            </a:prstGeom>
            <a:solidFill>
              <a:srgbClr val="C60F1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C60F13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10" name="文本框 9"/>
            <p:cNvSpPr txBox="1"/>
            <p:nvPr/>
          </p:nvSpPr>
          <p:spPr>
            <a:xfrm>
              <a:off x="1529431" y="68552"/>
              <a:ext cx="6968683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>
                  <a:solidFill>
                    <a:schemeClr val="bg1"/>
                  </a:solidFill>
                  <a:latin typeface="华康俪金黑W8(P)" panose="020b0800000000000000" pitchFamily="34" charset="-122"/>
                  <a:ea typeface="华康俪金黑W8(P)" panose="020b0800000000000000" pitchFamily="34" charset="-122"/>
                </a:rPr>
                <a:t>思考法则</a:t>
              </a:r>
              <a:r>
                <a:rPr lang="en-US" altLang="zh-CN" sz="2400">
                  <a:solidFill>
                    <a:schemeClr val="bg1"/>
                  </a:solidFill>
                  <a:latin typeface="华康俪金黑W8(P)" panose="020b0800000000000000" pitchFamily="34" charset="-122"/>
                  <a:ea typeface="华康俪金黑W8(P)" panose="020b0800000000000000" pitchFamily="34" charset="-122"/>
                </a:rPr>
                <a:t>1——</a:t>
              </a:r>
              <a:r>
                <a:rPr lang="zh-CN" altLang="en-US" sz="24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以</a:t>
              </a:r>
              <a:r>
                <a:rPr lang="zh-CN" altLang="en-US" sz="24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自我为轴心，把时间轴放在当下</a:t>
              </a:r>
              <a:endParaRPr lang="en-US" altLang="zh-CN" sz="24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endParaRPr lang="zh-CN" altLang="en-US" sz="2400">
                <a:solidFill>
                  <a:schemeClr val="bg1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endParaRPr>
            </a:p>
          </p:txBody>
        </p:sp>
      </p:grpSp>
      <p:grpSp>
        <p:nvGrpSpPr>
          <p:cNvPr id="64" name="组合 63"/>
          <p:cNvGrpSpPr/>
          <p:nvPr/>
        </p:nvGrpSpPr>
        <p:grpSpPr>
          <a:xfrm>
            <a:off x="1692502" y="5024059"/>
            <a:ext cx="1201741" cy="892674"/>
            <a:chOff x="874295" y="4800600"/>
            <a:chExt cx="1592179" cy="1122947"/>
          </a:xfrm>
        </p:grpSpPr>
        <p:sp>
          <p:nvSpPr>
            <p:cNvPr id="65" name="任意多边形 64"/>
            <p:cNvSpPr/>
            <p:nvPr/>
          </p:nvSpPr>
          <p:spPr>
            <a:xfrm>
              <a:off x="1006642" y="4884821"/>
              <a:ext cx="1287379" cy="280737"/>
            </a:xfrm>
            <a:custGeom>
              <a:gdLst>
                <a:gd name="connsiteX0" fmla="*/ 0 w 1287379"/>
                <a:gd name="connsiteY0" fmla="*/ 0 h 280737"/>
                <a:gd name="connsiteX1" fmla="*/ 0 w 1287379"/>
                <a:gd name="connsiteY1" fmla="*/ 280737 h 280737"/>
                <a:gd name="connsiteX2" fmla="*/ 1287379 w 1287379"/>
                <a:gd name="connsiteY2" fmla="*/ 160421 h 280737"/>
                <a:gd name="connsiteX3" fmla="*/ 1287379 w 1287379"/>
                <a:gd name="connsiteY3" fmla="*/ 104274 h 280737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87379" h="280737">
                  <a:moveTo>
                    <a:pt x="0" y="0"/>
                  </a:moveTo>
                  <a:lnTo>
                    <a:pt x="0" y="280737"/>
                  </a:lnTo>
                  <a:lnTo>
                    <a:pt x="1287379" y="160421"/>
                  </a:lnTo>
                  <a:lnTo>
                    <a:pt x="1287379" y="104274"/>
                  </a:lnTo>
                </a:path>
              </a:pathLst>
            </a:cu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6" name="任意多边形 65"/>
            <p:cNvSpPr/>
            <p:nvPr/>
          </p:nvSpPr>
          <p:spPr>
            <a:xfrm>
              <a:off x="1082842" y="4840705"/>
              <a:ext cx="1223211" cy="88232"/>
            </a:xfrm>
            <a:custGeom>
              <a:gdLst>
                <a:gd name="connsiteX0" fmla="*/ 0 w 1223211"/>
                <a:gd name="connsiteY0" fmla="*/ 88232 h 88232"/>
                <a:gd name="connsiteX1" fmla="*/ 1223211 w 1223211"/>
                <a:gd name="connsiteY1" fmla="*/ 0 h 88232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223211" h="88232">
                  <a:moveTo>
                    <a:pt x="0" y="88232"/>
                  </a:moveTo>
                  <a:lnTo>
                    <a:pt x="1223211" y="0"/>
                  </a:lnTo>
                </a:path>
              </a:pathLst>
            </a:cu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7" name="任意多边形 66"/>
            <p:cNvSpPr/>
            <p:nvPr/>
          </p:nvSpPr>
          <p:spPr>
            <a:xfrm>
              <a:off x="1002632" y="4973053"/>
              <a:ext cx="56147" cy="192505"/>
            </a:xfrm>
            <a:custGeom>
              <a:gdLst>
                <a:gd name="connsiteX0" fmla="*/ 0 w 56147"/>
                <a:gd name="connsiteY0" fmla="*/ 0 h 192505"/>
                <a:gd name="connsiteX1" fmla="*/ 56147 w 56147"/>
                <a:gd name="connsiteY1" fmla="*/ 0 h 192505"/>
                <a:gd name="connsiteX2" fmla="*/ 56147 w 56147"/>
                <a:gd name="connsiteY2" fmla="*/ 192505 h 192505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6147" h="192505">
                  <a:moveTo>
                    <a:pt x="0" y="0"/>
                  </a:moveTo>
                  <a:lnTo>
                    <a:pt x="56147" y="0"/>
                  </a:lnTo>
                  <a:lnTo>
                    <a:pt x="56147" y="192505"/>
                  </a:lnTo>
                </a:path>
              </a:pathLst>
            </a:cu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8" name="任意多边形 67"/>
            <p:cNvSpPr/>
            <p:nvPr/>
          </p:nvSpPr>
          <p:spPr>
            <a:xfrm>
              <a:off x="998621" y="5646821"/>
              <a:ext cx="224590" cy="168442"/>
            </a:xfrm>
            <a:custGeom>
              <a:gdLst>
                <a:gd name="connsiteX0" fmla="*/ 208547 w 224590"/>
                <a:gd name="connsiteY0" fmla="*/ 168442 h 168442"/>
                <a:gd name="connsiteX1" fmla="*/ 0 w 224590"/>
                <a:gd name="connsiteY1" fmla="*/ 80211 h 168442"/>
                <a:gd name="connsiteX2" fmla="*/ 8021 w 224590"/>
                <a:gd name="connsiteY2" fmla="*/ 0 h 168442"/>
                <a:gd name="connsiteX3" fmla="*/ 224590 w 224590"/>
                <a:gd name="connsiteY3" fmla="*/ 88232 h 168442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4590" h="168442">
                  <a:moveTo>
                    <a:pt x="208547" y="168442"/>
                  </a:moveTo>
                  <a:lnTo>
                    <a:pt x="0" y="80211"/>
                  </a:lnTo>
                  <a:lnTo>
                    <a:pt x="8021" y="0"/>
                  </a:lnTo>
                  <a:lnTo>
                    <a:pt x="224590" y="88232"/>
                  </a:lnTo>
                </a:path>
              </a:pathLst>
            </a:cu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9" name="任意多边形 68"/>
            <p:cNvSpPr/>
            <p:nvPr/>
          </p:nvSpPr>
          <p:spPr>
            <a:xfrm>
              <a:off x="874295" y="5157537"/>
              <a:ext cx="256673" cy="713874"/>
            </a:xfrm>
            <a:custGeom>
              <a:gdLst>
                <a:gd name="connsiteX0" fmla="*/ 256673 w 256673"/>
                <a:gd name="connsiteY0" fmla="*/ 316831 h 713874"/>
                <a:gd name="connsiteX1" fmla="*/ 188494 w 256673"/>
                <a:gd name="connsiteY1" fmla="*/ 513347 h 713874"/>
                <a:gd name="connsiteX2" fmla="*/ 132347 w 256673"/>
                <a:gd name="connsiteY2" fmla="*/ 493295 h 713874"/>
                <a:gd name="connsiteX3" fmla="*/ 124326 w 256673"/>
                <a:gd name="connsiteY3" fmla="*/ 569495 h 713874"/>
                <a:gd name="connsiteX4" fmla="*/ 176463 w 256673"/>
                <a:gd name="connsiteY4" fmla="*/ 597568 h 713874"/>
                <a:gd name="connsiteX5" fmla="*/ 132347 w 256673"/>
                <a:gd name="connsiteY5" fmla="*/ 709863 h 713874"/>
                <a:gd name="connsiteX6" fmla="*/ 0 w 256673"/>
                <a:gd name="connsiteY6" fmla="*/ 713874 h 713874"/>
                <a:gd name="connsiteX7" fmla="*/ 240631 w 256673"/>
                <a:gd name="connsiteY7" fmla="*/ 0 h 713874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56673" h="713874">
                  <a:moveTo>
                    <a:pt x="256673" y="316831"/>
                  </a:moveTo>
                  <a:lnTo>
                    <a:pt x="188494" y="513347"/>
                  </a:lnTo>
                  <a:lnTo>
                    <a:pt x="132347" y="493295"/>
                  </a:lnTo>
                  <a:lnTo>
                    <a:pt x="124326" y="569495"/>
                  </a:lnTo>
                  <a:lnTo>
                    <a:pt x="176463" y="597568"/>
                  </a:lnTo>
                  <a:lnTo>
                    <a:pt x="132347" y="709863"/>
                  </a:lnTo>
                  <a:lnTo>
                    <a:pt x="0" y="713874"/>
                  </a:lnTo>
                  <a:lnTo>
                    <a:pt x="240631" y="0"/>
                  </a:lnTo>
                </a:path>
              </a:pathLst>
            </a:cu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0" name="任意多边形 69"/>
            <p:cNvSpPr/>
            <p:nvPr/>
          </p:nvSpPr>
          <p:spPr>
            <a:xfrm>
              <a:off x="1110916" y="5157537"/>
              <a:ext cx="112295" cy="316831"/>
            </a:xfrm>
            <a:custGeom>
              <a:gdLst>
                <a:gd name="connsiteX0" fmla="*/ 112295 w 112295"/>
                <a:gd name="connsiteY0" fmla="*/ 284747 h 316831"/>
                <a:gd name="connsiteX1" fmla="*/ 0 w 112295"/>
                <a:gd name="connsiteY1" fmla="*/ 316831 h 316831"/>
                <a:gd name="connsiteX2" fmla="*/ 0 w 112295"/>
                <a:gd name="connsiteY2" fmla="*/ 0 h 316831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2295" h="316831">
                  <a:moveTo>
                    <a:pt x="112295" y="284747"/>
                  </a:moveTo>
                  <a:lnTo>
                    <a:pt x="0" y="316831"/>
                  </a:lnTo>
                  <a:lnTo>
                    <a:pt x="0" y="0"/>
                  </a:lnTo>
                </a:path>
              </a:pathLst>
            </a:cu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1" name="任意多边形 70"/>
            <p:cNvSpPr/>
            <p:nvPr/>
          </p:nvSpPr>
          <p:spPr>
            <a:xfrm>
              <a:off x="2069432" y="4997116"/>
              <a:ext cx="397042" cy="898358"/>
            </a:xfrm>
            <a:custGeom>
              <a:gdLst>
                <a:gd name="connsiteX0" fmla="*/ 0 w 397042"/>
                <a:gd name="connsiteY0" fmla="*/ 8021 h 898358"/>
                <a:gd name="connsiteX1" fmla="*/ 248652 w 397042"/>
                <a:gd name="connsiteY1" fmla="*/ 898358 h 898358"/>
                <a:gd name="connsiteX2" fmla="*/ 397042 w 397042"/>
                <a:gd name="connsiteY2" fmla="*/ 894347 h 898358"/>
                <a:gd name="connsiteX3" fmla="*/ 140368 w 397042"/>
                <a:gd name="connsiteY3" fmla="*/ 0 h 898358"/>
                <a:gd name="connsiteX4" fmla="*/ 0 w 397042"/>
                <a:gd name="connsiteY4" fmla="*/ 8021 h 898358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7042" h="898358">
                  <a:moveTo>
                    <a:pt x="0" y="8021"/>
                  </a:moveTo>
                  <a:lnTo>
                    <a:pt x="248652" y="898358"/>
                  </a:lnTo>
                  <a:lnTo>
                    <a:pt x="397042" y="894347"/>
                  </a:lnTo>
                  <a:lnTo>
                    <a:pt x="140368" y="0"/>
                  </a:lnTo>
                  <a:lnTo>
                    <a:pt x="0" y="8021"/>
                  </a:ln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2" name="任意多边形 71"/>
            <p:cNvSpPr/>
            <p:nvPr/>
          </p:nvSpPr>
          <p:spPr>
            <a:xfrm>
              <a:off x="2017295" y="5073316"/>
              <a:ext cx="136358" cy="794084"/>
            </a:xfrm>
            <a:custGeom>
              <a:gdLst>
                <a:gd name="connsiteX0" fmla="*/ 0 w 136358"/>
                <a:gd name="connsiteY0" fmla="*/ 0 h 794084"/>
                <a:gd name="connsiteX1" fmla="*/ 24063 w 136358"/>
                <a:gd name="connsiteY1" fmla="*/ 794084 h 794084"/>
                <a:gd name="connsiteX2" fmla="*/ 136358 w 136358"/>
                <a:gd name="connsiteY2" fmla="*/ 790073 h 794084"/>
                <a:gd name="connsiteX3" fmla="*/ 116305 w 136358"/>
                <a:gd name="connsiteY3" fmla="*/ 132347 h 794084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6358" h="794084">
                  <a:moveTo>
                    <a:pt x="0" y="0"/>
                  </a:moveTo>
                  <a:lnTo>
                    <a:pt x="24063" y="794084"/>
                  </a:lnTo>
                  <a:lnTo>
                    <a:pt x="136358" y="790073"/>
                  </a:lnTo>
                  <a:lnTo>
                    <a:pt x="116305" y="132347"/>
                  </a:lnTo>
                </a:path>
              </a:pathLst>
            </a:cu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3" name="任意多边形 72"/>
            <p:cNvSpPr/>
            <p:nvPr/>
          </p:nvSpPr>
          <p:spPr>
            <a:xfrm>
              <a:off x="1098884" y="5622758"/>
              <a:ext cx="1167063" cy="116305"/>
            </a:xfrm>
            <a:custGeom>
              <a:gdLst>
                <a:gd name="connsiteX0" fmla="*/ 1167063 w 1167063"/>
                <a:gd name="connsiteY0" fmla="*/ 116305 h 116305"/>
                <a:gd name="connsiteX1" fmla="*/ 1042737 w 1167063"/>
                <a:gd name="connsiteY1" fmla="*/ 0 h 116305"/>
                <a:gd name="connsiteX2" fmla="*/ 1018674 w 1167063"/>
                <a:gd name="connsiteY2" fmla="*/ 12031 h 116305"/>
                <a:gd name="connsiteX3" fmla="*/ 0 w 1167063"/>
                <a:gd name="connsiteY3" fmla="*/ 64168 h 116305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67063" h="116305">
                  <a:moveTo>
                    <a:pt x="1167063" y="116305"/>
                  </a:moveTo>
                  <a:lnTo>
                    <a:pt x="1042737" y="0"/>
                  </a:lnTo>
                  <a:lnTo>
                    <a:pt x="1018674" y="12031"/>
                  </a:lnTo>
                  <a:lnTo>
                    <a:pt x="0" y="64168"/>
                  </a:lnTo>
                </a:path>
              </a:pathLst>
            </a:cu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4" name="任意多边形 73"/>
            <p:cNvSpPr/>
            <p:nvPr/>
          </p:nvSpPr>
          <p:spPr>
            <a:xfrm>
              <a:off x="1399674" y="5747084"/>
              <a:ext cx="870284" cy="52137"/>
            </a:xfrm>
            <a:custGeom>
              <a:gdLst>
                <a:gd name="connsiteX0" fmla="*/ 0 w 870284"/>
                <a:gd name="connsiteY0" fmla="*/ 52137 h 52137"/>
                <a:gd name="connsiteX1" fmla="*/ 870284 w 870284"/>
                <a:gd name="connsiteY1" fmla="*/ 0 h 52137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70284" h="52137">
                  <a:moveTo>
                    <a:pt x="0" y="52137"/>
                  </a:moveTo>
                  <a:lnTo>
                    <a:pt x="870284" y="0"/>
                  </a:lnTo>
                </a:path>
              </a:pathLst>
            </a:cu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5" name="椭圆 74"/>
            <p:cNvSpPr/>
            <p:nvPr/>
          </p:nvSpPr>
          <p:spPr>
            <a:xfrm>
              <a:off x="1309437" y="5089358"/>
              <a:ext cx="45719" cy="45719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6" name="椭圆 75"/>
            <p:cNvSpPr/>
            <p:nvPr/>
          </p:nvSpPr>
          <p:spPr>
            <a:xfrm>
              <a:off x="2136810" y="5031607"/>
              <a:ext cx="45719" cy="45719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7" name="椭圆 76"/>
            <p:cNvSpPr/>
            <p:nvPr/>
          </p:nvSpPr>
          <p:spPr>
            <a:xfrm>
              <a:off x="1150218" y="5379320"/>
              <a:ext cx="45719" cy="45719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8" name="椭圆 77"/>
            <p:cNvSpPr/>
            <p:nvPr/>
          </p:nvSpPr>
          <p:spPr>
            <a:xfrm>
              <a:off x="1150219" y="5293095"/>
              <a:ext cx="45719" cy="45719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9" name="椭圆 78"/>
            <p:cNvSpPr/>
            <p:nvPr/>
          </p:nvSpPr>
          <p:spPr>
            <a:xfrm>
              <a:off x="1145496" y="5192029"/>
              <a:ext cx="45719" cy="45719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0" name="任意多边形 79"/>
            <p:cNvSpPr/>
            <p:nvPr/>
          </p:nvSpPr>
          <p:spPr>
            <a:xfrm>
              <a:off x="1377616" y="5713796"/>
              <a:ext cx="870284" cy="52137"/>
            </a:xfrm>
            <a:custGeom>
              <a:gdLst>
                <a:gd name="connsiteX0" fmla="*/ 0 w 870284"/>
                <a:gd name="connsiteY0" fmla="*/ 52137 h 52137"/>
                <a:gd name="connsiteX1" fmla="*/ 870284 w 870284"/>
                <a:gd name="connsiteY1" fmla="*/ 0 h 52137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70284" h="52137">
                  <a:moveTo>
                    <a:pt x="0" y="52137"/>
                  </a:moveTo>
                  <a:lnTo>
                    <a:pt x="870284" y="0"/>
                  </a:lnTo>
                </a:path>
              </a:pathLst>
            </a:cu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1" name="任意多边形 80"/>
            <p:cNvSpPr/>
            <p:nvPr/>
          </p:nvSpPr>
          <p:spPr>
            <a:xfrm>
              <a:off x="1352349" y="5694546"/>
              <a:ext cx="870284" cy="52137"/>
            </a:xfrm>
            <a:custGeom>
              <a:gdLst>
                <a:gd name="connsiteX0" fmla="*/ 0 w 870284"/>
                <a:gd name="connsiteY0" fmla="*/ 52137 h 52137"/>
                <a:gd name="connsiteX1" fmla="*/ 870284 w 870284"/>
                <a:gd name="connsiteY1" fmla="*/ 0 h 52137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70284" h="52137">
                  <a:moveTo>
                    <a:pt x="0" y="52137"/>
                  </a:moveTo>
                  <a:lnTo>
                    <a:pt x="870284" y="0"/>
                  </a:lnTo>
                </a:path>
              </a:pathLst>
            </a:cu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2" name="任意多边形 81"/>
            <p:cNvSpPr/>
            <p:nvPr/>
          </p:nvSpPr>
          <p:spPr>
            <a:xfrm>
              <a:off x="1332296" y="5670082"/>
              <a:ext cx="870284" cy="52137"/>
            </a:xfrm>
            <a:custGeom>
              <a:gdLst>
                <a:gd name="connsiteX0" fmla="*/ 0 w 870284"/>
                <a:gd name="connsiteY0" fmla="*/ 52137 h 52137"/>
                <a:gd name="connsiteX1" fmla="*/ 870284 w 870284"/>
                <a:gd name="connsiteY1" fmla="*/ 0 h 52137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70284" h="52137">
                  <a:moveTo>
                    <a:pt x="0" y="52137"/>
                  </a:moveTo>
                  <a:lnTo>
                    <a:pt x="870284" y="0"/>
                  </a:lnTo>
                </a:path>
              </a:pathLst>
            </a:cu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3" name="任意多边形 82"/>
            <p:cNvSpPr/>
            <p:nvPr/>
          </p:nvSpPr>
          <p:spPr>
            <a:xfrm>
              <a:off x="1308100" y="5649628"/>
              <a:ext cx="870284" cy="52137"/>
            </a:xfrm>
            <a:custGeom>
              <a:gdLst>
                <a:gd name="connsiteX0" fmla="*/ 0 w 870284"/>
                <a:gd name="connsiteY0" fmla="*/ 52137 h 52137"/>
                <a:gd name="connsiteX1" fmla="*/ 870284 w 870284"/>
                <a:gd name="connsiteY1" fmla="*/ 0 h 52137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70284" h="52137">
                  <a:moveTo>
                    <a:pt x="0" y="52137"/>
                  </a:moveTo>
                  <a:lnTo>
                    <a:pt x="870284" y="0"/>
                  </a:lnTo>
                </a:path>
              </a:pathLst>
            </a:cu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4" name="任意多边形 83"/>
            <p:cNvSpPr/>
            <p:nvPr/>
          </p:nvSpPr>
          <p:spPr>
            <a:xfrm>
              <a:off x="1388759" y="5730240"/>
              <a:ext cx="870284" cy="52137"/>
            </a:xfrm>
            <a:custGeom>
              <a:gdLst>
                <a:gd name="connsiteX0" fmla="*/ 0 w 870284"/>
                <a:gd name="connsiteY0" fmla="*/ 52137 h 52137"/>
                <a:gd name="connsiteX1" fmla="*/ 870284 w 870284"/>
                <a:gd name="connsiteY1" fmla="*/ 0 h 52137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70284" h="52137">
                  <a:moveTo>
                    <a:pt x="0" y="52137"/>
                  </a:moveTo>
                  <a:lnTo>
                    <a:pt x="870284" y="0"/>
                  </a:lnTo>
                </a:path>
              </a:pathLst>
            </a:cu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5" name="任意多边形 84"/>
            <p:cNvSpPr/>
            <p:nvPr/>
          </p:nvSpPr>
          <p:spPr>
            <a:xfrm>
              <a:off x="1255295" y="5065295"/>
              <a:ext cx="140368" cy="858252"/>
            </a:xfrm>
            <a:custGeom>
              <a:gdLst>
                <a:gd name="connsiteX0" fmla="*/ 0 w 140368"/>
                <a:gd name="connsiteY0" fmla="*/ 12031 h 858252"/>
                <a:gd name="connsiteX1" fmla="*/ 0 w 140368"/>
                <a:gd name="connsiteY1" fmla="*/ 858252 h 858252"/>
                <a:gd name="connsiteX2" fmla="*/ 140368 w 140368"/>
                <a:gd name="connsiteY2" fmla="*/ 838200 h 858252"/>
                <a:gd name="connsiteX3" fmla="*/ 140368 w 140368"/>
                <a:gd name="connsiteY3" fmla="*/ 0 h 858252"/>
                <a:gd name="connsiteX4" fmla="*/ 0 w 140368"/>
                <a:gd name="connsiteY4" fmla="*/ 12031 h 858252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368" h="858252">
                  <a:moveTo>
                    <a:pt x="0" y="12031"/>
                  </a:moveTo>
                  <a:lnTo>
                    <a:pt x="0" y="858252"/>
                  </a:lnTo>
                  <a:lnTo>
                    <a:pt x="140368" y="838200"/>
                  </a:lnTo>
                  <a:lnTo>
                    <a:pt x="140368" y="0"/>
                  </a:lnTo>
                  <a:lnTo>
                    <a:pt x="0" y="12031"/>
                  </a:ln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6" name="任意多边形 85"/>
            <p:cNvSpPr/>
            <p:nvPr/>
          </p:nvSpPr>
          <p:spPr>
            <a:xfrm>
              <a:off x="1018674" y="4800600"/>
              <a:ext cx="1291389" cy="288758"/>
            </a:xfrm>
            <a:custGeom>
              <a:gdLst>
                <a:gd name="connsiteX0" fmla="*/ 0 w 1291389"/>
                <a:gd name="connsiteY0" fmla="*/ 84221 h 288758"/>
                <a:gd name="connsiteX1" fmla="*/ 1147010 w 1291389"/>
                <a:gd name="connsiteY1" fmla="*/ 0 h 288758"/>
                <a:gd name="connsiteX2" fmla="*/ 1283368 w 1291389"/>
                <a:gd name="connsiteY2" fmla="*/ 40105 h 288758"/>
                <a:gd name="connsiteX3" fmla="*/ 1291389 w 1291389"/>
                <a:gd name="connsiteY3" fmla="*/ 180474 h 288758"/>
                <a:gd name="connsiteX4" fmla="*/ 68179 w 1291389"/>
                <a:gd name="connsiteY4" fmla="*/ 288758 h 288758"/>
                <a:gd name="connsiteX5" fmla="*/ 68179 w 1291389"/>
                <a:gd name="connsiteY5" fmla="*/ 120316 h 288758"/>
                <a:gd name="connsiteX6" fmla="*/ 0 w 1291389"/>
                <a:gd name="connsiteY6" fmla="*/ 84221 h 288758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91389" h="288758">
                  <a:moveTo>
                    <a:pt x="0" y="84221"/>
                  </a:moveTo>
                  <a:lnTo>
                    <a:pt x="1147010" y="0"/>
                  </a:lnTo>
                  <a:lnTo>
                    <a:pt x="1283368" y="40105"/>
                  </a:lnTo>
                  <a:lnTo>
                    <a:pt x="1291389" y="180474"/>
                  </a:lnTo>
                  <a:lnTo>
                    <a:pt x="68179" y="288758"/>
                  </a:lnTo>
                  <a:lnTo>
                    <a:pt x="68179" y="120316"/>
                  </a:lnTo>
                  <a:lnTo>
                    <a:pt x="0" y="84221"/>
                  </a:ln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7" name="任意多边形 86"/>
            <p:cNvSpPr/>
            <p:nvPr/>
          </p:nvSpPr>
          <p:spPr>
            <a:xfrm>
              <a:off x="1086853" y="4840705"/>
              <a:ext cx="1227221" cy="80211"/>
            </a:xfrm>
            <a:custGeom>
              <a:gdLst>
                <a:gd name="connsiteX0" fmla="*/ 0 w 1227221"/>
                <a:gd name="connsiteY0" fmla="*/ 80211 h 80211"/>
                <a:gd name="connsiteX1" fmla="*/ 1227221 w 1227221"/>
                <a:gd name="connsiteY1" fmla="*/ 0 h 80211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227221" h="80211">
                  <a:moveTo>
                    <a:pt x="0" y="80211"/>
                  </a:moveTo>
                  <a:lnTo>
                    <a:pt x="1227221" y="0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8" name="椭圆 87"/>
            <p:cNvSpPr/>
            <p:nvPr/>
          </p:nvSpPr>
          <p:spPr>
            <a:xfrm>
              <a:off x="1308100" y="5116228"/>
              <a:ext cx="45719" cy="45719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9" name="任意多边形 88"/>
            <p:cNvSpPr/>
            <p:nvPr/>
          </p:nvSpPr>
          <p:spPr>
            <a:xfrm>
              <a:off x="1213184" y="5077326"/>
              <a:ext cx="52137" cy="846221"/>
            </a:xfrm>
            <a:custGeom>
              <a:gdLst>
                <a:gd name="connsiteX0" fmla="*/ 52137 w 52137"/>
                <a:gd name="connsiteY0" fmla="*/ 846221 h 846221"/>
                <a:gd name="connsiteX1" fmla="*/ 0 w 52137"/>
                <a:gd name="connsiteY1" fmla="*/ 826169 h 846221"/>
                <a:gd name="connsiteX2" fmla="*/ 16042 w 52137"/>
                <a:gd name="connsiteY2" fmla="*/ 0 h 846221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2137" h="846221">
                  <a:moveTo>
                    <a:pt x="52137" y="846221"/>
                  </a:moveTo>
                  <a:lnTo>
                    <a:pt x="0" y="826169"/>
                  </a:lnTo>
                  <a:lnTo>
                    <a:pt x="16042" y="0"/>
                  </a:lnTo>
                </a:path>
              </a:pathLst>
            </a:cu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9" name="Freeform 9"/>
          <p:cNvSpPr>
            <a:spLocks noEditPoints="1"/>
          </p:cNvSpPr>
          <p:nvPr/>
        </p:nvSpPr>
        <p:spPr bwMode="auto">
          <a:xfrm flipH="1">
            <a:off x="921498" y="691567"/>
            <a:ext cx="597231" cy="636385"/>
          </a:xfrm>
          <a:custGeom>
            <a:gdLst>
              <a:gd name="T0" fmla="*/ 147 w 243"/>
              <a:gd name="T1" fmla="*/ 240 h 269"/>
              <a:gd name="T2" fmla="*/ 90 w 243"/>
              <a:gd name="T3" fmla="*/ 234 h 269"/>
              <a:gd name="T4" fmla="*/ 147 w 243"/>
              <a:gd name="T5" fmla="*/ 227 h 269"/>
              <a:gd name="T6" fmla="*/ 147 w 243"/>
              <a:gd name="T7" fmla="*/ 243 h 269"/>
              <a:gd name="T8" fmla="*/ 90 w 243"/>
              <a:gd name="T9" fmla="*/ 252 h 269"/>
              <a:gd name="T10" fmla="*/ 96 w 243"/>
              <a:gd name="T11" fmla="*/ 256 h 269"/>
              <a:gd name="T12" fmla="*/ 105 w 243"/>
              <a:gd name="T13" fmla="*/ 262 h 269"/>
              <a:gd name="T14" fmla="*/ 126 w 243"/>
              <a:gd name="T15" fmla="*/ 269 h 269"/>
              <a:gd name="T16" fmla="*/ 138 w 243"/>
              <a:gd name="T17" fmla="*/ 261 h 269"/>
              <a:gd name="T18" fmla="*/ 147 w 243"/>
              <a:gd name="T19" fmla="*/ 256 h 269"/>
              <a:gd name="T20" fmla="*/ 147 w 243"/>
              <a:gd name="T21" fmla="*/ 243 h 269"/>
              <a:gd name="T22" fmla="*/ 128 w 243"/>
              <a:gd name="T23" fmla="*/ 32 h 269"/>
              <a:gd name="T24" fmla="*/ 122 w 243"/>
              <a:gd name="T25" fmla="*/ 0 h 269"/>
              <a:gd name="T26" fmla="*/ 115 w 243"/>
              <a:gd name="T27" fmla="*/ 32 h 269"/>
              <a:gd name="T28" fmla="*/ 54 w 243"/>
              <a:gd name="T29" fmla="*/ 63 h 269"/>
              <a:gd name="T30" fmla="*/ 63 w 243"/>
              <a:gd name="T31" fmla="*/ 63 h 269"/>
              <a:gd name="T32" fmla="*/ 45 w 243"/>
              <a:gd name="T33" fmla="*/ 36 h 269"/>
              <a:gd name="T34" fmla="*/ 36 w 243"/>
              <a:gd name="T35" fmla="*/ 45 h 269"/>
              <a:gd name="T36" fmla="*/ 38 w 243"/>
              <a:gd name="T37" fmla="*/ 122 h 269"/>
              <a:gd name="T38" fmla="*/ 6 w 243"/>
              <a:gd name="T39" fmla="*/ 115 h 269"/>
              <a:gd name="T40" fmla="*/ 6 w 243"/>
              <a:gd name="T41" fmla="*/ 128 h 269"/>
              <a:gd name="T42" fmla="*/ 38 w 243"/>
              <a:gd name="T43" fmla="*/ 122 h 269"/>
              <a:gd name="T44" fmla="*/ 36 w 243"/>
              <a:gd name="T45" fmla="*/ 199 h 269"/>
              <a:gd name="T46" fmla="*/ 40 w 243"/>
              <a:gd name="T47" fmla="*/ 209 h 269"/>
              <a:gd name="T48" fmla="*/ 63 w 243"/>
              <a:gd name="T49" fmla="*/ 189 h 269"/>
              <a:gd name="T50" fmla="*/ 54 w 243"/>
              <a:gd name="T51" fmla="*/ 180 h 269"/>
              <a:gd name="T52" fmla="*/ 180 w 243"/>
              <a:gd name="T53" fmla="*/ 180 h 269"/>
              <a:gd name="T54" fmla="*/ 199 w 243"/>
              <a:gd name="T55" fmla="*/ 208 h 269"/>
              <a:gd name="T56" fmla="*/ 208 w 243"/>
              <a:gd name="T57" fmla="*/ 208 h 269"/>
              <a:gd name="T58" fmla="*/ 189 w 243"/>
              <a:gd name="T59" fmla="*/ 180 h 269"/>
              <a:gd name="T60" fmla="*/ 211 w 243"/>
              <a:gd name="T61" fmla="*/ 115 h 269"/>
              <a:gd name="T62" fmla="*/ 211 w 243"/>
              <a:gd name="T63" fmla="*/ 128 h 269"/>
              <a:gd name="T64" fmla="*/ 243 w 243"/>
              <a:gd name="T65" fmla="*/ 122 h 269"/>
              <a:gd name="T66" fmla="*/ 185 w 243"/>
              <a:gd name="T67" fmla="*/ 65 h 269"/>
              <a:gd name="T68" fmla="*/ 208 w 243"/>
              <a:gd name="T69" fmla="*/ 45 h 269"/>
              <a:gd name="T70" fmla="*/ 199 w 243"/>
              <a:gd name="T71" fmla="*/ 36 h 269"/>
              <a:gd name="T72" fmla="*/ 180 w 243"/>
              <a:gd name="T73" fmla="*/ 63 h 269"/>
              <a:gd name="T74" fmla="*/ 154 w 243"/>
              <a:gd name="T75" fmla="*/ 218 h 269"/>
              <a:gd name="T76" fmla="*/ 96 w 243"/>
              <a:gd name="T77" fmla="*/ 224 h 269"/>
              <a:gd name="T78" fmla="*/ 96 w 243"/>
              <a:gd name="T79" fmla="*/ 211 h 269"/>
              <a:gd name="T80" fmla="*/ 122 w 243"/>
              <a:gd name="T81" fmla="*/ 58 h 269"/>
              <a:gd name="T82" fmla="*/ 148 w 243"/>
              <a:gd name="T83" fmla="*/ 211 h 269"/>
              <a:gd name="T84" fmla="*/ 107 w 243"/>
              <a:gd name="T85" fmla="*/ 76 h 269"/>
              <a:gd name="T86" fmla="*/ 67 w 243"/>
              <a:gd name="T87" fmla="*/ 111 h 269"/>
              <a:gd name="T88" fmla="*/ 72 w 243"/>
              <a:gd name="T89" fmla="*/ 117 h 269"/>
              <a:gd name="T90" fmla="*/ 104 w 243"/>
              <a:gd name="T91" fmla="*/ 82 h 269"/>
            </a:gdLst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243" h="269">
                <a:moveTo>
                  <a:pt x="154" y="234"/>
                </a:moveTo>
                <a:cubicBezTo>
                  <a:pt x="154" y="237"/>
                  <a:pt x="151" y="240"/>
                  <a:pt x="147" y="240"/>
                </a:cubicBezTo>
                <a:cubicBezTo>
                  <a:pt x="96" y="240"/>
                  <a:pt x="96" y="240"/>
                  <a:pt x="96" y="240"/>
                </a:cubicBezTo>
                <a:cubicBezTo>
                  <a:pt x="92" y="240"/>
                  <a:pt x="90" y="237"/>
                  <a:pt x="90" y="234"/>
                </a:cubicBezTo>
                <a:cubicBezTo>
                  <a:pt x="90" y="230"/>
                  <a:pt x="92" y="227"/>
                  <a:pt x="96" y="227"/>
                </a:cubicBezTo>
                <a:cubicBezTo>
                  <a:pt x="147" y="227"/>
                  <a:pt x="147" y="227"/>
                  <a:pt x="147" y="227"/>
                </a:cubicBezTo>
                <a:cubicBezTo>
                  <a:pt x="151" y="227"/>
                  <a:pt x="154" y="230"/>
                  <a:pt x="154" y="234"/>
                </a:cubicBezTo>
                <a:close/>
                <a:moveTo>
                  <a:pt x="147" y="243"/>
                </a:moveTo>
                <a:cubicBezTo>
                  <a:pt x="96" y="243"/>
                  <a:pt x="96" y="243"/>
                  <a:pt x="96" y="243"/>
                </a:cubicBezTo>
                <a:cubicBezTo>
                  <a:pt x="92" y="243"/>
                  <a:pt x="89" y="247"/>
                  <a:pt x="90" y="252"/>
                </a:cubicBezTo>
                <a:cubicBezTo>
                  <a:pt x="91" y="254"/>
                  <a:pt x="93" y="256"/>
                  <a:pt x="96" y="256"/>
                </a:cubicBezTo>
                <a:cubicBezTo>
                  <a:pt x="96" y="256"/>
                  <a:pt x="96" y="256"/>
                  <a:pt x="96" y="256"/>
                </a:cubicBezTo>
                <a:cubicBezTo>
                  <a:pt x="100" y="256"/>
                  <a:pt x="103" y="258"/>
                  <a:pt x="105" y="261"/>
                </a:cubicBezTo>
                <a:cubicBezTo>
                  <a:pt x="105" y="262"/>
                  <a:pt x="105" y="262"/>
                  <a:pt x="105" y="262"/>
                </a:cubicBezTo>
                <a:cubicBezTo>
                  <a:pt x="107" y="266"/>
                  <a:pt x="112" y="269"/>
                  <a:pt x="117" y="269"/>
                </a:cubicBezTo>
                <a:cubicBezTo>
                  <a:pt x="126" y="269"/>
                  <a:pt x="126" y="269"/>
                  <a:pt x="126" y="269"/>
                </a:cubicBezTo>
                <a:cubicBezTo>
                  <a:pt x="131" y="269"/>
                  <a:pt x="136" y="266"/>
                  <a:pt x="138" y="262"/>
                </a:cubicBezTo>
                <a:cubicBezTo>
                  <a:pt x="138" y="261"/>
                  <a:pt x="138" y="261"/>
                  <a:pt x="138" y="261"/>
                </a:cubicBezTo>
                <a:cubicBezTo>
                  <a:pt x="140" y="258"/>
                  <a:pt x="143" y="256"/>
                  <a:pt x="147" y="256"/>
                </a:cubicBezTo>
                <a:cubicBezTo>
                  <a:pt x="147" y="256"/>
                  <a:pt x="147" y="256"/>
                  <a:pt x="147" y="256"/>
                </a:cubicBezTo>
                <a:cubicBezTo>
                  <a:pt x="150" y="256"/>
                  <a:pt x="152" y="254"/>
                  <a:pt x="153" y="252"/>
                </a:cubicBezTo>
                <a:cubicBezTo>
                  <a:pt x="155" y="247"/>
                  <a:pt x="151" y="243"/>
                  <a:pt x="147" y="243"/>
                </a:cubicBezTo>
                <a:close/>
                <a:moveTo>
                  <a:pt x="122" y="38"/>
                </a:moveTo>
                <a:cubicBezTo>
                  <a:pt x="125" y="38"/>
                  <a:pt x="128" y="36"/>
                  <a:pt x="128" y="32"/>
                </a:cubicBezTo>
                <a:cubicBezTo>
                  <a:pt x="128" y="6"/>
                  <a:pt x="128" y="6"/>
                  <a:pt x="128" y="6"/>
                </a:cubicBezTo>
                <a:cubicBezTo>
                  <a:pt x="128" y="3"/>
                  <a:pt x="125" y="0"/>
                  <a:pt x="122" y="0"/>
                </a:cubicBezTo>
                <a:cubicBezTo>
                  <a:pt x="118" y="0"/>
                  <a:pt x="115" y="3"/>
                  <a:pt x="115" y="6"/>
                </a:cubicBezTo>
                <a:cubicBezTo>
                  <a:pt x="115" y="32"/>
                  <a:pt x="115" y="32"/>
                  <a:pt x="115" y="32"/>
                </a:cubicBezTo>
                <a:cubicBezTo>
                  <a:pt x="115" y="36"/>
                  <a:pt x="118" y="38"/>
                  <a:pt x="122" y="38"/>
                </a:cubicBezTo>
                <a:close/>
                <a:moveTo>
                  <a:pt x="54" y="63"/>
                </a:moveTo>
                <a:cubicBezTo>
                  <a:pt x="55" y="64"/>
                  <a:pt x="57" y="65"/>
                  <a:pt x="58" y="65"/>
                </a:cubicBezTo>
                <a:cubicBezTo>
                  <a:pt x="60" y="65"/>
                  <a:pt x="62" y="64"/>
                  <a:pt x="63" y="63"/>
                </a:cubicBezTo>
                <a:cubicBezTo>
                  <a:pt x="65" y="60"/>
                  <a:pt x="65" y="56"/>
                  <a:pt x="63" y="54"/>
                </a:cubicBezTo>
                <a:cubicBezTo>
                  <a:pt x="45" y="36"/>
                  <a:pt x="45" y="36"/>
                  <a:pt x="45" y="36"/>
                </a:cubicBezTo>
                <a:cubicBezTo>
                  <a:pt x="42" y="33"/>
                  <a:pt x="38" y="33"/>
                  <a:pt x="36" y="36"/>
                </a:cubicBezTo>
                <a:cubicBezTo>
                  <a:pt x="33" y="38"/>
                  <a:pt x="33" y="42"/>
                  <a:pt x="36" y="45"/>
                </a:cubicBezTo>
                <a:lnTo>
                  <a:pt x="54" y="63"/>
                </a:lnTo>
                <a:close/>
                <a:moveTo>
                  <a:pt x="38" y="122"/>
                </a:moveTo>
                <a:cubicBezTo>
                  <a:pt x="38" y="118"/>
                  <a:pt x="36" y="115"/>
                  <a:pt x="32" y="115"/>
                </a:cubicBezTo>
                <a:cubicBezTo>
                  <a:pt x="6" y="115"/>
                  <a:pt x="6" y="115"/>
                  <a:pt x="6" y="115"/>
                </a:cubicBezTo>
                <a:cubicBezTo>
                  <a:pt x="3" y="115"/>
                  <a:pt x="0" y="118"/>
                  <a:pt x="0" y="122"/>
                </a:cubicBezTo>
                <a:cubicBezTo>
                  <a:pt x="0" y="125"/>
                  <a:pt x="3" y="128"/>
                  <a:pt x="6" y="128"/>
                </a:cubicBezTo>
                <a:cubicBezTo>
                  <a:pt x="32" y="128"/>
                  <a:pt x="32" y="128"/>
                  <a:pt x="32" y="128"/>
                </a:cubicBezTo>
                <a:cubicBezTo>
                  <a:pt x="36" y="128"/>
                  <a:pt x="38" y="125"/>
                  <a:pt x="38" y="122"/>
                </a:cubicBezTo>
                <a:close/>
                <a:moveTo>
                  <a:pt x="54" y="180"/>
                </a:moveTo>
                <a:cubicBezTo>
                  <a:pt x="36" y="199"/>
                  <a:pt x="36" y="199"/>
                  <a:pt x="36" y="199"/>
                </a:cubicBezTo>
                <a:cubicBezTo>
                  <a:pt x="33" y="201"/>
                  <a:pt x="33" y="205"/>
                  <a:pt x="36" y="208"/>
                </a:cubicBezTo>
                <a:cubicBezTo>
                  <a:pt x="37" y="209"/>
                  <a:pt x="39" y="209"/>
                  <a:pt x="40" y="209"/>
                </a:cubicBezTo>
                <a:cubicBezTo>
                  <a:pt x="42" y="209"/>
                  <a:pt x="43" y="209"/>
                  <a:pt x="45" y="208"/>
                </a:cubicBezTo>
                <a:cubicBezTo>
                  <a:pt x="63" y="189"/>
                  <a:pt x="63" y="189"/>
                  <a:pt x="63" y="189"/>
                </a:cubicBezTo>
                <a:cubicBezTo>
                  <a:pt x="65" y="187"/>
                  <a:pt x="65" y="183"/>
                  <a:pt x="63" y="180"/>
                </a:cubicBezTo>
                <a:cubicBezTo>
                  <a:pt x="60" y="178"/>
                  <a:pt x="56" y="178"/>
                  <a:pt x="54" y="180"/>
                </a:cubicBezTo>
                <a:close/>
                <a:moveTo>
                  <a:pt x="189" y="180"/>
                </a:moveTo>
                <a:cubicBezTo>
                  <a:pt x="187" y="178"/>
                  <a:pt x="183" y="178"/>
                  <a:pt x="180" y="180"/>
                </a:cubicBezTo>
                <a:cubicBezTo>
                  <a:pt x="178" y="183"/>
                  <a:pt x="178" y="187"/>
                  <a:pt x="180" y="189"/>
                </a:cubicBezTo>
                <a:cubicBezTo>
                  <a:pt x="199" y="208"/>
                  <a:pt x="199" y="208"/>
                  <a:pt x="199" y="208"/>
                </a:cubicBezTo>
                <a:cubicBezTo>
                  <a:pt x="200" y="209"/>
                  <a:pt x="201" y="209"/>
                  <a:pt x="203" y="209"/>
                </a:cubicBezTo>
                <a:cubicBezTo>
                  <a:pt x="205" y="209"/>
                  <a:pt x="206" y="209"/>
                  <a:pt x="208" y="208"/>
                </a:cubicBezTo>
                <a:cubicBezTo>
                  <a:pt x="210" y="205"/>
                  <a:pt x="210" y="201"/>
                  <a:pt x="208" y="199"/>
                </a:cubicBezTo>
                <a:lnTo>
                  <a:pt x="189" y="180"/>
                </a:lnTo>
                <a:close/>
                <a:moveTo>
                  <a:pt x="237" y="115"/>
                </a:moveTo>
                <a:cubicBezTo>
                  <a:pt x="211" y="115"/>
                  <a:pt x="211" y="115"/>
                  <a:pt x="211" y="115"/>
                </a:cubicBezTo>
                <a:cubicBezTo>
                  <a:pt x="208" y="115"/>
                  <a:pt x="205" y="118"/>
                  <a:pt x="205" y="122"/>
                </a:cubicBezTo>
                <a:cubicBezTo>
                  <a:pt x="205" y="125"/>
                  <a:pt x="208" y="128"/>
                  <a:pt x="211" y="128"/>
                </a:cubicBezTo>
                <a:cubicBezTo>
                  <a:pt x="237" y="128"/>
                  <a:pt x="237" y="128"/>
                  <a:pt x="237" y="128"/>
                </a:cubicBezTo>
                <a:cubicBezTo>
                  <a:pt x="240" y="128"/>
                  <a:pt x="243" y="125"/>
                  <a:pt x="243" y="122"/>
                </a:cubicBezTo>
                <a:cubicBezTo>
                  <a:pt x="243" y="118"/>
                  <a:pt x="240" y="115"/>
                  <a:pt x="237" y="115"/>
                </a:cubicBezTo>
                <a:close/>
                <a:moveTo>
                  <a:pt x="185" y="65"/>
                </a:moveTo>
                <a:cubicBezTo>
                  <a:pt x="187" y="65"/>
                  <a:pt x="188" y="64"/>
                  <a:pt x="189" y="63"/>
                </a:cubicBezTo>
                <a:cubicBezTo>
                  <a:pt x="208" y="45"/>
                  <a:pt x="208" y="45"/>
                  <a:pt x="208" y="45"/>
                </a:cubicBezTo>
                <a:cubicBezTo>
                  <a:pt x="210" y="42"/>
                  <a:pt x="210" y="38"/>
                  <a:pt x="208" y="36"/>
                </a:cubicBezTo>
                <a:cubicBezTo>
                  <a:pt x="205" y="33"/>
                  <a:pt x="201" y="33"/>
                  <a:pt x="199" y="36"/>
                </a:cubicBezTo>
                <a:cubicBezTo>
                  <a:pt x="180" y="54"/>
                  <a:pt x="180" y="54"/>
                  <a:pt x="180" y="54"/>
                </a:cubicBezTo>
                <a:cubicBezTo>
                  <a:pt x="178" y="56"/>
                  <a:pt x="178" y="60"/>
                  <a:pt x="180" y="63"/>
                </a:cubicBezTo>
                <a:cubicBezTo>
                  <a:pt x="182" y="64"/>
                  <a:pt x="183" y="65"/>
                  <a:pt x="185" y="65"/>
                </a:cubicBezTo>
                <a:close/>
                <a:moveTo>
                  <a:pt x="154" y="218"/>
                </a:moveTo>
                <a:cubicBezTo>
                  <a:pt x="154" y="221"/>
                  <a:pt x="151" y="224"/>
                  <a:pt x="147" y="224"/>
                </a:cubicBezTo>
                <a:cubicBezTo>
                  <a:pt x="96" y="224"/>
                  <a:pt x="96" y="224"/>
                  <a:pt x="96" y="224"/>
                </a:cubicBezTo>
                <a:cubicBezTo>
                  <a:pt x="92" y="224"/>
                  <a:pt x="90" y="221"/>
                  <a:pt x="90" y="218"/>
                </a:cubicBezTo>
                <a:cubicBezTo>
                  <a:pt x="90" y="214"/>
                  <a:pt x="92" y="211"/>
                  <a:pt x="96" y="211"/>
                </a:cubicBezTo>
                <a:cubicBezTo>
                  <a:pt x="92" y="175"/>
                  <a:pt x="54" y="167"/>
                  <a:pt x="54" y="125"/>
                </a:cubicBezTo>
                <a:cubicBezTo>
                  <a:pt x="54" y="88"/>
                  <a:pt x="84" y="58"/>
                  <a:pt x="122" y="58"/>
                </a:cubicBezTo>
                <a:cubicBezTo>
                  <a:pt x="159" y="58"/>
                  <a:pt x="189" y="88"/>
                  <a:pt x="189" y="125"/>
                </a:cubicBezTo>
                <a:cubicBezTo>
                  <a:pt x="189" y="167"/>
                  <a:pt x="152" y="175"/>
                  <a:pt x="148" y="211"/>
                </a:cubicBezTo>
                <a:cubicBezTo>
                  <a:pt x="151" y="211"/>
                  <a:pt x="154" y="214"/>
                  <a:pt x="154" y="218"/>
                </a:cubicBezTo>
                <a:close/>
                <a:moveTo>
                  <a:pt x="107" y="76"/>
                </a:moveTo>
                <a:cubicBezTo>
                  <a:pt x="106" y="73"/>
                  <a:pt x="103" y="72"/>
                  <a:pt x="101" y="73"/>
                </a:cubicBezTo>
                <a:cubicBezTo>
                  <a:pt x="84" y="80"/>
                  <a:pt x="72" y="94"/>
                  <a:pt x="67" y="111"/>
                </a:cubicBezTo>
                <a:cubicBezTo>
                  <a:pt x="67" y="113"/>
                  <a:pt x="68" y="116"/>
                  <a:pt x="71" y="117"/>
                </a:cubicBezTo>
                <a:cubicBezTo>
                  <a:pt x="71" y="117"/>
                  <a:pt x="72" y="117"/>
                  <a:pt x="72" y="117"/>
                </a:cubicBezTo>
                <a:cubicBezTo>
                  <a:pt x="74" y="117"/>
                  <a:pt x="76" y="115"/>
                  <a:pt x="77" y="113"/>
                </a:cubicBezTo>
                <a:cubicBezTo>
                  <a:pt x="80" y="99"/>
                  <a:pt x="91" y="87"/>
                  <a:pt x="104" y="82"/>
                </a:cubicBezTo>
                <a:cubicBezTo>
                  <a:pt x="107" y="81"/>
                  <a:pt x="108" y="78"/>
                  <a:pt x="107" y="76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0" name="圆角矩形 39"/>
          <p:cNvSpPr/>
          <p:nvPr/>
        </p:nvSpPr>
        <p:spPr>
          <a:xfrm>
            <a:off x="1692502" y="1841240"/>
            <a:ext cx="8778648" cy="2625830"/>
          </a:xfrm>
          <a:prstGeom prst="roundRect">
            <a:avLst/>
          </a:prstGeom>
          <a:noFill/>
          <a:ln w="25400">
            <a:solidFill>
              <a:schemeClr val="tx1">
                <a:lumMod val="65000"/>
                <a:lumOff val="3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custDataLst>
      <p:tags r:id="R061ad588edb44264"/>
    </p:custDataLst>
  </p:cSld>
  <p:clrMapOvr>
    <a:masterClrMapping/>
  </p:clrMapOvr>
  <p:transition/>
  <p:timing/>
</p:sld>
</file>

<file path=ppt/slides/slide19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6" name="圆角矩形 5"/>
          <p:cNvSpPr/>
          <p:nvPr/>
        </p:nvSpPr>
        <p:spPr>
          <a:xfrm>
            <a:off x="551815" y="472440"/>
            <a:ext cx="11165205" cy="591185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文本框 20"/>
          <p:cNvSpPr txBox="1"/>
          <p:nvPr/>
        </p:nvSpPr>
        <p:spPr>
          <a:xfrm>
            <a:off x="415177" y="2824373"/>
            <a:ext cx="209146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n"/>
            </a:pPr>
            <a:r>
              <a:rPr lang="zh-CN" altLang="en-US" b="1">
                <a:ea typeface="微软雅黑" panose="020b0503020204020204" pitchFamily="34" charset="-122"/>
              </a:rPr>
              <a:t>断舍离中扫除的概念图</a:t>
            </a:r>
            <a:endParaRPr lang="zh-CN" altLang="en-US" b="1">
              <a:ea typeface="微软雅黑" panose="020b0503020204020204" pitchFamily="34" charset="-122"/>
            </a:endParaRPr>
          </a:p>
        </p:txBody>
      </p:sp>
      <p:sp>
        <p:nvSpPr>
          <p:cNvPr id="2" name="圆角矩形 1"/>
          <p:cNvSpPr/>
          <p:nvPr/>
        </p:nvSpPr>
        <p:spPr>
          <a:xfrm>
            <a:off x="3106057" y="871531"/>
            <a:ext cx="5979886" cy="5674412"/>
          </a:xfrm>
          <a:prstGeom prst="roundRect">
            <a:avLst/>
          </a:prstGeom>
          <a:solidFill>
            <a:schemeClr val="bg1"/>
          </a:solidFill>
          <a:ln w="25400">
            <a:solidFill>
              <a:schemeClr val="bg2">
                <a:lumMod val="1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5428340" y="609386"/>
            <a:ext cx="1393372" cy="36285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733136" y="625278"/>
            <a:ext cx="75474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>
                <a:ea typeface="微软雅黑" panose="020b0503020204020204" pitchFamily="34" charset="-122"/>
              </a:rPr>
              <a:t>扫除</a:t>
            </a:r>
            <a:endParaRPr lang="zh-CN" altLang="en-US" sz="2000" b="1">
              <a:ea typeface="微软雅黑" panose="020b0503020204020204" pitchFamily="34" charset="-122"/>
            </a:endParaRPr>
          </a:p>
        </p:txBody>
      </p:sp>
      <p:sp>
        <p:nvSpPr>
          <p:cNvPr id="5" name="圆角矩形 4"/>
          <p:cNvSpPr/>
          <p:nvPr/>
        </p:nvSpPr>
        <p:spPr>
          <a:xfrm>
            <a:off x="3998685" y="1204966"/>
            <a:ext cx="4194629" cy="1939468"/>
          </a:xfrm>
          <a:prstGeom prst="roundRect">
            <a:avLst/>
          </a:prstGeom>
          <a:noFill/>
          <a:ln w="50800"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5399310" y="1122095"/>
            <a:ext cx="1393372" cy="36285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5718625" y="1059434"/>
            <a:ext cx="89988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>
                <a:solidFill>
                  <a:srgbClr val="C60F13"/>
                </a:solidFill>
                <a:ea typeface="微软雅黑" panose="020b0503020204020204" pitchFamily="34" charset="-122"/>
              </a:rPr>
              <a:t>收拾</a:t>
            </a:r>
            <a:endParaRPr lang="zh-CN" altLang="en-US" sz="2400" b="1">
              <a:solidFill>
                <a:srgbClr val="C60F13"/>
              </a:solidFill>
              <a:ea typeface="微软雅黑" panose="020b0503020204020204" pitchFamily="34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5217878" y="1793684"/>
            <a:ext cx="178525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b="1">
                <a:ea typeface="微软雅黑" panose="020b0503020204020204" pitchFamily="34" charset="-122"/>
              </a:rPr>
              <a:t>筛选物品</a:t>
            </a:r>
            <a:endParaRPr lang="en-US" altLang="zh-CN" sz="2000" b="1">
              <a:ea typeface="微软雅黑" panose="020b0503020204020204" pitchFamily="34" charset="-122"/>
            </a:endParaRPr>
          </a:p>
          <a:p>
            <a:pPr algn="ctr"/>
            <a:r>
              <a:rPr lang="zh-CN" altLang="en-US" sz="2000" b="1">
                <a:ea typeface="微软雅黑" panose="020b0503020204020204" pitchFamily="34" charset="-122"/>
              </a:rPr>
              <a:t>断</a:t>
            </a:r>
            <a:endParaRPr lang="en-US" altLang="zh-CN" sz="2000" b="1">
              <a:ea typeface="微软雅黑" panose="020b0503020204020204" pitchFamily="34" charset="-122"/>
            </a:endParaRPr>
          </a:p>
          <a:p>
            <a:pPr algn="ctr"/>
            <a:r>
              <a:rPr lang="zh-CN" altLang="en-US" sz="2000" b="1">
                <a:ea typeface="微软雅黑" panose="020b0503020204020204" pitchFamily="34" charset="-122"/>
              </a:rPr>
              <a:t>舍</a:t>
            </a:r>
          </a:p>
        </p:txBody>
      </p:sp>
      <p:sp>
        <p:nvSpPr>
          <p:cNvPr id="10" name="圆角矩形 9"/>
          <p:cNvSpPr/>
          <p:nvPr/>
        </p:nvSpPr>
        <p:spPr>
          <a:xfrm>
            <a:off x="3990691" y="3838523"/>
            <a:ext cx="4194629" cy="2583542"/>
          </a:xfrm>
          <a:prstGeom prst="roundRect">
            <a:avLst/>
          </a:prstGeom>
          <a:solidFill>
            <a:schemeClr val="tx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11" name="圆角矩形 10"/>
          <p:cNvSpPr/>
          <p:nvPr/>
        </p:nvSpPr>
        <p:spPr>
          <a:xfrm>
            <a:off x="4476922" y="4230408"/>
            <a:ext cx="1611086" cy="1349828"/>
          </a:xfrm>
          <a:prstGeom prst="roundRect">
            <a:avLst/>
          </a:prstGeom>
          <a:solidFill>
            <a:schemeClr val="bg1"/>
          </a:solidFill>
          <a:ln w="50800"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12" name="圆角矩形 11"/>
          <p:cNvSpPr/>
          <p:nvPr/>
        </p:nvSpPr>
        <p:spPr>
          <a:xfrm>
            <a:off x="4948636" y="4056236"/>
            <a:ext cx="667657" cy="348343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4948636" y="4056236"/>
            <a:ext cx="9434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>
                <a:ea typeface="微软雅黑" panose="020b0503020204020204" pitchFamily="34" charset="-122"/>
              </a:rPr>
              <a:t>整理</a:t>
            </a:r>
            <a:endParaRPr lang="zh-CN" altLang="en-US" b="1">
              <a:ea typeface="微软雅黑" panose="020b0503020204020204" pitchFamily="34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4451048" y="4468403"/>
            <a:ext cx="175623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b="1">
                <a:ea typeface="微软雅黑" panose="020b0503020204020204" pitchFamily="34" charset="-122"/>
              </a:rPr>
              <a:t>移动物品</a:t>
            </a:r>
            <a:endParaRPr lang="en-US" altLang="zh-CN" b="1">
              <a:ea typeface="微软雅黑" panose="020b0503020204020204" pitchFamily="34" charset="-12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b="1">
                <a:ea typeface="微软雅黑" panose="020b0503020204020204" pitchFamily="34" charset="-122"/>
              </a:rPr>
              <a:t>整理、收纳、分类的阶段</a:t>
            </a:r>
            <a:endParaRPr lang="zh-CN" altLang="en-US" b="1">
              <a:ea typeface="微软雅黑" panose="020b0503020204020204" pitchFamily="34" charset="-122"/>
            </a:endParaRPr>
          </a:p>
        </p:txBody>
      </p:sp>
      <p:sp>
        <p:nvSpPr>
          <p:cNvPr id="15" name="圆角矩形 14"/>
          <p:cNvSpPr/>
          <p:nvPr/>
        </p:nvSpPr>
        <p:spPr>
          <a:xfrm>
            <a:off x="6258549" y="4248553"/>
            <a:ext cx="1611086" cy="1349828"/>
          </a:xfrm>
          <a:prstGeom prst="roundRect">
            <a:avLst/>
          </a:prstGeom>
          <a:solidFill>
            <a:schemeClr val="bg1"/>
          </a:solidFill>
          <a:ln w="50800"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16" name="圆角矩形 15"/>
          <p:cNvSpPr/>
          <p:nvPr/>
        </p:nvSpPr>
        <p:spPr>
          <a:xfrm>
            <a:off x="6730263" y="4074381"/>
            <a:ext cx="667657" cy="348343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6730263" y="4074381"/>
            <a:ext cx="9434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>
                <a:ea typeface="微软雅黑" panose="020b0503020204020204" pitchFamily="34" charset="-122"/>
              </a:rPr>
              <a:t>打扫</a:t>
            </a:r>
            <a:endParaRPr lang="zh-CN" altLang="en-US" b="1">
              <a:ea typeface="微软雅黑" panose="020b0503020204020204" pitchFamily="34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6730263" y="4468403"/>
            <a:ext cx="72208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b="1">
                <a:ea typeface="微软雅黑" panose="020b0503020204020204" pitchFamily="34" charset="-122"/>
              </a:rPr>
              <a:t>扫</a:t>
            </a:r>
            <a:endParaRPr lang="en-US" altLang="zh-CN" b="1">
              <a:ea typeface="微软雅黑" panose="020b0503020204020204" pitchFamily="34" charset="-12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b="1">
                <a:ea typeface="微软雅黑" panose="020b0503020204020204" pitchFamily="34" charset="-122"/>
              </a:rPr>
              <a:t>擦</a:t>
            </a:r>
            <a:endParaRPr lang="en-US" altLang="zh-CN" b="1">
              <a:ea typeface="微软雅黑" panose="020b0503020204020204" pitchFamily="34" charset="-12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b="1">
                <a:ea typeface="微软雅黑" panose="020b0503020204020204" pitchFamily="34" charset="-122"/>
              </a:rPr>
              <a:t>刷</a:t>
            </a:r>
          </a:p>
        </p:txBody>
      </p:sp>
      <p:sp>
        <p:nvSpPr>
          <p:cNvPr id="19" name="文本框 18"/>
          <p:cNvSpPr txBox="1"/>
          <p:nvPr/>
        </p:nvSpPr>
        <p:spPr>
          <a:xfrm>
            <a:off x="4660167" y="5620936"/>
            <a:ext cx="3145970" cy="380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>
                <a:ea typeface="微软雅黑" panose="020b0503020204020204" pitchFamily="34" charset="-122"/>
              </a:rPr>
              <a:t>收纳术在这一阶段才能进行</a:t>
            </a:r>
            <a:endParaRPr lang="zh-CN" altLang="en-US" b="1">
              <a:ea typeface="微软雅黑" panose="020b0503020204020204" pitchFamily="34" charset="-122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3998685" y="5960841"/>
            <a:ext cx="419462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>
                <a:ea typeface="微软雅黑" panose="020b0503020204020204" pitchFamily="34" charset="-122"/>
              </a:rPr>
              <a:t>(</a:t>
            </a:r>
            <a:r>
              <a:rPr lang="zh-CN" altLang="en-US" sz="1400">
                <a:ea typeface="微软雅黑" panose="020b0503020204020204" pitchFamily="34" charset="-122"/>
              </a:rPr>
              <a:t>不过，只要彻底实行物品筛选，就不需要收纳术了</a:t>
            </a:r>
            <a:r>
              <a:rPr lang="en-US" altLang="zh-CN" sz="1400">
                <a:ea typeface="微软雅黑" panose="020b0503020204020204" pitchFamily="34" charset="-122"/>
              </a:rPr>
              <a:t>)</a:t>
            </a:r>
            <a:endParaRPr lang="zh-CN" altLang="en-US" sz="1400">
              <a:ea typeface="微软雅黑" panose="020b0503020204020204" pitchFamily="34" charset="-122"/>
            </a:endParaRPr>
          </a:p>
        </p:txBody>
      </p:sp>
      <p:sp>
        <p:nvSpPr>
          <p:cNvPr id="23" name="椭圆形标注 22"/>
          <p:cNvSpPr/>
          <p:nvPr/>
        </p:nvSpPr>
        <p:spPr>
          <a:xfrm>
            <a:off x="6883395" y="2653161"/>
            <a:ext cx="1912259" cy="1164770"/>
          </a:xfrm>
          <a:prstGeom prst="wedgeEllipseCallout">
            <a:avLst>
              <a:gd name="adj1" fmla="val -41992"/>
              <a:gd name="adj2" fmla="val 53777"/>
            </a:avLst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7012437" y="2837827"/>
            <a:ext cx="178321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b="1">
                <a:ea typeface="微软雅黑" panose="020b0503020204020204" pitchFamily="34" charset="-122"/>
              </a:rPr>
              <a:t>只有彻底收拾了，才能进入整理和打扫</a:t>
            </a:r>
            <a:endParaRPr lang="zh-CN" altLang="en-US" sz="1600" b="1">
              <a:ea typeface="微软雅黑" panose="020b0503020204020204" pitchFamily="34" charset="-122"/>
            </a:endParaRPr>
          </a:p>
        </p:txBody>
      </p:sp>
      <p:grpSp>
        <p:nvGrpSpPr>
          <p:cNvPr id="40" name="组合 39"/>
          <p:cNvGrpSpPr/>
          <p:nvPr/>
        </p:nvGrpSpPr>
        <p:grpSpPr>
          <a:xfrm>
            <a:off x="5953193" y="3260156"/>
            <a:ext cx="397221" cy="487313"/>
            <a:chOff x="5913854" y="3127979"/>
            <a:chExt cx="534411" cy="655619"/>
          </a:xfrm>
        </p:grpSpPr>
        <p:grpSp>
          <p:nvGrpSpPr>
            <p:cNvPr id="29" name="组合 28"/>
            <p:cNvGrpSpPr/>
            <p:nvPr/>
          </p:nvGrpSpPr>
          <p:grpSpPr>
            <a:xfrm>
              <a:off x="6019055" y="3127979"/>
              <a:ext cx="171000" cy="570425"/>
              <a:chOff x="11238900" y="2486392"/>
              <a:chExt cx="173944" cy="610812"/>
            </a:xfrm>
          </p:grpSpPr>
          <p:sp>
            <p:nvSpPr>
              <p:cNvPr id="26" name="圆角矩形 25"/>
              <p:cNvSpPr/>
              <p:nvPr/>
            </p:nvSpPr>
            <p:spPr>
              <a:xfrm>
                <a:off x="11238900" y="2565119"/>
                <a:ext cx="173944" cy="453358"/>
              </a:xfrm>
              <a:prstGeom prst="roundRect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ea typeface="微软雅黑" panose="020b0503020204020204" pitchFamily="34" charset="-122"/>
                </a:endParaRPr>
              </a:p>
            </p:txBody>
          </p:sp>
          <p:sp>
            <p:nvSpPr>
              <p:cNvPr id="27" name="椭圆 26"/>
              <p:cNvSpPr/>
              <p:nvPr/>
            </p:nvSpPr>
            <p:spPr>
              <a:xfrm>
                <a:off x="11239169" y="2919296"/>
                <a:ext cx="172800" cy="177908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ea typeface="微软雅黑" panose="020b0503020204020204" pitchFamily="34" charset="-122"/>
                </a:endParaRPr>
              </a:p>
            </p:txBody>
          </p:sp>
          <p:sp>
            <p:nvSpPr>
              <p:cNvPr id="28" name="椭圆 27"/>
              <p:cNvSpPr/>
              <p:nvPr/>
            </p:nvSpPr>
            <p:spPr>
              <a:xfrm>
                <a:off x="11238900" y="2486392"/>
                <a:ext cx="172800" cy="177908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30" name="组合 29"/>
            <p:cNvGrpSpPr/>
            <p:nvPr/>
          </p:nvGrpSpPr>
          <p:grpSpPr>
            <a:xfrm rot="2700000">
              <a:off x="6148919" y="3317609"/>
              <a:ext cx="132702" cy="465990"/>
              <a:chOff x="11238900" y="2486392"/>
              <a:chExt cx="173944" cy="610812"/>
            </a:xfrm>
          </p:grpSpPr>
          <p:sp>
            <p:nvSpPr>
              <p:cNvPr id="31" name="圆角矩形 30"/>
              <p:cNvSpPr/>
              <p:nvPr/>
            </p:nvSpPr>
            <p:spPr>
              <a:xfrm>
                <a:off x="11238900" y="2565119"/>
                <a:ext cx="173944" cy="453358"/>
              </a:xfrm>
              <a:prstGeom prst="roundRect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ea typeface="微软雅黑" panose="020b0503020204020204" pitchFamily="34" charset="-122"/>
                </a:endParaRPr>
              </a:p>
            </p:txBody>
          </p:sp>
          <p:sp>
            <p:nvSpPr>
              <p:cNvPr id="32" name="椭圆 31"/>
              <p:cNvSpPr/>
              <p:nvPr/>
            </p:nvSpPr>
            <p:spPr>
              <a:xfrm>
                <a:off x="11239169" y="2919296"/>
                <a:ext cx="172800" cy="177908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ea typeface="微软雅黑" panose="020b0503020204020204" pitchFamily="34" charset="-122"/>
                </a:endParaRPr>
              </a:p>
            </p:txBody>
          </p:sp>
          <p:sp>
            <p:nvSpPr>
              <p:cNvPr id="33" name="椭圆 32"/>
              <p:cNvSpPr/>
              <p:nvPr/>
            </p:nvSpPr>
            <p:spPr>
              <a:xfrm>
                <a:off x="11238900" y="2486392"/>
                <a:ext cx="172800" cy="177908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34" name="组合 33"/>
            <p:cNvGrpSpPr/>
            <p:nvPr/>
          </p:nvGrpSpPr>
          <p:grpSpPr>
            <a:xfrm rot="18900000">
              <a:off x="5913854" y="3317608"/>
              <a:ext cx="132702" cy="465990"/>
              <a:chOff x="11238900" y="2486392"/>
              <a:chExt cx="173944" cy="610812"/>
            </a:xfrm>
          </p:grpSpPr>
          <p:sp>
            <p:nvSpPr>
              <p:cNvPr id="35" name="圆角矩形 34"/>
              <p:cNvSpPr/>
              <p:nvPr/>
            </p:nvSpPr>
            <p:spPr>
              <a:xfrm>
                <a:off x="11238900" y="2565119"/>
                <a:ext cx="173944" cy="453358"/>
              </a:xfrm>
              <a:prstGeom prst="roundRect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ea typeface="微软雅黑" panose="020b0503020204020204" pitchFamily="34" charset="-122"/>
                </a:endParaRPr>
              </a:p>
            </p:txBody>
          </p:sp>
          <p:sp>
            <p:nvSpPr>
              <p:cNvPr id="36" name="椭圆 35"/>
              <p:cNvSpPr/>
              <p:nvPr/>
            </p:nvSpPr>
            <p:spPr>
              <a:xfrm>
                <a:off x="11239169" y="2919296"/>
                <a:ext cx="172800" cy="177908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ea typeface="微软雅黑" panose="020b0503020204020204" pitchFamily="34" charset="-122"/>
                </a:endParaRPr>
              </a:p>
            </p:txBody>
          </p:sp>
          <p:sp>
            <p:nvSpPr>
              <p:cNvPr id="37" name="椭圆 36"/>
              <p:cNvSpPr/>
              <p:nvPr/>
            </p:nvSpPr>
            <p:spPr>
              <a:xfrm>
                <a:off x="11238900" y="2486392"/>
                <a:ext cx="172800" cy="177908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ea typeface="微软雅黑" panose="020b0503020204020204" pitchFamily="34" charset="-122"/>
                </a:endParaRPr>
              </a:p>
            </p:txBody>
          </p:sp>
        </p:grpSp>
      </p:grpSp>
      <p:sp>
        <p:nvSpPr>
          <p:cNvPr id="39" name="文本框 38"/>
          <p:cNvSpPr txBox="1"/>
          <p:nvPr/>
        </p:nvSpPr>
        <p:spPr>
          <a:xfrm>
            <a:off x="90481" y="1836767"/>
            <a:ext cx="22313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>
                <a:solidFill>
                  <a:schemeClr val="bg1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1</a:t>
            </a:r>
            <a:r>
              <a:rPr lang="zh-CN" altLang="en-US" sz="2400">
                <a:solidFill>
                  <a:schemeClr val="bg1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、思考法则</a:t>
            </a:r>
            <a:endParaRPr lang="zh-CN" altLang="en-US" sz="2400">
              <a:solidFill>
                <a:schemeClr val="bg1"/>
              </a:solidFill>
              <a:latin typeface="华康俪金黑W8(P)" panose="020b0800000000000000" pitchFamily="34" charset="-122"/>
              <a:ea typeface="华康俪金黑W8(P)" panose="020b0800000000000000" pitchFamily="34" charset="-122"/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2500993" y="740"/>
            <a:ext cx="6892471" cy="597291"/>
          </a:xfrm>
          <a:prstGeom prst="rect">
            <a:avLst/>
          </a:prstGeom>
          <a:solidFill>
            <a:srgbClr val="C60F1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C60F13"/>
              </a:solidFill>
              <a:ea typeface="微软雅黑" panose="020b0503020204020204" pitchFamily="34" charset="-122"/>
            </a:endParaRPr>
          </a:p>
        </p:txBody>
      </p:sp>
      <p:sp>
        <p:nvSpPr>
          <p:cNvPr id="42" name="文本框 41"/>
          <p:cNvSpPr txBox="1"/>
          <p:nvPr/>
        </p:nvSpPr>
        <p:spPr>
          <a:xfrm>
            <a:off x="3753982" y="68552"/>
            <a:ext cx="43864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>
                <a:solidFill>
                  <a:schemeClr val="bg1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思考法则</a:t>
            </a:r>
            <a:r>
              <a:rPr lang="en-US" altLang="zh-CN" sz="2400">
                <a:solidFill>
                  <a:schemeClr val="bg1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2——</a:t>
            </a:r>
            <a:r>
              <a:rPr lang="zh-CN" altLang="en-US" sz="2400">
                <a:solidFill>
                  <a:schemeClr val="bg1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理清扫除的概念</a:t>
            </a:r>
            <a:endParaRPr lang="zh-CN" altLang="en-US" sz="2400">
              <a:solidFill>
                <a:schemeClr val="bg1"/>
              </a:solidFill>
              <a:latin typeface="华康俪金黑W8(P)" panose="020b0800000000000000" pitchFamily="34" charset="-122"/>
              <a:ea typeface="华康俪金黑W8(P)" panose="020b0800000000000000" pitchFamily="34" charset="-122"/>
            </a:endParaRPr>
          </a:p>
        </p:txBody>
      </p:sp>
    </p:spTree>
    <p:custDataLst>
      <p:tags r:id="Rc5a66759f35b4844"/>
    </p:custDataLst>
  </p:cSld>
  <p:clrMapOvr>
    <a:masterClrMapping/>
  </p:clrMapOvr>
  <p:transition/>
  <p:timing/>
</p:sld>
</file>

<file path=ppt/slides/slide2.xml><?xml version="1.0" encoding="utf-8"?>
<p:sld xmlns:a14="http://schemas.microsoft.com/office/drawing/2010/main"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3" name="圆角矩形 2"/>
          <p:cNvSpPr/>
          <p:nvPr/>
        </p:nvSpPr>
        <p:spPr>
          <a:xfrm>
            <a:off x="551815" y="472440"/>
            <a:ext cx="11165205" cy="591185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8" name="组合 7"/>
          <p:cNvGrpSpPr/>
          <p:nvPr/>
        </p:nvGrpSpPr>
        <p:grpSpPr>
          <a:xfrm>
            <a:off x="1880507" y="1480457"/>
            <a:ext cx="8430986" cy="3546251"/>
            <a:chOff x="928914" y="1480457"/>
            <a:chExt cx="8430986" cy="3546251"/>
          </a:xfrm>
        </p:grpSpPr>
        <p:sp>
          <p:nvSpPr>
            <p:cNvPr id="2" name="文本框 1"/>
            <p:cNvSpPr txBox="1"/>
            <p:nvPr/>
          </p:nvSpPr>
          <p:spPr>
            <a:xfrm>
              <a:off x="3275013" y="1480457"/>
              <a:ext cx="183401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>
                  <a:latin typeface="华康俪金黑W8(P)" panose="020b0800000000000000" pitchFamily="34" charset="-122"/>
                  <a:ea typeface="华康俪金黑W8(P)" panose="020b0800000000000000" pitchFamily="34" charset="-122"/>
                </a:rPr>
                <a:t>山下英子</a:t>
              </a:r>
              <a:endParaRPr lang="zh-CN" altLang="en-US" sz="3200">
                <a:latin typeface="华康俪金黑W8(P)" panose="020b0800000000000000" pitchFamily="34" charset="-122"/>
                <a:ea typeface="华康俪金黑W8(P)" panose="020b0800000000000000" pitchFamily="34" charset="-122"/>
              </a:endParaRPr>
            </a:p>
          </p:txBody>
        </p:sp>
        <p:cxnSp>
          <p:nvCxnSpPr>
            <p:cNvPr id="4" name="直接连接符 3"/>
            <p:cNvCxnSpPr/>
            <p:nvPr/>
          </p:nvCxnSpPr>
          <p:spPr>
            <a:xfrm>
              <a:off x="3275013" y="2168525"/>
              <a:ext cx="6084887" cy="0"/>
            </a:xfrm>
            <a:prstGeom prst="line">
              <a:avLst/>
            </a:prstGeom>
            <a:ln w="254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" name="文本框 4"/>
            <p:cNvSpPr txBox="1"/>
            <p:nvPr/>
          </p:nvSpPr>
          <p:spPr>
            <a:xfrm>
              <a:off x="3275013" y="2380343"/>
              <a:ext cx="6084887" cy="26463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2000" b="1">
                  <a:latin typeface="微软雅黑" panose="020b0503020204020204" pitchFamily="34" charset="-122"/>
                  <a:ea typeface="微软雅黑" panose="020b0503020204020204" pitchFamily="34" charset="-122"/>
                </a:rPr>
                <a:t>杂物管理咨询</a:t>
              </a:r>
              <a:r>
                <a:rPr lang="zh-CN" altLang="en-US" sz="2000" b="1">
                  <a:latin typeface="微软雅黑" panose="020b0503020204020204" pitchFamily="34" charset="-122"/>
                  <a:ea typeface="微软雅黑" panose="020b0503020204020204" pitchFamily="34" charset="-122"/>
                </a:rPr>
                <a:t>师</a:t>
              </a:r>
              <a:endParaRPr lang="en-US" altLang="zh-CN" sz="2000" b="1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>
                <a:lnSpc>
                  <a:spcPct val="120000"/>
                </a:lnSpc>
              </a:pPr>
              <a:r>
                <a:rPr lang="zh-CN" altLang="en-US" sz="2000" b="1">
                  <a:latin typeface="微软雅黑" panose="020b0503020204020204" pitchFamily="34" charset="-122"/>
                  <a:ea typeface="微软雅黑" panose="020b0503020204020204" pitchFamily="34" charset="-122"/>
                </a:rPr>
                <a:t>生于</a:t>
              </a:r>
              <a:r>
                <a:rPr lang="zh-CN" altLang="en-US" sz="2000" b="1">
                  <a:latin typeface="微软雅黑" panose="020b0503020204020204" pitchFamily="34" charset="-122"/>
                  <a:ea typeface="微软雅黑" panose="020b0503020204020204" pitchFamily="34" charset="-122"/>
                </a:rPr>
                <a:t>东京，日本早X田大学文学部毕业，从</a:t>
              </a:r>
              <a:r>
                <a:rPr lang="en-US" altLang="zh-CN" sz="2000" b="1">
                  <a:latin typeface="微软雅黑" panose="020b0503020204020204" pitchFamily="34" charset="-122"/>
                  <a:ea typeface="微软雅黑" panose="020b0503020204020204" pitchFamily="34" charset="-122"/>
                </a:rPr>
                <a:t>2000</a:t>
              </a:r>
              <a:r>
                <a:rPr lang="zh-CN" altLang="en-US" sz="2000" b="1">
                  <a:latin typeface="微软雅黑" panose="020b0503020204020204" pitchFamily="34" charset="-122"/>
                  <a:ea typeface="微软雅黑" panose="020b0503020204020204" pitchFamily="34" charset="-122"/>
                </a:rPr>
                <a:t>年起，以杂物管理咨询师的身份在日本各地举行断舍离讲座，引起日本</a:t>
              </a:r>
              <a:r>
                <a:rPr lang="en-US" altLang="zh-CN" sz="2000" b="1">
                  <a:latin typeface="微软雅黑" panose="020b0503020204020204" pitchFamily="34" charset="-122"/>
                  <a:ea typeface="微软雅黑" panose="020b0503020204020204" pitchFamily="34" charset="-122"/>
                </a:rPr>
                <a:t>NHK</a:t>
              </a:r>
              <a:r>
                <a:rPr lang="zh-CN" altLang="en-US" sz="2000" b="1">
                  <a:latin typeface="微软雅黑" panose="020b0503020204020204" pitchFamily="34" charset="-122"/>
                  <a:ea typeface="微软雅黑" panose="020b0503020204020204" pitchFamily="34" charset="-122"/>
                </a:rPr>
                <a:t>、</a:t>
              </a:r>
              <a:r>
                <a:rPr lang="en-US" altLang="zh-CN" sz="2000" b="1">
                  <a:latin typeface="微软雅黑" panose="020b0503020204020204" pitchFamily="34" charset="-122"/>
                  <a:ea typeface="微软雅黑" panose="020b0503020204020204" pitchFamily="34" charset="-122"/>
                </a:rPr>
                <a:t>TBS</a:t>
              </a:r>
              <a:r>
                <a:rPr lang="zh-CN" altLang="en-US" sz="2000" b="1">
                  <a:latin typeface="微软雅黑" panose="020b0503020204020204" pitchFamily="34" charset="-122"/>
                  <a:ea typeface="微软雅黑" panose="020b0503020204020204" pitchFamily="34" charset="-122"/>
                </a:rPr>
                <a:t>、东京电视台、</a:t>
              </a:r>
              <a:r>
                <a:rPr lang="en-US" altLang="zh-CN" sz="2000" b="1">
                  <a:latin typeface="微软雅黑" panose="020b0503020204020204" pitchFamily="34" charset="-122"/>
                  <a:ea typeface="微软雅黑" panose="020b0503020204020204" pitchFamily="34" charset="-122"/>
                </a:rPr>
                <a:t>《</a:t>
              </a:r>
              <a:r>
                <a:rPr lang="zh-CN" altLang="en-US" sz="2000" b="1">
                  <a:latin typeface="微软雅黑" panose="020b0503020204020204" pitchFamily="34" charset="-122"/>
                  <a:ea typeface="微软雅黑" panose="020b0503020204020204" pitchFamily="34" charset="-122"/>
                </a:rPr>
                <a:t>每日新闻</a:t>
              </a:r>
              <a:r>
                <a:rPr lang="en-US" altLang="zh-CN" sz="2000" b="1">
                  <a:latin typeface="微软雅黑" panose="020b0503020204020204" pitchFamily="34" charset="-122"/>
                  <a:ea typeface="微软雅黑" panose="020b0503020204020204" pitchFamily="34" charset="-122"/>
                </a:rPr>
                <a:t>》</a:t>
              </a:r>
              <a:r>
                <a:rPr lang="zh-CN" altLang="en-US" sz="2000" b="1">
                  <a:latin typeface="微软雅黑" panose="020b0503020204020204" pitchFamily="34" charset="-122"/>
                  <a:ea typeface="微软雅黑" panose="020b0503020204020204" pitchFamily="34" charset="-122"/>
                </a:rPr>
                <a:t>、</a:t>
              </a:r>
              <a:r>
                <a:rPr lang="en-US" altLang="zh-CN" sz="2000" b="1">
                  <a:latin typeface="微软雅黑" panose="020b0503020204020204" pitchFamily="34" charset="-122"/>
                  <a:ea typeface="微软雅黑" panose="020b0503020204020204" pitchFamily="34" charset="-122"/>
                </a:rPr>
                <a:t>《</a:t>
              </a:r>
              <a:r>
                <a:rPr lang="zh-CN" altLang="en-US" sz="2000" b="1">
                  <a:latin typeface="微软雅黑" panose="020b0503020204020204" pitchFamily="34" charset="-122"/>
                  <a:ea typeface="微软雅黑" panose="020b0503020204020204" pitchFamily="34" charset="-122"/>
                </a:rPr>
                <a:t>日本经济新闻</a:t>
              </a:r>
              <a:r>
                <a:rPr lang="en-US" altLang="zh-CN" sz="2000" b="1">
                  <a:latin typeface="微软雅黑" panose="020b0503020204020204" pitchFamily="34" charset="-122"/>
                  <a:ea typeface="微软雅黑" panose="020b0503020204020204" pitchFamily="34" charset="-122"/>
                </a:rPr>
                <a:t>》</a:t>
              </a:r>
              <a:r>
                <a:rPr lang="zh-CN" altLang="en-US" sz="2000" b="1">
                  <a:latin typeface="微软雅黑" panose="020b0503020204020204" pitchFamily="34" charset="-122"/>
                  <a:ea typeface="微软雅黑" panose="020b0503020204020204" pitchFamily="34" charset="-122"/>
                </a:rPr>
                <a:t>等各大媒体竞相采访</a:t>
              </a:r>
              <a:r>
                <a:rPr lang="zh-CN" altLang="en-US" sz="2000" b="1">
                  <a:latin typeface="微软雅黑" panose="020b0503020204020204" pitchFamily="34" charset="-122"/>
                  <a:ea typeface="微软雅黑" panose="020b0503020204020204" pitchFamily="34" charset="-122"/>
                </a:rPr>
                <a:t>。</a:t>
              </a:r>
              <a:endParaRPr lang="en-US" altLang="zh-CN" sz="2000" b="1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>
                <a:lnSpc>
                  <a:spcPct val="120000"/>
                </a:lnSpc>
              </a:pPr>
              <a:endParaRPr lang="en-US" altLang="zh-CN" sz="2000" b="1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>
                <a:lnSpc>
                  <a:spcPct val="120000"/>
                </a:lnSpc>
              </a:pPr>
              <a:endParaRPr lang="en-US" altLang="zh-CN" sz="2000" b="1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cxnSp>
          <p:nvCxnSpPr>
            <p:cNvPr id="6" name="直接连接符 5"/>
            <p:cNvCxnSpPr/>
            <p:nvPr/>
          </p:nvCxnSpPr>
          <p:spPr>
            <a:xfrm>
              <a:off x="3275013" y="4367439"/>
              <a:ext cx="6084887" cy="0"/>
            </a:xfrm>
            <a:prstGeom prst="line">
              <a:avLst/>
            </a:prstGeom>
            <a:ln w="254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28eb0c3c3a32489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28914" y="1591170"/>
              <a:ext cx="2142899" cy="2776269"/>
            </a:xfrm>
            <a:prstGeom prst="rect">
              <a:avLst/>
            </a:prstGeom>
          </p:spPr>
        </p:pic>
      </p:grpSp>
    </p:spTree>
    <p:custDataLst>
      <p:tags r:id="Rf1353d25893c4ddc"/>
    </p:custDataLst>
  </p:cSld>
  <p:clrMapOvr>
    <a:masterClrMapping/>
  </p:clrMapOvr>
  <p:transition/>
  <p:timing/>
</p:sld>
</file>

<file path=ppt/slides/slide20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4" name="文本框 3"/>
          <p:cNvSpPr txBox="1"/>
          <p:nvPr/>
        </p:nvSpPr>
        <p:spPr>
          <a:xfrm>
            <a:off x="2127250" y="743177"/>
            <a:ext cx="79375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所谓“知行合一”，就是认知和行为相一致</a:t>
            </a:r>
            <a:endParaRPr lang="zh-CN" altLang="en-US" sz="3200">
              <a:latin typeface="华康俪金黑W8(P)" panose="020b0800000000000000" pitchFamily="34" charset="-122"/>
              <a:ea typeface="华康俪金黑W8(P)" panose="020b0800000000000000" pitchFamily="34" charset="-122"/>
            </a:endParaRPr>
          </a:p>
        </p:txBody>
      </p:sp>
      <p:sp>
        <p:nvSpPr>
          <p:cNvPr id="5" name="圆角矩形 4"/>
          <p:cNvSpPr/>
          <p:nvPr/>
        </p:nvSpPr>
        <p:spPr>
          <a:xfrm>
            <a:off x="3071813" y="4868862"/>
            <a:ext cx="6019346" cy="1189037"/>
          </a:xfrm>
          <a:prstGeom prst="roundRect">
            <a:avLst/>
          </a:prstGeom>
          <a:noFill/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643927" y="5173851"/>
            <a:ext cx="480422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>
                <a:solidFill>
                  <a:srgbClr val="C60F13"/>
                </a:solidFill>
                <a:latin typeface="方正北魏楷书简体" panose="03000509000000000000" pitchFamily="65" charset="-122"/>
                <a:ea typeface="方正北魏楷书简体" panose="03000509000000000000" pitchFamily="65" charset="-122"/>
              </a:rPr>
              <a:t>扔掉多余的信息</a:t>
            </a:r>
            <a:r>
              <a:rPr lang="zh-CN" altLang="en-US" sz="2000">
                <a:latin typeface="方正北魏楷书简体" panose="03000509000000000000" pitchFamily="65" charset="-122"/>
                <a:ea typeface="方正北魏楷书简体" panose="03000509000000000000" pitchFamily="65" charset="-122"/>
              </a:rPr>
              <a:t>，就能尽早从头脑的“便秘”中解脱出来。</a:t>
            </a:r>
            <a:endParaRPr lang="zh-CN" altLang="en-US" sz="2000">
              <a:latin typeface="方正北魏楷书简体" panose="03000509000000000000" pitchFamily="65" charset="-122"/>
              <a:ea typeface="方正北魏楷书简体" panose="03000509000000000000" pitchFamily="65" charset="-122"/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1183821" y="2306763"/>
            <a:ext cx="9795329" cy="1754326"/>
            <a:chOff x="1204686" y="2177996"/>
            <a:chExt cx="9795329" cy="1754326"/>
          </a:xfrm>
        </p:grpSpPr>
        <p:sp>
          <p:nvSpPr>
            <p:cNvPr id="2" name="文本框 1"/>
            <p:cNvSpPr txBox="1"/>
            <p:nvPr/>
          </p:nvSpPr>
          <p:spPr>
            <a:xfrm>
              <a:off x="1204686" y="2177996"/>
              <a:ext cx="4775200" cy="17543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lnSpc>
                  <a:spcPct val="120000"/>
                </a:lnSpc>
                <a:buBlip>
                  <a:blip r:embed="Reda1283a303043fe"/>
                </a:buBlip>
              </a:pPr>
              <a:r>
                <a:rPr lang="zh-CN" altLang="en-US">
                  <a:ea typeface="微软雅黑" panose="020b0503020204020204" pitchFamily="34" charset="-122"/>
                </a:rPr>
                <a:t>学习英语没有进行实地训练的</a:t>
              </a:r>
              <a:r>
                <a:rPr lang="zh-CN" altLang="en-US" b="1">
                  <a:solidFill>
                    <a:srgbClr val="C60F13"/>
                  </a:solidFill>
                  <a:ea typeface="微软雅黑" panose="020b0503020204020204" pitchFamily="34" charset="-122"/>
                </a:rPr>
                <a:t>时间</a:t>
              </a:r>
              <a:r>
                <a:rPr lang="zh-CN" altLang="en-US">
                  <a:ea typeface="微软雅黑" panose="020b0503020204020204" pitchFamily="34" charset="-122"/>
                </a:rPr>
                <a:t>和</a:t>
              </a:r>
              <a:r>
                <a:rPr lang="zh-CN" altLang="en-US" b="1">
                  <a:solidFill>
                    <a:srgbClr val="C60F13"/>
                  </a:solidFill>
                  <a:ea typeface="微软雅黑" panose="020b0503020204020204" pitchFamily="34" charset="-122"/>
                </a:rPr>
                <a:t>机会</a:t>
              </a:r>
              <a:r>
                <a:rPr lang="zh-CN" altLang="en-US">
                  <a:ea typeface="微软雅黑" panose="020b0503020204020204" pitchFamily="34" charset="-122"/>
                </a:rPr>
                <a:t>，就没办法真正运用这门语言</a:t>
              </a:r>
              <a:endParaRPr lang="en-US" altLang="zh-CN">
                <a:ea typeface="微软雅黑" panose="020b0503020204020204" pitchFamily="34" charset="-122"/>
              </a:endParaRPr>
            </a:p>
            <a:p>
              <a:pPr marL="285750" indent="-285750">
                <a:lnSpc>
                  <a:spcPct val="120000"/>
                </a:lnSpc>
                <a:buBlip>
                  <a:blip r:embed="Reda1283a303043fe"/>
                </a:buBlip>
              </a:pPr>
              <a:r>
                <a:rPr lang="zh-CN" altLang="en-US">
                  <a:ea typeface="微软雅黑" panose="020b0503020204020204" pitchFamily="34" charset="-122"/>
                </a:rPr>
                <a:t>自我提升</a:t>
              </a:r>
              <a:r>
                <a:rPr lang="zh-CN" altLang="en-US">
                  <a:ea typeface="微软雅黑" panose="020b0503020204020204" pitchFamily="34" charset="-122"/>
                </a:rPr>
                <a:t>的励志书籍中说的颇有道理，却极少能具体说明应该</a:t>
              </a:r>
              <a:r>
                <a:rPr lang="zh-CN" altLang="en-US" b="1">
                  <a:solidFill>
                    <a:srgbClr val="C60F13"/>
                  </a:solidFill>
                  <a:ea typeface="微软雅黑" panose="020b0503020204020204" pitchFamily="34" charset="-122"/>
                </a:rPr>
                <a:t>如何去练习自我提升</a:t>
              </a:r>
              <a:endParaRPr lang="en-US" altLang="zh-CN" b="1">
                <a:solidFill>
                  <a:srgbClr val="C60F13"/>
                </a:solidFill>
                <a:ea typeface="微软雅黑" panose="020b0503020204020204" pitchFamily="34" charset="-122"/>
              </a:endParaRPr>
            </a:p>
            <a:p>
              <a:pPr marL="285750" indent="-285750">
                <a:lnSpc>
                  <a:spcPct val="120000"/>
                </a:lnSpc>
                <a:buBlip>
                  <a:blip r:embed="Reda1283a303043fe"/>
                </a:buBlip>
              </a:pPr>
              <a:endParaRPr lang="zh-CN" altLang="en-US">
                <a:ea typeface="微软雅黑" panose="020b0503020204020204" pitchFamily="34" charset="-122"/>
              </a:endParaRPr>
            </a:p>
          </p:txBody>
        </p:sp>
        <p:sp>
          <p:nvSpPr>
            <p:cNvPr id="3" name="文本框 2"/>
            <p:cNvSpPr txBox="1"/>
            <p:nvPr/>
          </p:nvSpPr>
          <p:spPr>
            <a:xfrm>
              <a:off x="6995886" y="2206171"/>
              <a:ext cx="4004129" cy="14219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lnSpc>
                  <a:spcPct val="120000"/>
                </a:lnSpc>
                <a:buBlip>
                  <a:blip r:embed="Raa146e30350d4454"/>
                </a:buBlip>
              </a:pPr>
              <a:r>
                <a:rPr lang="zh-CN" altLang="en-US">
                  <a:ea typeface="微软雅黑" panose="020b0503020204020204" pitchFamily="34" charset="-122"/>
                </a:rPr>
                <a:t>断舍离之所以有效，就在于你现在</a:t>
              </a:r>
              <a:r>
                <a:rPr lang="zh-CN" altLang="en-US" b="1">
                  <a:solidFill>
                    <a:srgbClr val="C60F13"/>
                  </a:solidFill>
                  <a:ea typeface="微软雅黑" panose="020b0503020204020204" pitchFamily="34" charset="-122"/>
                </a:rPr>
                <a:t>马上</a:t>
              </a:r>
              <a:r>
                <a:rPr lang="zh-CN" altLang="en-US">
                  <a:ea typeface="微软雅黑" panose="020b0503020204020204" pitchFamily="34" charset="-122"/>
                </a:rPr>
                <a:t>就可以从</a:t>
              </a:r>
              <a:r>
                <a:rPr lang="zh-CN" altLang="en-US" b="1">
                  <a:solidFill>
                    <a:srgbClr val="C60F13"/>
                  </a:solidFill>
                  <a:ea typeface="微软雅黑" panose="020b0503020204020204" pitchFamily="34" charset="-122"/>
                </a:rPr>
                <a:t>自己的居住环境</a:t>
              </a:r>
              <a:r>
                <a:rPr lang="zh-CN" altLang="en-US">
                  <a:ea typeface="微软雅黑" panose="020b0503020204020204" pitchFamily="34" charset="-122"/>
                </a:rPr>
                <a:t>开始行动，比如说可以从扔掉眼前的一个垃圾开始</a:t>
              </a:r>
              <a:endParaRPr lang="zh-CN" altLang="en-US">
                <a:ea typeface="微软雅黑" panose="020b0503020204020204" pitchFamily="34" charset="-122"/>
              </a:endParaRPr>
            </a:p>
          </p:txBody>
        </p:sp>
        <p:sp>
          <p:nvSpPr>
            <p:cNvPr id="7" name="文本框 6"/>
            <p:cNvSpPr txBox="1"/>
            <p:nvPr/>
          </p:nvSpPr>
          <p:spPr>
            <a:xfrm>
              <a:off x="5979886" y="2191657"/>
              <a:ext cx="1480457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5400">
                  <a:latin typeface="华康俪金黑W8(P)" panose="020b0800000000000000" pitchFamily="34" charset="-122"/>
                  <a:ea typeface="华康俪金黑W8(P)" panose="020b0800000000000000" pitchFamily="34" charset="-122"/>
                </a:rPr>
                <a:t>VS</a:t>
              </a:r>
              <a:endParaRPr lang="zh-CN" altLang="en-US" sz="5400">
                <a:latin typeface="华康俪金黑W8(P)" panose="020b0800000000000000" pitchFamily="34" charset="-122"/>
                <a:ea typeface="华康俪金黑W8(P)" panose="020b0800000000000000" pitchFamily="34" charset="-122"/>
              </a:endParaRPr>
            </a:p>
          </p:txBody>
        </p:sp>
      </p:grpSp>
      <p:sp>
        <p:nvSpPr>
          <p:cNvPr id="13" name="矩形 12"/>
          <p:cNvSpPr/>
          <p:nvPr/>
        </p:nvSpPr>
        <p:spPr>
          <a:xfrm>
            <a:off x="2500993" y="740"/>
            <a:ext cx="6892471" cy="597291"/>
          </a:xfrm>
          <a:prstGeom prst="rect">
            <a:avLst/>
          </a:prstGeom>
          <a:solidFill>
            <a:srgbClr val="C60F1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4166731" y="68552"/>
            <a:ext cx="356099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>
                <a:solidFill>
                  <a:schemeClr val="bg1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思考法则</a:t>
            </a:r>
            <a:r>
              <a:rPr lang="en-US" altLang="zh-CN" sz="2400">
                <a:solidFill>
                  <a:schemeClr val="bg1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3——</a:t>
            </a:r>
            <a:r>
              <a:rPr lang="zh-CN" altLang="en-US" sz="2400">
                <a:solidFill>
                  <a:schemeClr val="bg1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知行合一</a:t>
            </a:r>
            <a:endParaRPr lang="zh-CN" altLang="en-US" sz="2400">
              <a:solidFill>
                <a:schemeClr val="bg1"/>
              </a:solidFill>
              <a:latin typeface="华康俪金黑W8(P)" panose="020b0800000000000000" pitchFamily="34" charset="-122"/>
              <a:ea typeface="华康俪金黑W8(P)" panose="020b0800000000000000" pitchFamily="34" charset="-122"/>
            </a:endParaRPr>
          </a:p>
        </p:txBody>
      </p:sp>
      <p:grpSp>
        <p:nvGrpSpPr>
          <p:cNvPr id="38" name="组合 37"/>
          <p:cNvGrpSpPr/>
          <p:nvPr/>
        </p:nvGrpSpPr>
        <p:grpSpPr>
          <a:xfrm>
            <a:off x="1692502" y="5024059"/>
            <a:ext cx="1201741" cy="892674"/>
            <a:chOff x="874295" y="4800600"/>
            <a:chExt cx="1592179" cy="1122947"/>
          </a:xfrm>
        </p:grpSpPr>
        <p:sp>
          <p:nvSpPr>
            <p:cNvPr id="39" name="任意多边形 38"/>
            <p:cNvSpPr/>
            <p:nvPr/>
          </p:nvSpPr>
          <p:spPr>
            <a:xfrm>
              <a:off x="1006642" y="4884821"/>
              <a:ext cx="1287379" cy="280737"/>
            </a:xfrm>
            <a:custGeom>
              <a:gdLst>
                <a:gd name="connsiteX0" fmla="*/ 0 w 1287379"/>
                <a:gd name="connsiteY0" fmla="*/ 0 h 280737"/>
                <a:gd name="connsiteX1" fmla="*/ 0 w 1287379"/>
                <a:gd name="connsiteY1" fmla="*/ 280737 h 280737"/>
                <a:gd name="connsiteX2" fmla="*/ 1287379 w 1287379"/>
                <a:gd name="connsiteY2" fmla="*/ 160421 h 280737"/>
                <a:gd name="connsiteX3" fmla="*/ 1287379 w 1287379"/>
                <a:gd name="connsiteY3" fmla="*/ 104274 h 280737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87379" h="280737">
                  <a:moveTo>
                    <a:pt x="0" y="0"/>
                  </a:moveTo>
                  <a:lnTo>
                    <a:pt x="0" y="280737"/>
                  </a:lnTo>
                  <a:lnTo>
                    <a:pt x="1287379" y="160421"/>
                  </a:lnTo>
                  <a:lnTo>
                    <a:pt x="1287379" y="104274"/>
                  </a:lnTo>
                </a:path>
              </a:pathLst>
            </a:cu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0" name="任意多边形 39"/>
            <p:cNvSpPr/>
            <p:nvPr/>
          </p:nvSpPr>
          <p:spPr>
            <a:xfrm>
              <a:off x="1082842" y="4840705"/>
              <a:ext cx="1223211" cy="88232"/>
            </a:xfrm>
            <a:custGeom>
              <a:gdLst>
                <a:gd name="connsiteX0" fmla="*/ 0 w 1223211"/>
                <a:gd name="connsiteY0" fmla="*/ 88232 h 88232"/>
                <a:gd name="connsiteX1" fmla="*/ 1223211 w 1223211"/>
                <a:gd name="connsiteY1" fmla="*/ 0 h 88232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223211" h="88232">
                  <a:moveTo>
                    <a:pt x="0" y="88232"/>
                  </a:moveTo>
                  <a:lnTo>
                    <a:pt x="1223211" y="0"/>
                  </a:lnTo>
                </a:path>
              </a:pathLst>
            </a:cu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8" name="任意多边形 67"/>
            <p:cNvSpPr/>
            <p:nvPr/>
          </p:nvSpPr>
          <p:spPr>
            <a:xfrm>
              <a:off x="1002632" y="4973053"/>
              <a:ext cx="56147" cy="192505"/>
            </a:xfrm>
            <a:custGeom>
              <a:gdLst>
                <a:gd name="connsiteX0" fmla="*/ 0 w 56147"/>
                <a:gd name="connsiteY0" fmla="*/ 0 h 192505"/>
                <a:gd name="connsiteX1" fmla="*/ 56147 w 56147"/>
                <a:gd name="connsiteY1" fmla="*/ 0 h 192505"/>
                <a:gd name="connsiteX2" fmla="*/ 56147 w 56147"/>
                <a:gd name="connsiteY2" fmla="*/ 192505 h 192505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6147" h="192505">
                  <a:moveTo>
                    <a:pt x="0" y="0"/>
                  </a:moveTo>
                  <a:lnTo>
                    <a:pt x="56147" y="0"/>
                  </a:lnTo>
                  <a:lnTo>
                    <a:pt x="56147" y="192505"/>
                  </a:lnTo>
                </a:path>
              </a:pathLst>
            </a:cu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9" name="任意多边形 68"/>
            <p:cNvSpPr/>
            <p:nvPr/>
          </p:nvSpPr>
          <p:spPr>
            <a:xfrm>
              <a:off x="998621" y="5646821"/>
              <a:ext cx="224590" cy="168442"/>
            </a:xfrm>
            <a:custGeom>
              <a:gdLst>
                <a:gd name="connsiteX0" fmla="*/ 208547 w 224590"/>
                <a:gd name="connsiteY0" fmla="*/ 168442 h 168442"/>
                <a:gd name="connsiteX1" fmla="*/ 0 w 224590"/>
                <a:gd name="connsiteY1" fmla="*/ 80211 h 168442"/>
                <a:gd name="connsiteX2" fmla="*/ 8021 w 224590"/>
                <a:gd name="connsiteY2" fmla="*/ 0 h 168442"/>
                <a:gd name="connsiteX3" fmla="*/ 224590 w 224590"/>
                <a:gd name="connsiteY3" fmla="*/ 88232 h 168442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4590" h="168442">
                  <a:moveTo>
                    <a:pt x="208547" y="168442"/>
                  </a:moveTo>
                  <a:lnTo>
                    <a:pt x="0" y="80211"/>
                  </a:lnTo>
                  <a:lnTo>
                    <a:pt x="8021" y="0"/>
                  </a:lnTo>
                  <a:lnTo>
                    <a:pt x="224590" y="88232"/>
                  </a:lnTo>
                </a:path>
              </a:pathLst>
            </a:cu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0" name="任意多边形 69"/>
            <p:cNvSpPr/>
            <p:nvPr/>
          </p:nvSpPr>
          <p:spPr>
            <a:xfrm>
              <a:off x="874295" y="5157537"/>
              <a:ext cx="256673" cy="713874"/>
            </a:xfrm>
            <a:custGeom>
              <a:gdLst>
                <a:gd name="connsiteX0" fmla="*/ 256673 w 256673"/>
                <a:gd name="connsiteY0" fmla="*/ 316831 h 713874"/>
                <a:gd name="connsiteX1" fmla="*/ 188494 w 256673"/>
                <a:gd name="connsiteY1" fmla="*/ 513347 h 713874"/>
                <a:gd name="connsiteX2" fmla="*/ 132347 w 256673"/>
                <a:gd name="connsiteY2" fmla="*/ 493295 h 713874"/>
                <a:gd name="connsiteX3" fmla="*/ 124326 w 256673"/>
                <a:gd name="connsiteY3" fmla="*/ 569495 h 713874"/>
                <a:gd name="connsiteX4" fmla="*/ 176463 w 256673"/>
                <a:gd name="connsiteY4" fmla="*/ 597568 h 713874"/>
                <a:gd name="connsiteX5" fmla="*/ 132347 w 256673"/>
                <a:gd name="connsiteY5" fmla="*/ 709863 h 713874"/>
                <a:gd name="connsiteX6" fmla="*/ 0 w 256673"/>
                <a:gd name="connsiteY6" fmla="*/ 713874 h 713874"/>
                <a:gd name="connsiteX7" fmla="*/ 240631 w 256673"/>
                <a:gd name="connsiteY7" fmla="*/ 0 h 713874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56673" h="713874">
                  <a:moveTo>
                    <a:pt x="256673" y="316831"/>
                  </a:moveTo>
                  <a:lnTo>
                    <a:pt x="188494" y="513347"/>
                  </a:lnTo>
                  <a:lnTo>
                    <a:pt x="132347" y="493295"/>
                  </a:lnTo>
                  <a:lnTo>
                    <a:pt x="124326" y="569495"/>
                  </a:lnTo>
                  <a:lnTo>
                    <a:pt x="176463" y="597568"/>
                  </a:lnTo>
                  <a:lnTo>
                    <a:pt x="132347" y="709863"/>
                  </a:lnTo>
                  <a:lnTo>
                    <a:pt x="0" y="713874"/>
                  </a:lnTo>
                  <a:lnTo>
                    <a:pt x="240631" y="0"/>
                  </a:lnTo>
                </a:path>
              </a:pathLst>
            </a:cu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1" name="任意多边形 70"/>
            <p:cNvSpPr/>
            <p:nvPr/>
          </p:nvSpPr>
          <p:spPr>
            <a:xfrm>
              <a:off x="1110916" y="5157537"/>
              <a:ext cx="112295" cy="316831"/>
            </a:xfrm>
            <a:custGeom>
              <a:gdLst>
                <a:gd name="connsiteX0" fmla="*/ 112295 w 112295"/>
                <a:gd name="connsiteY0" fmla="*/ 284747 h 316831"/>
                <a:gd name="connsiteX1" fmla="*/ 0 w 112295"/>
                <a:gd name="connsiteY1" fmla="*/ 316831 h 316831"/>
                <a:gd name="connsiteX2" fmla="*/ 0 w 112295"/>
                <a:gd name="connsiteY2" fmla="*/ 0 h 316831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2295" h="316831">
                  <a:moveTo>
                    <a:pt x="112295" y="284747"/>
                  </a:moveTo>
                  <a:lnTo>
                    <a:pt x="0" y="316831"/>
                  </a:lnTo>
                  <a:lnTo>
                    <a:pt x="0" y="0"/>
                  </a:lnTo>
                </a:path>
              </a:pathLst>
            </a:cu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2" name="任意多边形 71"/>
            <p:cNvSpPr/>
            <p:nvPr/>
          </p:nvSpPr>
          <p:spPr>
            <a:xfrm>
              <a:off x="2069432" y="4997116"/>
              <a:ext cx="397042" cy="898358"/>
            </a:xfrm>
            <a:custGeom>
              <a:gdLst>
                <a:gd name="connsiteX0" fmla="*/ 0 w 397042"/>
                <a:gd name="connsiteY0" fmla="*/ 8021 h 898358"/>
                <a:gd name="connsiteX1" fmla="*/ 248652 w 397042"/>
                <a:gd name="connsiteY1" fmla="*/ 898358 h 898358"/>
                <a:gd name="connsiteX2" fmla="*/ 397042 w 397042"/>
                <a:gd name="connsiteY2" fmla="*/ 894347 h 898358"/>
                <a:gd name="connsiteX3" fmla="*/ 140368 w 397042"/>
                <a:gd name="connsiteY3" fmla="*/ 0 h 898358"/>
                <a:gd name="connsiteX4" fmla="*/ 0 w 397042"/>
                <a:gd name="connsiteY4" fmla="*/ 8021 h 898358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7042" h="898358">
                  <a:moveTo>
                    <a:pt x="0" y="8021"/>
                  </a:moveTo>
                  <a:lnTo>
                    <a:pt x="248652" y="898358"/>
                  </a:lnTo>
                  <a:lnTo>
                    <a:pt x="397042" y="894347"/>
                  </a:lnTo>
                  <a:lnTo>
                    <a:pt x="140368" y="0"/>
                  </a:lnTo>
                  <a:lnTo>
                    <a:pt x="0" y="8021"/>
                  </a:ln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3" name="任意多边形 72"/>
            <p:cNvSpPr/>
            <p:nvPr/>
          </p:nvSpPr>
          <p:spPr>
            <a:xfrm>
              <a:off x="2017295" y="5073316"/>
              <a:ext cx="136358" cy="794084"/>
            </a:xfrm>
            <a:custGeom>
              <a:gdLst>
                <a:gd name="connsiteX0" fmla="*/ 0 w 136358"/>
                <a:gd name="connsiteY0" fmla="*/ 0 h 794084"/>
                <a:gd name="connsiteX1" fmla="*/ 24063 w 136358"/>
                <a:gd name="connsiteY1" fmla="*/ 794084 h 794084"/>
                <a:gd name="connsiteX2" fmla="*/ 136358 w 136358"/>
                <a:gd name="connsiteY2" fmla="*/ 790073 h 794084"/>
                <a:gd name="connsiteX3" fmla="*/ 116305 w 136358"/>
                <a:gd name="connsiteY3" fmla="*/ 132347 h 794084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6358" h="794084">
                  <a:moveTo>
                    <a:pt x="0" y="0"/>
                  </a:moveTo>
                  <a:lnTo>
                    <a:pt x="24063" y="794084"/>
                  </a:lnTo>
                  <a:lnTo>
                    <a:pt x="136358" y="790073"/>
                  </a:lnTo>
                  <a:lnTo>
                    <a:pt x="116305" y="132347"/>
                  </a:lnTo>
                </a:path>
              </a:pathLst>
            </a:cu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4" name="任意多边形 73"/>
            <p:cNvSpPr/>
            <p:nvPr/>
          </p:nvSpPr>
          <p:spPr>
            <a:xfrm>
              <a:off x="1098884" y="5622758"/>
              <a:ext cx="1167063" cy="116305"/>
            </a:xfrm>
            <a:custGeom>
              <a:gdLst>
                <a:gd name="connsiteX0" fmla="*/ 1167063 w 1167063"/>
                <a:gd name="connsiteY0" fmla="*/ 116305 h 116305"/>
                <a:gd name="connsiteX1" fmla="*/ 1042737 w 1167063"/>
                <a:gd name="connsiteY1" fmla="*/ 0 h 116305"/>
                <a:gd name="connsiteX2" fmla="*/ 1018674 w 1167063"/>
                <a:gd name="connsiteY2" fmla="*/ 12031 h 116305"/>
                <a:gd name="connsiteX3" fmla="*/ 0 w 1167063"/>
                <a:gd name="connsiteY3" fmla="*/ 64168 h 116305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67063" h="116305">
                  <a:moveTo>
                    <a:pt x="1167063" y="116305"/>
                  </a:moveTo>
                  <a:lnTo>
                    <a:pt x="1042737" y="0"/>
                  </a:lnTo>
                  <a:lnTo>
                    <a:pt x="1018674" y="12031"/>
                  </a:lnTo>
                  <a:lnTo>
                    <a:pt x="0" y="64168"/>
                  </a:lnTo>
                </a:path>
              </a:pathLst>
            </a:cu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5" name="任意多边形 74"/>
            <p:cNvSpPr/>
            <p:nvPr/>
          </p:nvSpPr>
          <p:spPr>
            <a:xfrm>
              <a:off x="1399674" y="5747084"/>
              <a:ext cx="870284" cy="52137"/>
            </a:xfrm>
            <a:custGeom>
              <a:gdLst>
                <a:gd name="connsiteX0" fmla="*/ 0 w 870284"/>
                <a:gd name="connsiteY0" fmla="*/ 52137 h 52137"/>
                <a:gd name="connsiteX1" fmla="*/ 870284 w 870284"/>
                <a:gd name="connsiteY1" fmla="*/ 0 h 52137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70284" h="52137">
                  <a:moveTo>
                    <a:pt x="0" y="52137"/>
                  </a:moveTo>
                  <a:lnTo>
                    <a:pt x="870284" y="0"/>
                  </a:lnTo>
                </a:path>
              </a:pathLst>
            </a:cu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6" name="椭圆 75"/>
            <p:cNvSpPr/>
            <p:nvPr/>
          </p:nvSpPr>
          <p:spPr>
            <a:xfrm>
              <a:off x="1309437" y="5089358"/>
              <a:ext cx="45719" cy="45719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7" name="椭圆 76"/>
            <p:cNvSpPr/>
            <p:nvPr/>
          </p:nvSpPr>
          <p:spPr>
            <a:xfrm>
              <a:off x="2136810" y="5031607"/>
              <a:ext cx="45719" cy="45719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8" name="椭圆 77"/>
            <p:cNvSpPr/>
            <p:nvPr/>
          </p:nvSpPr>
          <p:spPr>
            <a:xfrm>
              <a:off x="1150218" y="5379320"/>
              <a:ext cx="45719" cy="45719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9" name="椭圆 78"/>
            <p:cNvSpPr/>
            <p:nvPr/>
          </p:nvSpPr>
          <p:spPr>
            <a:xfrm>
              <a:off x="1150219" y="5293095"/>
              <a:ext cx="45719" cy="45719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0" name="椭圆 79"/>
            <p:cNvSpPr/>
            <p:nvPr/>
          </p:nvSpPr>
          <p:spPr>
            <a:xfrm>
              <a:off x="1145496" y="5192029"/>
              <a:ext cx="45719" cy="45719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1" name="任意多边形 80"/>
            <p:cNvSpPr/>
            <p:nvPr/>
          </p:nvSpPr>
          <p:spPr>
            <a:xfrm>
              <a:off x="1377616" y="5713796"/>
              <a:ext cx="870284" cy="52137"/>
            </a:xfrm>
            <a:custGeom>
              <a:gdLst>
                <a:gd name="connsiteX0" fmla="*/ 0 w 870284"/>
                <a:gd name="connsiteY0" fmla="*/ 52137 h 52137"/>
                <a:gd name="connsiteX1" fmla="*/ 870284 w 870284"/>
                <a:gd name="connsiteY1" fmla="*/ 0 h 52137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70284" h="52137">
                  <a:moveTo>
                    <a:pt x="0" y="52137"/>
                  </a:moveTo>
                  <a:lnTo>
                    <a:pt x="870284" y="0"/>
                  </a:lnTo>
                </a:path>
              </a:pathLst>
            </a:cu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2" name="任意多边形 81"/>
            <p:cNvSpPr/>
            <p:nvPr/>
          </p:nvSpPr>
          <p:spPr>
            <a:xfrm>
              <a:off x="1352349" y="5694546"/>
              <a:ext cx="870284" cy="52137"/>
            </a:xfrm>
            <a:custGeom>
              <a:gdLst>
                <a:gd name="connsiteX0" fmla="*/ 0 w 870284"/>
                <a:gd name="connsiteY0" fmla="*/ 52137 h 52137"/>
                <a:gd name="connsiteX1" fmla="*/ 870284 w 870284"/>
                <a:gd name="connsiteY1" fmla="*/ 0 h 52137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70284" h="52137">
                  <a:moveTo>
                    <a:pt x="0" y="52137"/>
                  </a:moveTo>
                  <a:lnTo>
                    <a:pt x="870284" y="0"/>
                  </a:lnTo>
                </a:path>
              </a:pathLst>
            </a:cu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3" name="任意多边形 82"/>
            <p:cNvSpPr/>
            <p:nvPr/>
          </p:nvSpPr>
          <p:spPr>
            <a:xfrm>
              <a:off x="1332296" y="5670082"/>
              <a:ext cx="870284" cy="52137"/>
            </a:xfrm>
            <a:custGeom>
              <a:gdLst>
                <a:gd name="connsiteX0" fmla="*/ 0 w 870284"/>
                <a:gd name="connsiteY0" fmla="*/ 52137 h 52137"/>
                <a:gd name="connsiteX1" fmla="*/ 870284 w 870284"/>
                <a:gd name="connsiteY1" fmla="*/ 0 h 52137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70284" h="52137">
                  <a:moveTo>
                    <a:pt x="0" y="52137"/>
                  </a:moveTo>
                  <a:lnTo>
                    <a:pt x="870284" y="0"/>
                  </a:lnTo>
                </a:path>
              </a:pathLst>
            </a:cu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4" name="任意多边形 83"/>
            <p:cNvSpPr/>
            <p:nvPr/>
          </p:nvSpPr>
          <p:spPr>
            <a:xfrm>
              <a:off x="1308100" y="5649628"/>
              <a:ext cx="870284" cy="52137"/>
            </a:xfrm>
            <a:custGeom>
              <a:gdLst>
                <a:gd name="connsiteX0" fmla="*/ 0 w 870284"/>
                <a:gd name="connsiteY0" fmla="*/ 52137 h 52137"/>
                <a:gd name="connsiteX1" fmla="*/ 870284 w 870284"/>
                <a:gd name="connsiteY1" fmla="*/ 0 h 52137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70284" h="52137">
                  <a:moveTo>
                    <a:pt x="0" y="52137"/>
                  </a:moveTo>
                  <a:lnTo>
                    <a:pt x="870284" y="0"/>
                  </a:lnTo>
                </a:path>
              </a:pathLst>
            </a:cu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5" name="任意多边形 84"/>
            <p:cNvSpPr/>
            <p:nvPr/>
          </p:nvSpPr>
          <p:spPr>
            <a:xfrm>
              <a:off x="1388759" y="5730240"/>
              <a:ext cx="870284" cy="52137"/>
            </a:xfrm>
            <a:custGeom>
              <a:gdLst>
                <a:gd name="connsiteX0" fmla="*/ 0 w 870284"/>
                <a:gd name="connsiteY0" fmla="*/ 52137 h 52137"/>
                <a:gd name="connsiteX1" fmla="*/ 870284 w 870284"/>
                <a:gd name="connsiteY1" fmla="*/ 0 h 52137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70284" h="52137">
                  <a:moveTo>
                    <a:pt x="0" y="52137"/>
                  </a:moveTo>
                  <a:lnTo>
                    <a:pt x="870284" y="0"/>
                  </a:lnTo>
                </a:path>
              </a:pathLst>
            </a:cu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6" name="任意多边形 85"/>
            <p:cNvSpPr/>
            <p:nvPr/>
          </p:nvSpPr>
          <p:spPr>
            <a:xfrm>
              <a:off x="1255295" y="5065295"/>
              <a:ext cx="140368" cy="858252"/>
            </a:xfrm>
            <a:custGeom>
              <a:gdLst>
                <a:gd name="connsiteX0" fmla="*/ 0 w 140368"/>
                <a:gd name="connsiteY0" fmla="*/ 12031 h 858252"/>
                <a:gd name="connsiteX1" fmla="*/ 0 w 140368"/>
                <a:gd name="connsiteY1" fmla="*/ 858252 h 858252"/>
                <a:gd name="connsiteX2" fmla="*/ 140368 w 140368"/>
                <a:gd name="connsiteY2" fmla="*/ 838200 h 858252"/>
                <a:gd name="connsiteX3" fmla="*/ 140368 w 140368"/>
                <a:gd name="connsiteY3" fmla="*/ 0 h 858252"/>
                <a:gd name="connsiteX4" fmla="*/ 0 w 140368"/>
                <a:gd name="connsiteY4" fmla="*/ 12031 h 858252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368" h="858252">
                  <a:moveTo>
                    <a:pt x="0" y="12031"/>
                  </a:moveTo>
                  <a:lnTo>
                    <a:pt x="0" y="858252"/>
                  </a:lnTo>
                  <a:lnTo>
                    <a:pt x="140368" y="838200"/>
                  </a:lnTo>
                  <a:lnTo>
                    <a:pt x="140368" y="0"/>
                  </a:lnTo>
                  <a:lnTo>
                    <a:pt x="0" y="12031"/>
                  </a:ln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7" name="任意多边形 86"/>
            <p:cNvSpPr/>
            <p:nvPr/>
          </p:nvSpPr>
          <p:spPr>
            <a:xfrm>
              <a:off x="1018674" y="4800600"/>
              <a:ext cx="1291389" cy="288758"/>
            </a:xfrm>
            <a:custGeom>
              <a:gdLst>
                <a:gd name="connsiteX0" fmla="*/ 0 w 1291389"/>
                <a:gd name="connsiteY0" fmla="*/ 84221 h 288758"/>
                <a:gd name="connsiteX1" fmla="*/ 1147010 w 1291389"/>
                <a:gd name="connsiteY1" fmla="*/ 0 h 288758"/>
                <a:gd name="connsiteX2" fmla="*/ 1283368 w 1291389"/>
                <a:gd name="connsiteY2" fmla="*/ 40105 h 288758"/>
                <a:gd name="connsiteX3" fmla="*/ 1291389 w 1291389"/>
                <a:gd name="connsiteY3" fmla="*/ 180474 h 288758"/>
                <a:gd name="connsiteX4" fmla="*/ 68179 w 1291389"/>
                <a:gd name="connsiteY4" fmla="*/ 288758 h 288758"/>
                <a:gd name="connsiteX5" fmla="*/ 68179 w 1291389"/>
                <a:gd name="connsiteY5" fmla="*/ 120316 h 288758"/>
                <a:gd name="connsiteX6" fmla="*/ 0 w 1291389"/>
                <a:gd name="connsiteY6" fmla="*/ 84221 h 288758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91389" h="288758">
                  <a:moveTo>
                    <a:pt x="0" y="84221"/>
                  </a:moveTo>
                  <a:lnTo>
                    <a:pt x="1147010" y="0"/>
                  </a:lnTo>
                  <a:lnTo>
                    <a:pt x="1283368" y="40105"/>
                  </a:lnTo>
                  <a:lnTo>
                    <a:pt x="1291389" y="180474"/>
                  </a:lnTo>
                  <a:lnTo>
                    <a:pt x="68179" y="288758"/>
                  </a:lnTo>
                  <a:lnTo>
                    <a:pt x="68179" y="120316"/>
                  </a:lnTo>
                  <a:lnTo>
                    <a:pt x="0" y="84221"/>
                  </a:ln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8" name="任意多边形 87"/>
            <p:cNvSpPr/>
            <p:nvPr/>
          </p:nvSpPr>
          <p:spPr>
            <a:xfrm>
              <a:off x="1086853" y="4840705"/>
              <a:ext cx="1227221" cy="80211"/>
            </a:xfrm>
            <a:custGeom>
              <a:gdLst>
                <a:gd name="connsiteX0" fmla="*/ 0 w 1227221"/>
                <a:gd name="connsiteY0" fmla="*/ 80211 h 80211"/>
                <a:gd name="connsiteX1" fmla="*/ 1227221 w 1227221"/>
                <a:gd name="connsiteY1" fmla="*/ 0 h 80211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227221" h="80211">
                  <a:moveTo>
                    <a:pt x="0" y="80211"/>
                  </a:moveTo>
                  <a:lnTo>
                    <a:pt x="1227221" y="0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9" name="椭圆 88"/>
            <p:cNvSpPr/>
            <p:nvPr/>
          </p:nvSpPr>
          <p:spPr>
            <a:xfrm>
              <a:off x="1308100" y="5116228"/>
              <a:ext cx="45719" cy="45719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0" name="任意多边形 89"/>
            <p:cNvSpPr/>
            <p:nvPr/>
          </p:nvSpPr>
          <p:spPr>
            <a:xfrm>
              <a:off x="1213184" y="5077326"/>
              <a:ext cx="52137" cy="846221"/>
            </a:xfrm>
            <a:custGeom>
              <a:gdLst>
                <a:gd name="connsiteX0" fmla="*/ 52137 w 52137"/>
                <a:gd name="connsiteY0" fmla="*/ 846221 h 846221"/>
                <a:gd name="connsiteX1" fmla="*/ 0 w 52137"/>
                <a:gd name="connsiteY1" fmla="*/ 826169 h 846221"/>
                <a:gd name="connsiteX2" fmla="*/ 16042 w 52137"/>
                <a:gd name="connsiteY2" fmla="*/ 0 h 846221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2137" h="846221">
                  <a:moveTo>
                    <a:pt x="52137" y="846221"/>
                  </a:moveTo>
                  <a:lnTo>
                    <a:pt x="0" y="826169"/>
                  </a:lnTo>
                  <a:lnTo>
                    <a:pt x="16042" y="0"/>
                  </a:lnTo>
                </a:path>
              </a:pathLst>
            </a:cu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41" name="Freeform 9"/>
          <p:cNvSpPr>
            <a:spLocks noEditPoints="1"/>
          </p:cNvSpPr>
          <p:nvPr/>
        </p:nvSpPr>
        <p:spPr bwMode="auto">
          <a:xfrm flipH="1">
            <a:off x="1334475" y="691567"/>
            <a:ext cx="597231" cy="636385"/>
          </a:xfrm>
          <a:custGeom>
            <a:gdLst>
              <a:gd name="T0" fmla="*/ 147 w 243"/>
              <a:gd name="T1" fmla="*/ 240 h 269"/>
              <a:gd name="T2" fmla="*/ 90 w 243"/>
              <a:gd name="T3" fmla="*/ 234 h 269"/>
              <a:gd name="T4" fmla="*/ 147 w 243"/>
              <a:gd name="T5" fmla="*/ 227 h 269"/>
              <a:gd name="T6" fmla="*/ 147 w 243"/>
              <a:gd name="T7" fmla="*/ 243 h 269"/>
              <a:gd name="T8" fmla="*/ 90 w 243"/>
              <a:gd name="T9" fmla="*/ 252 h 269"/>
              <a:gd name="T10" fmla="*/ 96 w 243"/>
              <a:gd name="T11" fmla="*/ 256 h 269"/>
              <a:gd name="T12" fmla="*/ 105 w 243"/>
              <a:gd name="T13" fmla="*/ 262 h 269"/>
              <a:gd name="T14" fmla="*/ 126 w 243"/>
              <a:gd name="T15" fmla="*/ 269 h 269"/>
              <a:gd name="T16" fmla="*/ 138 w 243"/>
              <a:gd name="T17" fmla="*/ 261 h 269"/>
              <a:gd name="T18" fmla="*/ 147 w 243"/>
              <a:gd name="T19" fmla="*/ 256 h 269"/>
              <a:gd name="T20" fmla="*/ 147 w 243"/>
              <a:gd name="T21" fmla="*/ 243 h 269"/>
              <a:gd name="T22" fmla="*/ 128 w 243"/>
              <a:gd name="T23" fmla="*/ 32 h 269"/>
              <a:gd name="T24" fmla="*/ 122 w 243"/>
              <a:gd name="T25" fmla="*/ 0 h 269"/>
              <a:gd name="T26" fmla="*/ 115 w 243"/>
              <a:gd name="T27" fmla="*/ 32 h 269"/>
              <a:gd name="T28" fmla="*/ 54 w 243"/>
              <a:gd name="T29" fmla="*/ 63 h 269"/>
              <a:gd name="T30" fmla="*/ 63 w 243"/>
              <a:gd name="T31" fmla="*/ 63 h 269"/>
              <a:gd name="T32" fmla="*/ 45 w 243"/>
              <a:gd name="T33" fmla="*/ 36 h 269"/>
              <a:gd name="T34" fmla="*/ 36 w 243"/>
              <a:gd name="T35" fmla="*/ 45 h 269"/>
              <a:gd name="T36" fmla="*/ 38 w 243"/>
              <a:gd name="T37" fmla="*/ 122 h 269"/>
              <a:gd name="T38" fmla="*/ 6 w 243"/>
              <a:gd name="T39" fmla="*/ 115 h 269"/>
              <a:gd name="T40" fmla="*/ 6 w 243"/>
              <a:gd name="T41" fmla="*/ 128 h 269"/>
              <a:gd name="T42" fmla="*/ 38 w 243"/>
              <a:gd name="T43" fmla="*/ 122 h 269"/>
              <a:gd name="T44" fmla="*/ 36 w 243"/>
              <a:gd name="T45" fmla="*/ 199 h 269"/>
              <a:gd name="T46" fmla="*/ 40 w 243"/>
              <a:gd name="T47" fmla="*/ 209 h 269"/>
              <a:gd name="T48" fmla="*/ 63 w 243"/>
              <a:gd name="T49" fmla="*/ 189 h 269"/>
              <a:gd name="T50" fmla="*/ 54 w 243"/>
              <a:gd name="T51" fmla="*/ 180 h 269"/>
              <a:gd name="T52" fmla="*/ 180 w 243"/>
              <a:gd name="T53" fmla="*/ 180 h 269"/>
              <a:gd name="T54" fmla="*/ 199 w 243"/>
              <a:gd name="T55" fmla="*/ 208 h 269"/>
              <a:gd name="T56" fmla="*/ 208 w 243"/>
              <a:gd name="T57" fmla="*/ 208 h 269"/>
              <a:gd name="T58" fmla="*/ 189 w 243"/>
              <a:gd name="T59" fmla="*/ 180 h 269"/>
              <a:gd name="T60" fmla="*/ 211 w 243"/>
              <a:gd name="T61" fmla="*/ 115 h 269"/>
              <a:gd name="T62" fmla="*/ 211 w 243"/>
              <a:gd name="T63" fmla="*/ 128 h 269"/>
              <a:gd name="T64" fmla="*/ 243 w 243"/>
              <a:gd name="T65" fmla="*/ 122 h 269"/>
              <a:gd name="T66" fmla="*/ 185 w 243"/>
              <a:gd name="T67" fmla="*/ 65 h 269"/>
              <a:gd name="T68" fmla="*/ 208 w 243"/>
              <a:gd name="T69" fmla="*/ 45 h 269"/>
              <a:gd name="T70" fmla="*/ 199 w 243"/>
              <a:gd name="T71" fmla="*/ 36 h 269"/>
              <a:gd name="T72" fmla="*/ 180 w 243"/>
              <a:gd name="T73" fmla="*/ 63 h 269"/>
              <a:gd name="T74" fmla="*/ 154 w 243"/>
              <a:gd name="T75" fmla="*/ 218 h 269"/>
              <a:gd name="T76" fmla="*/ 96 w 243"/>
              <a:gd name="T77" fmla="*/ 224 h 269"/>
              <a:gd name="T78" fmla="*/ 96 w 243"/>
              <a:gd name="T79" fmla="*/ 211 h 269"/>
              <a:gd name="T80" fmla="*/ 122 w 243"/>
              <a:gd name="T81" fmla="*/ 58 h 269"/>
              <a:gd name="T82" fmla="*/ 148 w 243"/>
              <a:gd name="T83" fmla="*/ 211 h 269"/>
              <a:gd name="T84" fmla="*/ 107 w 243"/>
              <a:gd name="T85" fmla="*/ 76 h 269"/>
              <a:gd name="T86" fmla="*/ 67 w 243"/>
              <a:gd name="T87" fmla="*/ 111 h 269"/>
              <a:gd name="T88" fmla="*/ 72 w 243"/>
              <a:gd name="T89" fmla="*/ 117 h 269"/>
              <a:gd name="T90" fmla="*/ 104 w 243"/>
              <a:gd name="T91" fmla="*/ 82 h 269"/>
            </a:gdLst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243" h="269">
                <a:moveTo>
                  <a:pt x="154" y="234"/>
                </a:moveTo>
                <a:cubicBezTo>
                  <a:pt x="154" y="237"/>
                  <a:pt x="151" y="240"/>
                  <a:pt x="147" y="240"/>
                </a:cubicBezTo>
                <a:cubicBezTo>
                  <a:pt x="96" y="240"/>
                  <a:pt x="96" y="240"/>
                  <a:pt x="96" y="240"/>
                </a:cubicBezTo>
                <a:cubicBezTo>
                  <a:pt x="92" y="240"/>
                  <a:pt x="90" y="237"/>
                  <a:pt x="90" y="234"/>
                </a:cubicBezTo>
                <a:cubicBezTo>
                  <a:pt x="90" y="230"/>
                  <a:pt x="92" y="227"/>
                  <a:pt x="96" y="227"/>
                </a:cubicBezTo>
                <a:cubicBezTo>
                  <a:pt x="147" y="227"/>
                  <a:pt x="147" y="227"/>
                  <a:pt x="147" y="227"/>
                </a:cubicBezTo>
                <a:cubicBezTo>
                  <a:pt x="151" y="227"/>
                  <a:pt x="154" y="230"/>
                  <a:pt x="154" y="234"/>
                </a:cubicBezTo>
                <a:close/>
                <a:moveTo>
                  <a:pt x="147" y="243"/>
                </a:moveTo>
                <a:cubicBezTo>
                  <a:pt x="96" y="243"/>
                  <a:pt x="96" y="243"/>
                  <a:pt x="96" y="243"/>
                </a:cubicBezTo>
                <a:cubicBezTo>
                  <a:pt x="92" y="243"/>
                  <a:pt x="89" y="247"/>
                  <a:pt x="90" y="252"/>
                </a:cubicBezTo>
                <a:cubicBezTo>
                  <a:pt x="91" y="254"/>
                  <a:pt x="93" y="256"/>
                  <a:pt x="96" y="256"/>
                </a:cubicBezTo>
                <a:cubicBezTo>
                  <a:pt x="96" y="256"/>
                  <a:pt x="96" y="256"/>
                  <a:pt x="96" y="256"/>
                </a:cubicBezTo>
                <a:cubicBezTo>
                  <a:pt x="100" y="256"/>
                  <a:pt x="103" y="258"/>
                  <a:pt x="105" y="261"/>
                </a:cubicBezTo>
                <a:cubicBezTo>
                  <a:pt x="105" y="262"/>
                  <a:pt x="105" y="262"/>
                  <a:pt x="105" y="262"/>
                </a:cubicBezTo>
                <a:cubicBezTo>
                  <a:pt x="107" y="266"/>
                  <a:pt x="112" y="269"/>
                  <a:pt x="117" y="269"/>
                </a:cubicBezTo>
                <a:cubicBezTo>
                  <a:pt x="126" y="269"/>
                  <a:pt x="126" y="269"/>
                  <a:pt x="126" y="269"/>
                </a:cubicBezTo>
                <a:cubicBezTo>
                  <a:pt x="131" y="269"/>
                  <a:pt x="136" y="266"/>
                  <a:pt x="138" y="262"/>
                </a:cubicBezTo>
                <a:cubicBezTo>
                  <a:pt x="138" y="261"/>
                  <a:pt x="138" y="261"/>
                  <a:pt x="138" y="261"/>
                </a:cubicBezTo>
                <a:cubicBezTo>
                  <a:pt x="140" y="258"/>
                  <a:pt x="143" y="256"/>
                  <a:pt x="147" y="256"/>
                </a:cubicBezTo>
                <a:cubicBezTo>
                  <a:pt x="147" y="256"/>
                  <a:pt x="147" y="256"/>
                  <a:pt x="147" y="256"/>
                </a:cubicBezTo>
                <a:cubicBezTo>
                  <a:pt x="150" y="256"/>
                  <a:pt x="152" y="254"/>
                  <a:pt x="153" y="252"/>
                </a:cubicBezTo>
                <a:cubicBezTo>
                  <a:pt x="155" y="247"/>
                  <a:pt x="151" y="243"/>
                  <a:pt x="147" y="243"/>
                </a:cubicBezTo>
                <a:close/>
                <a:moveTo>
                  <a:pt x="122" y="38"/>
                </a:moveTo>
                <a:cubicBezTo>
                  <a:pt x="125" y="38"/>
                  <a:pt x="128" y="36"/>
                  <a:pt x="128" y="32"/>
                </a:cubicBezTo>
                <a:cubicBezTo>
                  <a:pt x="128" y="6"/>
                  <a:pt x="128" y="6"/>
                  <a:pt x="128" y="6"/>
                </a:cubicBezTo>
                <a:cubicBezTo>
                  <a:pt x="128" y="3"/>
                  <a:pt x="125" y="0"/>
                  <a:pt x="122" y="0"/>
                </a:cubicBezTo>
                <a:cubicBezTo>
                  <a:pt x="118" y="0"/>
                  <a:pt x="115" y="3"/>
                  <a:pt x="115" y="6"/>
                </a:cubicBezTo>
                <a:cubicBezTo>
                  <a:pt x="115" y="32"/>
                  <a:pt x="115" y="32"/>
                  <a:pt x="115" y="32"/>
                </a:cubicBezTo>
                <a:cubicBezTo>
                  <a:pt x="115" y="36"/>
                  <a:pt x="118" y="38"/>
                  <a:pt x="122" y="38"/>
                </a:cubicBezTo>
                <a:close/>
                <a:moveTo>
                  <a:pt x="54" y="63"/>
                </a:moveTo>
                <a:cubicBezTo>
                  <a:pt x="55" y="64"/>
                  <a:pt x="57" y="65"/>
                  <a:pt x="58" y="65"/>
                </a:cubicBezTo>
                <a:cubicBezTo>
                  <a:pt x="60" y="65"/>
                  <a:pt x="62" y="64"/>
                  <a:pt x="63" y="63"/>
                </a:cubicBezTo>
                <a:cubicBezTo>
                  <a:pt x="65" y="60"/>
                  <a:pt x="65" y="56"/>
                  <a:pt x="63" y="54"/>
                </a:cubicBezTo>
                <a:cubicBezTo>
                  <a:pt x="45" y="36"/>
                  <a:pt x="45" y="36"/>
                  <a:pt x="45" y="36"/>
                </a:cubicBezTo>
                <a:cubicBezTo>
                  <a:pt x="42" y="33"/>
                  <a:pt x="38" y="33"/>
                  <a:pt x="36" y="36"/>
                </a:cubicBezTo>
                <a:cubicBezTo>
                  <a:pt x="33" y="38"/>
                  <a:pt x="33" y="42"/>
                  <a:pt x="36" y="45"/>
                </a:cubicBezTo>
                <a:lnTo>
                  <a:pt x="54" y="63"/>
                </a:lnTo>
                <a:close/>
                <a:moveTo>
                  <a:pt x="38" y="122"/>
                </a:moveTo>
                <a:cubicBezTo>
                  <a:pt x="38" y="118"/>
                  <a:pt x="36" y="115"/>
                  <a:pt x="32" y="115"/>
                </a:cubicBezTo>
                <a:cubicBezTo>
                  <a:pt x="6" y="115"/>
                  <a:pt x="6" y="115"/>
                  <a:pt x="6" y="115"/>
                </a:cubicBezTo>
                <a:cubicBezTo>
                  <a:pt x="3" y="115"/>
                  <a:pt x="0" y="118"/>
                  <a:pt x="0" y="122"/>
                </a:cubicBezTo>
                <a:cubicBezTo>
                  <a:pt x="0" y="125"/>
                  <a:pt x="3" y="128"/>
                  <a:pt x="6" y="128"/>
                </a:cubicBezTo>
                <a:cubicBezTo>
                  <a:pt x="32" y="128"/>
                  <a:pt x="32" y="128"/>
                  <a:pt x="32" y="128"/>
                </a:cubicBezTo>
                <a:cubicBezTo>
                  <a:pt x="36" y="128"/>
                  <a:pt x="38" y="125"/>
                  <a:pt x="38" y="122"/>
                </a:cubicBezTo>
                <a:close/>
                <a:moveTo>
                  <a:pt x="54" y="180"/>
                </a:moveTo>
                <a:cubicBezTo>
                  <a:pt x="36" y="199"/>
                  <a:pt x="36" y="199"/>
                  <a:pt x="36" y="199"/>
                </a:cubicBezTo>
                <a:cubicBezTo>
                  <a:pt x="33" y="201"/>
                  <a:pt x="33" y="205"/>
                  <a:pt x="36" y="208"/>
                </a:cubicBezTo>
                <a:cubicBezTo>
                  <a:pt x="37" y="209"/>
                  <a:pt x="39" y="209"/>
                  <a:pt x="40" y="209"/>
                </a:cubicBezTo>
                <a:cubicBezTo>
                  <a:pt x="42" y="209"/>
                  <a:pt x="43" y="209"/>
                  <a:pt x="45" y="208"/>
                </a:cubicBezTo>
                <a:cubicBezTo>
                  <a:pt x="63" y="189"/>
                  <a:pt x="63" y="189"/>
                  <a:pt x="63" y="189"/>
                </a:cubicBezTo>
                <a:cubicBezTo>
                  <a:pt x="65" y="187"/>
                  <a:pt x="65" y="183"/>
                  <a:pt x="63" y="180"/>
                </a:cubicBezTo>
                <a:cubicBezTo>
                  <a:pt x="60" y="178"/>
                  <a:pt x="56" y="178"/>
                  <a:pt x="54" y="180"/>
                </a:cubicBezTo>
                <a:close/>
                <a:moveTo>
                  <a:pt x="189" y="180"/>
                </a:moveTo>
                <a:cubicBezTo>
                  <a:pt x="187" y="178"/>
                  <a:pt x="183" y="178"/>
                  <a:pt x="180" y="180"/>
                </a:cubicBezTo>
                <a:cubicBezTo>
                  <a:pt x="178" y="183"/>
                  <a:pt x="178" y="187"/>
                  <a:pt x="180" y="189"/>
                </a:cubicBezTo>
                <a:cubicBezTo>
                  <a:pt x="199" y="208"/>
                  <a:pt x="199" y="208"/>
                  <a:pt x="199" y="208"/>
                </a:cubicBezTo>
                <a:cubicBezTo>
                  <a:pt x="200" y="209"/>
                  <a:pt x="201" y="209"/>
                  <a:pt x="203" y="209"/>
                </a:cubicBezTo>
                <a:cubicBezTo>
                  <a:pt x="205" y="209"/>
                  <a:pt x="206" y="209"/>
                  <a:pt x="208" y="208"/>
                </a:cubicBezTo>
                <a:cubicBezTo>
                  <a:pt x="210" y="205"/>
                  <a:pt x="210" y="201"/>
                  <a:pt x="208" y="199"/>
                </a:cubicBezTo>
                <a:lnTo>
                  <a:pt x="189" y="180"/>
                </a:lnTo>
                <a:close/>
                <a:moveTo>
                  <a:pt x="237" y="115"/>
                </a:moveTo>
                <a:cubicBezTo>
                  <a:pt x="211" y="115"/>
                  <a:pt x="211" y="115"/>
                  <a:pt x="211" y="115"/>
                </a:cubicBezTo>
                <a:cubicBezTo>
                  <a:pt x="208" y="115"/>
                  <a:pt x="205" y="118"/>
                  <a:pt x="205" y="122"/>
                </a:cubicBezTo>
                <a:cubicBezTo>
                  <a:pt x="205" y="125"/>
                  <a:pt x="208" y="128"/>
                  <a:pt x="211" y="128"/>
                </a:cubicBezTo>
                <a:cubicBezTo>
                  <a:pt x="237" y="128"/>
                  <a:pt x="237" y="128"/>
                  <a:pt x="237" y="128"/>
                </a:cubicBezTo>
                <a:cubicBezTo>
                  <a:pt x="240" y="128"/>
                  <a:pt x="243" y="125"/>
                  <a:pt x="243" y="122"/>
                </a:cubicBezTo>
                <a:cubicBezTo>
                  <a:pt x="243" y="118"/>
                  <a:pt x="240" y="115"/>
                  <a:pt x="237" y="115"/>
                </a:cubicBezTo>
                <a:close/>
                <a:moveTo>
                  <a:pt x="185" y="65"/>
                </a:moveTo>
                <a:cubicBezTo>
                  <a:pt x="187" y="65"/>
                  <a:pt x="188" y="64"/>
                  <a:pt x="189" y="63"/>
                </a:cubicBezTo>
                <a:cubicBezTo>
                  <a:pt x="208" y="45"/>
                  <a:pt x="208" y="45"/>
                  <a:pt x="208" y="45"/>
                </a:cubicBezTo>
                <a:cubicBezTo>
                  <a:pt x="210" y="42"/>
                  <a:pt x="210" y="38"/>
                  <a:pt x="208" y="36"/>
                </a:cubicBezTo>
                <a:cubicBezTo>
                  <a:pt x="205" y="33"/>
                  <a:pt x="201" y="33"/>
                  <a:pt x="199" y="36"/>
                </a:cubicBezTo>
                <a:cubicBezTo>
                  <a:pt x="180" y="54"/>
                  <a:pt x="180" y="54"/>
                  <a:pt x="180" y="54"/>
                </a:cubicBezTo>
                <a:cubicBezTo>
                  <a:pt x="178" y="56"/>
                  <a:pt x="178" y="60"/>
                  <a:pt x="180" y="63"/>
                </a:cubicBezTo>
                <a:cubicBezTo>
                  <a:pt x="182" y="64"/>
                  <a:pt x="183" y="65"/>
                  <a:pt x="185" y="65"/>
                </a:cubicBezTo>
                <a:close/>
                <a:moveTo>
                  <a:pt x="154" y="218"/>
                </a:moveTo>
                <a:cubicBezTo>
                  <a:pt x="154" y="221"/>
                  <a:pt x="151" y="224"/>
                  <a:pt x="147" y="224"/>
                </a:cubicBezTo>
                <a:cubicBezTo>
                  <a:pt x="96" y="224"/>
                  <a:pt x="96" y="224"/>
                  <a:pt x="96" y="224"/>
                </a:cubicBezTo>
                <a:cubicBezTo>
                  <a:pt x="92" y="224"/>
                  <a:pt x="90" y="221"/>
                  <a:pt x="90" y="218"/>
                </a:cubicBezTo>
                <a:cubicBezTo>
                  <a:pt x="90" y="214"/>
                  <a:pt x="92" y="211"/>
                  <a:pt x="96" y="211"/>
                </a:cubicBezTo>
                <a:cubicBezTo>
                  <a:pt x="92" y="175"/>
                  <a:pt x="54" y="167"/>
                  <a:pt x="54" y="125"/>
                </a:cubicBezTo>
                <a:cubicBezTo>
                  <a:pt x="54" y="88"/>
                  <a:pt x="84" y="58"/>
                  <a:pt x="122" y="58"/>
                </a:cubicBezTo>
                <a:cubicBezTo>
                  <a:pt x="159" y="58"/>
                  <a:pt x="189" y="88"/>
                  <a:pt x="189" y="125"/>
                </a:cubicBezTo>
                <a:cubicBezTo>
                  <a:pt x="189" y="167"/>
                  <a:pt x="152" y="175"/>
                  <a:pt x="148" y="211"/>
                </a:cubicBezTo>
                <a:cubicBezTo>
                  <a:pt x="151" y="211"/>
                  <a:pt x="154" y="214"/>
                  <a:pt x="154" y="218"/>
                </a:cubicBezTo>
                <a:close/>
                <a:moveTo>
                  <a:pt x="107" y="76"/>
                </a:moveTo>
                <a:cubicBezTo>
                  <a:pt x="106" y="73"/>
                  <a:pt x="103" y="72"/>
                  <a:pt x="101" y="73"/>
                </a:cubicBezTo>
                <a:cubicBezTo>
                  <a:pt x="84" y="80"/>
                  <a:pt x="72" y="94"/>
                  <a:pt x="67" y="111"/>
                </a:cubicBezTo>
                <a:cubicBezTo>
                  <a:pt x="67" y="113"/>
                  <a:pt x="68" y="116"/>
                  <a:pt x="71" y="117"/>
                </a:cubicBezTo>
                <a:cubicBezTo>
                  <a:pt x="71" y="117"/>
                  <a:pt x="72" y="117"/>
                  <a:pt x="72" y="117"/>
                </a:cubicBezTo>
                <a:cubicBezTo>
                  <a:pt x="74" y="117"/>
                  <a:pt x="76" y="115"/>
                  <a:pt x="77" y="113"/>
                </a:cubicBezTo>
                <a:cubicBezTo>
                  <a:pt x="80" y="99"/>
                  <a:pt x="91" y="87"/>
                  <a:pt x="104" y="82"/>
                </a:cubicBezTo>
                <a:cubicBezTo>
                  <a:pt x="107" y="81"/>
                  <a:pt x="108" y="78"/>
                  <a:pt x="107" y="76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4" name="圆角矩形 43"/>
          <p:cNvSpPr/>
          <p:nvPr/>
        </p:nvSpPr>
        <p:spPr>
          <a:xfrm>
            <a:off x="1059543" y="1989178"/>
            <a:ext cx="9919607" cy="2477891"/>
          </a:xfrm>
          <a:prstGeom prst="roundRect">
            <a:avLst/>
          </a:prstGeom>
          <a:noFill/>
          <a:ln w="25400">
            <a:solidFill>
              <a:schemeClr val="tx1">
                <a:lumMod val="65000"/>
                <a:lumOff val="3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custDataLst>
      <p:tags r:id="R307d3d931238457e"/>
    </p:custDataLst>
  </p:cSld>
  <p:clrMapOvr>
    <a:masterClrMapping/>
  </p:clrMapOvr>
  <p:transition/>
  <p:timing/>
</p:sld>
</file>

<file path=ppt/slides/slide21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bg>
      <p:bgPr>
        <a:solidFill>
          <a:schemeClr val="bg1">
            <a:alpha val="2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3" name="圆角矩形 2"/>
          <p:cNvSpPr/>
          <p:nvPr/>
        </p:nvSpPr>
        <p:spPr>
          <a:xfrm>
            <a:off x="551815" y="472440"/>
            <a:ext cx="11165205" cy="591185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文本框 10"/>
          <p:cNvSpPr txBox="1"/>
          <p:nvPr/>
        </p:nvSpPr>
        <p:spPr>
          <a:xfrm>
            <a:off x="1598339" y="-221119"/>
            <a:ext cx="178398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5400">
                <a:solidFill>
                  <a:schemeClr val="bg1"/>
                </a:solidFill>
                <a:latin typeface="Broadway" panose="04040905080b02020502" pitchFamily="82" charset="0"/>
                <a:ea typeface="微软雅黑" panose="020b0503020204020204" pitchFamily="34" charset="-122"/>
              </a:rPr>
              <a:t>how</a:t>
            </a:r>
            <a:endParaRPr lang="zh-CN" altLang="en-US" sz="5400">
              <a:solidFill>
                <a:schemeClr val="bg1"/>
              </a:solidFill>
              <a:latin typeface="Broadway" panose="04040905080b02020502" pitchFamily="82" charset="0"/>
              <a:ea typeface="微软雅黑" panose="020b0503020204020204" pitchFamily="34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0" y="1775012"/>
            <a:ext cx="1307771" cy="597291"/>
          </a:xfrm>
          <a:prstGeom prst="rect">
            <a:avLst/>
          </a:prstGeom>
          <a:solidFill>
            <a:schemeClr val="tx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0" y="3041586"/>
            <a:ext cx="1905213" cy="597291"/>
          </a:xfrm>
          <a:prstGeom prst="rect">
            <a:avLst/>
          </a:prstGeom>
          <a:solidFill>
            <a:srgbClr val="C60F1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0" y="4360384"/>
            <a:ext cx="1307771" cy="597291"/>
          </a:xfrm>
          <a:prstGeom prst="rect">
            <a:avLst/>
          </a:prstGeom>
          <a:solidFill>
            <a:schemeClr val="tx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90481" y="1836767"/>
            <a:ext cx="22313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>
                <a:solidFill>
                  <a:schemeClr val="bg1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1</a:t>
            </a:r>
            <a:r>
              <a:rPr lang="zh-CN" altLang="en-US" sz="2400">
                <a:solidFill>
                  <a:schemeClr val="bg1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、思考法则</a:t>
            </a:r>
            <a:endParaRPr lang="zh-CN" altLang="en-US" sz="2400">
              <a:solidFill>
                <a:schemeClr val="bg1"/>
              </a:solidFill>
              <a:latin typeface="华康俪金黑W8(P)" panose="020b0800000000000000" pitchFamily="34" charset="-122"/>
              <a:ea typeface="华康俪金黑W8(P)" panose="020b0800000000000000" pitchFamily="34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-1" y="3155565"/>
            <a:ext cx="205287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>
                <a:solidFill>
                  <a:schemeClr val="bg1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2</a:t>
            </a:r>
            <a:r>
              <a:rPr lang="zh-CN" altLang="en-US" sz="2400">
                <a:solidFill>
                  <a:schemeClr val="bg1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、实践方法</a:t>
            </a:r>
            <a:endParaRPr lang="zh-CN" altLang="en-US" sz="2400">
              <a:solidFill>
                <a:schemeClr val="bg1"/>
              </a:solidFill>
              <a:latin typeface="华康俪金黑W8(P)" panose="020b0800000000000000" pitchFamily="34" charset="-122"/>
              <a:ea typeface="华康俪金黑W8(P)" panose="020b0800000000000000" pitchFamily="34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-1" y="4428196"/>
            <a:ext cx="23218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>
                <a:solidFill>
                  <a:schemeClr val="bg1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3</a:t>
            </a:r>
            <a:r>
              <a:rPr lang="zh-CN" altLang="en-US" sz="2400">
                <a:solidFill>
                  <a:schemeClr val="bg1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、内在提升</a:t>
            </a:r>
            <a:endParaRPr lang="zh-CN" altLang="en-US" sz="2400">
              <a:solidFill>
                <a:schemeClr val="bg1"/>
              </a:solidFill>
              <a:latin typeface="华康俪金黑W8(P)" panose="020b0800000000000000" pitchFamily="34" charset="-122"/>
              <a:ea typeface="华康俪金黑W8(P)" panose="020b0800000000000000" pitchFamily="34" charset="-122"/>
            </a:endParaRPr>
          </a:p>
        </p:txBody>
      </p:sp>
      <p:grpSp>
        <p:nvGrpSpPr>
          <p:cNvPr id="62" name="组合 61"/>
          <p:cNvGrpSpPr/>
          <p:nvPr/>
        </p:nvGrpSpPr>
        <p:grpSpPr>
          <a:xfrm>
            <a:off x="3341603" y="2075303"/>
            <a:ext cx="5609772" cy="2401611"/>
            <a:chOff x="4281714" y="2271989"/>
            <a:chExt cx="5609772" cy="2401611"/>
          </a:xfrm>
        </p:grpSpPr>
        <p:sp>
          <p:nvSpPr>
            <p:cNvPr id="4" name="矩形 3"/>
            <p:cNvSpPr/>
            <p:nvPr/>
          </p:nvSpPr>
          <p:spPr>
            <a:xfrm>
              <a:off x="4644571" y="2372303"/>
              <a:ext cx="5094515" cy="2301297"/>
            </a:xfrm>
            <a:prstGeom prst="rect">
              <a:avLst/>
            </a:prstGeom>
            <a:noFill/>
            <a:ln w="25400">
              <a:solidFill>
                <a:schemeClr val="tx1">
                  <a:lumMod val="65000"/>
                  <a:lumOff val="35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矩形 4"/>
            <p:cNvSpPr/>
            <p:nvPr/>
          </p:nvSpPr>
          <p:spPr>
            <a:xfrm>
              <a:off x="4281714" y="2512961"/>
              <a:ext cx="522514" cy="47255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矩形 18"/>
            <p:cNvSpPr/>
            <p:nvPr/>
          </p:nvSpPr>
          <p:spPr>
            <a:xfrm>
              <a:off x="4281714" y="3155566"/>
              <a:ext cx="519599" cy="53498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矩形 19"/>
            <p:cNvSpPr/>
            <p:nvPr/>
          </p:nvSpPr>
          <p:spPr>
            <a:xfrm>
              <a:off x="4281714" y="3860599"/>
              <a:ext cx="519599" cy="56759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4448629" y="2271989"/>
              <a:ext cx="5442857" cy="22288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3200" b="1">
                  <a:latin typeface="方正北魏楷书简体" panose="03000509000000000000" pitchFamily="65" charset="-122"/>
                  <a:ea typeface="方正北魏楷书简体" panose="03000509000000000000" pitchFamily="65" charset="-122"/>
                </a:rPr>
                <a:t>1</a:t>
              </a:r>
              <a:r>
                <a:rPr lang="zh-CN" altLang="en-US" sz="3200" b="1">
                  <a:latin typeface="方正北魏楷书简体" panose="03000509000000000000" pitchFamily="65" charset="-122"/>
                  <a:ea typeface="方正北魏楷书简体" panose="03000509000000000000" pitchFamily="65" charset="-122"/>
                </a:rPr>
                <a:t>、提高收拾动机</a:t>
              </a:r>
              <a:endParaRPr lang="en-US" altLang="zh-CN" sz="3200" b="1">
                <a:latin typeface="方正北魏楷书简体" panose="03000509000000000000" pitchFamily="65" charset="-122"/>
                <a:ea typeface="方正北魏楷书简体" panose="03000509000000000000" pitchFamily="65" charset="-122"/>
              </a:endParaRPr>
            </a:p>
            <a:p>
              <a:pPr>
                <a:lnSpc>
                  <a:spcPct val="150000"/>
                </a:lnSpc>
              </a:pPr>
              <a:r>
                <a:rPr lang="en-US" altLang="zh-CN" sz="3200" b="1">
                  <a:latin typeface="方正北魏楷书简体" panose="03000509000000000000" pitchFamily="65" charset="-122"/>
                  <a:ea typeface="方正北魏楷书简体" panose="03000509000000000000" pitchFamily="65" charset="-122"/>
                </a:rPr>
                <a:t>2</a:t>
              </a:r>
              <a:r>
                <a:rPr lang="zh-CN" altLang="en-US" sz="3200" b="1">
                  <a:latin typeface="方正北魏楷书简体" panose="03000509000000000000" pitchFamily="65" charset="-122"/>
                  <a:ea typeface="方正北魏楷书简体" panose="03000509000000000000" pitchFamily="65" charset="-122"/>
                </a:rPr>
                <a:t>、一切从扔东西开始</a:t>
              </a:r>
              <a:endParaRPr lang="en-US" altLang="zh-CN" sz="3200" b="1">
                <a:latin typeface="方正北魏楷书简体" panose="03000509000000000000" pitchFamily="65" charset="-122"/>
                <a:ea typeface="方正北魏楷书简体" panose="03000509000000000000" pitchFamily="65" charset="-122"/>
              </a:endParaRPr>
            </a:p>
            <a:p>
              <a:pPr>
                <a:lnSpc>
                  <a:spcPct val="150000"/>
                </a:lnSpc>
              </a:pPr>
              <a:r>
                <a:rPr lang="en-US" altLang="zh-CN" sz="3200" b="1">
                  <a:latin typeface="方正北魏楷书简体" panose="03000509000000000000" pitchFamily="65" charset="-122"/>
                  <a:ea typeface="方正北魏楷书简体" panose="03000509000000000000" pitchFamily="65" charset="-122"/>
                </a:rPr>
                <a:t>3</a:t>
              </a:r>
              <a:r>
                <a:rPr lang="zh-CN" altLang="en-US" sz="3200" b="1">
                  <a:latin typeface="方正北魏楷书简体" panose="03000509000000000000" pitchFamily="65" charset="-122"/>
                  <a:ea typeface="方正北魏楷书简体" panose="03000509000000000000" pitchFamily="65" charset="-122"/>
                </a:rPr>
                <a:t>、一些方法和原则</a:t>
              </a:r>
              <a:endParaRPr lang="zh-CN" altLang="en-US" sz="3200" b="1">
                <a:latin typeface="方正北魏楷书简体" panose="03000509000000000000" pitchFamily="65" charset="-122"/>
                <a:ea typeface="方正北魏楷书简体" panose="03000509000000000000" pitchFamily="65" charset="-122"/>
              </a:endParaRPr>
            </a:p>
          </p:txBody>
        </p:sp>
      </p:grpSp>
      <p:grpSp>
        <p:nvGrpSpPr>
          <p:cNvPr id="68" name="组合 67"/>
          <p:cNvGrpSpPr/>
          <p:nvPr/>
        </p:nvGrpSpPr>
        <p:grpSpPr>
          <a:xfrm>
            <a:off x="9739086" y="3860599"/>
            <a:ext cx="2145409" cy="2847930"/>
            <a:chOff x="9739086" y="3860599"/>
            <a:chExt cx="2145409" cy="2847930"/>
          </a:xfrm>
        </p:grpSpPr>
        <p:sp>
          <p:nvSpPr>
            <p:cNvPr id="7" name="椭圆 6"/>
            <p:cNvSpPr/>
            <p:nvPr/>
          </p:nvSpPr>
          <p:spPr>
            <a:xfrm>
              <a:off x="10713191" y="3860599"/>
              <a:ext cx="1039875" cy="1039875"/>
            </a:xfrm>
            <a:prstGeom prst="ellipse">
              <a:avLst/>
            </a:prstGeom>
            <a:solidFill>
              <a:schemeClr val="tx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任意多边形 7"/>
            <p:cNvSpPr/>
            <p:nvPr/>
          </p:nvSpPr>
          <p:spPr>
            <a:xfrm>
              <a:off x="10370899" y="4917190"/>
              <a:ext cx="1513596" cy="739466"/>
            </a:xfrm>
            <a:custGeom>
              <a:gdLst>
                <a:gd name="connsiteX0" fmla="*/ 1465943 w 1901372"/>
                <a:gd name="connsiteY0" fmla="*/ 188686 h 928914"/>
                <a:gd name="connsiteX1" fmla="*/ 0 w 1901372"/>
                <a:gd name="connsiteY1" fmla="*/ 0 h 928914"/>
                <a:gd name="connsiteX2" fmla="*/ 696686 w 1901372"/>
                <a:gd name="connsiteY2" fmla="*/ 420914 h 928914"/>
                <a:gd name="connsiteX3" fmla="*/ 943429 w 1901372"/>
                <a:gd name="connsiteY3" fmla="*/ 928914 h 928914"/>
                <a:gd name="connsiteX4" fmla="*/ 1901372 w 1901372"/>
                <a:gd name="connsiteY4" fmla="*/ 928914 h 928914"/>
                <a:gd name="connsiteX5" fmla="*/ 1465943 w 1901372"/>
                <a:gd name="connsiteY5" fmla="*/ 188686 h 928914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901371" h="928914">
                  <a:moveTo>
                    <a:pt x="1465943" y="188686"/>
                  </a:moveTo>
                  <a:lnTo>
                    <a:pt x="0" y="0"/>
                  </a:lnTo>
                  <a:lnTo>
                    <a:pt x="696686" y="420914"/>
                  </a:lnTo>
                  <a:lnTo>
                    <a:pt x="943429" y="928914"/>
                  </a:lnTo>
                  <a:lnTo>
                    <a:pt x="1901372" y="928914"/>
                  </a:lnTo>
                  <a:lnTo>
                    <a:pt x="1465943" y="188686"/>
                  </a:lnTo>
                  <a:close/>
                </a:path>
              </a:pathLst>
            </a:custGeom>
            <a:solidFill>
              <a:schemeClr val="tx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任意多边形 24"/>
            <p:cNvSpPr/>
            <p:nvPr/>
          </p:nvSpPr>
          <p:spPr>
            <a:xfrm>
              <a:off x="10994825" y="5668654"/>
              <a:ext cx="889670" cy="1039875"/>
            </a:xfrm>
            <a:custGeom>
              <a:gdLst>
                <a:gd name="connsiteX0" fmla="*/ 43543 w 1016000"/>
                <a:gd name="connsiteY0" fmla="*/ 0 h 899886"/>
                <a:gd name="connsiteX1" fmla="*/ 0 w 1016000"/>
                <a:gd name="connsiteY1" fmla="*/ 841829 h 899886"/>
                <a:gd name="connsiteX2" fmla="*/ 551543 w 1016000"/>
                <a:gd name="connsiteY2" fmla="*/ 246743 h 899886"/>
                <a:gd name="connsiteX3" fmla="*/ 972457 w 1016000"/>
                <a:gd name="connsiteY3" fmla="*/ 899886 h 899886"/>
                <a:gd name="connsiteX4" fmla="*/ 1016000 w 1016000"/>
                <a:gd name="connsiteY4" fmla="*/ 58057 h 899886"/>
                <a:gd name="connsiteX5" fmla="*/ 43543 w 1016000"/>
                <a:gd name="connsiteY5" fmla="*/ 0 h 899886"/>
                <a:gd name="connsiteX0-1" fmla="*/ 43543 w 1030514"/>
                <a:gd name="connsiteY0-2" fmla="*/ 58057 h 957943"/>
                <a:gd name="connsiteX1-3" fmla="*/ 0 w 1030514"/>
                <a:gd name="connsiteY1-4" fmla="*/ 899886 h 957943"/>
                <a:gd name="connsiteX2-5" fmla="*/ 551543 w 1030514"/>
                <a:gd name="connsiteY2-6" fmla="*/ 304800 h 957943"/>
                <a:gd name="connsiteX3-7" fmla="*/ 972457 w 1030514"/>
                <a:gd name="connsiteY3-8" fmla="*/ 957943 h 957943"/>
                <a:gd name="connsiteX4-9" fmla="*/ 1030514 w 1030514"/>
                <a:gd name="connsiteY4-10" fmla="*/ 0 h 957943"/>
                <a:gd name="connsiteX5-11" fmla="*/ 43543 w 1030514"/>
                <a:gd name="connsiteY5-12" fmla="*/ 58057 h 957943"/>
                <a:gd name="connsiteX0-13" fmla="*/ 72571 w 1030514"/>
                <a:gd name="connsiteY0-14" fmla="*/ 0 h 972458"/>
                <a:gd name="connsiteX1-15" fmla="*/ 0 w 1030514"/>
                <a:gd name="connsiteY1-16" fmla="*/ 914401 h 972458"/>
                <a:gd name="connsiteX2-17" fmla="*/ 551543 w 1030514"/>
                <a:gd name="connsiteY2-18" fmla="*/ 319315 h 972458"/>
                <a:gd name="connsiteX3-19" fmla="*/ 972457 w 1030514"/>
                <a:gd name="connsiteY3-20" fmla="*/ 972458 h 972458"/>
                <a:gd name="connsiteX4-21" fmla="*/ 1030514 w 1030514"/>
                <a:gd name="connsiteY4-22" fmla="*/ 14515 h 972458"/>
                <a:gd name="connsiteX5-23" fmla="*/ 72571 w 1030514"/>
                <a:gd name="connsiteY5-24" fmla="*/ 0 h 972458"/>
                <a:gd name="connsiteX0-25" fmla="*/ 159656 w 1117599"/>
                <a:gd name="connsiteY0-26" fmla="*/ 0 h 1219201"/>
                <a:gd name="connsiteX1-27" fmla="*/ 0 w 1117599"/>
                <a:gd name="connsiteY1-28" fmla="*/ 1219201 h 1219201"/>
                <a:gd name="connsiteX2-29" fmla="*/ 638628 w 1117599"/>
                <a:gd name="connsiteY2-30" fmla="*/ 319315 h 1219201"/>
                <a:gd name="connsiteX3-31" fmla="*/ 1059542 w 1117599"/>
                <a:gd name="connsiteY3-32" fmla="*/ 972458 h 1219201"/>
                <a:gd name="connsiteX4-33" fmla="*/ 1117599 w 1117599"/>
                <a:gd name="connsiteY4-34" fmla="*/ 14515 h 1219201"/>
                <a:gd name="connsiteX5-35" fmla="*/ 159656 w 1117599"/>
                <a:gd name="connsiteY5-36" fmla="*/ 0 h 1219201"/>
                <a:gd name="connsiteX0-37" fmla="*/ 159656 w 1117599"/>
                <a:gd name="connsiteY0-38" fmla="*/ 0 h 1306286"/>
                <a:gd name="connsiteX1-39" fmla="*/ 0 w 1117599"/>
                <a:gd name="connsiteY1-40" fmla="*/ 1219201 h 1306286"/>
                <a:gd name="connsiteX2-41" fmla="*/ 638628 w 1117599"/>
                <a:gd name="connsiteY2-42" fmla="*/ 319315 h 1306286"/>
                <a:gd name="connsiteX3-43" fmla="*/ 1015999 w 1117599"/>
                <a:gd name="connsiteY3-44" fmla="*/ 1306286 h 1306286"/>
                <a:gd name="connsiteX4-45" fmla="*/ 1117599 w 1117599"/>
                <a:gd name="connsiteY4-46" fmla="*/ 14515 h 1306286"/>
                <a:gd name="connsiteX5-47" fmla="*/ 159656 w 1117599"/>
                <a:gd name="connsiteY5-48" fmla="*/ 0 h 1306286"/>
                <a:gd name="connsiteX0-49" fmla="*/ 159656 w 1117599"/>
                <a:gd name="connsiteY0-50" fmla="*/ 0 h 1306286"/>
                <a:gd name="connsiteX1-51" fmla="*/ 0 w 1117599"/>
                <a:gd name="connsiteY1-52" fmla="*/ 1219201 h 1306286"/>
                <a:gd name="connsiteX2-53" fmla="*/ 653143 w 1117599"/>
                <a:gd name="connsiteY2-54" fmla="*/ 464458 h 1306286"/>
                <a:gd name="connsiteX3-55" fmla="*/ 1015999 w 1117599"/>
                <a:gd name="connsiteY3-56" fmla="*/ 1306286 h 1306286"/>
                <a:gd name="connsiteX4-57" fmla="*/ 1117599 w 1117599"/>
                <a:gd name="connsiteY4-58" fmla="*/ 14515 h 1306286"/>
                <a:gd name="connsiteX5-59" fmla="*/ 159656 w 1117599"/>
                <a:gd name="connsiteY5-60" fmla="*/ 0 h 1306286"/>
              </a:gdLst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</a:cxnLst>
              <a:rect l="l" t="t" r="r" b="b"/>
              <a:pathLst>
                <a:path w="1117599" h="1306286">
                  <a:moveTo>
                    <a:pt x="159656" y="0"/>
                  </a:moveTo>
                  <a:lnTo>
                    <a:pt x="0" y="1219201"/>
                  </a:lnTo>
                  <a:lnTo>
                    <a:pt x="653143" y="464458"/>
                  </a:lnTo>
                  <a:lnTo>
                    <a:pt x="1015999" y="1306286"/>
                  </a:lnTo>
                  <a:lnTo>
                    <a:pt x="1117599" y="14515"/>
                  </a:lnTo>
                  <a:lnTo>
                    <a:pt x="159656" y="0"/>
                  </a:lnTo>
                  <a:close/>
                </a:path>
              </a:pathLst>
            </a:custGeom>
            <a:solidFill>
              <a:schemeClr val="tx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" name="任意多边形 25"/>
            <p:cNvSpPr/>
            <p:nvPr/>
          </p:nvSpPr>
          <p:spPr>
            <a:xfrm>
              <a:off x="9985279" y="5149430"/>
              <a:ext cx="647033" cy="335071"/>
            </a:xfrm>
            <a:custGeom>
              <a:gdLst>
                <a:gd name="connsiteX0" fmla="*/ 87086 w 812800"/>
                <a:gd name="connsiteY0" fmla="*/ 0 h 420914"/>
                <a:gd name="connsiteX1" fmla="*/ 420914 w 812800"/>
                <a:gd name="connsiteY1" fmla="*/ 145143 h 420914"/>
                <a:gd name="connsiteX2" fmla="*/ 812800 w 812800"/>
                <a:gd name="connsiteY2" fmla="*/ 43543 h 420914"/>
                <a:gd name="connsiteX3" fmla="*/ 725714 w 812800"/>
                <a:gd name="connsiteY3" fmla="*/ 377371 h 420914"/>
                <a:gd name="connsiteX4" fmla="*/ 261257 w 812800"/>
                <a:gd name="connsiteY4" fmla="*/ 420914 h 420914"/>
                <a:gd name="connsiteX5" fmla="*/ 0 w 812800"/>
                <a:gd name="connsiteY5" fmla="*/ 377371 h 420914"/>
                <a:gd name="connsiteX6" fmla="*/ 87086 w 812800"/>
                <a:gd name="connsiteY6" fmla="*/ 0 h 420914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12800" h="420914">
                  <a:moveTo>
                    <a:pt x="87086" y="0"/>
                  </a:moveTo>
                  <a:lnTo>
                    <a:pt x="420914" y="145143"/>
                  </a:lnTo>
                  <a:lnTo>
                    <a:pt x="812800" y="43543"/>
                  </a:lnTo>
                  <a:lnTo>
                    <a:pt x="725714" y="377371"/>
                  </a:lnTo>
                  <a:lnTo>
                    <a:pt x="261257" y="420914"/>
                  </a:lnTo>
                  <a:lnTo>
                    <a:pt x="0" y="377371"/>
                  </a:lnTo>
                  <a:lnTo>
                    <a:pt x="87086" y="0"/>
                  </a:lnTo>
                  <a:close/>
                </a:path>
              </a:pathLst>
            </a:custGeom>
            <a:solidFill>
              <a:schemeClr val="tx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28" name="直接连接符 27"/>
            <p:cNvCxnSpPr/>
            <p:nvPr/>
          </p:nvCxnSpPr>
          <p:spPr>
            <a:xfrm>
              <a:off x="9739086" y="5668654"/>
              <a:ext cx="1062983" cy="0"/>
            </a:xfrm>
            <a:prstGeom prst="line">
              <a:avLst/>
            </a:prstGeom>
            <a:ln w="127000" cap="rnd">
              <a:solidFill>
                <a:schemeClr val="tx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任意多边形 28"/>
            <p:cNvSpPr/>
            <p:nvPr/>
          </p:nvSpPr>
          <p:spPr>
            <a:xfrm>
              <a:off x="9754195" y="5741126"/>
              <a:ext cx="1062984" cy="910345"/>
            </a:xfrm>
            <a:custGeom>
              <a:gdLst>
                <a:gd name="connsiteX0" fmla="*/ 0 w 1335315"/>
                <a:gd name="connsiteY0" fmla="*/ 0 h 1175657"/>
                <a:gd name="connsiteX1" fmla="*/ 145143 w 1335315"/>
                <a:gd name="connsiteY1" fmla="*/ 1175657 h 1175657"/>
                <a:gd name="connsiteX2" fmla="*/ 1190172 w 1335315"/>
                <a:gd name="connsiteY2" fmla="*/ 1175657 h 1175657"/>
                <a:gd name="connsiteX3" fmla="*/ 1335315 w 1335315"/>
                <a:gd name="connsiteY3" fmla="*/ 0 h 1175657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35315" h="1175657">
                  <a:moveTo>
                    <a:pt x="0" y="0"/>
                  </a:moveTo>
                  <a:lnTo>
                    <a:pt x="145143" y="1175657"/>
                  </a:lnTo>
                  <a:lnTo>
                    <a:pt x="1190172" y="1175657"/>
                  </a:lnTo>
                  <a:lnTo>
                    <a:pt x="1335315" y="0"/>
                  </a:lnTo>
                </a:path>
              </a:pathLst>
            </a:custGeom>
            <a:ln w="38100">
              <a:solidFill>
                <a:schemeClr val="tx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31" name="直接连接符 30"/>
            <p:cNvCxnSpPr/>
            <p:nvPr/>
          </p:nvCxnSpPr>
          <p:spPr>
            <a:xfrm>
              <a:off x="9758194" y="5888896"/>
              <a:ext cx="1039875" cy="0"/>
            </a:xfrm>
            <a:prstGeom prst="line">
              <a:avLst/>
            </a:prstGeom>
            <a:ln w="38100">
              <a:solidFill>
                <a:schemeClr val="tx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直接连接符 32"/>
            <p:cNvCxnSpPr/>
            <p:nvPr/>
          </p:nvCxnSpPr>
          <p:spPr>
            <a:xfrm>
              <a:off x="9794635" y="6047988"/>
              <a:ext cx="999436" cy="3999"/>
            </a:xfrm>
            <a:prstGeom prst="line">
              <a:avLst/>
            </a:prstGeom>
            <a:ln w="38100">
              <a:solidFill>
                <a:schemeClr val="tx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直接连接符 38"/>
            <p:cNvCxnSpPr/>
            <p:nvPr/>
          </p:nvCxnSpPr>
          <p:spPr>
            <a:xfrm>
              <a:off x="9822632" y="6211968"/>
              <a:ext cx="931887" cy="0"/>
            </a:xfrm>
            <a:prstGeom prst="line">
              <a:avLst/>
            </a:prstGeom>
            <a:ln w="38100">
              <a:solidFill>
                <a:schemeClr val="tx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直接连接符 41"/>
            <p:cNvCxnSpPr/>
            <p:nvPr/>
          </p:nvCxnSpPr>
          <p:spPr>
            <a:xfrm>
              <a:off x="9834630" y="6331954"/>
              <a:ext cx="911890" cy="0"/>
            </a:xfrm>
            <a:prstGeom prst="line">
              <a:avLst/>
            </a:prstGeom>
            <a:ln w="38100">
              <a:solidFill>
                <a:schemeClr val="tx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直接连接符 43"/>
            <p:cNvCxnSpPr/>
            <p:nvPr/>
          </p:nvCxnSpPr>
          <p:spPr>
            <a:xfrm>
              <a:off x="9830631" y="6443940"/>
              <a:ext cx="890559" cy="7999"/>
            </a:xfrm>
            <a:prstGeom prst="line">
              <a:avLst/>
            </a:prstGeom>
            <a:ln w="38100">
              <a:solidFill>
                <a:schemeClr val="tx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直接连接符 48"/>
            <p:cNvCxnSpPr/>
            <p:nvPr/>
          </p:nvCxnSpPr>
          <p:spPr>
            <a:xfrm>
              <a:off x="9842629" y="6555926"/>
              <a:ext cx="882560" cy="0"/>
            </a:xfrm>
            <a:prstGeom prst="line">
              <a:avLst/>
            </a:prstGeom>
            <a:ln w="38100">
              <a:solidFill>
                <a:schemeClr val="tx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直接连接符 50"/>
            <p:cNvCxnSpPr/>
            <p:nvPr/>
          </p:nvCxnSpPr>
          <p:spPr>
            <a:xfrm>
              <a:off x="9904911" y="5741126"/>
              <a:ext cx="80368" cy="910345"/>
            </a:xfrm>
            <a:prstGeom prst="line">
              <a:avLst/>
            </a:prstGeom>
            <a:ln w="38100">
              <a:solidFill>
                <a:schemeClr val="tx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直接连接符 53"/>
            <p:cNvCxnSpPr/>
            <p:nvPr/>
          </p:nvCxnSpPr>
          <p:spPr>
            <a:xfrm flipH="1">
              <a:off x="10578542" y="5741126"/>
              <a:ext cx="53770" cy="910345"/>
            </a:xfrm>
            <a:prstGeom prst="line">
              <a:avLst/>
            </a:prstGeom>
            <a:ln w="38100">
              <a:solidFill>
                <a:schemeClr val="tx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直接连接符 55"/>
            <p:cNvCxnSpPr/>
            <p:nvPr/>
          </p:nvCxnSpPr>
          <p:spPr>
            <a:xfrm flipH="1">
              <a:off x="10438559" y="5741126"/>
              <a:ext cx="28055" cy="910345"/>
            </a:xfrm>
            <a:prstGeom prst="line">
              <a:avLst/>
            </a:prstGeom>
            <a:ln w="38100">
              <a:solidFill>
                <a:schemeClr val="tx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直接连接符 57"/>
            <p:cNvCxnSpPr/>
            <p:nvPr/>
          </p:nvCxnSpPr>
          <p:spPr>
            <a:xfrm>
              <a:off x="10045337" y="5741126"/>
              <a:ext cx="80370" cy="910345"/>
            </a:xfrm>
            <a:prstGeom prst="line">
              <a:avLst/>
            </a:prstGeom>
            <a:ln w="38100">
              <a:solidFill>
                <a:schemeClr val="tx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直接连接符 59"/>
            <p:cNvCxnSpPr/>
            <p:nvPr/>
          </p:nvCxnSpPr>
          <p:spPr>
            <a:xfrm>
              <a:off x="10251077" y="5741126"/>
              <a:ext cx="32832" cy="910345"/>
            </a:xfrm>
            <a:prstGeom prst="line">
              <a:avLst/>
            </a:prstGeom>
            <a:ln w="38100">
              <a:solidFill>
                <a:schemeClr val="tx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4" name="矩形 33"/>
          <p:cNvSpPr/>
          <p:nvPr/>
        </p:nvSpPr>
        <p:spPr>
          <a:xfrm>
            <a:off x="0" y="435429"/>
            <a:ext cx="2249713" cy="725714"/>
          </a:xfrm>
          <a:prstGeom prst="rect">
            <a:avLst/>
          </a:prstGeom>
          <a:solidFill>
            <a:srgbClr val="C60F1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矩形 34"/>
          <p:cNvSpPr/>
          <p:nvPr/>
        </p:nvSpPr>
        <p:spPr>
          <a:xfrm>
            <a:off x="2460172" y="435428"/>
            <a:ext cx="210456" cy="725714"/>
          </a:xfrm>
          <a:prstGeom prst="rect">
            <a:avLst/>
          </a:prstGeom>
          <a:solidFill>
            <a:srgbClr val="C60F1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文本框 35"/>
          <p:cNvSpPr txBox="1"/>
          <p:nvPr/>
        </p:nvSpPr>
        <p:spPr>
          <a:xfrm>
            <a:off x="305564" y="278550"/>
            <a:ext cx="178398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5400">
                <a:solidFill>
                  <a:schemeClr val="bg1"/>
                </a:solidFill>
                <a:latin typeface="Broadway" panose="04040905080b02020502" pitchFamily="82" charset="0"/>
                <a:ea typeface="微软雅黑" panose="020b0503020204020204" pitchFamily="34" charset="-122"/>
              </a:rPr>
              <a:t>how</a:t>
            </a:r>
            <a:endParaRPr lang="zh-CN" altLang="en-US" sz="5400">
              <a:solidFill>
                <a:schemeClr val="bg1"/>
              </a:solidFill>
              <a:latin typeface="Broadway" panose="04040905080b02020502" pitchFamily="82" charset="0"/>
              <a:ea typeface="微软雅黑" panose="020b0503020204020204" pitchFamily="34" charset="-122"/>
            </a:endParaRPr>
          </a:p>
        </p:txBody>
      </p:sp>
    </p:spTree>
    <p:custDataLst>
      <p:tags r:id="R0e6b1ab99f854ca7"/>
    </p:custDataLst>
  </p:cSld>
  <p:clrMapOvr>
    <a:masterClrMapping/>
  </p:clrMapOvr>
  <p:transition/>
  <p:timing/>
</p:sld>
</file>

<file path=ppt/slides/slide22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6" name="圆角矩形 5"/>
          <p:cNvSpPr/>
          <p:nvPr/>
        </p:nvSpPr>
        <p:spPr>
          <a:xfrm>
            <a:off x="551815" y="472440"/>
            <a:ext cx="11165205" cy="591185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圆角矩形 6"/>
          <p:cNvSpPr/>
          <p:nvPr/>
        </p:nvSpPr>
        <p:spPr>
          <a:xfrm>
            <a:off x="3192241" y="2384088"/>
            <a:ext cx="5807518" cy="1428637"/>
          </a:xfrm>
          <a:prstGeom prst="roundRect">
            <a:avLst/>
          </a:prstGeom>
          <a:noFill/>
          <a:ln w="25400">
            <a:solidFill>
              <a:schemeClr val="tx1">
                <a:lumMod val="65000"/>
                <a:lumOff val="3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文本框 1"/>
          <p:cNvSpPr txBox="1"/>
          <p:nvPr/>
        </p:nvSpPr>
        <p:spPr>
          <a:xfrm>
            <a:off x="2060575" y="743177"/>
            <a:ext cx="80708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只集中于一点，把它搞完美，以此提高动机</a:t>
            </a:r>
            <a:endParaRPr lang="zh-CN" altLang="en-US" sz="3200">
              <a:latin typeface="华康俪金黑W8(P)" panose="020b0800000000000000" pitchFamily="34" charset="-122"/>
              <a:ea typeface="华康俪金黑W8(P)" panose="020b0800000000000000" pitchFamily="3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803776" y="2553641"/>
            <a:ext cx="4584448" cy="10895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>
                <a:ea typeface="微软雅黑" panose="020b0503020204020204" pitchFamily="34" charset="-122"/>
              </a:rPr>
              <a:t>通过</a:t>
            </a:r>
            <a:r>
              <a:rPr lang="zh-CN" altLang="en-US" b="1">
                <a:solidFill>
                  <a:srgbClr val="C60F13"/>
                </a:solidFill>
                <a:ea typeface="微软雅黑" panose="020b0503020204020204" pitchFamily="34" charset="-122"/>
              </a:rPr>
              <a:t>目的</a:t>
            </a:r>
            <a:r>
              <a:rPr lang="zh-CN" altLang="en-US">
                <a:ea typeface="微软雅黑" panose="020b0503020204020204" pitchFamily="34" charset="-122"/>
              </a:rPr>
              <a:t>、</a:t>
            </a:r>
            <a:r>
              <a:rPr lang="zh-CN" altLang="en-US" b="1">
                <a:solidFill>
                  <a:srgbClr val="C60F13"/>
                </a:solidFill>
                <a:ea typeface="微软雅黑" panose="020b0503020204020204" pitchFamily="34" charset="-122"/>
              </a:rPr>
              <a:t>时间</a:t>
            </a:r>
            <a:r>
              <a:rPr lang="zh-CN" altLang="en-US">
                <a:ea typeface="微软雅黑" panose="020b0503020204020204" pitchFamily="34" charset="-122"/>
              </a:rPr>
              <a:t>、</a:t>
            </a:r>
            <a:r>
              <a:rPr lang="zh-CN" altLang="en-US" b="1">
                <a:solidFill>
                  <a:srgbClr val="C60F13"/>
                </a:solidFill>
                <a:ea typeface="微软雅黑" panose="020b0503020204020204" pitchFamily="34" charset="-122"/>
              </a:rPr>
              <a:t>场所</a:t>
            </a:r>
            <a:r>
              <a:rPr lang="zh-CN" altLang="en-US">
                <a:ea typeface="微软雅黑" panose="020b0503020204020204" pitchFamily="34" charset="-122"/>
              </a:rPr>
              <a:t>就能得出这样的推导：</a:t>
            </a:r>
            <a:endParaRPr lang="en-US" altLang="zh-CN">
              <a:ea typeface="微软雅黑" panose="020b0503020204020204" pitchFamily="34" charset="-122"/>
            </a:endParaRPr>
          </a:p>
          <a:p>
            <a:pPr>
              <a:lnSpc>
                <a:spcPct val="120000"/>
              </a:lnSpc>
            </a:pPr>
            <a:r>
              <a:rPr lang="zh-CN" altLang="en-US">
                <a:ea typeface="微软雅黑" panose="020b0503020204020204" pitchFamily="34" charset="-122"/>
              </a:rPr>
              <a:t>“重视健康及安全” </a:t>
            </a:r>
            <a:r>
              <a:rPr lang="zh-CN" altLang="en-US">
                <a:ea typeface="微软雅黑" panose="020b0503020204020204" pitchFamily="34" charset="-122"/>
              </a:rPr>
              <a:t>→“有一个X时的时间”</a:t>
            </a:r>
            <a:endParaRPr lang="en-US" altLang="zh-CN">
              <a:ea typeface="微软雅黑" panose="020b0503020204020204" pitchFamily="34" charset="-122"/>
            </a:endParaRPr>
          </a:p>
          <a:p>
            <a:pPr>
              <a:lnSpc>
                <a:spcPct val="120000"/>
              </a:lnSpc>
            </a:pPr>
            <a:r>
              <a:rPr lang="zh-CN" altLang="en-US">
                <a:ea typeface="微软雅黑" panose="020b0503020204020204" pitchFamily="34" charset="-122"/>
              </a:rPr>
              <a:t>→“不擅长分类”</a:t>
            </a:r>
            <a:r>
              <a:rPr lang="en-US" altLang="zh-CN">
                <a:ea typeface="微软雅黑" panose="020b0503020204020204" pitchFamily="34" charset="-122"/>
              </a:rPr>
              <a:t>=</a:t>
            </a:r>
            <a:r>
              <a:rPr lang="zh-CN" altLang="en-US">
                <a:ea typeface="微软雅黑" panose="020b0503020204020204" pitchFamily="34" charset="-122"/>
              </a:rPr>
              <a:t>冰箱的最上一层</a:t>
            </a:r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4" name="圆角矩形 3"/>
          <p:cNvSpPr/>
          <p:nvPr/>
        </p:nvSpPr>
        <p:spPr>
          <a:xfrm>
            <a:off x="3086327" y="4868863"/>
            <a:ext cx="6019346" cy="1167540"/>
          </a:xfrm>
          <a:prstGeom prst="roundRect">
            <a:avLst/>
          </a:prstGeom>
          <a:noFill/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3693886" y="5120459"/>
            <a:ext cx="480422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>
                <a:solidFill>
                  <a:srgbClr val="C60F13"/>
                </a:solidFill>
                <a:latin typeface="方正北魏楷书简体" panose="03000509000000000000" pitchFamily="65" charset="-122"/>
                <a:ea typeface="方正北魏楷书简体" panose="03000509000000000000" pitchFamily="65" charset="-122"/>
              </a:rPr>
              <a:t>只集中于一点</a:t>
            </a:r>
            <a:r>
              <a:rPr lang="zh-CN" altLang="en-US" sz="2000">
                <a:latin typeface="方正北魏楷书简体" panose="03000509000000000000" pitchFamily="65" charset="-122"/>
                <a:ea typeface="方正北魏楷书简体" panose="03000509000000000000" pitchFamily="65" charset="-122"/>
              </a:rPr>
              <a:t>做到完美，就能不知不觉地打开收拾的突破口。</a:t>
            </a:r>
            <a:endParaRPr lang="zh-CN" altLang="en-US" sz="2000">
              <a:latin typeface="方正北魏楷书简体" panose="03000509000000000000" pitchFamily="65" charset="-122"/>
              <a:ea typeface="方正北魏楷书简体" panose="03000509000000000000" pitchFamily="65" charset="-122"/>
            </a:endParaRPr>
          </a:p>
        </p:txBody>
      </p:sp>
      <p:grpSp>
        <p:nvGrpSpPr>
          <p:cNvPr id="33" name="组合 32"/>
          <p:cNvGrpSpPr/>
          <p:nvPr/>
        </p:nvGrpSpPr>
        <p:grpSpPr>
          <a:xfrm>
            <a:off x="2500993" y="740"/>
            <a:ext cx="6892471" cy="597291"/>
            <a:chOff x="1308100" y="740"/>
            <a:chExt cx="6892471" cy="597291"/>
          </a:xfrm>
        </p:grpSpPr>
        <p:sp>
          <p:nvSpPr>
            <p:cNvPr id="9" name="矩形 8"/>
            <p:cNvSpPr/>
            <p:nvPr/>
          </p:nvSpPr>
          <p:spPr>
            <a:xfrm>
              <a:off x="1308100" y="740"/>
              <a:ext cx="6892471" cy="597291"/>
            </a:xfrm>
            <a:prstGeom prst="rect">
              <a:avLst/>
            </a:prstGeom>
            <a:solidFill>
              <a:srgbClr val="C60F1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ea typeface="微软雅黑" panose="020b0503020204020204" pitchFamily="34" charset="-122"/>
              </a:endParaRPr>
            </a:p>
          </p:txBody>
        </p:sp>
        <p:sp>
          <p:nvSpPr>
            <p:cNvPr id="10" name="文本框 9"/>
            <p:cNvSpPr txBox="1"/>
            <p:nvPr/>
          </p:nvSpPr>
          <p:spPr>
            <a:xfrm>
              <a:off x="2740926" y="68553"/>
              <a:ext cx="402681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>
                  <a:solidFill>
                    <a:schemeClr val="bg1"/>
                  </a:solidFill>
                  <a:latin typeface="华康俪金黑W8(P)" panose="020b0800000000000000" pitchFamily="34" charset="-122"/>
                  <a:ea typeface="华康俪金黑W8(P)" panose="020b0800000000000000" pitchFamily="34" charset="-122"/>
                </a:rPr>
                <a:t>实践方法</a:t>
              </a:r>
              <a:r>
                <a:rPr lang="en-US" altLang="zh-CN" sz="2400">
                  <a:solidFill>
                    <a:schemeClr val="bg1"/>
                  </a:solidFill>
                  <a:latin typeface="华康俪金黑W8(P)" panose="020b0800000000000000" pitchFamily="34" charset="-122"/>
                  <a:ea typeface="华康俪金黑W8(P)" panose="020b0800000000000000" pitchFamily="34" charset="-122"/>
                </a:rPr>
                <a:t>1——</a:t>
              </a:r>
              <a:r>
                <a:rPr lang="zh-CN" altLang="en-US" sz="2400">
                  <a:solidFill>
                    <a:schemeClr val="bg1"/>
                  </a:solidFill>
                  <a:latin typeface="华康俪金黑W8(P)" panose="020b0800000000000000" pitchFamily="34" charset="-122"/>
                  <a:ea typeface="华康俪金黑W8(P)" panose="020b0800000000000000" pitchFamily="34" charset="-122"/>
                </a:rPr>
                <a:t>提高收拾动机</a:t>
              </a:r>
              <a:endParaRPr lang="zh-CN" altLang="en-US" sz="2400">
                <a:solidFill>
                  <a:schemeClr val="bg1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endParaRP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9393464" y="4980252"/>
            <a:ext cx="867218" cy="944762"/>
            <a:chOff x="9221932" y="3917255"/>
            <a:chExt cx="1304059" cy="1420665"/>
          </a:xfrm>
        </p:grpSpPr>
        <p:sp>
          <p:nvSpPr>
            <p:cNvPr id="12" name="任意多边形 11"/>
            <p:cNvSpPr/>
            <p:nvPr/>
          </p:nvSpPr>
          <p:spPr>
            <a:xfrm>
              <a:off x="9667783" y="3917255"/>
              <a:ext cx="772736" cy="364363"/>
            </a:xfrm>
            <a:custGeom>
              <a:gdLst>
                <a:gd name="connsiteX0" fmla="*/ 51954 w 742950"/>
                <a:gd name="connsiteY0" fmla="*/ 0 h 358487"/>
                <a:gd name="connsiteX1" fmla="*/ 0 w 742950"/>
                <a:gd name="connsiteY1" fmla="*/ 358487 h 358487"/>
                <a:gd name="connsiteX2" fmla="*/ 711777 w 742950"/>
                <a:gd name="connsiteY2" fmla="*/ 348096 h 358487"/>
                <a:gd name="connsiteX3" fmla="*/ 742950 w 742950"/>
                <a:gd name="connsiteY3" fmla="*/ 15587 h 358487"/>
                <a:gd name="connsiteX4" fmla="*/ 51954 w 742950"/>
                <a:gd name="connsiteY4" fmla="*/ 0 h 358487"/>
                <a:gd name="connsiteX0-1" fmla="*/ 51954 w 742950"/>
                <a:gd name="connsiteY0-2" fmla="*/ 0 h 348096"/>
                <a:gd name="connsiteX1-3" fmla="*/ 0 w 742950"/>
                <a:gd name="connsiteY1-4" fmla="*/ 337705 h 348096"/>
                <a:gd name="connsiteX2-5" fmla="*/ 711777 w 742950"/>
                <a:gd name="connsiteY2-6" fmla="*/ 348096 h 348096"/>
                <a:gd name="connsiteX3-7" fmla="*/ 742950 w 742950"/>
                <a:gd name="connsiteY3-8" fmla="*/ 15587 h 348096"/>
                <a:gd name="connsiteX4-9" fmla="*/ 51954 w 742950"/>
                <a:gd name="connsiteY4-10" fmla="*/ 0 h 348096"/>
                <a:gd name="connsiteX0-11" fmla="*/ 59975 w 742950"/>
                <a:gd name="connsiteY0-12" fmla="*/ 8476 h 332509"/>
                <a:gd name="connsiteX1-13" fmla="*/ 0 w 742950"/>
                <a:gd name="connsiteY1-14" fmla="*/ 322118 h 332509"/>
                <a:gd name="connsiteX2-15" fmla="*/ 711777 w 742950"/>
                <a:gd name="connsiteY2-16" fmla="*/ 332509 h 332509"/>
                <a:gd name="connsiteX3-17" fmla="*/ 742950 w 742950"/>
                <a:gd name="connsiteY3-18" fmla="*/ 0 h 332509"/>
                <a:gd name="connsiteX4-19" fmla="*/ 59975 w 742950"/>
                <a:gd name="connsiteY4-20" fmla="*/ 8476 h 332509"/>
                <a:gd name="connsiteX0-21" fmla="*/ 121484 w 804459"/>
                <a:gd name="connsiteY0-22" fmla="*/ 44880 h 368913"/>
                <a:gd name="connsiteX1-23" fmla="*/ 61509 w 804459"/>
                <a:gd name="connsiteY1-24" fmla="*/ 358522 h 368913"/>
                <a:gd name="connsiteX2-25" fmla="*/ 773286 w 804459"/>
                <a:gd name="connsiteY2-26" fmla="*/ 368913 h 368913"/>
                <a:gd name="connsiteX3-27" fmla="*/ 804459 w 804459"/>
                <a:gd name="connsiteY3-28" fmla="*/ 36404 h 368913"/>
                <a:gd name="connsiteX4-29" fmla="*/ 121484 w 804459"/>
                <a:gd name="connsiteY4-30" fmla="*/ 44880 h 368913"/>
                <a:gd name="connsiteX0-31" fmla="*/ 103948 w 786923"/>
                <a:gd name="connsiteY0-32" fmla="*/ 30001 h 354034"/>
                <a:gd name="connsiteX1-33" fmla="*/ 43973 w 786923"/>
                <a:gd name="connsiteY1-34" fmla="*/ 343643 h 354034"/>
                <a:gd name="connsiteX2-35" fmla="*/ 755750 w 786923"/>
                <a:gd name="connsiteY2-36" fmla="*/ 354034 h 354034"/>
                <a:gd name="connsiteX3-37" fmla="*/ 786923 w 786923"/>
                <a:gd name="connsiteY3-38" fmla="*/ 21525 h 354034"/>
                <a:gd name="connsiteX4-39" fmla="*/ 103948 w 786923"/>
                <a:gd name="connsiteY4-40" fmla="*/ 30001 h 354034"/>
                <a:gd name="connsiteX0-41" fmla="*/ 103948 w 859403"/>
                <a:gd name="connsiteY0-42" fmla="*/ 44880 h 368913"/>
                <a:gd name="connsiteX1-43" fmla="*/ 43973 w 859403"/>
                <a:gd name="connsiteY1-44" fmla="*/ 358522 h 368913"/>
                <a:gd name="connsiteX2-45" fmla="*/ 755750 w 859403"/>
                <a:gd name="connsiteY2-46" fmla="*/ 368913 h 368913"/>
                <a:gd name="connsiteX3-47" fmla="*/ 786923 w 859403"/>
                <a:gd name="connsiteY3-48" fmla="*/ 36404 h 368913"/>
                <a:gd name="connsiteX4-49" fmla="*/ 103948 w 859403"/>
                <a:gd name="connsiteY4-50" fmla="*/ 44880 h 368913"/>
                <a:gd name="connsiteX0-51" fmla="*/ 103948 w 826442"/>
                <a:gd name="connsiteY0-52" fmla="*/ 41695 h 365728"/>
                <a:gd name="connsiteX1-53" fmla="*/ 43973 w 826442"/>
                <a:gd name="connsiteY1-54" fmla="*/ 355337 h 365728"/>
                <a:gd name="connsiteX2-55" fmla="*/ 755750 w 826442"/>
                <a:gd name="connsiteY2-56" fmla="*/ 365728 h 365728"/>
                <a:gd name="connsiteX3-57" fmla="*/ 786923 w 826442"/>
                <a:gd name="connsiteY3-58" fmla="*/ 33219 h 365728"/>
                <a:gd name="connsiteX4-59" fmla="*/ 103948 w 826442"/>
                <a:gd name="connsiteY4-60" fmla="*/ 41695 h 365728"/>
                <a:gd name="connsiteX0-61" fmla="*/ 103948 w 902203"/>
                <a:gd name="connsiteY0-62" fmla="*/ 41695 h 365759"/>
                <a:gd name="connsiteX1-63" fmla="*/ 43973 w 902203"/>
                <a:gd name="connsiteY1-64" fmla="*/ 355337 h 365759"/>
                <a:gd name="connsiteX2-65" fmla="*/ 755750 w 902203"/>
                <a:gd name="connsiteY2-66" fmla="*/ 365728 h 365759"/>
                <a:gd name="connsiteX3-67" fmla="*/ 786923 w 902203"/>
                <a:gd name="connsiteY3-68" fmla="*/ 33219 h 365759"/>
                <a:gd name="connsiteX4-69" fmla="*/ 103948 w 902203"/>
                <a:gd name="connsiteY4-70" fmla="*/ 41695 h 365759"/>
                <a:gd name="connsiteX0-71" fmla="*/ 103948 w 832807"/>
                <a:gd name="connsiteY0-72" fmla="*/ 41695 h 373309"/>
                <a:gd name="connsiteX1-73" fmla="*/ 43973 w 832807"/>
                <a:gd name="connsiteY1-74" fmla="*/ 355337 h 373309"/>
                <a:gd name="connsiteX2-75" fmla="*/ 755750 w 832807"/>
                <a:gd name="connsiteY2-76" fmla="*/ 365728 h 373309"/>
                <a:gd name="connsiteX3-77" fmla="*/ 786923 w 832807"/>
                <a:gd name="connsiteY3-78" fmla="*/ 33219 h 373309"/>
                <a:gd name="connsiteX4-79" fmla="*/ 103948 w 832807"/>
                <a:gd name="connsiteY4-80" fmla="*/ 41695 h 373309"/>
                <a:gd name="connsiteX0-81" fmla="*/ 103948 w 801014"/>
                <a:gd name="connsiteY0-82" fmla="*/ 51459 h 383073"/>
                <a:gd name="connsiteX1-83" fmla="*/ 43973 w 801014"/>
                <a:gd name="connsiteY1-84" fmla="*/ 365101 h 383073"/>
                <a:gd name="connsiteX2-85" fmla="*/ 755750 w 801014"/>
                <a:gd name="connsiteY2-86" fmla="*/ 375492 h 383073"/>
                <a:gd name="connsiteX3-87" fmla="*/ 786923 w 801014"/>
                <a:gd name="connsiteY3-88" fmla="*/ 42983 h 383073"/>
                <a:gd name="connsiteX4-89" fmla="*/ 103948 w 801014"/>
                <a:gd name="connsiteY4-90" fmla="*/ 51459 h 383073"/>
                <a:gd name="connsiteX0-91" fmla="*/ 121859 w 853921"/>
                <a:gd name="connsiteY0-92" fmla="*/ 29378 h 372549"/>
                <a:gd name="connsiteX1-93" fmla="*/ 61884 w 853921"/>
                <a:gd name="connsiteY1-94" fmla="*/ 343020 h 372549"/>
                <a:gd name="connsiteX2-95" fmla="*/ 773661 w 853921"/>
                <a:gd name="connsiteY2-96" fmla="*/ 353411 h 372549"/>
                <a:gd name="connsiteX3-97" fmla="*/ 812856 w 853921"/>
                <a:gd name="connsiteY3-98" fmla="*/ 61008 h 372549"/>
                <a:gd name="connsiteX4-99" fmla="*/ 121859 w 853921"/>
                <a:gd name="connsiteY4-100" fmla="*/ 29378 h 372549"/>
                <a:gd name="connsiteX0-101" fmla="*/ 121859 w 841754"/>
                <a:gd name="connsiteY0-102" fmla="*/ 29378 h 372549"/>
                <a:gd name="connsiteX1-103" fmla="*/ 61884 w 841754"/>
                <a:gd name="connsiteY1-104" fmla="*/ 343020 h 372549"/>
                <a:gd name="connsiteX2-105" fmla="*/ 773661 w 841754"/>
                <a:gd name="connsiteY2-106" fmla="*/ 353411 h 372549"/>
                <a:gd name="connsiteX3-107" fmla="*/ 812856 w 841754"/>
                <a:gd name="connsiteY3-108" fmla="*/ 61008 h 372549"/>
                <a:gd name="connsiteX4-109" fmla="*/ 121859 w 841754"/>
                <a:gd name="connsiteY4-110" fmla="*/ 29378 h 372549"/>
                <a:gd name="connsiteX0-111" fmla="*/ 121859 w 812868"/>
                <a:gd name="connsiteY0-112" fmla="*/ 29378 h 377863"/>
                <a:gd name="connsiteX1-113" fmla="*/ 61884 w 812868"/>
                <a:gd name="connsiteY1-114" fmla="*/ 343020 h 377863"/>
                <a:gd name="connsiteX2-115" fmla="*/ 773661 w 812868"/>
                <a:gd name="connsiteY2-116" fmla="*/ 353411 h 377863"/>
                <a:gd name="connsiteX3-117" fmla="*/ 812856 w 812868"/>
                <a:gd name="connsiteY3-118" fmla="*/ 61008 h 377863"/>
                <a:gd name="connsiteX4-119" fmla="*/ 121859 w 812868"/>
                <a:gd name="connsiteY4-120" fmla="*/ 29378 h 377863"/>
                <a:gd name="connsiteX0-121" fmla="*/ 178361 w 869370"/>
                <a:gd name="connsiteY0-122" fmla="*/ 29378 h 377863"/>
                <a:gd name="connsiteX1-123" fmla="*/ 118386 w 869370"/>
                <a:gd name="connsiteY1-124" fmla="*/ 343020 h 377863"/>
                <a:gd name="connsiteX2-125" fmla="*/ 830163 w 869370"/>
                <a:gd name="connsiteY2-126" fmla="*/ 353411 h 377863"/>
                <a:gd name="connsiteX3-127" fmla="*/ 869358 w 869370"/>
                <a:gd name="connsiteY3-128" fmla="*/ 61008 h 377863"/>
                <a:gd name="connsiteX4-129" fmla="*/ 178361 w 869370"/>
                <a:gd name="connsiteY4-130" fmla="*/ 29378 h 377863"/>
                <a:gd name="connsiteX0-131" fmla="*/ 81713 w 772722"/>
                <a:gd name="connsiteY0-132" fmla="*/ 29378 h 380401"/>
                <a:gd name="connsiteX1-133" fmla="*/ 21738 w 772722"/>
                <a:gd name="connsiteY1-134" fmla="*/ 343020 h 380401"/>
                <a:gd name="connsiteX2-135" fmla="*/ 733515 w 772722"/>
                <a:gd name="connsiteY2-136" fmla="*/ 353411 h 380401"/>
                <a:gd name="connsiteX3-137" fmla="*/ 772710 w 772722"/>
                <a:gd name="connsiteY3-138" fmla="*/ 61008 h 380401"/>
                <a:gd name="connsiteX4-139" fmla="*/ 81713 w 772722"/>
                <a:gd name="connsiteY4-140" fmla="*/ 29378 h 380401"/>
                <a:gd name="connsiteX0-141" fmla="*/ 81713 w 772736"/>
                <a:gd name="connsiteY0-142" fmla="*/ 29378 h 364363"/>
                <a:gd name="connsiteX1-143" fmla="*/ 21738 w 772736"/>
                <a:gd name="connsiteY1-144" fmla="*/ 343020 h 364363"/>
                <a:gd name="connsiteX2-145" fmla="*/ 733515 w 772736"/>
                <a:gd name="connsiteY2-146" fmla="*/ 353411 h 364363"/>
                <a:gd name="connsiteX3-147" fmla="*/ 772710 w 772736"/>
                <a:gd name="connsiteY3-148" fmla="*/ 61008 h 364363"/>
                <a:gd name="connsiteX4-149" fmla="*/ 81713 w 772736"/>
                <a:gd name="connsiteY4-150" fmla="*/ 29378 h 364363"/>
              </a:gdLst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772736" h="364363">
                  <a:moveTo>
                    <a:pt x="81713" y="29378"/>
                  </a:moveTo>
                  <a:cubicBezTo>
                    <a:pt x="-43449" y="76380"/>
                    <a:pt x="9068" y="327524"/>
                    <a:pt x="21738" y="343020"/>
                  </a:cubicBezTo>
                  <a:cubicBezTo>
                    <a:pt x="34408" y="358516"/>
                    <a:pt x="696585" y="376349"/>
                    <a:pt x="733515" y="353411"/>
                  </a:cubicBezTo>
                  <a:cubicBezTo>
                    <a:pt x="770445" y="330473"/>
                    <a:pt x="773059" y="131055"/>
                    <a:pt x="772710" y="61008"/>
                  </a:cubicBezTo>
                  <a:cubicBezTo>
                    <a:pt x="772361" y="-9039"/>
                    <a:pt x="206875" y="-17624"/>
                    <a:pt x="81713" y="29378"/>
                  </a:cubicBez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任意多边形 12"/>
            <p:cNvSpPr/>
            <p:nvPr/>
          </p:nvSpPr>
          <p:spPr>
            <a:xfrm>
              <a:off x="9544050" y="4275858"/>
              <a:ext cx="846859" cy="420832"/>
            </a:xfrm>
            <a:custGeom>
              <a:gdLst>
                <a:gd name="connsiteX0" fmla="*/ 181841 w 893618"/>
                <a:gd name="connsiteY0" fmla="*/ 0 h 493568"/>
                <a:gd name="connsiteX1" fmla="*/ 0 w 893618"/>
                <a:gd name="connsiteY1" fmla="*/ 477982 h 493568"/>
                <a:gd name="connsiteX2" fmla="*/ 794905 w 893618"/>
                <a:gd name="connsiteY2" fmla="*/ 493568 h 493568"/>
                <a:gd name="connsiteX3" fmla="*/ 893618 w 893618"/>
                <a:gd name="connsiteY3" fmla="*/ 0 h 493568"/>
                <a:gd name="connsiteX0-1" fmla="*/ 150668 w 862445"/>
                <a:gd name="connsiteY0-2" fmla="*/ 0 h 493568"/>
                <a:gd name="connsiteX1-3" fmla="*/ 0 w 862445"/>
                <a:gd name="connsiteY1-4" fmla="*/ 405246 h 493568"/>
                <a:gd name="connsiteX2-5" fmla="*/ 763732 w 862445"/>
                <a:gd name="connsiteY2-6" fmla="*/ 493568 h 493568"/>
                <a:gd name="connsiteX3-7" fmla="*/ 862445 w 862445"/>
                <a:gd name="connsiteY3-8" fmla="*/ 0 h 493568"/>
                <a:gd name="connsiteX0-9" fmla="*/ 150668 w 862445"/>
                <a:gd name="connsiteY0-10" fmla="*/ 0 h 446809"/>
                <a:gd name="connsiteX1-11" fmla="*/ 0 w 862445"/>
                <a:gd name="connsiteY1-12" fmla="*/ 405246 h 446809"/>
                <a:gd name="connsiteX2-13" fmla="*/ 774123 w 862445"/>
                <a:gd name="connsiteY2-14" fmla="*/ 446809 h 446809"/>
                <a:gd name="connsiteX3-15" fmla="*/ 862445 w 862445"/>
                <a:gd name="connsiteY3-16" fmla="*/ 0 h 446809"/>
                <a:gd name="connsiteX0-17" fmla="*/ 150668 w 846859"/>
                <a:gd name="connsiteY0-18" fmla="*/ 0 h 446809"/>
                <a:gd name="connsiteX1-19" fmla="*/ 0 w 846859"/>
                <a:gd name="connsiteY1-20" fmla="*/ 405246 h 446809"/>
                <a:gd name="connsiteX2-21" fmla="*/ 774123 w 846859"/>
                <a:gd name="connsiteY2-22" fmla="*/ 446809 h 446809"/>
                <a:gd name="connsiteX3-23" fmla="*/ 846859 w 846859"/>
                <a:gd name="connsiteY3-24" fmla="*/ 0 h 446809"/>
                <a:gd name="connsiteX0-25" fmla="*/ 150668 w 846859"/>
                <a:gd name="connsiteY0-26" fmla="*/ 0 h 426027"/>
                <a:gd name="connsiteX1-27" fmla="*/ 0 w 846859"/>
                <a:gd name="connsiteY1-28" fmla="*/ 405246 h 426027"/>
                <a:gd name="connsiteX2-29" fmla="*/ 800101 w 846859"/>
                <a:gd name="connsiteY2-30" fmla="*/ 426027 h 426027"/>
                <a:gd name="connsiteX3-31" fmla="*/ 846859 w 846859"/>
                <a:gd name="connsiteY3-32" fmla="*/ 0 h 426027"/>
                <a:gd name="connsiteX0-33" fmla="*/ 150668 w 846859"/>
                <a:gd name="connsiteY0-34" fmla="*/ 0 h 426027"/>
                <a:gd name="connsiteX1-35" fmla="*/ 0 w 846859"/>
                <a:gd name="connsiteY1-36" fmla="*/ 405246 h 426027"/>
                <a:gd name="connsiteX2-37" fmla="*/ 800101 w 846859"/>
                <a:gd name="connsiteY2-38" fmla="*/ 426027 h 426027"/>
                <a:gd name="connsiteX3-39" fmla="*/ 794905 w 846859"/>
                <a:gd name="connsiteY3-40" fmla="*/ 228601 h 426027"/>
                <a:gd name="connsiteX4" fmla="*/ 846859 w 846859"/>
                <a:gd name="connsiteY4" fmla="*/ 0 h 426027"/>
                <a:gd name="connsiteX0-41" fmla="*/ 150668 w 846859"/>
                <a:gd name="connsiteY0-42" fmla="*/ 0 h 426027"/>
                <a:gd name="connsiteX1-43" fmla="*/ 57150 w 846859"/>
                <a:gd name="connsiteY1-44" fmla="*/ 187037 h 426027"/>
                <a:gd name="connsiteX2-45" fmla="*/ 0 w 846859"/>
                <a:gd name="connsiteY2-46" fmla="*/ 405246 h 426027"/>
                <a:gd name="connsiteX3-47" fmla="*/ 800101 w 846859"/>
                <a:gd name="connsiteY3-48" fmla="*/ 426027 h 426027"/>
                <a:gd name="connsiteX4-49" fmla="*/ 794905 w 846859"/>
                <a:gd name="connsiteY4-50" fmla="*/ 228601 h 426027"/>
                <a:gd name="connsiteX5" fmla="*/ 846859 w 846859"/>
                <a:gd name="connsiteY5" fmla="*/ 0 h 426027"/>
                <a:gd name="connsiteX0-51" fmla="*/ 150668 w 846859"/>
                <a:gd name="connsiteY0-52" fmla="*/ 0 h 426027"/>
                <a:gd name="connsiteX1-53" fmla="*/ 57150 w 846859"/>
                <a:gd name="connsiteY1-54" fmla="*/ 187037 h 426027"/>
                <a:gd name="connsiteX2-55" fmla="*/ 0 w 846859"/>
                <a:gd name="connsiteY2-56" fmla="*/ 363682 h 426027"/>
                <a:gd name="connsiteX3-57" fmla="*/ 800101 w 846859"/>
                <a:gd name="connsiteY3-58" fmla="*/ 426027 h 426027"/>
                <a:gd name="connsiteX4-59" fmla="*/ 794905 w 846859"/>
                <a:gd name="connsiteY4-60" fmla="*/ 228601 h 426027"/>
                <a:gd name="connsiteX5-61" fmla="*/ 846859 w 846859"/>
                <a:gd name="connsiteY5-62" fmla="*/ 0 h 426027"/>
                <a:gd name="connsiteX0-63" fmla="*/ 150668 w 846859"/>
                <a:gd name="connsiteY0-64" fmla="*/ 0 h 420832"/>
                <a:gd name="connsiteX1-65" fmla="*/ 57150 w 846859"/>
                <a:gd name="connsiteY1-66" fmla="*/ 187037 h 420832"/>
                <a:gd name="connsiteX2-67" fmla="*/ 0 w 846859"/>
                <a:gd name="connsiteY2-68" fmla="*/ 363682 h 420832"/>
                <a:gd name="connsiteX3-69" fmla="*/ 789711 w 846859"/>
                <a:gd name="connsiteY3-70" fmla="*/ 420832 h 420832"/>
                <a:gd name="connsiteX4-71" fmla="*/ 794905 w 846859"/>
                <a:gd name="connsiteY4-72" fmla="*/ 228601 h 420832"/>
                <a:gd name="connsiteX5-73" fmla="*/ 846859 w 846859"/>
                <a:gd name="connsiteY5-74" fmla="*/ 0 h 420832"/>
              </a:gdLst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49" y="connsiteY4-50"/>
                </a:cxn>
                <a:cxn ang="0">
                  <a:pos x="connsiteX5-61" y="connsiteY5-62"/>
                </a:cxn>
              </a:cxnLst>
              <a:rect l="l" t="t" r="r" b="b"/>
              <a:pathLst>
                <a:path w="846859" h="420832">
                  <a:moveTo>
                    <a:pt x="150668" y="0"/>
                  </a:moveTo>
                  <a:cubicBezTo>
                    <a:pt x="124691" y="62346"/>
                    <a:pt x="83127" y="124691"/>
                    <a:pt x="57150" y="187037"/>
                  </a:cubicBezTo>
                  <a:lnTo>
                    <a:pt x="0" y="363682"/>
                  </a:lnTo>
                  <a:lnTo>
                    <a:pt x="789711" y="420832"/>
                  </a:lnTo>
                  <a:cubicBezTo>
                    <a:pt x="793174" y="355023"/>
                    <a:pt x="791442" y="294410"/>
                    <a:pt x="794905" y="228601"/>
                  </a:cubicBezTo>
                  <a:lnTo>
                    <a:pt x="846859" y="0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任意多边形 16"/>
            <p:cNvSpPr/>
            <p:nvPr/>
          </p:nvSpPr>
          <p:spPr>
            <a:xfrm>
              <a:off x="9299864" y="4482492"/>
              <a:ext cx="292858" cy="692181"/>
            </a:xfrm>
            <a:custGeom>
              <a:gdLst>
                <a:gd name="connsiteX0" fmla="*/ 316922 w 316922"/>
                <a:gd name="connsiteY0" fmla="*/ 0 h 696191"/>
                <a:gd name="connsiteX1" fmla="*/ 67541 w 316922"/>
                <a:gd name="connsiteY1" fmla="*/ 41563 h 696191"/>
                <a:gd name="connsiteX2" fmla="*/ 0 w 316922"/>
                <a:gd name="connsiteY2" fmla="*/ 665018 h 696191"/>
                <a:gd name="connsiteX3" fmla="*/ 0 w 316922"/>
                <a:gd name="connsiteY3" fmla="*/ 696191 h 696191"/>
                <a:gd name="connsiteX0-1" fmla="*/ 292858 w 292858"/>
                <a:gd name="connsiteY0-2" fmla="*/ 0 h 692181"/>
                <a:gd name="connsiteX1-3" fmla="*/ 67541 w 292858"/>
                <a:gd name="connsiteY1-4" fmla="*/ 37553 h 692181"/>
                <a:gd name="connsiteX2-5" fmla="*/ 0 w 292858"/>
                <a:gd name="connsiteY2-6" fmla="*/ 661008 h 692181"/>
                <a:gd name="connsiteX3-7" fmla="*/ 0 w 292858"/>
                <a:gd name="connsiteY3-8" fmla="*/ 692181 h 692181"/>
              </a:gdLst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</a:cxnLst>
              <a:rect l="l" t="t" r="r" b="b"/>
              <a:pathLst>
                <a:path w="292858" h="692181">
                  <a:moveTo>
                    <a:pt x="292858" y="0"/>
                  </a:moveTo>
                  <a:lnTo>
                    <a:pt x="67541" y="37553"/>
                  </a:lnTo>
                  <a:lnTo>
                    <a:pt x="0" y="661008"/>
                  </a:lnTo>
                  <a:lnTo>
                    <a:pt x="0" y="692181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任意多边形 17"/>
            <p:cNvSpPr/>
            <p:nvPr/>
          </p:nvSpPr>
          <p:spPr>
            <a:xfrm>
              <a:off x="9310256" y="4982441"/>
              <a:ext cx="358486" cy="109104"/>
            </a:xfrm>
            <a:custGeom>
              <a:gdLst>
                <a:gd name="connsiteX0" fmla="*/ 0 w 374073"/>
                <a:gd name="connsiteY0" fmla="*/ 109104 h 109104"/>
                <a:gd name="connsiteX1" fmla="*/ 296141 w 374073"/>
                <a:gd name="connsiteY1" fmla="*/ 0 h 109104"/>
                <a:gd name="connsiteX2" fmla="*/ 374073 w 374073"/>
                <a:gd name="connsiteY2" fmla="*/ 5195 h 109104"/>
                <a:gd name="connsiteX0-1" fmla="*/ 0 w 358486"/>
                <a:gd name="connsiteY0-2" fmla="*/ 109104 h 109104"/>
                <a:gd name="connsiteX1-3" fmla="*/ 280554 w 358486"/>
                <a:gd name="connsiteY1-4" fmla="*/ 0 h 109104"/>
                <a:gd name="connsiteX2-5" fmla="*/ 358486 w 358486"/>
                <a:gd name="connsiteY2-6" fmla="*/ 5195 h 109104"/>
              </a:gdLst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</a:cxnLst>
              <a:rect l="l" t="t" r="r" b="b"/>
              <a:pathLst>
                <a:path w="358486" h="109104">
                  <a:moveTo>
                    <a:pt x="0" y="109104"/>
                  </a:moveTo>
                  <a:lnTo>
                    <a:pt x="280554" y="0"/>
                  </a:lnTo>
                  <a:lnTo>
                    <a:pt x="358486" y="5195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任意多边形 19"/>
            <p:cNvSpPr/>
            <p:nvPr/>
          </p:nvSpPr>
          <p:spPr>
            <a:xfrm>
              <a:off x="10115550" y="4540827"/>
              <a:ext cx="62345" cy="711778"/>
            </a:xfrm>
            <a:custGeom>
              <a:gdLst>
                <a:gd name="connsiteX0" fmla="*/ 62345 w 62345"/>
                <a:gd name="connsiteY0" fmla="*/ 0 h 711778"/>
                <a:gd name="connsiteX1" fmla="*/ 0 w 62345"/>
                <a:gd name="connsiteY1" fmla="*/ 711778 h 711778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2345" h="711778">
                  <a:moveTo>
                    <a:pt x="62345" y="0"/>
                  </a:moveTo>
                  <a:lnTo>
                    <a:pt x="0" y="711778"/>
                  </a:lnTo>
                </a:path>
              </a:pathLst>
            </a:custGeom>
            <a:noFill/>
            <a:ln>
              <a:solidFill>
                <a:schemeClr val="tx1">
                  <a:alpha val="99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任意多边形 20"/>
            <p:cNvSpPr/>
            <p:nvPr/>
          </p:nvSpPr>
          <p:spPr>
            <a:xfrm>
              <a:off x="10172700" y="4478482"/>
              <a:ext cx="353291" cy="83127"/>
            </a:xfrm>
            <a:custGeom>
              <a:gdLst>
                <a:gd name="connsiteX0" fmla="*/ 0 w 353291"/>
                <a:gd name="connsiteY0" fmla="*/ 83127 h 83127"/>
                <a:gd name="connsiteX1" fmla="*/ 353291 w 353291"/>
                <a:gd name="connsiteY1" fmla="*/ 25977 h 83127"/>
                <a:gd name="connsiteX2" fmla="*/ 353291 w 353291"/>
                <a:gd name="connsiteY2" fmla="*/ 0 h 83127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53291" h="83127">
                  <a:moveTo>
                    <a:pt x="0" y="83127"/>
                  </a:moveTo>
                  <a:lnTo>
                    <a:pt x="353291" y="25977"/>
                  </a:lnTo>
                  <a:lnTo>
                    <a:pt x="353291" y="0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" name="任意多边形 21"/>
            <p:cNvSpPr/>
            <p:nvPr/>
          </p:nvSpPr>
          <p:spPr>
            <a:xfrm>
              <a:off x="9632373" y="5008418"/>
              <a:ext cx="758536" cy="51955"/>
            </a:xfrm>
            <a:custGeom>
              <a:gdLst>
                <a:gd name="connsiteX0" fmla="*/ 0 w 758536"/>
                <a:gd name="connsiteY0" fmla="*/ 0 h 51955"/>
                <a:gd name="connsiteX1" fmla="*/ 758536 w 758536"/>
                <a:gd name="connsiteY1" fmla="*/ 51955 h 51955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758536" h="51954">
                  <a:moveTo>
                    <a:pt x="0" y="0"/>
                  </a:moveTo>
                  <a:lnTo>
                    <a:pt x="758536" y="51955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" name="任意多边形 22"/>
            <p:cNvSpPr/>
            <p:nvPr/>
          </p:nvSpPr>
          <p:spPr>
            <a:xfrm>
              <a:off x="9310255" y="4987636"/>
              <a:ext cx="337704" cy="145473"/>
            </a:xfrm>
            <a:custGeom>
              <a:gdLst>
                <a:gd name="connsiteX0" fmla="*/ 0 w 337704"/>
                <a:gd name="connsiteY0" fmla="*/ 145473 h 145473"/>
                <a:gd name="connsiteX1" fmla="*/ 337704 w 337704"/>
                <a:gd name="connsiteY1" fmla="*/ 0 h 145473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37704" h="145473">
                  <a:moveTo>
                    <a:pt x="0" y="145473"/>
                  </a:moveTo>
                  <a:lnTo>
                    <a:pt x="337704" y="0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" name="任意多边形 23"/>
            <p:cNvSpPr/>
            <p:nvPr/>
          </p:nvSpPr>
          <p:spPr>
            <a:xfrm>
              <a:off x="9341427" y="4888923"/>
              <a:ext cx="722168" cy="72736"/>
            </a:xfrm>
            <a:custGeom>
              <a:gdLst>
                <a:gd name="connsiteX0" fmla="*/ 0 w 722168"/>
                <a:gd name="connsiteY0" fmla="*/ 0 h 72736"/>
                <a:gd name="connsiteX1" fmla="*/ 722168 w 722168"/>
                <a:gd name="connsiteY1" fmla="*/ 72736 h 72736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722168" h="72736">
                  <a:moveTo>
                    <a:pt x="0" y="0"/>
                  </a:moveTo>
                  <a:lnTo>
                    <a:pt x="722168" y="72736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任意多边形 24"/>
            <p:cNvSpPr/>
            <p:nvPr/>
          </p:nvSpPr>
          <p:spPr>
            <a:xfrm>
              <a:off x="9351818" y="4805795"/>
              <a:ext cx="722168" cy="67541"/>
            </a:xfrm>
            <a:custGeom>
              <a:gdLst>
                <a:gd name="connsiteX0" fmla="*/ 0 w 722168"/>
                <a:gd name="connsiteY0" fmla="*/ 0 h 67541"/>
                <a:gd name="connsiteX1" fmla="*/ 722168 w 722168"/>
                <a:gd name="connsiteY1" fmla="*/ 67541 h 67541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722168" h="67541">
                  <a:moveTo>
                    <a:pt x="0" y="0"/>
                  </a:moveTo>
                  <a:lnTo>
                    <a:pt x="722168" y="67541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" name="任意多边形 25"/>
            <p:cNvSpPr/>
            <p:nvPr/>
          </p:nvSpPr>
          <p:spPr>
            <a:xfrm>
              <a:off x="9288509" y="4688819"/>
              <a:ext cx="785477" cy="122171"/>
            </a:xfrm>
            <a:custGeom>
              <a:gdLst>
                <a:gd name="connsiteX0" fmla="*/ 0 w 784513"/>
                <a:gd name="connsiteY0" fmla="*/ 0 h 124691"/>
                <a:gd name="connsiteX1" fmla="*/ 384463 w 784513"/>
                <a:gd name="connsiteY1" fmla="*/ 124691 h 124691"/>
                <a:gd name="connsiteX2" fmla="*/ 784513 w 784513"/>
                <a:gd name="connsiteY2" fmla="*/ 93519 h 124691"/>
                <a:gd name="connsiteX3" fmla="*/ 779318 w 784513"/>
                <a:gd name="connsiteY3" fmla="*/ 36369 h 124691"/>
                <a:gd name="connsiteX4" fmla="*/ 290945 w 784513"/>
                <a:gd name="connsiteY4" fmla="*/ 36369 h 124691"/>
                <a:gd name="connsiteX5" fmla="*/ 0 w 784513"/>
                <a:gd name="connsiteY5" fmla="*/ 0 h 124691"/>
                <a:gd name="connsiteX0-1" fmla="*/ 0 w 784513"/>
                <a:gd name="connsiteY0-2" fmla="*/ 0 h 128863"/>
                <a:gd name="connsiteX1-3" fmla="*/ 384463 w 784513"/>
                <a:gd name="connsiteY1-4" fmla="*/ 124691 h 128863"/>
                <a:gd name="connsiteX2-5" fmla="*/ 784513 w 784513"/>
                <a:gd name="connsiteY2-6" fmla="*/ 93519 h 128863"/>
                <a:gd name="connsiteX3-7" fmla="*/ 779318 w 784513"/>
                <a:gd name="connsiteY3-8" fmla="*/ 36369 h 128863"/>
                <a:gd name="connsiteX4-9" fmla="*/ 290945 w 784513"/>
                <a:gd name="connsiteY4-10" fmla="*/ 36369 h 128863"/>
                <a:gd name="connsiteX5-11" fmla="*/ 0 w 784513"/>
                <a:gd name="connsiteY5-12" fmla="*/ 0 h 128863"/>
                <a:gd name="connsiteX0-13" fmla="*/ 0 w 784513"/>
                <a:gd name="connsiteY0-14" fmla="*/ 0 h 115406"/>
                <a:gd name="connsiteX1-15" fmla="*/ 384463 w 784513"/>
                <a:gd name="connsiteY1-16" fmla="*/ 109105 h 115406"/>
                <a:gd name="connsiteX2-17" fmla="*/ 784513 w 784513"/>
                <a:gd name="connsiteY2-18" fmla="*/ 93519 h 115406"/>
                <a:gd name="connsiteX3-19" fmla="*/ 779318 w 784513"/>
                <a:gd name="connsiteY3-20" fmla="*/ 36369 h 115406"/>
                <a:gd name="connsiteX4-21" fmla="*/ 290945 w 784513"/>
                <a:gd name="connsiteY4-22" fmla="*/ 36369 h 115406"/>
                <a:gd name="connsiteX5-23" fmla="*/ 0 w 784513"/>
                <a:gd name="connsiteY5-24" fmla="*/ 0 h 115406"/>
                <a:gd name="connsiteX0-25" fmla="*/ 0 w 784513"/>
                <a:gd name="connsiteY0-26" fmla="*/ 0 h 109105"/>
                <a:gd name="connsiteX1-27" fmla="*/ 384463 w 784513"/>
                <a:gd name="connsiteY1-28" fmla="*/ 109105 h 109105"/>
                <a:gd name="connsiteX2-29" fmla="*/ 784513 w 784513"/>
                <a:gd name="connsiteY2-30" fmla="*/ 93519 h 109105"/>
                <a:gd name="connsiteX3-31" fmla="*/ 779318 w 784513"/>
                <a:gd name="connsiteY3-32" fmla="*/ 36369 h 109105"/>
                <a:gd name="connsiteX4-33" fmla="*/ 290945 w 784513"/>
                <a:gd name="connsiteY4-34" fmla="*/ 36369 h 109105"/>
                <a:gd name="connsiteX5-35" fmla="*/ 0 w 784513"/>
                <a:gd name="connsiteY5-36" fmla="*/ 0 h 109105"/>
                <a:gd name="connsiteX0-37" fmla="*/ 0 w 784513"/>
                <a:gd name="connsiteY0-38" fmla="*/ 0 h 119496"/>
                <a:gd name="connsiteX1-39" fmla="*/ 384463 w 784513"/>
                <a:gd name="connsiteY1-40" fmla="*/ 119496 h 119496"/>
                <a:gd name="connsiteX2-41" fmla="*/ 784513 w 784513"/>
                <a:gd name="connsiteY2-42" fmla="*/ 93519 h 119496"/>
                <a:gd name="connsiteX3-43" fmla="*/ 779318 w 784513"/>
                <a:gd name="connsiteY3-44" fmla="*/ 36369 h 119496"/>
                <a:gd name="connsiteX4-45" fmla="*/ 290945 w 784513"/>
                <a:gd name="connsiteY4-46" fmla="*/ 36369 h 119496"/>
                <a:gd name="connsiteX5-47" fmla="*/ 0 w 784513"/>
                <a:gd name="connsiteY5-48" fmla="*/ 0 h 119496"/>
                <a:gd name="connsiteX0-49" fmla="*/ 964 w 785477"/>
                <a:gd name="connsiteY0-50" fmla="*/ 2675 h 122171"/>
                <a:gd name="connsiteX1-51" fmla="*/ 385427 w 785477"/>
                <a:gd name="connsiteY1-52" fmla="*/ 122171 h 122171"/>
                <a:gd name="connsiteX2-53" fmla="*/ 785477 w 785477"/>
                <a:gd name="connsiteY2-54" fmla="*/ 96194 h 122171"/>
                <a:gd name="connsiteX3-55" fmla="*/ 780282 w 785477"/>
                <a:gd name="connsiteY3-56" fmla="*/ 39044 h 122171"/>
                <a:gd name="connsiteX4-57" fmla="*/ 291909 w 785477"/>
                <a:gd name="connsiteY4-58" fmla="*/ 39044 h 122171"/>
                <a:gd name="connsiteX5-59" fmla="*/ 964 w 785477"/>
                <a:gd name="connsiteY5-60" fmla="*/ 2675 h 122171"/>
              </a:gdLst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</a:cxnLst>
              <a:rect l="l" t="t" r="r" b="b"/>
              <a:pathLst>
                <a:path w="785477" h="122171">
                  <a:moveTo>
                    <a:pt x="964" y="2675"/>
                  </a:moveTo>
                  <a:cubicBezTo>
                    <a:pt x="16550" y="17395"/>
                    <a:pt x="265066" y="122172"/>
                    <a:pt x="385427" y="122171"/>
                  </a:cubicBezTo>
                  <a:cubicBezTo>
                    <a:pt x="505788" y="122170"/>
                    <a:pt x="719668" y="110914"/>
                    <a:pt x="785477" y="96194"/>
                  </a:cubicBezTo>
                  <a:lnTo>
                    <a:pt x="780282" y="39044"/>
                  </a:lnTo>
                  <a:cubicBezTo>
                    <a:pt x="698021" y="29519"/>
                    <a:pt x="421795" y="45105"/>
                    <a:pt x="291909" y="39044"/>
                  </a:cubicBezTo>
                  <a:cubicBezTo>
                    <a:pt x="162023" y="32983"/>
                    <a:pt x="-14622" y="-11179"/>
                    <a:pt x="964" y="2675"/>
                  </a:cubicBez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任意多边形 26"/>
            <p:cNvSpPr/>
            <p:nvPr/>
          </p:nvSpPr>
          <p:spPr>
            <a:xfrm>
              <a:off x="9268691" y="4634345"/>
              <a:ext cx="815687" cy="51955"/>
            </a:xfrm>
            <a:custGeom>
              <a:gdLst>
                <a:gd name="connsiteX0" fmla="*/ 0 w 810491"/>
                <a:gd name="connsiteY0" fmla="*/ 51955 h 51955"/>
                <a:gd name="connsiteX1" fmla="*/ 83127 w 810491"/>
                <a:gd name="connsiteY1" fmla="*/ 0 h 51955"/>
                <a:gd name="connsiteX2" fmla="*/ 810491 w 810491"/>
                <a:gd name="connsiteY2" fmla="*/ 31173 h 51955"/>
                <a:gd name="connsiteX0-1" fmla="*/ 0 w 815687"/>
                <a:gd name="connsiteY0-2" fmla="*/ 51955 h 51955"/>
                <a:gd name="connsiteX1-3" fmla="*/ 83127 w 815687"/>
                <a:gd name="connsiteY1-4" fmla="*/ 0 h 51955"/>
                <a:gd name="connsiteX2-5" fmla="*/ 815687 w 815687"/>
                <a:gd name="connsiteY2-6" fmla="*/ 36368 h 51955"/>
              </a:gdLst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</a:cxnLst>
              <a:rect l="l" t="t" r="r" b="b"/>
              <a:pathLst>
                <a:path w="815687" h="51954">
                  <a:moveTo>
                    <a:pt x="0" y="51955"/>
                  </a:moveTo>
                  <a:lnTo>
                    <a:pt x="83127" y="0"/>
                  </a:lnTo>
                  <a:lnTo>
                    <a:pt x="815687" y="36368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" name="任意多边形 27"/>
            <p:cNvSpPr/>
            <p:nvPr/>
          </p:nvSpPr>
          <p:spPr>
            <a:xfrm>
              <a:off x="10151917" y="4691495"/>
              <a:ext cx="186938" cy="93519"/>
            </a:xfrm>
            <a:custGeom>
              <a:gdLst>
                <a:gd name="connsiteX0" fmla="*/ 0 w 207818"/>
                <a:gd name="connsiteY0" fmla="*/ 103909 h 103909"/>
                <a:gd name="connsiteX1" fmla="*/ 202623 w 207818"/>
                <a:gd name="connsiteY1" fmla="*/ 93518 h 103909"/>
                <a:gd name="connsiteX2" fmla="*/ 207818 w 207818"/>
                <a:gd name="connsiteY2" fmla="*/ 0 h 103909"/>
                <a:gd name="connsiteX3" fmla="*/ 155864 w 207818"/>
                <a:gd name="connsiteY3" fmla="*/ 41563 h 103909"/>
                <a:gd name="connsiteX4" fmla="*/ 10391 w 207818"/>
                <a:gd name="connsiteY4" fmla="*/ 51954 h 103909"/>
                <a:gd name="connsiteX0-1" fmla="*/ 0 w 202623"/>
                <a:gd name="connsiteY0-2" fmla="*/ 93519 h 93519"/>
                <a:gd name="connsiteX1-3" fmla="*/ 202623 w 202623"/>
                <a:gd name="connsiteY1-4" fmla="*/ 83128 h 93519"/>
                <a:gd name="connsiteX2-5" fmla="*/ 176646 w 202623"/>
                <a:gd name="connsiteY2-6" fmla="*/ 0 h 93519"/>
                <a:gd name="connsiteX3-7" fmla="*/ 155864 w 202623"/>
                <a:gd name="connsiteY3-8" fmla="*/ 31173 h 93519"/>
                <a:gd name="connsiteX4-9" fmla="*/ 10391 w 202623"/>
                <a:gd name="connsiteY4-10" fmla="*/ 41564 h 93519"/>
                <a:gd name="connsiteX0-11" fmla="*/ 0 w 212129"/>
                <a:gd name="connsiteY0-12" fmla="*/ 93519 h 93519"/>
                <a:gd name="connsiteX1-13" fmla="*/ 202623 w 212129"/>
                <a:gd name="connsiteY1-14" fmla="*/ 83128 h 93519"/>
                <a:gd name="connsiteX2-15" fmla="*/ 176646 w 212129"/>
                <a:gd name="connsiteY2-16" fmla="*/ 0 h 93519"/>
                <a:gd name="connsiteX3-17" fmla="*/ 155864 w 212129"/>
                <a:gd name="connsiteY3-18" fmla="*/ 31173 h 93519"/>
                <a:gd name="connsiteX4-19" fmla="*/ 10391 w 212129"/>
                <a:gd name="connsiteY4-20" fmla="*/ 41564 h 93519"/>
                <a:gd name="connsiteX0-21" fmla="*/ 0 w 195850"/>
                <a:gd name="connsiteY0-22" fmla="*/ 93519 h 93519"/>
                <a:gd name="connsiteX1-23" fmla="*/ 182570 w 195850"/>
                <a:gd name="connsiteY1-24" fmla="*/ 83128 h 93519"/>
                <a:gd name="connsiteX2-25" fmla="*/ 176646 w 195850"/>
                <a:gd name="connsiteY2-26" fmla="*/ 0 h 93519"/>
                <a:gd name="connsiteX3-27" fmla="*/ 155864 w 195850"/>
                <a:gd name="connsiteY3-28" fmla="*/ 31173 h 93519"/>
                <a:gd name="connsiteX4-29" fmla="*/ 10391 w 195850"/>
                <a:gd name="connsiteY4-30" fmla="*/ 41564 h 93519"/>
                <a:gd name="connsiteX0-31" fmla="*/ 0 w 186938"/>
                <a:gd name="connsiteY0-32" fmla="*/ 93519 h 93519"/>
                <a:gd name="connsiteX1-33" fmla="*/ 182570 w 186938"/>
                <a:gd name="connsiteY1-34" fmla="*/ 83128 h 93519"/>
                <a:gd name="connsiteX2-35" fmla="*/ 176646 w 186938"/>
                <a:gd name="connsiteY2-36" fmla="*/ 0 h 93519"/>
                <a:gd name="connsiteX3-37" fmla="*/ 155864 w 186938"/>
                <a:gd name="connsiteY3-38" fmla="*/ 31173 h 93519"/>
                <a:gd name="connsiteX4-39" fmla="*/ 10391 w 186938"/>
                <a:gd name="connsiteY4-40" fmla="*/ 41564 h 93519"/>
              </a:gdLst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86938" h="93519">
                  <a:moveTo>
                    <a:pt x="0" y="93519"/>
                  </a:moveTo>
                  <a:cubicBezTo>
                    <a:pt x="67541" y="90055"/>
                    <a:pt x="173182" y="90693"/>
                    <a:pt x="182570" y="83128"/>
                  </a:cubicBezTo>
                  <a:cubicBezTo>
                    <a:pt x="191958" y="75563"/>
                    <a:pt x="184439" y="8659"/>
                    <a:pt x="176646" y="0"/>
                  </a:cubicBezTo>
                  <a:lnTo>
                    <a:pt x="155864" y="31173"/>
                  </a:lnTo>
                  <a:lnTo>
                    <a:pt x="10391" y="41564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任意多边形 15"/>
            <p:cNvSpPr/>
            <p:nvPr/>
          </p:nvSpPr>
          <p:spPr>
            <a:xfrm>
              <a:off x="9221932" y="4468092"/>
              <a:ext cx="1257300" cy="869828"/>
            </a:xfrm>
            <a:custGeom>
              <a:gdLst>
                <a:gd name="connsiteX0" fmla="*/ 394854 w 1257300"/>
                <a:gd name="connsiteY0" fmla="*/ 0 h 852054"/>
                <a:gd name="connsiteX1" fmla="*/ 72736 w 1257300"/>
                <a:gd name="connsiteY1" fmla="*/ 10391 h 852054"/>
                <a:gd name="connsiteX2" fmla="*/ 0 w 1257300"/>
                <a:gd name="connsiteY2" fmla="*/ 670214 h 852054"/>
                <a:gd name="connsiteX3" fmla="*/ 77932 w 1257300"/>
                <a:gd name="connsiteY3" fmla="*/ 701386 h 852054"/>
                <a:gd name="connsiteX4" fmla="*/ 436418 w 1257300"/>
                <a:gd name="connsiteY4" fmla="*/ 524741 h 852054"/>
                <a:gd name="connsiteX5" fmla="*/ 1189759 w 1257300"/>
                <a:gd name="connsiteY5" fmla="*/ 571500 h 852054"/>
                <a:gd name="connsiteX6" fmla="*/ 872836 w 1257300"/>
                <a:gd name="connsiteY6" fmla="*/ 794904 h 852054"/>
                <a:gd name="connsiteX7" fmla="*/ 940377 w 1257300"/>
                <a:gd name="connsiteY7" fmla="*/ 72736 h 852054"/>
                <a:gd name="connsiteX8" fmla="*/ 1257300 w 1257300"/>
                <a:gd name="connsiteY8" fmla="*/ 20782 h 852054"/>
                <a:gd name="connsiteX9" fmla="*/ 1137804 w 1257300"/>
                <a:gd name="connsiteY9" fmla="*/ 20782 h 852054"/>
                <a:gd name="connsiteX10" fmla="*/ 872836 w 1257300"/>
                <a:gd name="connsiteY10" fmla="*/ 46759 h 852054"/>
                <a:gd name="connsiteX11" fmla="*/ 800100 w 1257300"/>
                <a:gd name="connsiteY11" fmla="*/ 846859 h 852054"/>
                <a:gd name="connsiteX12" fmla="*/ 909204 w 1257300"/>
                <a:gd name="connsiteY12" fmla="*/ 852054 h 852054"/>
                <a:gd name="connsiteX13" fmla="*/ 1252104 w 1257300"/>
                <a:gd name="connsiteY13" fmla="*/ 587086 h 852054"/>
                <a:gd name="connsiteX14" fmla="*/ 1174173 w 1257300"/>
                <a:gd name="connsiteY14" fmla="*/ 566304 h 852054"/>
                <a:gd name="connsiteX0-1" fmla="*/ 394854 w 1257300"/>
                <a:gd name="connsiteY0-2" fmla="*/ 0 h 919138"/>
                <a:gd name="connsiteX1-3" fmla="*/ 72736 w 1257300"/>
                <a:gd name="connsiteY1-4" fmla="*/ 10391 h 919138"/>
                <a:gd name="connsiteX2-5" fmla="*/ 0 w 1257300"/>
                <a:gd name="connsiteY2-6" fmla="*/ 670214 h 919138"/>
                <a:gd name="connsiteX3-7" fmla="*/ 77932 w 1257300"/>
                <a:gd name="connsiteY3-8" fmla="*/ 701386 h 919138"/>
                <a:gd name="connsiteX4-9" fmla="*/ 436418 w 1257300"/>
                <a:gd name="connsiteY4-10" fmla="*/ 524741 h 919138"/>
                <a:gd name="connsiteX5-11" fmla="*/ 1189759 w 1257300"/>
                <a:gd name="connsiteY5-12" fmla="*/ 571500 h 919138"/>
                <a:gd name="connsiteX6-13" fmla="*/ 872836 w 1257300"/>
                <a:gd name="connsiteY6-14" fmla="*/ 794904 h 919138"/>
                <a:gd name="connsiteX7-15" fmla="*/ 940377 w 1257300"/>
                <a:gd name="connsiteY7-16" fmla="*/ 72736 h 919138"/>
                <a:gd name="connsiteX8-17" fmla="*/ 1257300 w 1257300"/>
                <a:gd name="connsiteY8-18" fmla="*/ 20782 h 919138"/>
                <a:gd name="connsiteX9-19" fmla="*/ 1137804 w 1257300"/>
                <a:gd name="connsiteY9-20" fmla="*/ 20782 h 919138"/>
                <a:gd name="connsiteX10-21" fmla="*/ 872836 w 1257300"/>
                <a:gd name="connsiteY10-22" fmla="*/ 46759 h 919138"/>
                <a:gd name="connsiteX11-23" fmla="*/ 800100 w 1257300"/>
                <a:gd name="connsiteY11-24" fmla="*/ 846859 h 919138"/>
                <a:gd name="connsiteX12-25" fmla="*/ 909204 w 1257300"/>
                <a:gd name="connsiteY12-26" fmla="*/ 852054 h 919138"/>
                <a:gd name="connsiteX13-27" fmla="*/ 1252104 w 1257300"/>
                <a:gd name="connsiteY13-28" fmla="*/ 587086 h 919138"/>
                <a:gd name="connsiteX14-29" fmla="*/ 1174173 w 1257300"/>
                <a:gd name="connsiteY14-30" fmla="*/ 566304 h 919138"/>
                <a:gd name="connsiteX0-31" fmla="*/ 394854 w 1257300"/>
                <a:gd name="connsiteY0-32" fmla="*/ 0 h 874202"/>
                <a:gd name="connsiteX1-33" fmla="*/ 72736 w 1257300"/>
                <a:gd name="connsiteY1-34" fmla="*/ 10391 h 874202"/>
                <a:gd name="connsiteX2-35" fmla="*/ 0 w 1257300"/>
                <a:gd name="connsiteY2-36" fmla="*/ 670214 h 874202"/>
                <a:gd name="connsiteX3-37" fmla="*/ 77932 w 1257300"/>
                <a:gd name="connsiteY3-38" fmla="*/ 701386 h 874202"/>
                <a:gd name="connsiteX4-39" fmla="*/ 436418 w 1257300"/>
                <a:gd name="connsiteY4-40" fmla="*/ 524741 h 874202"/>
                <a:gd name="connsiteX5-41" fmla="*/ 1189759 w 1257300"/>
                <a:gd name="connsiteY5-42" fmla="*/ 571500 h 874202"/>
                <a:gd name="connsiteX6-43" fmla="*/ 872836 w 1257300"/>
                <a:gd name="connsiteY6-44" fmla="*/ 794904 h 874202"/>
                <a:gd name="connsiteX7-45" fmla="*/ 940377 w 1257300"/>
                <a:gd name="connsiteY7-46" fmla="*/ 72736 h 874202"/>
                <a:gd name="connsiteX8-47" fmla="*/ 1257300 w 1257300"/>
                <a:gd name="connsiteY8-48" fmla="*/ 20782 h 874202"/>
                <a:gd name="connsiteX9-49" fmla="*/ 1137804 w 1257300"/>
                <a:gd name="connsiteY9-50" fmla="*/ 20782 h 874202"/>
                <a:gd name="connsiteX10-51" fmla="*/ 872836 w 1257300"/>
                <a:gd name="connsiteY10-52" fmla="*/ 46759 h 874202"/>
                <a:gd name="connsiteX11-53" fmla="*/ 800100 w 1257300"/>
                <a:gd name="connsiteY11-54" fmla="*/ 748146 h 874202"/>
                <a:gd name="connsiteX12-55" fmla="*/ 909204 w 1257300"/>
                <a:gd name="connsiteY12-56" fmla="*/ 852054 h 874202"/>
                <a:gd name="connsiteX13-57" fmla="*/ 1252104 w 1257300"/>
                <a:gd name="connsiteY13-58" fmla="*/ 587086 h 874202"/>
                <a:gd name="connsiteX14-59" fmla="*/ 1174173 w 1257300"/>
                <a:gd name="connsiteY14-60" fmla="*/ 566304 h 874202"/>
                <a:gd name="connsiteX0-61" fmla="*/ 394854 w 1257300"/>
                <a:gd name="connsiteY0-62" fmla="*/ 0 h 874202"/>
                <a:gd name="connsiteX1-63" fmla="*/ 72736 w 1257300"/>
                <a:gd name="connsiteY1-64" fmla="*/ 10391 h 874202"/>
                <a:gd name="connsiteX2-65" fmla="*/ 0 w 1257300"/>
                <a:gd name="connsiteY2-66" fmla="*/ 670214 h 874202"/>
                <a:gd name="connsiteX3-67" fmla="*/ 77932 w 1257300"/>
                <a:gd name="connsiteY3-68" fmla="*/ 701386 h 874202"/>
                <a:gd name="connsiteX4-69" fmla="*/ 436418 w 1257300"/>
                <a:gd name="connsiteY4-70" fmla="*/ 524741 h 874202"/>
                <a:gd name="connsiteX5-71" fmla="*/ 1189759 w 1257300"/>
                <a:gd name="connsiteY5-72" fmla="*/ 571500 h 874202"/>
                <a:gd name="connsiteX6-73" fmla="*/ 872836 w 1257300"/>
                <a:gd name="connsiteY6-74" fmla="*/ 794904 h 874202"/>
                <a:gd name="connsiteX7-75" fmla="*/ 940377 w 1257300"/>
                <a:gd name="connsiteY7-76" fmla="*/ 72736 h 874202"/>
                <a:gd name="connsiteX8-77" fmla="*/ 1257300 w 1257300"/>
                <a:gd name="connsiteY8-78" fmla="*/ 20782 h 874202"/>
                <a:gd name="connsiteX9-79" fmla="*/ 1137804 w 1257300"/>
                <a:gd name="connsiteY9-80" fmla="*/ 20782 h 874202"/>
                <a:gd name="connsiteX10-81" fmla="*/ 872836 w 1257300"/>
                <a:gd name="connsiteY10-82" fmla="*/ 46759 h 874202"/>
                <a:gd name="connsiteX11-83" fmla="*/ 800100 w 1257300"/>
                <a:gd name="connsiteY11-84" fmla="*/ 748146 h 874202"/>
                <a:gd name="connsiteX12-85" fmla="*/ 909204 w 1257300"/>
                <a:gd name="connsiteY12-86" fmla="*/ 852054 h 874202"/>
                <a:gd name="connsiteX13-87" fmla="*/ 1252104 w 1257300"/>
                <a:gd name="connsiteY13-88" fmla="*/ 587086 h 874202"/>
                <a:gd name="connsiteX14-89" fmla="*/ 1174173 w 1257300"/>
                <a:gd name="connsiteY14-90" fmla="*/ 566304 h 874202"/>
                <a:gd name="connsiteX0-91" fmla="*/ 394854 w 1257300"/>
                <a:gd name="connsiteY0-92" fmla="*/ 0 h 919138"/>
                <a:gd name="connsiteX1-93" fmla="*/ 72736 w 1257300"/>
                <a:gd name="connsiteY1-94" fmla="*/ 10391 h 919138"/>
                <a:gd name="connsiteX2-95" fmla="*/ 0 w 1257300"/>
                <a:gd name="connsiteY2-96" fmla="*/ 670214 h 919138"/>
                <a:gd name="connsiteX3-97" fmla="*/ 77932 w 1257300"/>
                <a:gd name="connsiteY3-98" fmla="*/ 701386 h 919138"/>
                <a:gd name="connsiteX4-99" fmla="*/ 436418 w 1257300"/>
                <a:gd name="connsiteY4-100" fmla="*/ 524741 h 919138"/>
                <a:gd name="connsiteX5-101" fmla="*/ 1189759 w 1257300"/>
                <a:gd name="connsiteY5-102" fmla="*/ 571500 h 919138"/>
                <a:gd name="connsiteX6-103" fmla="*/ 872836 w 1257300"/>
                <a:gd name="connsiteY6-104" fmla="*/ 794904 h 919138"/>
                <a:gd name="connsiteX7-105" fmla="*/ 940377 w 1257300"/>
                <a:gd name="connsiteY7-106" fmla="*/ 72736 h 919138"/>
                <a:gd name="connsiteX8-107" fmla="*/ 1257300 w 1257300"/>
                <a:gd name="connsiteY8-108" fmla="*/ 20782 h 919138"/>
                <a:gd name="connsiteX9-109" fmla="*/ 1137804 w 1257300"/>
                <a:gd name="connsiteY9-110" fmla="*/ 20782 h 919138"/>
                <a:gd name="connsiteX10-111" fmla="*/ 872836 w 1257300"/>
                <a:gd name="connsiteY10-112" fmla="*/ 46759 h 919138"/>
                <a:gd name="connsiteX11-113" fmla="*/ 789709 w 1257300"/>
                <a:gd name="connsiteY11-114" fmla="*/ 846860 h 919138"/>
                <a:gd name="connsiteX12-115" fmla="*/ 909204 w 1257300"/>
                <a:gd name="connsiteY12-116" fmla="*/ 852054 h 919138"/>
                <a:gd name="connsiteX13-117" fmla="*/ 1252104 w 1257300"/>
                <a:gd name="connsiteY13-118" fmla="*/ 587086 h 919138"/>
                <a:gd name="connsiteX14-119" fmla="*/ 1174173 w 1257300"/>
                <a:gd name="connsiteY14-120" fmla="*/ 566304 h 919138"/>
                <a:gd name="connsiteX0-121" fmla="*/ 394854 w 1257300"/>
                <a:gd name="connsiteY0-122" fmla="*/ 0 h 870924"/>
                <a:gd name="connsiteX1-123" fmla="*/ 72736 w 1257300"/>
                <a:gd name="connsiteY1-124" fmla="*/ 10391 h 870924"/>
                <a:gd name="connsiteX2-125" fmla="*/ 0 w 1257300"/>
                <a:gd name="connsiteY2-126" fmla="*/ 670214 h 870924"/>
                <a:gd name="connsiteX3-127" fmla="*/ 77932 w 1257300"/>
                <a:gd name="connsiteY3-128" fmla="*/ 701386 h 870924"/>
                <a:gd name="connsiteX4-129" fmla="*/ 436418 w 1257300"/>
                <a:gd name="connsiteY4-130" fmla="*/ 524741 h 870924"/>
                <a:gd name="connsiteX5-131" fmla="*/ 1189759 w 1257300"/>
                <a:gd name="connsiteY5-132" fmla="*/ 571500 h 870924"/>
                <a:gd name="connsiteX6-133" fmla="*/ 872836 w 1257300"/>
                <a:gd name="connsiteY6-134" fmla="*/ 794904 h 870924"/>
                <a:gd name="connsiteX7-135" fmla="*/ 940377 w 1257300"/>
                <a:gd name="connsiteY7-136" fmla="*/ 72736 h 870924"/>
                <a:gd name="connsiteX8-137" fmla="*/ 1257300 w 1257300"/>
                <a:gd name="connsiteY8-138" fmla="*/ 20782 h 870924"/>
                <a:gd name="connsiteX9-139" fmla="*/ 1137804 w 1257300"/>
                <a:gd name="connsiteY9-140" fmla="*/ 20782 h 870924"/>
                <a:gd name="connsiteX10-141" fmla="*/ 872836 w 1257300"/>
                <a:gd name="connsiteY10-142" fmla="*/ 46759 h 870924"/>
                <a:gd name="connsiteX11-143" fmla="*/ 789709 w 1257300"/>
                <a:gd name="connsiteY11-144" fmla="*/ 846860 h 870924"/>
                <a:gd name="connsiteX12-145" fmla="*/ 909204 w 1257300"/>
                <a:gd name="connsiteY12-146" fmla="*/ 852054 h 870924"/>
                <a:gd name="connsiteX13-147" fmla="*/ 1252104 w 1257300"/>
                <a:gd name="connsiteY13-148" fmla="*/ 587086 h 870924"/>
                <a:gd name="connsiteX14-149" fmla="*/ 1174173 w 1257300"/>
                <a:gd name="connsiteY14-150" fmla="*/ 566304 h 870924"/>
                <a:gd name="connsiteX0-151" fmla="*/ 394854 w 1257300"/>
                <a:gd name="connsiteY0-152" fmla="*/ 0 h 872295"/>
                <a:gd name="connsiteX1-153" fmla="*/ 72736 w 1257300"/>
                <a:gd name="connsiteY1-154" fmla="*/ 10391 h 872295"/>
                <a:gd name="connsiteX2-155" fmla="*/ 0 w 1257300"/>
                <a:gd name="connsiteY2-156" fmla="*/ 670214 h 872295"/>
                <a:gd name="connsiteX3-157" fmla="*/ 77932 w 1257300"/>
                <a:gd name="connsiteY3-158" fmla="*/ 701386 h 872295"/>
                <a:gd name="connsiteX4-159" fmla="*/ 436418 w 1257300"/>
                <a:gd name="connsiteY4-160" fmla="*/ 524741 h 872295"/>
                <a:gd name="connsiteX5-161" fmla="*/ 1189759 w 1257300"/>
                <a:gd name="connsiteY5-162" fmla="*/ 571500 h 872295"/>
                <a:gd name="connsiteX6-163" fmla="*/ 872836 w 1257300"/>
                <a:gd name="connsiteY6-164" fmla="*/ 794904 h 872295"/>
                <a:gd name="connsiteX7-165" fmla="*/ 940377 w 1257300"/>
                <a:gd name="connsiteY7-166" fmla="*/ 72736 h 872295"/>
                <a:gd name="connsiteX8-167" fmla="*/ 1257300 w 1257300"/>
                <a:gd name="connsiteY8-168" fmla="*/ 20782 h 872295"/>
                <a:gd name="connsiteX9-169" fmla="*/ 1137804 w 1257300"/>
                <a:gd name="connsiteY9-170" fmla="*/ 20782 h 872295"/>
                <a:gd name="connsiteX10-171" fmla="*/ 872836 w 1257300"/>
                <a:gd name="connsiteY10-172" fmla="*/ 46759 h 872295"/>
                <a:gd name="connsiteX11-173" fmla="*/ 826077 w 1257300"/>
                <a:gd name="connsiteY11-174" fmla="*/ 852055 h 872295"/>
                <a:gd name="connsiteX12-175" fmla="*/ 909204 w 1257300"/>
                <a:gd name="connsiteY12-176" fmla="*/ 852054 h 872295"/>
                <a:gd name="connsiteX13-177" fmla="*/ 1252104 w 1257300"/>
                <a:gd name="connsiteY13-178" fmla="*/ 587086 h 872295"/>
                <a:gd name="connsiteX14-179" fmla="*/ 1174173 w 1257300"/>
                <a:gd name="connsiteY14-180" fmla="*/ 566304 h 872295"/>
                <a:gd name="connsiteX0-181" fmla="*/ 394854 w 1257300"/>
                <a:gd name="connsiteY0-182" fmla="*/ 0 h 873870"/>
                <a:gd name="connsiteX1-183" fmla="*/ 72736 w 1257300"/>
                <a:gd name="connsiteY1-184" fmla="*/ 10391 h 873870"/>
                <a:gd name="connsiteX2-185" fmla="*/ 0 w 1257300"/>
                <a:gd name="connsiteY2-186" fmla="*/ 670214 h 873870"/>
                <a:gd name="connsiteX3-187" fmla="*/ 77932 w 1257300"/>
                <a:gd name="connsiteY3-188" fmla="*/ 701386 h 873870"/>
                <a:gd name="connsiteX4-189" fmla="*/ 436418 w 1257300"/>
                <a:gd name="connsiteY4-190" fmla="*/ 524741 h 873870"/>
                <a:gd name="connsiteX5-191" fmla="*/ 1189759 w 1257300"/>
                <a:gd name="connsiteY5-192" fmla="*/ 571500 h 873870"/>
                <a:gd name="connsiteX6-193" fmla="*/ 872836 w 1257300"/>
                <a:gd name="connsiteY6-194" fmla="*/ 794904 h 873870"/>
                <a:gd name="connsiteX7-195" fmla="*/ 940377 w 1257300"/>
                <a:gd name="connsiteY7-196" fmla="*/ 72736 h 873870"/>
                <a:gd name="connsiteX8-197" fmla="*/ 1257300 w 1257300"/>
                <a:gd name="connsiteY8-198" fmla="*/ 20782 h 873870"/>
                <a:gd name="connsiteX9-199" fmla="*/ 1137804 w 1257300"/>
                <a:gd name="connsiteY9-200" fmla="*/ 20782 h 873870"/>
                <a:gd name="connsiteX10-201" fmla="*/ 872836 w 1257300"/>
                <a:gd name="connsiteY10-202" fmla="*/ 46759 h 873870"/>
                <a:gd name="connsiteX11-203" fmla="*/ 826077 w 1257300"/>
                <a:gd name="connsiteY11-204" fmla="*/ 857251 h 873870"/>
                <a:gd name="connsiteX12-205" fmla="*/ 909204 w 1257300"/>
                <a:gd name="connsiteY12-206" fmla="*/ 852054 h 873870"/>
                <a:gd name="connsiteX13-207" fmla="*/ 1252104 w 1257300"/>
                <a:gd name="connsiteY13-208" fmla="*/ 587086 h 873870"/>
                <a:gd name="connsiteX14-209" fmla="*/ 1174173 w 1257300"/>
                <a:gd name="connsiteY14-210" fmla="*/ 566304 h 873870"/>
                <a:gd name="connsiteX0-211" fmla="*/ 394854 w 1257300"/>
                <a:gd name="connsiteY0-212" fmla="*/ 0 h 925255"/>
                <a:gd name="connsiteX1-213" fmla="*/ 72736 w 1257300"/>
                <a:gd name="connsiteY1-214" fmla="*/ 10391 h 925255"/>
                <a:gd name="connsiteX2-215" fmla="*/ 0 w 1257300"/>
                <a:gd name="connsiteY2-216" fmla="*/ 670214 h 925255"/>
                <a:gd name="connsiteX3-217" fmla="*/ 77932 w 1257300"/>
                <a:gd name="connsiteY3-218" fmla="*/ 701386 h 925255"/>
                <a:gd name="connsiteX4-219" fmla="*/ 436418 w 1257300"/>
                <a:gd name="connsiteY4-220" fmla="*/ 524741 h 925255"/>
                <a:gd name="connsiteX5-221" fmla="*/ 1189759 w 1257300"/>
                <a:gd name="connsiteY5-222" fmla="*/ 571500 h 925255"/>
                <a:gd name="connsiteX6-223" fmla="*/ 872836 w 1257300"/>
                <a:gd name="connsiteY6-224" fmla="*/ 794904 h 925255"/>
                <a:gd name="connsiteX7-225" fmla="*/ 940377 w 1257300"/>
                <a:gd name="connsiteY7-226" fmla="*/ 72736 h 925255"/>
                <a:gd name="connsiteX8-227" fmla="*/ 1257300 w 1257300"/>
                <a:gd name="connsiteY8-228" fmla="*/ 20782 h 925255"/>
                <a:gd name="connsiteX9-229" fmla="*/ 1137804 w 1257300"/>
                <a:gd name="connsiteY9-230" fmla="*/ 20782 h 925255"/>
                <a:gd name="connsiteX10-231" fmla="*/ 898813 w 1257300"/>
                <a:gd name="connsiteY10-232" fmla="*/ 57149 h 925255"/>
                <a:gd name="connsiteX11-233" fmla="*/ 826077 w 1257300"/>
                <a:gd name="connsiteY11-234" fmla="*/ 857251 h 925255"/>
                <a:gd name="connsiteX12-235" fmla="*/ 909204 w 1257300"/>
                <a:gd name="connsiteY12-236" fmla="*/ 852054 h 925255"/>
                <a:gd name="connsiteX13-237" fmla="*/ 1252104 w 1257300"/>
                <a:gd name="connsiteY13-238" fmla="*/ 587086 h 925255"/>
                <a:gd name="connsiteX14-239" fmla="*/ 1174173 w 1257300"/>
                <a:gd name="connsiteY14-240" fmla="*/ 566304 h 925255"/>
                <a:gd name="connsiteX0-241" fmla="*/ 394854 w 1257300"/>
                <a:gd name="connsiteY0-242" fmla="*/ 0 h 869828"/>
                <a:gd name="connsiteX1-243" fmla="*/ 72736 w 1257300"/>
                <a:gd name="connsiteY1-244" fmla="*/ 10391 h 869828"/>
                <a:gd name="connsiteX2-245" fmla="*/ 0 w 1257300"/>
                <a:gd name="connsiteY2-246" fmla="*/ 670214 h 869828"/>
                <a:gd name="connsiteX3-247" fmla="*/ 77932 w 1257300"/>
                <a:gd name="connsiteY3-248" fmla="*/ 701386 h 869828"/>
                <a:gd name="connsiteX4-249" fmla="*/ 436418 w 1257300"/>
                <a:gd name="connsiteY4-250" fmla="*/ 524741 h 869828"/>
                <a:gd name="connsiteX5-251" fmla="*/ 1189759 w 1257300"/>
                <a:gd name="connsiteY5-252" fmla="*/ 571500 h 869828"/>
                <a:gd name="connsiteX6-253" fmla="*/ 872836 w 1257300"/>
                <a:gd name="connsiteY6-254" fmla="*/ 794904 h 869828"/>
                <a:gd name="connsiteX7-255" fmla="*/ 940377 w 1257300"/>
                <a:gd name="connsiteY7-256" fmla="*/ 72736 h 869828"/>
                <a:gd name="connsiteX8-257" fmla="*/ 1257300 w 1257300"/>
                <a:gd name="connsiteY8-258" fmla="*/ 20782 h 869828"/>
                <a:gd name="connsiteX9-259" fmla="*/ 1137804 w 1257300"/>
                <a:gd name="connsiteY9-260" fmla="*/ 20782 h 869828"/>
                <a:gd name="connsiteX10-261" fmla="*/ 898813 w 1257300"/>
                <a:gd name="connsiteY10-262" fmla="*/ 57149 h 869828"/>
                <a:gd name="connsiteX11-263" fmla="*/ 826077 w 1257300"/>
                <a:gd name="connsiteY11-264" fmla="*/ 857251 h 869828"/>
                <a:gd name="connsiteX12-265" fmla="*/ 909204 w 1257300"/>
                <a:gd name="connsiteY12-266" fmla="*/ 852054 h 869828"/>
                <a:gd name="connsiteX13-267" fmla="*/ 1252104 w 1257300"/>
                <a:gd name="connsiteY13-268" fmla="*/ 587086 h 869828"/>
                <a:gd name="connsiteX14-269" fmla="*/ 1174173 w 1257300"/>
                <a:gd name="connsiteY14-270" fmla="*/ 566304 h 869828"/>
                <a:gd name="connsiteX0-271" fmla="*/ 374801 w 1257300"/>
                <a:gd name="connsiteY0-272" fmla="*/ 0 h 869828"/>
                <a:gd name="connsiteX1-273" fmla="*/ 72736 w 1257300"/>
                <a:gd name="connsiteY1-274" fmla="*/ 10391 h 869828"/>
                <a:gd name="connsiteX2-275" fmla="*/ 0 w 1257300"/>
                <a:gd name="connsiteY2-276" fmla="*/ 670214 h 869828"/>
                <a:gd name="connsiteX3-277" fmla="*/ 77932 w 1257300"/>
                <a:gd name="connsiteY3-278" fmla="*/ 701386 h 869828"/>
                <a:gd name="connsiteX4-279" fmla="*/ 436418 w 1257300"/>
                <a:gd name="connsiteY4-280" fmla="*/ 524741 h 869828"/>
                <a:gd name="connsiteX5-281" fmla="*/ 1189759 w 1257300"/>
                <a:gd name="connsiteY5-282" fmla="*/ 571500 h 869828"/>
                <a:gd name="connsiteX6-283" fmla="*/ 872836 w 1257300"/>
                <a:gd name="connsiteY6-284" fmla="*/ 794904 h 869828"/>
                <a:gd name="connsiteX7-285" fmla="*/ 940377 w 1257300"/>
                <a:gd name="connsiteY7-286" fmla="*/ 72736 h 869828"/>
                <a:gd name="connsiteX8-287" fmla="*/ 1257300 w 1257300"/>
                <a:gd name="connsiteY8-288" fmla="*/ 20782 h 869828"/>
                <a:gd name="connsiteX9-289" fmla="*/ 1137804 w 1257300"/>
                <a:gd name="connsiteY9-290" fmla="*/ 20782 h 869828"/>
                <a:gd name="connsiteX10-291" fmla="*/ 898813 w 1257300"/>
                <a:gd name="connsiteY10-292" fmla="*/ 57149 h 869828"/>
                <a:gd name="connsiteX11-293" fmla="*/ 826077 w 1257300"/>
                <a:gd name="connsiteY11-294" fmla="*/ 857251 h 869828"/>
                <a:gd name="connsiteX12-295" fmla="*/ 909204 w 1257300"/>
                <a:gd name="connsiteY12-296" fmla="*/ 852054 h 869828"/>
                <a:gd name="connsiteX13-297" fmla="*/ 1252104 w 1257300"/>
                <a:gd name="connsiteY13-298" fmla="*/ 587086 h 869828"/>
                <a:gd name="connsiteX14-299" fmla="*/ 1174173 w 1257300"/>
                <a:gd name="connsiteY14-300" fmla="*/ 566304 h 869828"/>
              </a:gdLst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  <a:cxn ang="0">
                  <a:pos x="connsiteX9-19" y="connsiteY9-20"/>
                </a:cxn>
                <a:cxn ang="0">
                  <a:pos x="connsiteX10-21" y="connsiteY10-22"/>
                </a:cxn>
                <a:cxn ang="0">
                  <a:pos x="connsiteX11-23" y="connsiteY11-24"/>
                </a:cxn>
                <a:cxn ang="0">
                  <a:pos x="connsiteX12-25" y="connsiteY12-26"/>
                </a:cxn>
                <a:cxn ang="0">
                  <a:pos x="connsiteX13-27" y="connsiteY13-28"/>
                </a:cxn>
                <a:cxn ang="0">
                  <a:pos x="connsiteX14-29" y="connsiteY14-30"/>
                </a:cxn>
              </a:cxnLst>
              <a:rect l="l" t="t" r="r" b="b"/>
              <a:pathLst>
                <a:path w="1257300" h="869828">
                  <a:moveTo>
                    <a:pt x="374801" y="0"/>
                  </a:moveTo>
                  <a:lnTo>
                    <a:pt x="72736" y="10391"/>
                  </a:lnTo>
                  <a:lnTo>
                    <a:pt x="0" y="670214"/>
                  </a:lnTo>
                  <a:lnTo>
                    <a:pt x="77932" y="701386"/>
                  </a:lnTo>
                  <a:lnTo>
                    <a:pt x="436418" y="524741"/>
                  </a:lnTo>
                  <a:lnTo>
                    <a:pt x="1189759" y="571500"/>
                  </a:lnTo>
                  <a:lnTo>
                    <a:pt x="872836" y="794904"/>
                  </a:lnTo>
                  <a:lnTo>
                    <a:pt x="940377" y="72736"/>
                  </a:lnTo>
                  <a:lnTo>
                    <a:pt x="1257300" y="20782"/>
                  </a:lnTo>
                  <a:lnTo>
                    <a:pt x="1137804" y="20782"/>
                  </a:lnTo>
                  <a:lnTo>
                    <a:pt x="898813" y="57149"/>
                  </a:lnTo>
                  <a:cubicBezTo>
                    <a:pt x="842529" y="194829"/>
                    <a:pt x="803564" y="870240"/>
                    <a:pt x="826077" y="857251"/>
                  </a:cubicBezTo>
                  <a:cubicBezTo>
                    <a:pt x="848590" y="844262"/>
                    <a:pt x="833870" y="895349"/>
                    <a:pt x="909204" y="852054"/>
                  </a:cubicBezTo>
                  <a:lnTo>
                    <a:pt x="1252104" y="587086"/>
                  </a:lnTo>
                  <a:lnTo>
                    <a:pt x="1174173" y="566304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9" name="任意多边形 28"/>
            <p:cNvSpPr/>
            <p:nvPr/>
          </p:nvSpPr>
          <p:spPr>
            <a:xfrm>
              <a:off x="9315450" y="4722668"/>
              <a:ext cx="46759" cy="358487"/>
            </a:xfrm>
            <a:custGeom>
              <a:gdLst>
                <a:gd name="connsiteX0" fmla="*/ 0 w 46759"/>
                <a:gd name="connsiteY0" fmla="*/ 358487 h 358487"/>
                <a:gd name="connsiteX1" fmla="*/ 46759 w 46759"/>
                <a:gd name="connsiteY1" fmla="*/ 0 h 358487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46759" h="358487">
                  <a:moveTo>
                    <a:pt x="0" y="358487"/>
                  </a:moveTo>
                  <a:lnTo>
                    <a:pt x="46759" y="0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" name="任意多边形 29"/>
            <p:cNvSpPr/>
            <p:nvPr/>
          </p:nvSpPr>
          <p:spPr>
            <a:xfrm>
              <a:off x="9367405" y="4514850"/>
              <a:ext cx="20781" cy="114300"/>
            </a:xfrm>
            <a:custGeom>
              <a:gdLst>
                <a:gd name="connsiteX0" fmla="*/ 0 w 20781"/>
                <a:gd name="connsiteY0" fmla="*/ 114300 h 114300"/>
                <a:gd name="connsiteX1" fmla="*/ 20781 w 20781"/>
                <a:gd name="connsiteY1" fmla="*/ 0 h 114300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0781" h="114300">
                  <a:moveTo>
                    <a:pt x="0" y="114300"/>
                  </a:moveTo>
                  <a:lnTo>
                    <a:pt x="20781" y="0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" name="任意多边形 30"/>
            <p:cNvSpPr/>
            <p:nvPr/>
          </p:nvSpPr>
          <p:spPr>
            <a:xfrm>
              <a:off x="10089573" y="5257800"/>
              <a:ext cx="41563" cy="62345"/>
            </a:xfrm>
            <a:custGeom>
              <a:gdLst>
                <a:gd name="connsiteX0" fmla="*/ 41563 w 41563"/>
                <a:gd name="connsiteY0" fmla="*/ 62345 h 62345"/>
                <a:gd name="connsiteX1" fmla="*/ 0 w 41563"/>
                <a:gd name="connsiteY1" fmla="*/ 0 h 62345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41563" h="62345">
                  <a:moveTo>
                    <a:pt x="41563" y="62345"/>
                  </a:moveTo>
                  <a:lnTo>
                    <a:pt x="0" y="0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4" name="Freeform 9"/>
          <p:cNvSpPr>
            <a:spLocks noEditPoints="1"/>
          </p:cNvSpPr>
          <p:nvPr/>
        </p:nvSpPr>
        <p:spPr bwMode="auto">
          <a:xfrm flipH="1">
            <a:off x="1271588" y="691567"/>
            <a:ext cx="597231" cy="636385"/>
          </a:xfrm>
          <a:custGeom>
            <a:gdLst>
              <a:gd name="T0" fmla="*/ 147 w 243"/>
              <a:gd name="T1" fmla="*/ 240 h 269"/>
              <a:gd name="T2" fmla="*/ 90 w 243"/>
              <a:gd name="T3" fmla="*/ 234 h 269"/>
              <a:gd name="T4" fmla="*/ 147 w 243"/>
              <a:gd name="T5" fmla="*/ 227 h 269"/>
              <a:gd name="T6" fmla="*/ 147 w 243"/>
              <a:gd name="T7" fmla="*/ 243 h 269"/>
              <a:gd name="T8" fmla="*/ 90 w 243"/>
              <a:gd name="T9" fmla="*/ 252 h 269"/>
              <a:gd name="T10" fmla="*/ 96 w 243"/>
              <a:gd name="T11" fmla="*/ 256 h 269"/>
              <a:gd name="T12" fmla="*/ 105 w 243"/>
              <a:gd name="T13" fmla="*/ 262 h 269"/>
              <a:gd name="T14" fmla="*/ 126 w 243"/>
              <a:gd name="T15" fmla="*/ 269 h 269"/>
              <a:gd name="T16" fmla="*/ 138 w 243"/>
              <a:gd name="T17" fmla="*/ 261 h 269"/>
              <a:gd name="T18" fmla="*/ 147 w 243"/>
              <a:gd name="T19" fmla="*/ 256 h 269"/>
              <a:gd name="T20" fmla="*/ 147 w 243"/>
              <a:gd name="T21" fmla="*/ 243 h 269"/>
              <a:gd name="T22" fmla="*/ 128 w 243"/>
              <a:gd name="T23" fmla="*/ 32 h 269"/>
              <a:gd name="T24" fmla="*/ 122 w 243"/>
              <a:gd name="T25" fmla="*/ 0 h 269"/>
              <a:gd name="T26" fmla="*/ 115 w 243"/>
              <a:gd name="T27" fmla="*/ 32 h 269"/>
              <a:gd name="T28" fmla="*/ 54 w 243"/>
              <a:gd name="T29" fmla="*/ 63 h 269"/>
              <a:gd name="T30" fmla="*/ 63 w 243"/>
              <a:gd name="T31" fmla="*/ 63 h 269"/>
              <a:gd name="T32" fmla="*/ 45 w 243"/>
              <a:gd name="T33" fmla="*/ 36 h 269"/>
              <a:gd name="T34" fmla="*/ 36 w 243"/>
              <a:gd name="T35" fmla="*/ 45 h 269"/>
              <a:gd name="T36" fmla="*/ 38 w 243"/>
              <a:gd name="T37" fmla="*/ 122 h 269"/>
              <a:gd name="T38" fmla="*/ 6 w 243"/>
              <a:gd name="T39" fmla="*/ 115 h 269"/>
              <a:gd name="T40" fmla="*/ 6 w 243"/>
              <a:gd name="T41" fmla="*/ 128 h 269"/>
              <a:gd name="T42" fmla="*/ 38 w 243"/>
              <a:gd name="T43" fmla="*/ 122 h 269"/>
              <a:gd name="T44" fmla="*/ 36 w 243"/>
              <a:gd name="T45" fmla="*/ 199 h 269"/>
              <a:gd name="T46" fmla="*/ 40 w 243"/>
              <a:gd name="T47" fmla="*/ 209 h 269"/>
              <a:gd name="T48" fmla="*/ 63 w 243"/>
              <a:gd name="T49" fmla="*/ 189 h 269"/>
              <a:gd name="T50" fmla="*/ 54 w 243"/>
              <a:gd name="T51" fmla="*/ 180 h 269"/>
              <a:gd name="T52" fmla="*/ 180 w 243"/>
              <a:gd name="T53" fmla="*/ 180 h 269"/>
              <a:gd name="T54" fmla="*/ 199 w 243"/>
              <a:gd name="T55" fmla="*/ 208 h 269"/>
              <a:gd name="T56" fmla="*/ 208 w 243"/>
              <a:gd name="T57" fmla="*/ 208 h 269"/>
              <a:gd name="T58" fmla="*/ 189 w 243"/>
              <a:gd name="T59" fmla="*/ 180 h 269"/>
              <a:gd name="T60" fmla="*/ 211 w 243"/>
              <a:gd name="T61" fmla="*/ 115 h 269"/>
              <a:gd name="T62" fmla="*/ 211 w 243"/>
              <a:gd name="T63" fmla="*/ 128 h 269"/>
              <a:gd name="T64" fmla="*/ 243 w 243"/>
              <a:gd name="T65" fmla="*/ 122 h 269"/>
              <a:gd name="T66" fmla="*/ 185 w 243"/>
              <a:gd name="T67" fmla="*/ 65 h 269"/>
              <a:gd name="T68" fmla="*/ 208 w 243"/>
              <a:gd name="T69" fmla="*/ 45 h 269"/>
              <a:gd name="T70" fmla="*/ 199 w 243"/>
              <a:gd name="T71" fmla="*/ 36 h 269"/>
              <a:gd name="T72" fmla="*/ 180 w 243"/>
              <a:gd name="T73" fmla="*/ 63 h 269"/>
              <a:gd name="T74" fmla="*/ 154 w 243"/>
              <a:gd name="T75" fmla="*/ 218 h 269"/>
              <a:gd name="T76" fmla="*/ 96 w 243"/>
              <a:gd name="T77" fmla="*/ 224 h 269"/>
              <a:gd name="T78" fmla="*/ 96 w 243"/>
              <a:gd name="T79" fmla="*/ 211 h 269"/>
              <a:gd name="T80" fmla="*/ 122 w 243"/>
              <a:gd name="T81" fmla="*/ 58 h 269"/>
              <a:gd name="T82" fmla="*/ 148 w 243"/>
              <a:gd name="T83" fmla="*/ 211 h 269"/>
              <a:gd name="T84" fmla="*/ 107 w 243"/>
              <a:gd name="T85" fmla="*/ 76 h 269"/>
              <a:gd name="T86" fmla="*/ 67 w 243"/>
              <a:gd name="T87" fmla="*/ 111 h 269"/>
              <a:gd name="T88" fmla="*/ 72 w 243"/>
              <a:gd name="T89" fmla="*/ 117 h 269"/>
              <a:gd name="T90" fmla="*/ 104 w 243"/>
              <a:gd name="T91" fmla="*/ 82 h 269"/>
            </a:gdLst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243" h="269">
                <a:moveTo>
                  <a:pt x="154" y="234"/>
                </a:moveTo>
                <a:cubicBezTo>
                  <a:pt x="154" y="237"/>
                  <a:pt x="151" y="240"/>
                  <a:pt x="147" y="240"/>
                </a:cubicBezTo>
                <a:cubicBezTo>
                  <a:pt x="96" y="240"/>
                  <a:pt x="96" y="240"/>
                  <a:pt x="96" y="240"/>
                </a:cubicBezTo>
                <a:cubicBezTo>
                  <a:pt x="92" y="240"/>
                  <a:pt x="90" y="237"/>
                  <a:pt x="90" y="234"/>
                </a:cubicBezTo>
                <a:cubicBezTo>
                  <a:pt x="90" y="230"/>
                  <a:pt x="92" y="227"/>
                  <a:pt x="96" y="227"/>
                </a:cubicBezTo>
                <a:cubicBezTo>
                  <a:pt x="147" y="227"/>
                  <a:pt x="147" y="227"/>
                  <a:pt x="147" y="227"/>
                </a:cubicBezTo>
                <a:cubicBezTo>
                  <a:pt x="151" y="227"/>
                  <a:pt x="154" y="230"/>
                  <a:pt x="154" y="234"/>
                </a:cubicBezTo>
                <a:close/>
                <a:moveTo>
                  <a:pt x="147" y="243"/>
                </a:moveTo>
                <a:cubicBezTo>
                  <a:pt x="96" y="243"/>
                  <a:pt x="96" y="243"/>
                  <a:pt x="96" y="243"/>
                </a:cubicBezTo>
                <a:cubicBezTo>
                  <a:pt x="92" y="243"/>
                  <a:pt x="89" y="247"/>
                  <a:pt x="90" y="252"/>
                </a:cubicBezTo>
                <a:cubicBezTo>
                  <a:pt x="91" y="254"/>
                  <a:pt x="93" y="256"/>
                  <a:pt x="96" y="256"/>
                </a:cubicBezTo>
                <a:cubicBezTo>
                  <a:pt x="96" y="256"/>
                  <a:pt x="96" y="256"/>
                  <a:pt x="96" y="256"/>
                </a:cubicBezTo>
                <a:cubicBezTo>
                  <a:pt x="100" y="256"/>
                  <a:pt x="103" y="258"/>
                  <a:pt x="105" y="261"/>
                </a:cubicBezTo>
                <a:cubicBezTo>
                  <a:pt x="105" y="262"/>
                  <a:pt x="105" y="262"/>
                  <a:pt x="105" y="262"/>
                </a:cubicBezTo>
                <a:cubicBezTo>
                  <a:pt x="107" y="266"/>
                  <a:pt x="112" y="269"/>
                  <a:pt x="117" y="269"/>
                </a:cubicBezTo>
                <a:cubicBezTo>
                  <a:pt x="126" y="269"/>
                  <a:pt x="126" y="269"/>
                  <a:pt x="126" y="269"/>
                </a:cubicBezTo>
                <a:cubicBezTo>
                  <a:pt x="131" y="269"/>
                  <a:pt x="136" y="266"/>
                  <a:pt x="138" y="262"/>
                </a:cubicBezTo>
                <a:cubicBezTo>
                  <a:pt x="138" y="261"/>
                  <a:pt x="138" y="261"/>
                  <a:pt x="138" y="261"/>
                </a:cubicBezTo>
                <a:cubicBezTo>
                  <a:pt x="140" y="258"/>
                  <a:pt x="143" y="256"/>
                  <a:pt x="147" y="256"/>
                </a:cubicBezTo>
                <a:cubicBezTo>
                  <a:pt x="147" y="256"/>
                  <a:pt x="147" y="256"/>
                  <a:pt x="147" y="256"/>
                </a:cubicBezTo>
                <a:cubicBezTo>
                  <a:pt x="150" y="256"/>
                  <a:pt x="152" y="254"/>
                  <a:pt x="153" y="252"/>
                </a:cubicBezTo>
                <a:cubicBezTo>
                  <a:pt x="155" y="247"/>
                  <a:pt x="151" y="243"/>
                  <a:pt x="147" y="243"/>
                </a:cubicBezTo>
                <a:close/>
                <a:moveTo>
                  <a:pt x="122" y="38"/>
                </a:moveTo>
                <a:cubicBezTo>
                  <a:pt x="125" y="38"/>
                  <a:pt x="128" y="36"/>
                  <a:pt x="128" y="32"/>
                </a:cubicBezTo>
                <a:cubicBezTo>
                  <a:pt x="128" y="6"/>
                  <a:pt x="128" y="6"/>
                  <a:pt x="128" y="6"/>
                </a:cubicBezTo>
                <a:cubicBezTo>
                  <a:pt x="128" y="3"/>
                  <a:pt x="125" y="0"/>
                  <a:pt x="122" y="0"/>
                </a:cubicBezTo>
                <a:cubicBezTo>
                  <a:pt x="118" y="0"/>
                  <a:pt x="115" y="3"/>
                  <a:pt x="115" y="6"/>
                </a:cubicBezTo>
                <a:cubicBezTo>
                  <a:pt x="115" y="32"/>
                  <a:pt x="115" y="32"/>
                  <a:pt x="115" y="32"/>
                </a:cubicBezTo>
                <a:cubicBezTo>
                  <a:pt x="115" y="36"/>
                  <a:pt x="118" y="38"/>
                  <a:pt x="122" y="38"/>
                </a:cubicBezTo>
                <a:close/>
                <a:moveTo>
                  <a:pt x="54" y="63"/>
                </a:moveTo>
                <a:cubicBezTo>
                  <a:pt x="55" y="64"/>
                  <a:pt x="57" y="65"/>
                  <a:pt x="58" y="65"/>
                </a:cubicBezTo>
                <a:cubicBezTo>
                  <a:pt x="60" y="65"/>
                  <a:pt x="62" y="64"/>
                  <a:pt x="63" y="63"/>
                </a:cubicBezTo>
                <a:cubicBezTo>
                  <a:pt x="65" y="60"/>
                  <a:pt x="65" y="56"/>
                  <a:pt x="63" y="54"/>
                </a:cubicBezTo>
                <a:cubicBezTo>
                  <a:pt x="45" y="36"/>
                  <a:pt x="45" y="36"/>
                  <a:pt x="45" y="36"/>
                </a:cubicBezTo>
                <a:cubicBezTo>
                  <a:pt x="42" y="33"/>
                  <a:pt x="38" y="33"/>
                  <a:pt x="36" y="36"/>
                </a:cubicBezTo>
                <a:cubicBezTo>
                  <a:pt x="33" y="38"/>
                  <a:pt x="33" y="42"/>
                  <a:pt x="36" y="45"/>
                </a:cubicBezTo>
                <a:lnTo>
                  <a:pt x="54" y="63"/>
                </a:lnTo>
                <a:close/>
                <a:moveTo>
                  <a:pt x="38" y="122"/>
                </a:moveTo>
                <a:cubicBezTo>
                  <a:pt x="38" y="118"/>
                  <a:pt x="36" y="115"/>
                  <a:pt x="32" y="115"/>
                </a:cubicBezTo>
                <a:cubicBezTo>
                  <a:pt x="6" y="115"/>
                  <a:pt x="6" y="115"/>
                  <a:pt x="6" y="115"/>
                </a:cubicBezTo>
                <a:cubicBezTo>
                  <a:pt x="3" y="115"/>
                  <a:pt x="0" y="118"/>
                  <a:pt x="0" y="122"/>
                </a:cubicBezTo>
                <a:cubicBezTo>
                  <a:pt x="0" y="125"/>
                  <a:pt x="3" y="128"/>
                  <a:pt x="6" y="128"/>
                </a:cubicBezTo>
                <a:cubicBezTo>
                  <a:pt x="32" y="128"/>
                  <a:pt x="32" y="128"/>
                  <a:pt x="32" y="128"/>
                </a:cubicBezTo>
                <a:cubicBezTo>
                  <a:pt x="36" y="128"/>
                  <a:pt x="38" y="125"/>
                  <a:pt x="38" y="122"/>
                </a:cubicBezTo>
                <a:close/>
                <a:moveTo>
                  <a:pt x="54" y="180"/>
                </a:moveTo>
                <a:cubicBezTo>
                  <a:pt x="36" y="199"/>
                  <a:pt x="36" y="199"/>
                  <a:pt x="36" y="199"/>
                </a:cubicBezTo>
                <a:cubicBezTo>
                  <a:pt x="33" y="201"/>
                  <a:pt x="33" y="205"/>
                  <a:pt x="36" y="208"/>
                </a:cubicBezTo>
                <a:cubicBezTo>
                  <a:pt x="37" y="209"/>
                  <a:pt x="39" y="209"/>
                  <a:pt x="40" y="209"/>
                </a:cubicBezTo>
                <a:cubicBezTo>
                  <a:pt x="42" y="209"/>
                  <a:pt x="43" y="209"/>
                  <a:pt x="45" y="208"/>
                </a:cubicBezTo>
                <a:cubicBezTo>
                  <a:pt x="63" y="189"/>
                  <a:pt x="63" y="189"/>
                  <a:pt x="63" y="189"/>
                </a:cubicBezTo>
                <a:cubicBezTo>
                  <a:pt x="65" y="187"/>
                  <a:pt x="65" y="183"/>
                  <a:pt x="63" y="180"/>
                </a:cubicBezTo>
                <a:cubicBezTo>
                  <a:pt x="60" y="178"/>
                  <a:pt x="56" y="178"/>
                  <a:pt x="54" y="180"/>
                </a:cubicBezTo>
                <a:close/>
                <a:moveTo>
                  <a:pt x="189" y="180"/>
                </a:moveTo>
                <a:cubicBezTo>
                  <a:pt x="187" y="178"/>
                  <a:pt x="183" y="178"/>
                  <a:pt x="180" y="180"/>
                </a:cubicBezTo>
                <a:cubicBezTo>
                  <a:pt x="178" y="183"/>
                  <a:pt x="178" y="187"/>
                  <a:pt x="180" y="189"/>
                </a:cubicBezTo>
                <a:cubicBezTo>
                  <a:pt x="199" y="208"/>
                  <a:pt x="199" y="208"/>
                  <a:pt x="199" y="208"/>
                </a:cubicBezTo>
                <a:cubicBezTo>
                  <a:pt x="200" y="209"/>
                  <a:pt x="201" y="209"/>
                  <a:pt x="203" y="209"/>
                </a:cubicBezTo>
                <a:cubicBezTo>
                  <a:pt x="205" y="209"/>
                  <a:pt x="206" y="209"/>
                  <a:pt x="208" y="208"/>
                </a:cubicBezTo>
                <a:cubicBezTo>
                  <a:pt x="210" y="205"/>
                  <a:pt x="210" y="201"/>
                  <a:pt x="208" y="199"/>
                </a:cubicBezTo>
                <a:lnTo>
                  <a:pt x="189" y="180"/>
                </a:lnTo>
                <a:close/>
                <a:moveTo>
                  <a:pt x="237" y="115"/>
                </a:moveTo>
                <a:cubicBezTo>
                  <a:pt x="211" y="115"/>
                  <a:pt x="211" y="115"/>
                  <a:pt x="211" y="115"/>
                </a:cubicBezTo>
                <a:cubicBezTo>
                  <a:pt x="208" y="115"/>
                  <a:pt x="205" y="118"/>
                  <a:pt x="205" y="122"/>
                </a:cubicBezTo>
                <a:cubicBezTo>
                  <a:pt x="205" y="125"/>
                  <a:pt x="208" y="128"/>
                  <a:pt x="211" y="128"/>
                </a:cubicBezTo>
                <a:cubicBezTo>
                  <a:pt x="237" y="128"/>
                  <a:pt x="237" y="128"/>
                  <a:pt x="237" y="128"/>
                </a:cubicBezTo>
                <a:cubicBezTo>
                  <a:pt x="240" y="128"/>
                  <a:pt x="243" y="125"/>
                  <a:pt x="243" y="122"/>
                </a:cubicBezTo>
                <a:cubicBezTo>
                  <a:pt x="243" y="118"/>
                  <a:pt x="240" y="115"/>
                  <a:pt x="237" y="115"/>
                </a:cubicBezTo>
                <a:close/>
                <a:moveTo>
                  <a:pt x="185" y="65"/>
                </a:moveTo>
                <a:cubicBezTo>
                  <a:pt x="187" y="65"/>
                  <a:pt x="188" y="64"/>
                  <a:pt x="189" y="63"/>
                </a:cubicBezTo>
                <a:cubicBezTo>
                  <a:pt x="208" y="45"/>
                  <a:pt x="208" y="45"/>
                  <a:pt x="208" y="45"/>
                </a:cubicBezTo>
                <a:cubicBezTo>
                  <a:pt x="210" y="42"/>
                  <a:pt x="210" y="38"/>
                  <a:pt x="208" y="36"/>
                </a:cubicBezTo>
                <a:cubicBezTo>
                  <a:pt x="205" y="33"/>
                  <a:pt x="201" y="33"/>
                  <a:pt x="199" y="36"/>
                </a:cubicBezTo>
                <a:cubicBezTo>
                  <a:pt x="180" y="54"/>
                  <a:pt x="180" y="54"/>
                  <a:pt x="180" y="54"/>
                </a:cubicBezTo>
                <a:cubicBezTo>
                  <a:pt x="178" y="56"/>
                  <a:pt x="178" y="60"/>
                  <a:pt x="180" y="63"/>
                </a:cubicBezTo>
                <a:cubicBezTo>
                  <a:pt x="182" y="64"/>
                  <a:pt x="183" y="65"/>
                  <a:pt x="185" y="65"/>
                </a:cubicBezTo>
                <a:close/>
                <a:moveTo>
                  <a:pt x="154" y="218"/>
                </a:moveTo>
                <a:cubicBezTo>
                  <a:pt x="154" y="221"/>
                  <a:pt x="151" y="224"/>
                  <a:pt x="147" y="224"/>
                </a:cubicBezTo>
                <a:cubicBezTo>
                  <a:pt x="96" y="224"/>
                  <a:pt x="96" y="224"/>
                  <a:pt x="96" y="224"/>
                </a:cubicBezTo>
                <a:cubicBezTo>
                  <a:pt x="92" y="224"/>
                  <a:pt x="90" y="221"/>
                  <a:pt x="90" y="218"/>
                </a:cubicBezTo>
                <a:cubicBezTo>
                  <a:pt x="90" y="214"/>
                  <a:pt x="92" y="211"/>
                  <a:pt x="96" y="211"/>
                </a:cubicBezTo>
                <a:cubicBezTo>
                  <a:pt x="92" y="175"/>
                  <a:pt x="54" y="167"/>
                  <a:pt x="54" y="125"/>
                </a:cubicBezTo>
                <a:cubicBezTo>
                  <a:pt x="54" y="88"/>
                  <a:pt x="84" y="58"/>
                  <a:pt x="122" y="58"/>
                </a:cubicBezTo>
                <a:cubicBezTo>
                  <a:pt x="159" y="58"/>
                  <a:pt x="189" y="88"/>
                  <a:pt x="189" y="125"/>
                </a:cubicBezTo>
                <a:cubicBezTo>
                  <a:pt x="189" y="167"/>
                  <a:pt x="152" y="175"/>
                  <a:pt x="148" y="211"/>
                </a:cubicBezTo>
                <a:cubicBezTo>
                  <a:pt x="151" y="211"/>
                  <a:pt x="154" y="214"/>
                  <a:pt x="154" y="218"/>
                </a:cubicBezTo>
                <a:close/>
                <a:moveTo>
                  <a:pt x="107" y="76"/>
                </a:moveTo>
                <a:cubicBezTo>
                  <a:pt x="106" y="73"/>
                  <a:pt x="103" y="72"/>
                  <a:pt x="101" y="73"/>
                </a:cubicBezTo>
                <a:cubicBezTo>
                  <a:pt x="84" y="80"/>
                  <a:pt x="72" y="94"/>
                  <a:pt x="67" y="111"/>
                </a:cubicBezTo>
                <a:cubicBezTo>
                  <a:pt x="67" y="113"/>
                  <a:pt x="68" y="116"/>
                  <a:pt x="71" y="117"/>
                </a:cubicBezTo>
                <a:cubicBezTo>
                  <a:pt x="71" y="117"/>
                  <a:pt x="72" y="117"/>
                  <a:pt x="72" y="117"/>
                </a:cubicBezTo>
                <a:cubicBezTo>
                  <a:pt x="74" y="117"/>
                  <a:pt x="76" y="115"/>
                  <a:pt x="77" y="113"/>
                </a:cubicBezTo>
                <a:cubicBezTo>
                  <a:pt x="80" y="99"/>
                  <a:pt x="91" y="87"/>
                  <a:pt x="104" y="82"/>
                </a:cubicBezTo>
                <a:cubicBezTo>
                  <a:pt x="107" y="81"/>
                  <a:pt x="108" y="78"/>
                  <a:pt x="107" y="76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</p:spTree>
    <p:custDataLst>
      <p:tags r:id="Ra2632a6f5ae84690"/>
    </p:custDataLst>
  </p:cSld>
  <p:clrMapOvr>
    <a:masterClrMapping/>
  </p:clrMapOvr>
  <p:transition/>
  <p:timing/>
</p:sld>
</file>

<file path=ppt/slides/slide23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3" name="圆角矩形 2"/>
          <p:cNvSpPr/>
          <p:nvPr/>
        </p:nvSpPr>
        <p:spPr>
          <a:xfrm>
            <a:off x="551815" y="472440"/>
            <a:ext cx="11165205" cy="591185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文本框 1"/>
          <p:cNvSpPr txBox="1"/>
          <p:nvPr/>
        </p:nvSpPr>
        <p:spPr>
          <a:xfrm>
            <a:off x="2924629" y="743177"/>
            <a:ext cx="634274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首先要做的的就是彻底地“减少”</a:t>
            </a:r>
            <a:endParaRPr lang="zh-CN" altLang="en-US" sz="3200">
              <a:latin typeface="华康俪金黑W8(P)" panose="020b0800000000000000" pitchFamily="34" charset="-122"/>
              <a:ea typeface="华康俪金黑W8(P)" panose="020b0800000000000000" pitchFamily="34" charset="-122"/>
            </a:endParaRPr>
          </a:p>
        </p:txBody>
      </p:sp>
      <p:sp>
        <p:nvSpPr>
          <p:cNvPr id="4" name="圆角矩形 3"/>
          <p:cNvSpPr/>
          <p:nvPr/>
        </p:nvSpPr>
        <p:spPr>
          <a:xfrm>
            <a:off x="3086327" y="4863431"/>
            <a:ext cx="6019346" cy="1189037"/>
          </a:xfrm>
          <a:prstGeom prst="roundRect">
            <a:avLst/>
          </a:prstGeom>
          <a:noFill/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3563257" y="5120459"/>
            <a:ext cx="546731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>
                <a:latin typeface="方正北魏楷书简体" panose="03000509000000000000" pitchFamily="65" charset="-122"/>
                <a:ea typeface="方正北魏楷书简体" panose="03000509000000000000" pitchFamily="65" charset="-122"/>
              </a:rPr>
              <a:t>从“怎么看都是垃圾”的东西开始</a:t>
            </a:r>
            <a:r>
              <a:rPr lang="zh-CN" altLang="en-US" sz="2000">
                <a:latin typeface="方正北魏楷书简体" panose="03000509000000000000" pitchFamily="65" charset="-122"/>
                <a:ea typeface="方正北魏楷书简体" panose="03000509000000000000" pitchFamily="65" charset="-122"/>
              </a:rPr>
              <a:t>下手，扔的时候要说“对不起”和“谢谢”</a:t>
            </a:r>
            <a:endParaRPr lang="zh-CN" altLang="en-US" sz="2000">
              <a:latin typeface="方正北魏楷书简体" panose="03000509000000000000" pitchFamily="65" charset="-122"/>
              <a:ea typeface="方正北魏楷书简体" panose="03000509000000000000" pitchFamily="65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2500993" y="740"/>
            <a:ext cx="7090849" cy="597291"/>
          </a:xfrm>
          <a:prstGeom prst="rect">
            <a:avLst/>
          </a:prstGeom>
          <a:solidFill>
            <a:srgbClr val="C60F1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3728680" y="68552"/>
            <a:ext cx="46354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>
                <a:solidFill>
                  <a:schemeClr val="bg1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实践方法</a:t>
            </a:r>
            <a:r>
              <a:rPr lang="en-US" altLang="zh-CN" sz="2400">
                <a:solidFill>
                  <a:schemeClr val="bg1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2——</a:t>
            </a:r>
            <a:r>
              <a:rPr lang="zh-CN" altLang="en-US" sz="2400">
                <a:solidFill>
                  <a:schemeClr val="bg1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一切从扔东西开始</a:t>
            </a:r>
            <a:endParaRPr lang="zh-CN" altLang="en-US" sz="2400">
              <a:solidFill>
                <a:schemeClr val="bg1"/>
              </a:solidFill>
              <a:latin typeface="华康俪金黑W8(P)" panose="020b0800000000000000" pitchFamily="34" charset="-122"/>
              <a:ea typeface="华康俪金黑W8(P)" panose="020b0800000000000000" pitchFamily="34" charset="-122"/>
            </a:endParaRPr>
          </a:p>
        </p:txBody>
      </p:sp>
      <p:grpSp>
        <p:nvGrpSpPr>
          <p:cNvPr id="27" name="组合 26"/>
          <p:cNvGrpSpPr/>
          <p:nvPr/>
        </p:nvGrpSpPr>
        <p:grpSpPr>
          <a:xfrm>
            <a:off x="9393464" y="4980252"/>
            <a:ext cx="867218" cy="944762"/>
            <a:chOff x="9221932" y="3917255"/>
            <a:chExt cx="1304059" cy="1420665"/>
          </a:xfrm>
        </p:grpSpPr>
        <p:sp>
          <p:nvSpPr>
            <p:cNvPr id="28" name="任意多边形 27"/>
            <p:cNvSpPr/>
            <p:nvPr/>
          </p:nvSpPr>
          <p:spPr>
            <a:xfrm>
              <a:off x="9667783" y="3917255"/>
              <a:ext cx="772736" cy="364363"/>
            </a:xfrm>
            <a:custGeom>
              <a:gdLst>
                <a:gd name="connsiteX0" fmla="*/ 51954 w 742950"/>
                <a:gd name="connsiteY0" fmla="*/ 0 h 358487"/>
                <a:gd name="connsiteX1" fmla="*/ 0 w 742950"/>
                <a:gd name="connsiteY1" fmla="*/ 358487 h 358487"/>
                <a:gd name="connsiteX2" fmla="*/ 711777 w 742950"/>
                <a:gd name="connsiteY2" fmla="*/ 348096 h 358487"/>
                <a:gd name="connsiteX3" fmla="*/ 742950 w 742950"/>
                <a:gd name="connsiteY3" fmla="*/ 15587 h 358487"/>
                <a:gd name="connsiteX4" fmla="*/ 51954 w 742950"/>
                <a:gd name="connsiteY4" fmla="*/ 0 h 358487"/>
                <a:gd name="connsiteX0-1" fmla="*/ 51954 w 742950"/>
                <a:gd name="connsiteY0-2" fmla="*/ 0 h 348096"/>
                <a:gd name="connsiteX1-3" fmla="*/ 0 w 742950"/>
                <a:gd name="connsiteY1-4" fmla="*/ 337705 h 348096"/>
                <a:gd name="connsiteX2-5" fmla="*/ 711777 w 742950"/>
                <a:gd name="connsiteY2-6" fmla="*/ 348096 h 348096"/>
                <a:gd name="connsiteX3-7" fmla="*/ 742950 w 742950"/>
                <a:gd name="connsiteY3-8" fmla="*/ 15587 h 348096"/>
                <a:gd name="connsiteX4-9" fmla="*/ 51954 w 742950"/>
                <a:gd name="connsiteY4-10" fmla="*/ 0 h 348096"/>
                <a:gd name="connsiteX0-11" fmla="*/ 59975 w 742950"/>
                <a:gd name="connsiteY0-12" fmla="*/ 8476 h 332509"/>
                <a:gd name="connsiteX1-13" fmla="*/ 0 w 742950"/>
                <a:gd name="connsiteY1-14" fmla="*/ 322118 h 332509"/>
                <a:gd name="connsiteX2-15" fmla="*/ 711777 w 742950"/>
                <a:gd name="connsiteY2-16" fmla="*/ 332509 h 332509"/>
                <a:gd name="connsiteX3-17" fmla="*/ 742950 w 742950"/>
                <a:gd name="connsiteY3-18" fmla="*/ 0 h 332509"/>
                <a:gd name="connsiteX4-19" fmla="*/ 59975 w 742950"/>
                <a:gd name="connsiteY4-20" fmla="*/ 8476 h 332509"/>
                <a:gd name="connsiteX0-21" fmla="*/ 121484 w 804459"/>
                <a:gd name="connsiteY0-22" fmla="*/ 44880 h 368913"/>
                <a:gd name="connsiteX1-23" fmla="*/ 61509 w 804459"/>
                <a:gd name="connsiteY1-24" fmla="*/ 358522 h 368913"/>
                <a:gd name="connsiteX2-25" fmla="*/ 773286 w 804459"/>
                <a:gd name="connsiteY2-26" fmla="*/ 368913 h 368913"/>
                <a:gd name="connsiteX3-27" fmla="*/ 804459 w 804459"/>
                <a:gd name="connsiteY3-28" fmla="*/ 36404 h 368913"/>
                <a:gd name="connsiteX4-29" fmla="*/ 121484 w 804459"/>
                <a:gd name="connsiteY4-30" fmla="*/ 44880 h 368913"/>
                <a:gd name="connsiteX0-31" fmla="*/ 103948 w 786923"/>
                <a:gd name="connsiteY0-32" fmla="*/ 30001 h 354034"/>
                <a:gd name="connsiteX1-33" fmla="*/ 43973 w 786923"/>
                <a:gd name="connsiteY1-34" fmla="*/ 343643 h 354034"/>
                <a:gd name="connsiteX2-35" fmla="*/ 755750 w 786923"/>
                <a:gd name="connsiteY2-36" fmla="*/ 354034 h 354034"/>
                <a:gd name="connsiteX3-37" fmla="*/ 786923 w 786923"/>
                <a:gd name="connsiteY3-38" fmla="*/ 21525 h 354034"/>
                <a:gd name="connsiteX4-39" fmla="*/ 103948 w 786923"/>
                <a:gd name="connsiteY4-40" fmla="*/ 30001 h 354034"/>
                <a:gd name="connsiteX0-41" fmla="*/ 103948 w 859403"/>
                <a:gd name="connsiteY0-42" fmla="*/ 44880 h 368913"/>
                <a:gd name="connsiteX1-43" fmla="*/ 43973 w 859403"/>
                <a:gd name="connsiteY1-44" fmla="*/ 358522 h 368913"/>
                <a:gd name="connsiteX2-45" fmla="*/ 755750 w 859403"/>
                <a:gd name="connsiteY2-46" fmla="*/ 368913 h 368913"/>
                <a:gd name="connsiteX3-47" fmla="*/ 786923 w 859403"/>
                <a:gd name="connsiteY3-48" fmla="*/ 36404 h 368913"/>
                <a:gd name="connsiteX4-49" fmla="*/ 103948 w 859403"/>
                <a:gd name="connsiteY4-50" fmla="*/ 44880 h 368913"/>
                <a:gd name="connsiteX0-51" fmla="*/ 103948 w 826442"/>
                <a:gd name="connsiteY0-52" fmla="*/ 41695 h 365728"/>
                <a:gd name="connsiteX1-53" fmla="*/ 43973 w 826442"/>
                <a:gd name="connsiteY1-54" fmla="*/ 355337 h 365728"/>
                <a:gd name="connsiteX2-55" fmla="*/ 755750 w 826442"/>
                <a:gd name="connsiteY2-56" fmla="*/ 365728 h 365728"/>
                <a:gd name="connsiteX3-57" fmla="*/ 786923 w 826442"/>
                <a:gd name="connsiteY3-58" fmla="*/ 33219 h 365728"/>
                <a:gd name="connsiteX4-59" fmla="*/ 103948 w 826442"/>
                <a:gd name="connsiteY4-60" fmla="*/ 41695 h 365728"/>
                <a:gd name="connsiteX0-61" fmla="*/ 103948 w 902203"/>
                <a:gd name="connsiteY0-62" fmla="*/ 41695 h 365759"/>
                <a:gd name="connsiteX1-63" fmla="*/ 43973 w 902203"/>
                <a:gd name="connsiteY1-64" fmla="*/ 355337 h 365759"/>
                <a:gd name="connsiteX2-65" fmla="*/ 755750 w 902203"/>
                <a:gd name="connsiteY2-66" fmla="*/ 365728 h 365759"/>
                <a:gd name="connsiteX3-67" fmla="*/ 786923 w 902203"/>
                <a:gd name="connsiteY3-68" fmla="*/ 33219 h 365759"/>
                <a:gd name="connsiteX4-69" fmla="*/ 103948 w 902203"/>
                <a:gd name="connsiteY4-70" fmla="*/ 41695 h 365759"/>
                <a:gd name="connsiteX0-71" fmla="*/ 103948 w 832807"/>
                <a:gd name="connsiteY0-72" fmla="*/ 41695 h 373309"/>
                <a:gd name="connsiteX1-73" fmla="*/ 43973 w 832807"/>
                <a:gd name="connsiteY1-74" fmla="*/ 355337 h 373309"/>
                <a:gd name="connsiteX2-75" fmla="*/ 755750 w 832807"/>
                <a:gd name="connsiteY2-76" fmla="*/ 365728 h 373309"/>
                <a:gd name="connsiteX3-77" fmla="*/ 786923 w 832807"/>
                <a:gd name="connsiteY3-78" fmla="*/ 33219 h 373309"/>
                <a:gd name="connsiteX4-79" fmla="*/ 103948 w 832807"/>
                <a:gd name="connsiteY4-80" fmla="*/ 41695 h 373309"/>
                <a:gd name="connsiteX0-81" fmla="*/ 103948 w 801014"/>
                <a:gd name="connsiteY0-82" fmla="*/ 51459 h 383073"/>
                <a:gd name="connsiteX1-83" fmla="*/ 43973 w 801014"/>
                <a:gd name="connsiteY1-84" fmla="*/ 365101 h 383073"/>
                <a:gd name="connsiteX2-85" fmla="*/ 755750 w 801014"/>
                <a:gd name="connsiteY2-86" fmla="*/ 375492 h 383073"/>
                <a:gd name="connsiteX3-87" fmla="*/ 786923 w 801014"/>
                <a:gd name="connsiteY3-88" fmla="*/ 42983 h 383073"/>
                <a:gd name="connsiteX4-89" fmla="*/ 103948 w 801014"/>
                <a:gd name="connsiteY4-90" fmla="*/ 51459 h 383073"/>
                <a:gd name="connsiteX0-91" fmla="*/ 121859 w 853921"/>
                <a:gd name="connsiteY0-92" fmla="*/ 29378 h 372549"/>
                <a:gd name="connsiteX1-93" fmla="*/ 61884 w 853921"/>
                <a:gd name="connsiteY1-94" fmla="*/ 343020 h 372549"/>
                <a:gd name="connsiteX2-95" fmla="*/ 773661 w 853921"/>
                <a:gd name="connsiteY2-96" fmla="*/ 353411 h 372549"/>
                <a:gd name="connsiteX3-97" fmla="*/ 812856 w 853921"/>
                <a:gd name="connsiteY3-98" fmla="*/ 61008 h 372549"/>
                <a:gd name="connsiteX4-99" fmla="*/ 121859 w 853921"/>
                <a:gd name="connsiteY4-100" fmla="*/ 29378 h 372549"/>
                <a:gd name="connsiteX0-101" fmla="*/ 121859 w 841754"/>
                <a:gd name="connsiteY0-102" fmla="*/ 29378 h 372549"/>
                <a:gd name="connsiteX1-103" fmla="*/ 61884 w 841754"/>
                <a:gd name="connsiteY1-104" fmla="*/ 343020 h 372549"/>
                <a:gd name="connsiteX2-105" fmla="*/ 773661 w 841754"/>
                <a:gd name="connsiteY2-106" fmla="*/ 353411 h 372549"/>
                <a:gd name="connsiteX3-107" fmla="*/ 812856 w 841754"/>
                <a:gd name="connsiteY3-108" fmla="*/ 61008 h 372549"/>
                <a:gd name="connsiteX4-109" fmla="*/ 121859 w 841754"/>
                <a:gd name="connsiteY4-110" fmla="*/ 29378 h 372549"/>
                <a:gd name="connsiteX0-111" fmla="*/ 121859 w 812868"/>
                <a:gd name="connsiteY0-112" fmla="*/ 29378 h 377863"/>
                <a:gd name="connsiteX1-113" fmla="*/ 61884 w 812868"/>
                <a:gd name="connsiteY1-114" fmla="*/ 343020 h 377863"/>
                <a:gd name="connsiteX2-115" fmla="*/ 773661 w 812868"/>
                <a:gd name="connsiteY2-116" fmla="*/ 353411 h 377863"/>
                <a:gd name="connsiteX3-117" fmla="*/ 812856 w 812868"/>
                <a:gd name="connsiteY3-118" fmla="*/ 61008 h 377863"/>
                <a:gd name="connsiteX4-119" fmla="*/ 121859 w 812868"/>
                <a:gd name="connsiteY4-120" fmla="*/ 29378 h 377863"/>
                <a:gd name="connsiteX0-121" fmla="*/ 178361 w 869370"/>
                <a:gd name="connsiteY0-122" fmla="*/ 29378 h 377863"/>
                <a:gd name="connsiteX1-123" fmla="*/ 118386 w 869370"/>
                <a:gd name="connsiteY1-124" fmla="*/ 343020 h 377863"/>
                <a:gd name="connsiteX2-125" fmla="*/ 830163 w 869370"/>
                <a:gd name="connsiteY2-126" fmla="*/ 353411 h 377863"/>
                <a:gd name="connsiteX3-127" fmla="*/ 869358 w 869370"/>
                <a:gd name="connsiteY3-128" fmla="*/ 61008 h 377863"/>
                <a:gd name="connsiteX4-129" fmla="*/ 178361 w 869370"/>
                <a:gd name="connsiteY4-130" fmla="*/ 29378 h 377863"/>
                <a:gd name="connsiteX0-131" fmla="*/ 81713 w 772722"/>
                <a:gd name="connsiteY0-132" fmla="*/ 29378 h 380401"/>
                <a:gd name="connsiteX1-133" fmla="*/ 21738 w 772722"/>
                <a:gd name="connsiteY1-134" fmla="*/ 343020 h 380401"/>
                <a:gd name="connsiteX2-135" fmla="*/ 733515 w 772722"/>
                <a:gd name="connsiteY2-136" fmla="*/ 353411 h 380401"/>
                <a:gd name="connsiteX3-137" fmla="*/ 772710 w 772722"/>
                <a:gd name="connsiteY3-138" fmla="*/ 61008 h 380401"/>
                <a:gd name="connsiteX4-139" fmla="*/ 81713 w 772722"/>
                <a:gd name="connsiteY4-140" fmla="*/ 29378 h 380401"/>
                <a:gd name="connsiteX0-141" fmla="*/ 81713 w 772736"/>
                <a:gd name="connsiteY0-142" fmla="*/ 29378 h 364363"/>
                <a:gd name="connsiteX1-143" fmla="*/ 21738 w 772736"/>
                <a:gd name="connsiteY1-144" fmla="*/ 343020 h 364363"/>
                <a:gd name="connsiteX2-145" fmla="*/ 733515 w 772736"/>
                <a:gd name="connsiteY2-146" fmla="*/ 353411 h 364363"/>
                <a:gd name="connsiteX3-147" fmla="*/ 772710 w 772736"/>
                <a:gd name="connsiteY3-148" fmla="*/ 61008 h 364363"/>
                <a:gd name="connsiteX4-149" fmla="*/ 81713 w 772736"/>
                <a:gd name="connsiteY4-150" fmla="*/ 29378 h 364363"/>
              </a:gdLst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772736" h="364363">
                  <a:moveTo>
                    <a:pt x="81713" y="29378"/>
                  </a:moveTo>
                  <a:cubicBezTo>
                    <a:pt x="-43449" y="76380"/>
                    <a:pt x="9068" y="327524"/>
                    <a:pt x="21738" y="343020"/>
                  </a:cubicBezTo>
                  <a:cubicBezTo>
                    <a:pt x="34408" y="358516"/>
                    <a:pt x="696585" y="376349"/>
                    <a:pt x="733515" y="353411"/>
                  </a:cubicBezTo>
                  <a:cubicBezTo>
                    <a:pt x="770445" y="330473"/>
                    <a:pt x="773059" y="131055"/>
                    <a:pt x="772710" y="61008"/>
                  </a:cubicBezTo>
                  <a:cubicBezTo>
                    <a:pt x="772361" y="-9039"/>
                    <a:pt x="206875" y="-17624"/>
                    <a:pt x="81713" y="29378"/>
                  </a:cubicBez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8" name="任意多边形 47"/>
            <p:cNvSpPr/>
            <p:nvPr/>
          </p:nvSpPr>
          <p:spPr>
            <a:xfrm>
              <a:off x="9544050" y="4275858"/>
              <a:ext cx="846859" cy="420832"/>
            </a:xfrm>
            <a:custGeom>
              <a:gdLst>
                <a:gd name="connsiteX0" fmla="*/ 181841 w 893618"/>
                <a:gd name="connsiteY0" fmla="*/ 0 h 493568"/>
                <a:gd name="connsiteX1" fmla="*/ 0 w 893618"/>
                <a:gd name="connsiteY1" fmla="*/ 477982 h 493568"/>
                <a:gd name="connsiteX2" fmla="*/ 794905 w 893618"/>
                <a:gd name="connsiteY2" fmla="*/ 493568 h 493568"/>
                <a:gd name="connsiteX3" fmla="*/ 893618 w 893618"/>
                <a:gd name="connsiteY3" fmla="*/ 0 h 493568"/>
                <a:gd name="connsiteX0-1" fmla="*/ 150668 w 862445"/>
                <a:gd name="connsiteY0-2" fmla="*/ 0 h 493568"/>
                <a:gd name="connsiteX1-3" fmla="*/ 0 w 862445"/>
                <a:gd name="connsiteY1-4" fmla="*/ 405246 h 493568"/>
                <a:gd name="connsiteX2-5" fmla="*/ 763732 w 862445"/>
                <a:gd name="connsiteY2-6" fmla="*/ 493568 h 493568"/>
                <a:gd name="connsiteX3-7" fmla="*/ 862445 w 862445"/>
                <a:gd name="connsiteY3-8" fmla="*/ 0 h 493568"/>
                <a:gd name="connsiteX0-9" fmla="*/ 150668 w 862445"/>
                <a:gd name="connsiteY0-10" fmla="*/ 0 h 446809"/>
                <a:gd name="connsiteX1-11" fmla="*/ 0 w 862445"/>
                <a:gd name="connsiteY1-12" fmla="*/ 405246 h 446809"/>
                <a:gd name="connsiteX2-13" fmla="*/ 774123 w 862445"/>
                <a:gd name="connsiteY2-14" fmla="*/ 446809 h 446809"/>
                <a:gd name="connsiteX3-15" fmla="*/ 862445 w 862445"/>
                <a:gd name="connsiteY3-16" fmla="*/ 0 h 446809"/>
                <a:gd name="connsiteX0-17" fmla="*/ 150668 w 846859"/>
                <a:gd name="connsiteY0-18" fmla="*/ 0 h 446809"/>
                <a:gd name="connsiteX1-19" fmla="*/ 0 w 846859"/>
                <a:gd name="connsiteY1-20" fmla="*/ 405246 h 446809"/>
                <a:gd name="connsiteX2-21" fmla="*/ 774123 w 846859"/>
                <a:gd name="connsiteY2-22" fmla="*/ 446809 h 446809"/>
                <a:gd name="connsiteX3-23" fmla="*/ 846859 w 846859"/>
                <a:gd name="connsiteY3-24" fmla="*/ 0 h 446809"/>
                <a:gd name="connsiteX0-25" fmla="*/ 150668 w 846859"/>
                <a:gd name="connsiteY0-26" fmla="*/ 0 h 426027"/>
                <a:gd name="connsiteX1-27" fmla="*/ 0 w 846859"/>
                <a:gd name="connsiteY1-28" fmla="*/ 405246 h 426027"/>
                <a:gd name="connsiteX2-29" fmla="*/ 800101 w 846859"/>
                <a:gd name="connsiteY2-30" fmla="*/ 426027 h 426027"/>
                <a:gd name="connsiteX3-31" fmla="*/ 846859 w 846859"/>
                <a:gd name="connsiteY3-32" fmla="*/ 0 h 426027"/>
                <a:gd name="connsiteX0-33" fmla="*/ 150668 w 846859"/>
                <a:gd name="connsiteY0-34" fmla="*/ 0 h 426027"/>
                <a:gd name="connsiteX1-35" fmla="*/ 0 w 846859"/>
                <a:gd name="connsiteY1-36" fmla="*/ 405246 h 426027"/>
                <a:gd name="connsiteX2-37" fmla="*/ 800101 w 846859"/>
                <a:gd name="connsiteY2-38" fmla="*/ 426027 h 426027"/>
                <a:gd name="connsiteX3-39" fmla="*/ 794905 w 846859"/>
                <a:gd name="connsiteY3-40" fmla="*/ 228601 h 426027"/>
                <a:gd name="connsiteX4" fmla="*/ 846859 w 846859"/>
                <a:gd name="connsiteY4" fmla="*/ 0 h 426027"/>
                <a:gd name="connsiteX0-41" fmla="*/ 150668 w 846859"/>
                <a:gd name="connsiteY0-42" fmla="*/ 0 h 426027"/>
                <a:gd name="connsiteX1-43" fmla="*/ 57150 w 846859"/>
                <a:gd name="connsiteY1-44" fmla="*/ 187037 h 426027"/>
                <a:gd name="connsiteX2-45" fmla="*/ 0 w 846859"/>
                <a:gd name="connsiteY2-46" fmla="*/ 405246 h 426027"/>
                <a:gd name="connsiteX3-47" fmla="*/ 800101 w 846859"/>
                <a:gd name="connsiteY3-48" fmla="*/ 426027 h 426027"/>
                <a:gd name="connsiteX4-49" fmla="*/ 794905 w 846859"/>
                <a:gd name="connsiteY4-50" fmla="*/ 228601 h 426027"/>
                <a:gd name="connsiteX5" fmla="*/ 846859 w 846859"/>
                <a:gd name="connsiteY5" fmla="*/ 0 h 426027"/>
                <a:gd name="connsiteX0-51" fmla="*/ 150668 w 846859"/>
                <a:gd name="connsiteY0-52" fmla="*/ 0 h 426027"/>
                <a:gd name="connsiteX1-53" fmla="*/ 57150 w 846859"/>
                <a:gd name="connsiteY1-54" fmla="*/ 187037 h 426027"/>
                <a:gd name="connsiteX2-55" fmla="*/ 0 w 846859"/>
                <a:gd name="connsiteY2-56" fmla="*/ 363682 h 426027"/>
                <a:gd name="connsiteX3-57" fmla="*/ 800101 w 846859"/>
                <a:gd name="connsiteY3-58" fmla="*/ 426027 h 426027"/>
                <a:gd name="connsiteX4-59" fmla="*/ 794905 w 846859"/>
                <a:gd name="connsiteY4-60" fmla="*/ 228601 h 426027"/>
                <a:gd name="connsiteX5-61" fmla="*/ 846859 w 846859"/>
                <a:gd name="connsiteY5-62" fmla="*/ 0 h 426027"/>
                <a:gd name="connsiteX0-63" fmla="*/ 150668 w 846859"/>
                <a:gd name="connsiteY0-64" fmla="*/ 0 h 420832"/>
                <a:gd name="connsiteX1-65" fmla="*/ 57150 w 846859"/>
                <a:gd name="connsiteY1-66" fmla="*/ 187037 h 420832"/>
                <a:gd name="connsiteX2-67" fmla="*/ 0 w 846859"/>
                <a:gd name="connsiteY2-68" fmla="*/ 363682 h 420832"/>
                <a:gd name="connsiteX3-69" fmla="*/ 789711 w 846859"/>
                <a:gd name="connsiteY3-70" fmla="*/ 420832 h 420832"/>
                <a:gd name="connsiteX4-71" fmla="*/ 794905 w 846859"/>
                <a:gd name="connsiteY4-72" fmla="*/ 228601 h 420832"/>
                <a:gd name="connsiteX5-73" fmla="*/ 846859 w 846859"/>
                <a:gd name="connsiteY5-74" fmla="*/ 0 h 420832"/>
              </a:gdLst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49" y="connsiteY4-50"/>
                </a:cxn>
                <a:cxn ang="0">
                  <a:pos x="connsiteX5-61" y="connsiteY5-62"/>
                </a:cxn>
              </a:cxnLst>
              <a:rect l="l" t="t" r="r" b="b"/>
              <a:pathLst>
                <a:path w="846859" h="420832">
                  <a:moveTo>
                    <a:pt x="150668" y="0"/>
                  </a:moveTo>
                  <a:cubicBezTo>
                    <a:pt x="124691" y="62346"/>
                    <a:pt x="83127" y="124691"/>
                    <a:pt x="57150" y="187037"/>
                  </a:cubicBezTo>
                  <a:lnTo>
                    <a:pt x="0" y="363682"/>
                  </a:lnTo>
                  <a:lnTo>
                    <a:pt x="789711" y="420832"/>
                  </a:lnTo>
                  <a:cubicBezTo>
                    <a:pt x="793174" y="355023"/>
                    <a:pt x="791442" y="294410"/>
                    <a:pt x="794905" y="228601"/>
                  </a:cubicBezTo>
                  <a:lnTo>
                    <a:pt x="846859" y="0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9" name="任意多边形 48"/>
            <p:cNvSpPr/>
            <p:nvPr/>
          </p:nvSpPr>
          <p:spPr>
            <a:xfrm>
              <a:off x="9299864" y="4482492"/>
              <a:ext cx="292858" cy="692181"/>
            </a:xfrm>
            <a:custGeom>
              <a:gdLst>
                <a:gd name="connsiteX0" fmla="*/ 316922 w 316922"/>
                <a:gd name="connsiteY0" fmla="*/ 0 h 696191"/>
                <a:gd name="connsiteX1" fmla="*/ 67541 w 316922"/>
                <a:gd name="connsiteY1" fmla="*/ 41563 h 696191"/>
                <a:gd name="connsiteX2" fmla="*/ 0 w 316922"/>
                <a:gd name="connsiteY2" fmla="*/ 665018 h 696191"/>
                <a:gd name="connsiteX3" fmla="*/ 0 w 316922"/>
                <a:gd name="connsiteY3" fmla="*/ 696191 h 696191"/>
                <a:gd name="connsiteX0-1" fmla="*/ 292858 w 292858"/>
                <a:gd name="connsiteY0-2" fmla="*/ 0 h 692181"/>
                <a:gd name="connsiteX1-3" fmla="*/ 67541 w 292858"/>
                <a:gd name="connsiteY1-4" fmla="*/ 37553 h 692181"/>
                <a:gd name="connsiteX2-5" fmla="*/ 0 w 292858"/>
                <a:gd name="connsiteY2-6" fmla="*/ 661008 h 692181"/>
                <a:gd name="connsiteX3-7" fmla="*/ 0 w 292858"/>
                <a:gd name="connsiteY3-8" fmla="*/ 692181 h 692181"/>
              </a:gdLst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</a:cxnLst>
              <a:rect l="l" t="t" r="r" b="b"/>
              <a:pathLst>
                <a:path w="292858" h="692181">
                  <a:moveTo>
                    <a:pt x="292858" y="0"/>
                  </a:moveTo>
                  <a:lnTo>
                    <a:pt x="67541" y="37553"/>
                  </a:lnTo>
                  <a:lnTo>
                    <a:pt x="0" y="661008"/>
                  </a:lnTo>
                  <a:lnTo>
                    <a:pt x="0" y="692181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0" name="任意多边形 49"/>
            <p:cNvSpPr/>
            <p:nvPr/>
          </p:nvSpPr>
          <p:spPr>
            <a:xfrm>
              <a:off x="9310256" y="4982441"/>
              <a:ext cx="358486" cy="109104"/>
            </a:xfrm>
            <a:custGeom>
              <a:gdLst>
                <a:gd name="connsiteX0" fmla="*/ 0 w 374073"/>
                <a:gd name="connsiteY0" fmla="*/ 109104 h 109104"/>
                <a:gd name="connsiteX1" fmla="*/ 296141 w 374073"/>
                <a:gd name="connsiteY1" fmla="*/ 0 h 109104"/>
                <a:gd name="connsiteX2" fmla="*/ 374073 w 374073"/>
                <a:gd name="connsiteY2" fmla="*/ 5195 h 109104"/>
                <a:gd name="connsiteX0-1" fmla="*/ 0 w 358486"/>
                <a:gd name="connsiteY0-2" fmla="*/ 109104 h 109104"/>
                <a:gd name="connsiteX1-3" fmla="*/ 280554 w 358486"/>
                <a:gd name="connsiteY1-4" fmla="*/ 0 h 109104"/>
                <a:gd name="connsiteX2-5" fmla="*/ 358486 w 358486"/>
                <a:gd name="connsiteY2-6" fmla="*/ 5195 h 109104"/>
              </a:gdLst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</a:cxnLst>
              <a:rect l="l" t="t" r="r" b="b"/>
              <a:pathLst>
                <a:path w="358486" h="109104">
                  <a:moveTo>
                    <a:pt x="0" y="109104"/>
                  </a:moveTo>
                  <a:lnTo>
                    <a:pt x="280554" y="0"/>
                  </a:lnTo>
                  <a:lnTo>
                    <a:pt x="358486" y="5195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1" name="任意多边形 50"/>
            <p:cNvSpPr/>
            <p:nvPr/>
          </p:nvSpPr>
          <p:spPr>
            <a:xfrm>
              <a:off x="10115550" y="4540827"/>
              <a:ext cx="62345" cy="711778"/>
            </a:xfrm>
            <a:custGeom>
              <a:gdLst>
                <a:gd name="connsiteX0" fmla="*/ 62345 w 62345"/>
                <a:gd name="connsiteY0" fmla="*/ 0 h 711778"/>
                <a:gd name="connsiteX1" fmla="*/ 0 w 62345"/>
                <a:gd name="connsiteY1" fmla="*/ 711778 h 711778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2345" h="711778">
                  <a:moveTo>
                    <a:pt x="62345" y="0"/>
                  </a:moveTo>
                  <a:lnTo>
                    <a:pt x="0" y="711778"/>
                  </a:lnTo>
                </a:path>
              </a:pathLst>
            </a:custGeom>
            <a:noFill/>
            <a:ln>
              <a:solidFill>
                <a:schemeClr val="tx1">
                  <a:alpha val="99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2" name="任意多边形 51"/>
            <p:cNvSpPr/>
            <p:nvPr/>
          </p:nvSpPr>
          <p:spPr>
            <a:xfrm>
              <a:off x="10172700" y="4478482"/>
              <a:ext cx="353291" cy="83127"/>
            </a:xfrm>
            <a:custGeom>
              <a:gdLst>
                <a:gd name="connsiteX0" fmla="*/ 0 w 353291"/>
                <a:gd name="connsiteY0" fmla="*/ 83127 h 83127"/>
                <a:gd name="connsiteX1" fmla="*/ 353291 w 353291"/>
                <a:gd name="connsiteY1" fmla="*/ 25977 h 83127"/>
                <a:gd name="connsiteX2" fmla="*/ 353291 w 353291"/>
                <a:gd name="connsiteY2" fmla="*/ 0 h 83127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53291" h="83127">
                  <a:moveTo>
                    <a:pt x="0" y="83127"/>
                  </a:moveTo>
                  <a:lnTo>
                    <a:pt x="353291" y="25977"/>
                  </a:lnTo>
                  <a:lnTo>
                    <a:pt x="353291" y="0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3" name="任意多边形 52"/>
            <p:cNvSpPr/>
            <p:nvPr/>
          </p:nvSpPr>
          <p:spPr>
            <a:xfrm>
              <a:off x="9632373" y="5008418"/>
              <a:ext cx="758536" cy="51955"/>
            </a:xfrm>
            <a:custGeom>
              <a:gdLst>
                <a:gd name="connsiteX0" fmla="*/ 0 w 758536"/>
                <a:gd name="connsiteY0" fmla="*/ 0 h 51955"/>
                <a:gd name="connsiteX1" fmla="*/ 758536 w 758536"/>
                <a:gd name="connsiteY1" fmla="*/ 51955 h 51955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758536" h="51954">
                  <a:moveTo>
                    <a:pt x="0" y="0"/>
                  </a:moveTo>
                  <a:lnTo>
                    <a:pt x="758536" y="51955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4" name="任意多边形 53"/>
            <p:cNvSpPr/>
            <p:nvPr/>
          </p:nvSpPr>
          <p:spPr>
            <a:xfrm>
              <a:off x="9310255" y="4987636"/>
              <a:ext cx="337704" cy="145473"/>
            </a:xfrm>
            <a:custGeom>
              <a:gdLst>
                <a:gd name="connsiteX0" fmla="*/ 0 w 337704"/>
                <a:gd name="connsiteY0" fmla="*/ 145473 h 145473"/>
                <a:gd name="connsiteX1" fmla="*/ 337704 w 337704"/>
                <a:gd name="connsiteY1" fmla="*/ 0 h 145473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37704" h="145473">
                  <a:moveTo>
                    <a:pt x="0" y="145473"/>
                  </a:moveTo>
                  <a:lnTo>
                    <a:pt x="337704" y="0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5" name="任意多边形 54"/>
            <p:cNvSpPr/>
            <p:nvPr/>
          </p:nvSpPr>
          <p:spPr>
            <a:xfrm>
              <a:off x="9341427" y="4888923"/>
              <a:ext cx="722168" cy="72736"/>
            </a:xfrm>
            <a:custGeom>
              <a:gdLst>
                <a:gd name="connsiteX0" fmla="*/ 0 w 722168"/>
                <a:gd name="connsiteY0" fmla="*/ 0 h 72736"/>
                <a:gd name="connsiteX1" fmla="*/ 722168 w 722168"/>
                <a:gd name="connsiteY1" fmla="*/ 72736 h 72736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722168" h="72736">
                  <a:moveTo>
                    <a:pt x="0" y="0"/>
                  </a:moveTo>
                  <a:lnTo>
                    <a:pt x="722168" y="72736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6" name="任意多边形 55"/>
            <p:cNvSpPr/>
            <p:nvPr/>
          </p:nvSpPr>
          <p:spPr>
            <a:xfrm>
              <a:off x="9351818" y="4805795"/>
              <a:ext cx="722168" cy="67541"/>
            </a:xfrm>
            <a:custGeom>
              <a:gdLst>
                <a:gd name="connsiteX0" fmla="*/ 0 w 722168"/>
                <a:gd name="connsiteY0" fmla="*/ 0 h 67541"/>
                <a:gd name="connsiteX1" fmla="*/ 722168 w 722168"/>
                <a:gd name="connsiteY1" fmla="*/ 67541 h 67541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722168" h="67541">
                  <a:moveTo>
                    <a:pt x="0" y="0"/>
                  </a:moveTo>
                  <a:lnTo>
                    <a:pt x="722168" y="67541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7" name="任意多边形 56"/>
            <p:cNvSpPr/>
            <p:nvPr/>
          </p:nvSpPr>
          <p:spPr>
            <a:xfrm>
              <a:off x="9288509" y="4688819"/>
              <a:ext cx="785477" cy="122171"/>
            </a:xfrm>
            <a:custGeom>
              <a:gdLst>
                <a:gd name="connsiteX0" fmla="*/ 0 w 784513"/>
                <a:gd name="connsiteY0" fmla="*/ 0 h 124691"/>
                <a:gd name="connsiteX1" fmla="*/ 384463 w 784513"/>
                <a:gd name="connsiteY1" fmla="*/ 124691 h 124691"/>
                <a:gd name="connsiteX2" fmla="*/ 784513 w 784513"/>
                <a:gd name="connsiteY2" fmla="*/ 93519 h 124691"/>
                <a:gd name="connsiteX3" fmla="*/ 779318 w 784513"/>
                <a:gd name="connsiteY3" fmla="*/ 36369 h 124691"/>
                <a:gd name="connsiteX4" fmla="*/ 290945 w 784513"/>
                <a:gd name="connsiteY4" fmla="*/ 36369 h 124691"/>
                <a:gd name="connsiteX5" fmla="*/ 0 w 784513"/>
                <a:gd name="connsiteY5" fmla="*/ 0 h 124691"/>
                <a:gd name="connsiteX0-1" fmla="*/ 0 w 784513"/>
                <a:gd name="connsiteY0-2" fmla="*/ 0 h 128863"/>
                <a:gd name="connsiteX1-3" fmla="*/ 384463 w 784513"/>
                <a:gd name="connsiteY1-4" fmla="*/ 124691 h 128863"/>
                <a:gd name="connsiteX2-5" fmla="*/ 784513 w 784513"/>
                <a:gd name="connsiteY2-6" fmla="*/ 93519 h 128863"/>
                <a:gd name="connsiteX3-7" fmla="*/ 779318 w 784513"/>
                <a:gd name="connsiteY3-8" fmla="*/ 36369 h 128863"/>
                <a:gd name="connsiteX4-9" fmla="*/ 290945 w 784513"/>
                <a:gd name="connsiteY4-10" fmla="*/ 36369 h 128863"/>
                <a:gd name="connsiteX5-11" fmla="*/ 0 w 784513"/>
                <a:gd name="connsiteY5-12" fmla="*/ 0 h 128863"/>
                <a:gd name="connsiteX0-13" fmla="*/ 0 w 784513"/>
                <a:gd name="connsiteY0-14" fmla="*/ 0 h 115406"/>
                <a:gd name="connsiteX1-15" fmla="*/ 384463 w 784513"/>
                <a:gd name="connsiteY1-16" fmla="*/ 109105 h 115406"/>
                <a:gd name="connsiteX2-17" fmla="*/ 784513 w 784513"/>
                <a:gd name="connsiteY2-18" fmla="*/ 93519 h 115406"/>
                <a:gd name="connsiteX3-19" fmla="*/ 779318 w 784513"/>
                <a:gd name="connsiteY3-20" fmla="*/ 36369 h 115406"/>
                <a:gd name="connsiteX4-21" fmla="*/ 290945 w 784513"/>
                <a:gd name="connsiteY4-22" fmla="*/ 36369 h 115406"/>
                <a:gd name="connsiteX5-23" fmla="*/ 0 w 784513"/>
                <a:gd name="connsiteY5-24" fmla="*/ 0 h 115406"/>
                <a:gd name="connsiteX0-25" fmla="*/ 0 w 784513"/>
                <a:gd name="connsiteY0-26" fmla="*/ 0 h 109105"/>
                <a:gd name="connsiteX1-27" fmla="*/ 384463 w 784513"/>
                <a:gd name="connsiteY1-28" fmla="*/ 109105 h 109105"/>
                <a:gd name="connsiteX2-29" fmla="*/ 784513 w 784513"/>
                <a:gd name="connsiteY2-30" fmla="*/ 93519 h 109105"/>
                <a:gd name="connsiteX3-31" fmla="*/ 779318 w 784513"/>
                <a:gd name="connsiteY3-32" fmla="*/ 36369 h 109105"/>
                <a:gd name="connsiteX4-33" fmla="*/ 290945 w 784513"/>
                <a:gd name="connsiteY4-34" fmla="*/ 36369 h 109105"/>
                <a:gd name="connsiteX5-35" fmla="*/ 0 w 784513"/>
                <a:gd name="connsiteY5-36" fmla="*/ 0 h 109105"/>
                <a:gd name="connsiteX0-37" fmla="*/ 0 w 784513"/>
                <a:gd name="connsiteY0-38" fmla="*/ 0 h 119496"/>
                <a:gd name="connsiteX1-39" fmla="*/ 384463 w 784513"/>
                <a:gd name="connsiteY1-40" fmla="*/ 119496 h 119496"/>
                <a:gd name="connsiteX2-41" fmla="*/ 784513 w 784513"/>
                <a:gd name="connsiteY2-42" fmla="*/ 93519 h 119496"/>
                <a:gd name="connsiteX3-43" fmla="*/ 779318 w 784513"/>
                <a:gd name="connsiteY3-44" fmla="*/ 36369 h 119496"/>
                <a:gd name="connsiteX4-45" fmla="*/ 290945 w 784513"/>
                <a:gd name="connsiteY4-46" fmla="*/ 36369 h 119496"/>
                <a:gd name="connsiteX5-47" fmla="*/ 0 w 784513"/>
                <a:gd name="connsiteY5-48" fmla="*/ 0 h 119496"/>
                <a:gd name="connsiteX0-49" fmla="*/ 964 w 785477"/>
                <a:gd name="connsiteY0-50" fmla="*/ 2675 h 122171"/>
                <a:gd name="connsiteX1-51" fmla="*/ 385427 w 785477"/>
                <a:gd name="connsiteY1-52" fmla="*/ 122171 h 122171"/>
                <a:gd name="connsiteX2-53" fmla="*/ 785477 w 785477"/>
                <a:gd name="connsiteY2-54" fmla="*/ 96194 h 122171"/>
                <a:gd name="connsiteX3-55" fmla="*/ 780282 w 785477"/>
                <a:gd name="connsiteY3-56" fmla="*/ 39044 h 122171"/>
                <a:gd name="connsiteX4-57" fmla="*/ 291909 w 785477"/>
                <a:gd name="connsiteY4-58" fmla="*/ 39044 h 122171"/>
                <a:gd name="connsiteX5-59" fmla="*/ 964 w 785477"/>
                <a:gd name="connsiteY5-60" fmla="*/ 2675 h 122171"/>
              </a:gdLst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</a:cxnLst>
              <a:rect l="l" t="t" r="r" b="b"/>
              <a:pathLst>
                <a:path w="785477" h="122171">
                  <a:moveTo>
                    <a:pt x="964" y="2675"/>
                  </a:moveTo>
                  <a:cubicBezTo>
                    <a:pt x="16550" y="17395"/>
                    <a:pt x="265066" y="122172"/>
                    <a:pt x="385427" y="122171"/>
                  </a:cubicBezTo>
                  <a:cubicBezTo>
                    <a:pt x="505788" y="122170"/>
                    <a:pt x="719668" y="110914"/>
                    <a:pt x="785477" y="96194"/>
                  </a:cubicBezTo>
                  <a:lnTo>
                    <a:pt x="780282" y="39044"/>
                  </a:lnTo>
                  <a:cubicBezTo>
                    <a:pt x="698021" y="29519"/>
                    <a:pt x="421795" y="45105"/>
                    <a:pt x="291909" y="39044"/>
                  </a:cubicBezTo>
                  <a:cubicBezTo>
                    <a:pt x="162023" y="32983"/>
                    <a:pt x="-14622" y="-11179"/>
                    <a:pt x="964" y="2675"/>
                  </a:cubicBez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8" name="任意多边形 57"/>
            <p:cNvSpPr/>
            <p:nvPr/>
          </p:nvSpPr>
          <p:spPr>
            <a:xfrm>
              <a:off x="9268691" y="4634345"/>
              <a:ext cx="815687" cy="51955"/>
            </a:xfrm>
            <a:custGeom>
              <a:gdLst>
                <a:gd name="connsiteX0" fmla="*/ 0 w 810491"/>
                <a:gd name="connsiteY0" fmla="*/ 51955 h 51955"/>
                <a:gd name="connsiteX1" fmla="*/ 83127 w 810491"/>
                <a:gd name="connsiteY1" fmla="*/ 0 h 51955"/>
                <a:gd name="connsiteX2" fmla="*/ 810491 w 810491"/>
                <a:gd name="connsiteY2" fmla="*/ 31173 h 51955"/>
                <a:gd name="connsiteX0-1" fmla="*/ 0 w 815687"/>
                <a:gd name="connsiteY0-2" fmla="*/ 51955 h 51955"/>
                <a:gd name="connsiteX1-3" fmla="*/ 83127 w 815687"/>
                <a:gd name="connsiteY1-4" fmla="*/ 0 h 51955"/>
                <a:gd name="connsiteX2-5" fmla="*/ 815687 w 815687"/>
                <a:gd name="connsiteY2-6" fmla="*/ 36368 h 51955"/>
              </a:gdLst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</a:cxnLst>
              <a:rect l="l" t="t" r="r" b="b"/>
              <a:pathLst>
                <a:path w="815687" h="51954">
                  <a:moveTo>
                    <a:pt x="0" y="51955"/>
                  </a:moveTo>
                  <a:lnTo>
                    <a:pt x="83127" y="0"/>
                  </a:lnTo>
                  <a:lnTo>
                    <a:pt x="815687" y="36368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9" name="任意多边形 58"/>
            <p:cNvSpPr/>
            <p:nvPr/>
          </p:nvSpPr>
          <p:spPr>
            <a:xfrm>
              <a:off x="10151917" y="4691495"/>
              <a:ext cx="186938" cy="93519"/>
            </a:xfrm>
            <a:custGeom>
              <a:gdLst>
                <a:gd name="connsiteX0" fmla="*/ 0 w 207818"/>
                <a:gd name="connsiteY0" fmla="*/ 103909 h 103909"/>
                <a:gd name="connsiteX1" fmla="*/ 202623 w 207818"/>
                <a:gd name="connsiteY1" fmla="*/ 93518 h 103909"/>
                <a:gd name="connsiteX2" fmla="*/ 207818 w 207818"/>
                <a:gd name="connsiteY2" fmla="*/ 0 h 103909"/>
                <a:gd name="connsiteX3" fmla="*/ 155864 w 207818"/>
                <a:gd name="connsiteY3" fmla="*/ 41563 h 103909"/>
                <a:gd name="connsiteX4" fmla="*/ 10391 w 207818"/>
                <a:gd name="connsiteY4" fmla="*/ 51954 h 103909"/>
                <a:gd name="connsiteX0-1" fmla="*/ 0 w 202623"/>
                <a:gd name="connsiteY0-2" fmla="*/ 93519 h 93519"/>
                <a:gd name="connsiteX1-3" fmla="*/ 202623 w 202623"/>
                <a:gd name="connsiteY1-4" fmla="*/ 83128 h 93519"/>
                <a:gd name="connsiteX2-5" fmla="*/ 176646 w 202623"/>
                <a:gd name="connsiteY2-6" fmla="*/ 0 h 93519"/>
                <a:gd name="connsiteX3-7" fmla="*/ 155864 w 202623"/>
                <a:gd name="connsiteY3-8" fmla="*/ 31173 h 93519"/>
                <a:gd name="connsiteX4-9" fmla="*/ 10391 w 202623"/>
                <a:gd name="connsiteY4-10" fmla="*/ 41564 h 93519"/>
                <a:gd name="connsiteX0-11" fmla="*/ 0 w 212129"/>
                <a:gd name="connsiteY0-12" fmla="*/ 93519 h 93519"/>
                <a:gd name="connsiteX1-13" fmla="*/ 202623 w 212129"/>
                <a:gd name="connsiteY1-14" fmla="*/ 83128 h 93519"/>
                <a:gd name="connsiteX2-15" fmla="*/ 176646 w 212129"/>
                <a:gd name="connsiteY2-16" fmla="*/ 0 h 93519"/>
                <a:gd name="connsiteX3-17" fmla="*/ 155864 w 212129"/>
                <a:gd name="connsiteY3-18" fmla="*/ 31173 h 93519"/>
                <a:gd name="connsiteX4-19" fmla="*/ 10391 w 212129"/>
                <a:gd name="connsiteY4-20" fmla="*/ 41564 h 93519"/>
                <a:gd name="connsiteX0-21" fmla="*/ 0 w 195850"/>
                <a:gd name="connsiteY0-22" fmla="*/ 93519 h 93519"/>
                <a:gd name="connsiteX1-23" fmla="*/ 182570 w 195850"/>
                <a:gd name="connsiteY1-24" fmla="*/ 83128 h 93519"/>
                <a:gd name="connsiteX2-25" fmla="*/ 176646 w 195850"/>
                <a:gd name="connsiteY2-26" fmla="*/ 0 h 93519"/>
                <a:gd name="connsiteX3-27" fmla="*/ 155864 w 195850"/>
                <a:gd name="connsiteY3-28" fmla="*/ 31173 h 93519"/>
                <a:gd name="connsiteX4-29" fmla="*/ 10391 w 195850"/>
                <a:gd name="connsiteY4-30" fmla="*/ 41564 h 93519"/>
                <a:gd name="connsiteX0-31" fmla="*/ 0 w 186938"/>
                <a:gd name="connsiteY0-32" fmla="*/ 93519 h 93519"/>
                <a:gd name="connsiteX1-33" fmla="*/ 182570 w 186938"/>
                <a:gd name="connsiteY1-34" fmla="*/ 83128 h 93519"/>
                <a:gd name="connsiteX2-35" fmla="*/ 176646 w 186938"/>
                <a:gd name="connsiteY2-36" fmla="*/ 0 h 93519"/>
                <a:gd name="connsiteX3-37" fmla="*/ 155864 w 186938"/>
                <a:gd name="connsiteY3-38" fmla="*/ 31173 h 93519"/>
                <a:gd name="connsiteX4-39" fmla="*/ 10391 w 186938"/>
                <a:gd name="connsiteY4-40" fmla="*/ 41564 h 93519"/>
              </a:gdLst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86938" h="93519">
                  <a:moveTo>
                    <a:pt x="0" y="93519"/>
                  </a:moveTo>
                  <a:cubicBezTo>
                    <a:pt x="67541" y="90055"/>
                    <a:pt x="173182" y="90693"/>
                    <a:pt x="182570" y="83128"/>
                  </a:cubicBezTo>
                  <a:cubicBezTo>
                    <a:pt x="191958" y="75563"/>
                    <a:pt x="184439" y="8659"/>
                    <a:pt x="176646" y="0"/>
                  </a:cubicBezTo>
                  <a:lnTo>
                    <a:pt x="155864" y="31173"/>
                  </a:lnTo>
                  <a:lnTo>
                    <a:pt x="10391" y="41564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0" name="任意多边形 59"/>
            <p:cNvSpPr/>
            <p:nvPr/>
          </p:nvSpPr>
          <p:spPr>
            <a:xfrm>
              <a:off x="9221932" y="4468092"/>
              <a:ext cx="1257300" cy="869828"/>
            </a:xfrm>
            <a:custGeom>
              <a:gdLst>
                <a:gd name="connsiteX0" fmla="*/ 394854 w 1257300"/>
                <a:gd name="connsiteY0" fmla="*/ 0 h 852054"/>
                <a:gd name="connsiteX1" fmla="*/ 72736 w 1257300"/>
                <a:gd name="connsiteY1" fmla="*/ 10391 h 852054"/>
                <a:gd name="connsiteX2" fmla="*/ 0 w 1257300"/>
                <a:gd name="connsiteY2" fmla="*/ 670214 h 852054"/>
                <a:gd name="connsiteX3" fmla="*/ 77932 w 1257300"/>
                <a:gd name="connsiteY3" fmla="*/ 701386 h 852054"/>
                <a:gd name="connsiteX4" fmla="*/ 436418 w 1257300"/>
                <a:gd name="connsiteY4" fmla="*/ 524741 h 852054"/>
                <a:gd name="connsiteX5" fmla="*/ 1189759 w 1257300"/>
                <a:gd name="connsiteY5" fmla="*/ 571500 h 852054"/>
                <a:gd name="connsiteX6" fmla="*/ 872836 w 1257300"/>
                <a:gd name="connsiteY6" fmla="*/ 794904 h 852054"/>
                <a:gd name="connsiteX7" fmla="*/ 940377 w 1257300"/>
                <a:gd name="connsiteY7" fmla="*/ 72736 h 852054"/>
                <a:gd name="connsiteX8" fmla="*/ 1257300 w 1257300"/>
                <a:gd name="connsiteY8" fmla="*/ 20782 h 852054"/>
                <a:gd name="connsiteX9" fmla="*/ 1137804 w 1257300"/>
                <a:gd name="connsiteY9" fmla="*/ 20782 h 852054"/>
                <a:gd name="connsiteX10" fmla="*/ 872836 w 1257300"/>
                <a:gd name="connsiteY10" fmla="*/ 46759 h 852054"/>
                <a:gd name="connsiteX11" fmla="*/ 800100 w 1257300"/>
                <a:gd name="connsiteY11" fmla="*/ 846859 h 852054"/>
                <a:gd name="connsiteX12" fmla="*/ 909204 w 1257300"/>
                <a:gd name="connsiteY12" fmla="*/ 852054 h 852054"/>
                <a:gd name="connsiteX13" fmla="*/ 1252104 w 1257300"/>
                <a:gd name="connsiteY13" fmla="*/ 587086 h 852054"/>
                <a:gd name="connsiteX14" fmla="*/ 1174173 w 1257300"/>
                <a:gd name="connsiteY14" fmla="*/ 566304 h 852054"/>
                <a:gd name="connsiteX0-1" fmla="*/ 394854 w 1257300"/>
                <a:gd name="connsiteY0-2" fmla="*/ 0 h 919138"/>
                <a:gd name="connsiteX1-3" fmla="*/ 72736 w 1257300"/>
                <a:gd name="connsiteY1-4" fmla="*/ 10391 h 919138"/>
                <a:gd name="connsiteX2-5" fmla="*/ 0 w 1257300"/>
                <a:gd name="connsiteY2-6" fmla="*/ 670214 h 919138"/>
                <a:gd name="connsiteX3-7" fmla="*/ 77932 w 1257300"/>
                <a:gd name="connsiteY3-8" fmla="*/ 701386 h 919138"/>
                <a:gd name="connsiteX4-9" fmla="*/ 436418 w 1257300"/>
                <a:gd name="connsiteY4-10" fmla="*/ 524741 h 919138"/>
                <a:gd name="connsiteX5-11" fmla="*/ 1189759 w 1257300"/>
                <a:gd name="connsiteY5-12" fmla="*/ 571500 h 919138"/>
                <a:gd name="connsiteX6-13" fmla="*/ 872836 w 1257300"/>
                <a:gd name="connsiteY6-14" fmla="*/ 794904 h 919138"/>
                <a:gd name="connsiteX7-15" fmla="*/ 940377 w 1257300"/>
                <a:gd name="connsiteY7-16" fmla="*/ 72736 h 919138"/>
                <a:gd name="connsiteX8-17" fmla="*/ 1257300 w 1257300"/>
                <a:gd name="connsiteY8-18" fmla="*/ 20782 h 919138"/>
                <a:gd name="connsiteX9-19" fmla="*/ 1137804 w 1257300"/>
                <a:gd name="connsiteY9-20" fmla="*/ 20782 h 919138"/>
                <a:gd name="connsiteX10-21" fmla="*/ 872836 w 1257300"/>
                <a:gd name="connsiteY10-22" fmla="*/ 46759 h 919138"/>
                <a:gd name="connsiteX11-23" fmla="*/ 800100 w 1257300"/>
                <a:gd name="connsiteY11-24" fmla="*/ 846859 h 919138"/>
                <a:gd name="connsiteX12-25" fmla="*/ 909204 w 1257300"/>
                <a:gd name="connsiteY12-26" fmla="*/ 852054 h 919138"/>
                <a:gd name="connsiteX13-27" fmla="*/ 1252104 w 1257300"/>
                <a:gd name="connsiteY13-28" fmla="*/ 587086 h 919138"/>
                <a:gd name="connsiteX14-29" fmla="*/ 1174173 w 1257300"/>
                <a:gd name="connsiteY14-30" fmla="*/ 566304 h 919138"/>
                <a:gd name="connsiteX0-31" fmla="*/ 394854 w 1257300"/>
                <a:gd name="connsiteY0-32" fmla="*/ 0 h 874202"/>
                <a:gd name="connsiteX1-33" fmla="*/ 72736 w 1257300"/>
                <a:gd name="connsiteY1-34" fmla="*/ 10391 h 874202"/>
                <a:gd name="connsiteX2-35" fmla="*/ 0 w 1257300"/>
                <a:gd name="connsiteY2-36" fmla="*/ 670214 h 874202"/>
                <a:gd name="connsiteX3-37" fmla="*/ 77932 w 1257300"/>
                <a:gd name="connsiteY3-38" fmla="*/ 701386 h 874202"/>
                <a:gd name="connsiteX4-39" fmla="*/ 436418 w 1257300"/>
                <a:gd name="connsiteY4-40" fmla="*/ 524741 h 874202"/>
                <a:gd name="connsiteX5-41" fmla="*/ 1189759 w 1257300"/>
                <a:gd name="connsiteY5-42" fmla="*/ 571500 h 874202"/>
                <a:gd name="connsiteX6-43" fmla="*/ 872836 w 1257300"/>
                <a:gd name="connsiteY6-44" fmla="*/ 794904 h 874202"/>
                <a:gd name="connsiteX7-45" fmla="*/ 940377 w 1257300"/>
                <a:gd name="connsiteY7-46" fmla="*/ 72736 h 874202"/>
                <a:gd name="connsiteX8-47" fmla="*/ 1257300 w 1257300"/>
                <a:gd name="connsiteY8-48" fmla="*/ 20782 h 874202"/>
                <a:gd name="connsiteX9-49" fmla="*/ 1137804 w 1257300"/>
                <a:gd name="connsiteY9-50" fmla="*/ 20782 h 874202"/>
                <a:gd name="connsiteX10-51" fmla="*/ 872836 w 1257300"/>
                <a:gd name="connsiteY10-52" fmla="*/ 46759 h 874202"/>
                <a:gd name="connsiteX11-53" fmla="*/ 800100 w 1257300"/>
                <a:gd name="connsiteY11-54" fmla="*/ 748146 h 874202"/>
                <a:gd name="connsiteX12-55" fmla="*/ 909204 w 1257300"/>
                <a:gd name="connsiteY12-56" fmla="*/ 852054 h 874202"/>
                <a:gd name="connsiteX13-57" fmla="*/ 1252104 w 1257300"/>
                <a:gd name="connsiteY13-58" fmla="*/ 587086 h 874202"/>
                <a:gd name="connsiteX14-59" fmla="*/ 1174173 w 1257300"/>
                <a:gd name="connsiteY14-60" fmla="*/ 566304 h 874202"/>
                <a:gd name="connsiteX0-61" fmla="*/ 394854 w 1257300"/>
                <a:gd name="connsiteY0-62" fmla="*/ 0 h 874202"/>
                <a:gd name="connsiteX1-63" fmla="*/ 72736 w 1257300"/>
                <a:gd name="connsiteY1-64" fmla="*/ 10391 h 874202"/>
                <a:gd name="connsiteX2-65" fmla="*/ 0 w 1257300"/>
                <a:gd name="connsiteY2-66" fmla="*/ 670214 h 874202"/>
                <a:gd name="connsiteX3-67" fmla="*/ 77932 w 1257300"/>
                <a:gd name="connsiteY3-68" fmla="*/ 701386 h 874202"/>
                <a:gd name="connsiteX4-69" fmla="*/ 436418 w 1257300"/>
                <a:gd name="connsiteY4-70" fmla="*/ 524741 h 874202"/>
                <a:gd name="connsiteX5-71" fmla="*/ 1189759 w 1257300"/>
                <a:gd name="connsiteY5-72" fmla="*/ 571500 h 874202"/>
                <a:gd name="connsiteX6-73" fmla="*/ 872836 w 1257300"/>
                <a:gd name="connsiteY6-74" fmla="*/ 794904 h 874202"/>
                <a:gd name="connsiteX7-75" fmla="*/ 940377 w 1257300"/>
                <a:gd name="connsiteY7-76" fmla="*/ 72736 h 874202"/>
                <a:gd name="connsiteX8-77" fmla="*/ 1257300 w 1257300"/>
                <a:gd name="connsiteY8-78" fmla="*/ 20782 h 874202"/>
                <a:gd name="connsiteX9-79" fmla="*/ 1137804 w 1257300"/>
                <a:gd name="connsiteY9-80" fmla="*/ 20782 h 874202"/>
                <a:gd name="connsiteX10-81" fmla="*/ 872836 w 1257300"/>
                <a:gd name="connsiteY10-82" fmla="*/ 46759 h 874202"/>
                <a:gd name="connsiteX11-83" fmla="*/ 800100 w 1257300"/>
                <a:gd name="connsiteY11-84" fmla="*/ 748146 h 874202"/>
                <a:gd name="connsiteX12-85" fmla="*/ 909204 w 1257300"/>
                <a:gd name="connsiteY12-86" fmla="*/ 852054 h 874202"/>
                <a:gd name="connsiteX13-87" fmla="*/ 1252104 w 1257300"/>
                <a:gd name="connsiteY13-88" fmla="*/ 587086 h 874202"/>
                <a:gd name="connsiteX14-89" fmla="*/ 1174173 w 1257300"/>
                <a:gd name="connsiteY14-90" fmla="*/ 566304 h 874202"/>
                <a:gd name="connsiteX0-91" fmla="*/ 394854 w 1257300"/>
                <a:gd name="connsiteY0-92" fmla="*/ 0 h 919138"/>
                <a:gd name="connsiteX1-93" fmla="*/ 72736 w 1257300"/>
                <a:gd name="connsiteY1-94" fmla="*/ 10391 h 919138"/>
                <a:gd name="connsiteX2-95" fmla="*/ 0 w 1257300"/>
                <a:gd name="connsiteY2-96" fmla="*/ 670214 h 919138"/>
                <a:gd name="connsiteX3-97" fmla="*/ 77932 w 1257300"/>
                <a:gd name="connsiteY3-98" fmla="*/ 701386 h 919138"/>
                <a:gd name="connsiteX4-99" fmla="*/ 436418 w 1257300"/>
                <a:gd name="connsiteY4-100" fmla="*/ 524741 h 919138"/>
                <a:gd name="connsiteX5-101" fmla="*/ 1189759 w 1257300"/>
                <a:gd name="connsiteY5-102" fmla="*/ 571500 h 919138"/>
                <a:gd name="connsiteX6-103" fmla="*/ 872836 w 1257300"/>
                <a:gd name="connsiteY6-104" fmla="*/ 794904 h 919138"/>
                <a:gd name="connsiteX7-105" fmla="*/ 940377 w 1257300"/>
                <a:gd name="connsiteY7-106" fmla="*/ 72736 h 919138"/>
                <a:gd name="connsiteX8-107" fmla="*/ 1257300 w 1257300"/>
                <a:gd name="connsiteY8-108" fmla="*/ 20782 h 919138"/>
                <a:gd name="connsiteX9-109" fmla="*/ 1137804 w 1257300"/>
                <a:gd name="connsiteY9-110" fmla="*/ 20782 h 919138"/>
                <a:gd name="connsiteX10-111" fmla="*/ 872836 w 1257300"/>
                <a:gd name="connsiteY10-112" fmla="*/ 46759 h 919138"/>
                <a:gd name="connsiteX11-113" fmla="*/ 789709 w 1257300"/>
                <a:gd name="connsiteY11-114" fmla="*/ 846860 h 919138"/>
                <a:gd name="connsiteX12-115" fmla="*/ 909204 w 1257300"/>
                <a:gd name="connsiteY12-116" fmla="*/ 852054 h 919138"/>
                <a:gd name="connsiteX13-117" fmla="*/ 1252104 w 1257300"/>
                <a:gd name="connsiteY13-118" fmla="*/ 587086 h 919138"/>
                <a:gd name="connsiteX14-119" fmla="*/ 1174173 w 1257300"/>
                <a:gd name="connsiteY14-120" fmla="*/ 566304 h 919138"/>
                <a:gd name="connsiteX0-121" fmla="*/ 394854 w 1257300"/>
                <a:gd name="connsiteY0-122" fmla="*/ 0 h 870924"/>
                <a:gd name="connsiteX1-123" fmla="*/ 72736 w 1257300"/>
                <a:gd name="connsiteY1-124" fmla="*/ 10391 h 870924"/>
                <a:gd name="connsiteX2-125" fmla="*/ 0 w 1257300"/>
                <a:gd name="connsiteY2-126" fmla="*/ 670214 h 870924"/>
                <a:gd name="connsiteX3-127" fmla="*/ 77932 w 1257300"/>
                <a:gd name="connsiteY3-128" fmla="*/ 701386 h 870924"/>
                <a:gd name="connsiteX4-129" fmla="*/ 436418 w 1257300"/>
                <a:gd name="connsiteY4-130" fmla="*/ 524741 h 870924"/>
                <a:gd name="connsiteX5-131" fmla="*/ 1189759 w 1257300"/>
                <a:gd name="connsiteY5-132" fmla="*/ 571500 h 870924"/>
                <a:gd name="connsiteX6-133" fmla="*/ 872836 w 1257300"/>
                <a:gd name="connsiteY6-134" fmla="*/ 794904 h 870924"/>
                <a:gd name="connsiteX7-135" fmla="*/ 940377 w 1257300"/>
                <a:gd name="connsiteY7-136" fmla="*/ 72736 h 870924"/>
                <a:gd name="connsiteX8-137" fmla="*/ 1257300 w 1257300"/>
                <a:gd name="connsiteY8-138" fmla="*/ 20782 h 870924"/>
                <a:gd name="connsiteX9-139" fmla="*/ 1137804 w 1257300"/>
                <a:gd name="connsiteY9-140" fmla="*/ 20782 h 870924"/>
                <a:gd name="connsiteX10-141" fmla="*/ 872836 w 1257300"/>
                <a:gd name="connsiteY10-142" fmla="*/ 46759 h 870924"/>
                <a:gd name="connsiteX11-143" fmla="*/ 789709 w 1257300"/>
                <a:gd name="connsiteY11-144" fmla="*/ 846860 h 870924"/>
                <a:gd name="connsiteX12-145" fmla="*/ 909204 w 1257300"/>
                <a:gd name="connsiteY12-146" fmla="*/ 852054 h 870924"/>
                <a:gd name="connsiteX13-147" fmla="*/ 1252104 w 1257300"/>
                <a:gd name="connsiteY13-148" fmla="*/ 587086 h 870924"/>
                <a:gd name="connsiteX14-149" fmla="*/ 1174173 w 1257300"/>
                <a:gd name="connsiteY14-150" fmla="*/ 566304 h 870924"/>
                <a:gd name="connsiteX0-151" fmla="*/ 394854 w 1257300"/>
                <a:gd name="connsiteY0-152" fmla="*/ 0 h 872295"/>
                <a:gd name="connsiteX1-153" fmla="*/ 72736 w 1257300"/>
                <a:gd name="connsiteY1-154" fmla="*/ 10391 h 872295"/>
                <a:gd name="connsiteX2-155" fmla="*/ 0 w 1257300"/>
                <a:gd name="connsiteY2-156" fmla="*/ 670214 h 872295"/>
                <a:gd name="connsiteX3-157" fmla="*/ 77932 w 1257300"/>
                <a:gd name="connsiteY3-158" fmla="*/ 701386 h 872295"/>
                <a:gd name="connsiteX4-159" fmla="*/ 436418 w 1257300"/>
                <a:gd name="connsiteY4-160" fmla="*/ 524741 h 872295"/>
                <a:gd name="connsiteX5-161" fmla="*/ 1189759 w 1257300"/>
                <a:gd name="connsiteY5-162" fmla="*/ 571500 h 872295"/>
                <a:gd name="connsiteX6-163" fmla="*/ 872836 w 1257300"/>
                <a:gd name="connsiteY6-164" fmla="*/ 794904 h 872295"/>
                <a:gd name="connsiteX7-165" fmla="*/ 940377 w 1257300"/>
                <a:gd name="connsiteY7-166" fmla="*/ 72736 h 872295"/>
                <a:gd name="connsiteX8-167" fmla="*/ 1257300 w 1257300"/>
                <a:gd name="connsiteY8-168" fmla="*/ 20782 h 872295"/>
                <a:gd name="connsiteX9-169" fmla="*/ 1137804 w 1257300"/>
                <a:gd name="connsiteY9-170" fmla="*/ 20782 h 872295"/>
                <a:gd name="connsiteX10-171" fmla="*/ 872836 w 1257300"/>
                <a:gd name="connsiteY10-172" fmla="*/ 46759 h 872295"/>
                <a:gd name="connsiteX11-173" fmla="*/ 826077 w 1257300"/>
                <a:gd name="connsiteY11-174" fmla="*/ 852055 h 872295"/>
                <a:gd name="connsiteX12-175" fmla="*/ 909204 w 1257300"/>
                <a:gd name="connsiteY12-176" fmla="*/ 852054 h 872295"/>
                <a:gd name="connsiteX13-177" fmla="*/ 1252104 w 1257300"/>
                <a:gd name="connsiteY13-178" fmla="*/ 587086 h 872295"/>
                <a:gd name="connsiteX14-179" fmla="*/ 1174173 w 1257300"/>
                <a:gd name="connsiteY14-180" fmla="*/ 566304 h 872295"/>
                <a:gd name="connsiteX0-181" fmla="*/ 394854 w 1257300"/>
                <a:gd name="connsiteY0-182" fmla="*/ 0 h 873870"/>
                <a:gd name="connsiteX1-183" fmla="*/ 72736 w 1257300"/>
                <a:gd name="connsiteY1-184" fmla="*/ 10391 h 873870"/>
                <a:gd name="connsiteX2-185" fmla="*/ 0 w 1257300"/>
                <a:gd name="connsiteY2-186" fmla="*/ 670214 h 873870"/>
                <a:gd name="connsiteX3-187" fmla="*/ 77932 w 1257300"/>
                <a:gd name="connsiteY3-188" fmla="*/ 701386 h 873870"/>
                <a:gd name="connsiteX4-189" fmla="*/ 436418 w 1257300"/>
                <a:gd name="connsiteY4-190" fmla="*/ 524741 h 873870"/>
                <a:gd name="connsiteX5-191" fmla="*/ 1189759 w 1257300"/>
                <a:gd name="connsiteY5-192" fmla="*/ 571500 h 873870"/>
                <a:gd name="connsiteX6-193" fmla="*/ 872836 w 1257300"/>
                <a:gd name="connsiteY6-194" fmla="*/ 794904 h 873870"/>
                <a:gd name="connsiteX7-195" fmla="*/ 940377 w 1257300"/>
                <a:gd name="connsiteY7-196" fmla="*/ 72736 h 873870"/>
                <a:gd name="connsiteX8-197" fmla="*/ 1257300 w 1257300"/>
                <a:gd name="connsiteY8-198" fmla="*/ 20782 h 873870"/>
                <a:gd name="connsiteX9-199" fmla="*/ 1137804 w 1257300"/>
                <a:gd name="connsiteY9-200" fmla="*/ 20782 h 873870"/>
                <a:gd name="connsiteX10-201" fmla="*/ 872836 w 1257300"/>
                <a:gd name="connsiteY10-202" fmla="*/ 46759 h 873870"/>
                <a:gd name="connsiteX11-203" fmla="*/ 826077 w 1257300"/>
                <a:gd name="connsiteY11-204" fmla="*/ 857251 h 873870"/>
                <a:gd name="connsiteX12-205" fmla="*/ 909204 w 1257300"/>
                <a:gd name="connsiteY12-206" fmla="*/ 852054 h 873870"/>
                <a:gd name="connsiteX13-207" fmla="*/ 1252104 w 1257300"/>
                <a:gd name="connsiteY13-208" fmla="*/ 587086 h 873870"/>
                <a:gd name="connsiteX14-209" fmla="*/ 1174173 w 1257300"/>
                <a:gd name="connsiteY14-210" fmla="*/ 566304 h 873870"/>
                <a:gd name="connsiteX0-211" fmla="*/ 394854 w 1257300"/>
                <a:gd name="connsiteY0-212" fmla="*/ 0 h 925255"/>
                <a:gd name="connsiteX1-213" fmla="*/ 72736 w 1257300"/>
                <a:gd name="connsiteY1-214" fmla="*/ 10391 h 925255"/>
                <a:gd name="connsiteX2-215" fmla="*/ 0 w 1257300"/>
                <a:gd name="connsiteY2-216" fmla="*/ 670214 h 925255"/>
                <a:gd name="connsiteX3-217" fmla="*/ 77932 w 1257300"/>
                <a:gd name="connsiteY3-218" fmla="*/ 701386 h 925255"/>
                <a:gd name="connsiteX4-219" fmla="*/ 436418 w 1257300"/>
                <a:gd name="connsiteY4-220" fmla="*/ 524741 h 925255"/>
                <a:gd name="connsiteX5-221" fmla="*/ 1189759 w 1257300"/>
                <a:gd name="connsiteY5-222" fmla="*/ 571500 h 925255"/>
                <a:gd name="connsiteX6-223" fmla="*/ 872836 w 1257300"/>
                <a:gd name="connsiteY6-224" fmla="*/ 794904 h 925255"/>
                <a:gd name="connsiteX7-225" fmla="*/ 940377 w 1257300"/>
                <a:gd name="connsiteY7-226" fmla="*/ 72736 h 925255"/>
                <a:gd name="connsiteX8-227" fmla="*/ 1257300 w 1257300"/>
                <a:gd name="connsiteY8-228" fmla="*/ 20782 h 925255"/>
                <a:gd name="connsiteX9-229" fmla="*/ 1137804 w 1257300"/>
                <a:gd name="connsiteY9-230" fmla="*/ 20782 h 925255"/>
                <a:gd name="connsiteX10-231" fmla="*/ 898813 w 1257300"/>
                <a:gd name="connsiteY10-232" fmla="*/ 57149 h 925255"/>
                <a:gd name="connsiteX11-233" fmla="*/ 826077 w 1257300"/>
                <a:gd name="connsiteY11-234" fmla="*/ 857251 h 925255"/>
                <a:gd name="connsiteX12-235" fmla="*/ 909204 w 1257300"/>
                <a:gd name="connsiteY12-236" fmla="*/ 852054 h 925255"/>
                <a:gd name="connsiteX13-237" fmla="*/ 1252104 w 1257300"/>
                <a:gd name="connsiteY13-238" fmla="*/ 587086 h 925255"/>
                <a:gd name="connsiteX14-239" fmla="*/ 1174173 w 1257300"/>
                <a:gd name="connsiteY14-240" fmla="*/ 566304 h 925255"/>
                <a:gd name="connsiteX0-241" fmla="*/ 394854 w 1257300"/>
                <a:gd name="connsiteY0-242" fmla="*/ 0 h 869828"/>
                <a:gd name="connsiteX1-243" fmla="*/ 72736 w 1257300"/>
                <a:gd name="connsiteY1-244" fmla="*/ 10391 h 869828"/>
                <a:gd name="connsiteX2-245" fmla="*/ 0 w 1257300"/>
                <a:gd name="connsiteY2-246" fmla="*/ 670214 h 869828"/>
                <a:gd name="connsiteX3-247" fmla="*/ 77932 w 1257300"/>
                <a:gd name="connsiteY3-248" fmla="*/ 701386 h 869828"/>
                <a:gd name="connsiteX4-249" fmla="*/ 436418 w 1257300"/>
                <a:gd name="connsiteY4-250" fmla="*/ 524741 h 869828"/>
                <a:gd name="connsiteX5-251" fmla="*/ 1189759 w 1257300"/>
                <a:gd name="connsiteY5-252" fmla="*/ 571500 h 869828"/>
                <a:gd name="connsiteX6-253" fmla="*/ 872836 w 1257300"/>
                <a:gd name="connsiteY6-254" fmla="*/ 794904 h 869828"/>
                <a:gd name="connsiteX7-255" fmla="*/ 940377 w 1257300"/>
                <a:gd name="connsiteY7-256" fmla="*/ 72736 h 869828"/>
                <a:gd name="connsiteX8-257" fmla="*/ 1257300 w 1257300"/>
                <a:gd name="connsiteY8-258" fmla="*/ 20782 h 869828"/>
                <a:gd name="connsiteX9-259" fmla="*/ 1137804 w 1257300"/>
                <a:gd name="connsiteY9-260" fmla="*/ 20782 h 869828"/>
                <a:gd name="connsiteX10-261" fmla="*/ 898813 w 1257300"/>
                <a:gd name="connsiteY10-262" fmla="*/ 57149 h 869828"/>
                <a:gd name="connsiteX11-263" fmla="*/ 826077 w 1257300"/>
                <a:gd name="connsiteY11-264" fmla="*/ 857251 h 869828"/>
                <a:gd name="connsiteX12-265" fmla="*/ 909204 w 1257300"/>
                <a:gd name="connsiteY12-266" fmla="*/ 852054 h 869828"/>
                <a:gd name="connsiteX13-267" fmla="*/ 1252104 w 1257300"/>
                <a:gd name="connsiteY13-268" fmla="*/ 587086 h 869828"/>
                <a:gd name="connsiteX14-269" fmla="*/ 1174173 w 1257300"/>
                <a:gd name="connsiteY14-270" fmla="*/ 566304 h 869828"/>
                <a:gd name="connsiteX0-271" fmla="*/ 374801 w 1257300"/>
                <a:gd name="connsiteY0-272" fmla="*/ 0 h 869828"/>
                <a:gd name="connsiteX1-273" fmla="*/ 72736 w 1257300"/>
                <a:gd name="connsiteY1-274" fmla="*/ 10391 h 869828"/>
                <a:gd name="connsiteX2-275" fmla="*/ 0 w 1257300"/>
                <a:gd name="connsiteY2-276" fmla="*/ 670214 h 869828"/>
                <a:gd name="connsiteX3-277" fmla="*/ 77932 w 1257300"/>
                <a:gd name="connsiteY3-278" fmla="*/ 701386 h 869828"/>
                <a:gd name="connsiteX4-279" fmla="*/ 436418 w 1257300"/>
                <a:gd name="connsiteY4-280" fmla="*/ 524741 h 869828"/>
                <a:gd name="connsiteX5-281" fmla="*/ 1189759 w 1257300"/>
                <a:gd name="connsiteY5-282" fmla="*/ 571500 h 869828"/>
                <a:gd name="connsiteX6-283" fmla="*/ 872836 w 1257300"/>
                <a:gd name="connsiteY6-284" fmla="*/ 794904 h 869828"/>
                <a:gd name="connsiteX7-285" fmla="*/ 940377 w 1257300"/>
                <a:gd name="connsiteY7-286" fmla="*/ 72736 h 869828"/>
                <a:gd name="connsiteX8-287" fmla="*/ 1257300 w 1257300"/>
                <a:gd name="connsiteY8-288" fmla="*/ 20782 h 869828"/>
                <a:gd name="connsiteX9-289" fmla="*/ 1137804 w 1257300"/>
                <a:gd name="connsiteY9-290" fmla="*/ 20782 h 869828"/>
                <a:gd name="connsiteX10-291" fmla="*/ 898813 w 1257300"/>
                <a:gd name="connsiteY10-292" fmla="*/ 57149 h 869828"/>
                <a:gd name="connsiteX11-293" fmla="*/ 826077 w 1257300"/>
                <a:gd name="connsiteY11-294" fmla="*/ 857251 h 869828"/>
                <a:gd name="connsiteX12-295" fmla="*/ 909204 w 1257300"/>
                <a:gd name="connsiteY12-296" fmla="*/ 852054 h 869828"/>
                <a:gd name="connsiteX13-297" fmla="*/ 1252104 w 1257300"/>
                <a:gd name="connsiteY13-298" fmla="*/ 587086 h 869828"/>
                <a:gd name="connsiteX14-299" fmla="*/ 1174173 w 1257300"/>
                <a:gd name="connsiteY14-300" fmla="*/ 566304 h 869828"/>
              </a:gdLst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  <a:cxn ang="0">
                  <a:pos x="connsiteX9-19" y="connsiteY9-20"/>
                </a:cxn>
                <a:cxn ang="0">
                  <a:pos x="connsiteX10-21" y="connsiteY10-22"/>
                </a:cxn>
                <a:cxn ang="0">
                  <a:pos x="connsiteX11-23" y="connsiteY11-24"/>
                </a:cxn>
                <a:cxn ang="0">
                  <a:pos x="connsiteX12-25" y="connsiteY12-26"/>
                </a:cxn>
                <a:cxn ang="0">
                  <a:pos x="connsiteX13-27" y="connsiteY13-28"/>
                </a:cxn>
                <a:cxn ang="0">
                  <a:pos x="connsiteX14-29" y="connsiteY14-30"/>
                </a:cxn>
              </a:cxnLst>
              <a:rect l="l" t="t" r="r" b="b"/>
              <a:pathLst>
                <a:path w="1257300" h="869828">
                  <a:moveTo>
                    <a:pt x="374801" y="0"/>
                  </a:moveTo>
                  <a:lnTo>
                    <a:pt x="72736" y="10391"/>
                  </a:lnTo>
                  <a:lnTo>
                    <a:pt x="0" y="670214"/>
                  </a:lnTo>
                  <a:lnTo>
                    <a:pt x="77932" y="701386"/>
                  </a:lnTo>
                  <a:lnTo>
                    <a:pt x="436418" y="524741"/>
                  </a:lnTo>
                  <a:lnTo>
                    <a:pt x="1189759" y="571500"/>
                  </a:lnTo>
                  <a:lnTo>
                    <a:pt x="872836" y="794904"/>
                  </a:lnTo>
                  <a:lnTo>
                    <a:pt x="940377" y="72736"/>
                  </a:lnTo>
                  <a:lnTo>
                    <a:pt x="1257300" y="20782"/>
                  </a:lnTo>
                  <a:lnTo>
                    <a:pt x="1137804" y="20782"/>
                  </a:lnTo>
                  <a:lnTo>
                    <a:pt x="898813" y="57149"/>
                  </a:lnTo>
                  <a:cubicBezTo>
                    <a:pt x="842529" y="194829"/>
                    <a:pt x="803564" y="870240"/>
                    <a:pt x="826077" y="857251"/>
                  </a:cubicBezTo>
                  <a:cubicBezTo>
                    <a:pt x="848590" y="844262"/>
                    <a:pt x="833870" y="895349"/>
                    <a:pt x="909204" y="852054"/>
                  </a:cubicBezTo>
                  <a:lnTo>
                    <a:pt x="1252104" y="587086"/>
                  </a:lnTo>
                  <a:lnTo>
                    <a:pt x="1174173" y="566304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1" name="任意多边形 60"/>
            <p:cNvSpPr/>
            <p:nvPr/>
          </p:nvSpPr>
          <p:spPr>
            <a:xfrm>
              <a:off x="9315450" y="4722668"/>
              <a:ext cx="46759" cy="358487"/>
            </a:xfrm>
            <a:custGeom>
              <a:gdLst>
                <a:gd name="connsiteX0" fmla="*/ 0 w 46759"/>
                <a:gd name="connsiteY0" fmla="*/ 358487 h 358487"/>
                <a:gd name="connsiteX1" fmla="*/ 46759 w 46759"/>
                <a:gd name="connsiteY1" fmla="*/ 0 h 358487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46759" h="358487">
                  <a:moveTo>
                    <a:pt x="0" y="358487"/>
                  </a:moveTo>
                  <a:lnTo>
                    <a:pt x="46759" y="0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2" name="任意多边形 61"/>
            <p:cNvSpPr/>
            <p:nvPr/>
          </p:nvSpPr>
          <p:spPr>
            <a:xfrm>
              <a:off x="9367405" y="4514850"/>
              <a:ext cx="20781" cy="114300"/>
            </a:xfrm>
            <a:custGeom>
              <a:gdLst>
                <a:gd name="connsiteX0" fmla="*/ 0 w 20781"/>
                <a:gd name="connsiteY0" fmla="*/ 114300 h 114300"/>
                <a:gd name="connsiteX1" fmla="*/ 20781 w 20781"/>
                <a:gd name="connsiteY1" fmla="*/ 0 h 114300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0781" h="114300">
                  <a:moveTo>
                    <a:pt x="0" y="114300"/>
                  </a:moveTo>
                  <a:lnTo>
                    <a:pt x="20781" y="0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3" name="任意多边形 62"/>
            <p:cNvSpPr/>
            <p:nvPr/>
          </p:nvSpPr>
          <p:spPr>
            <a:xfrm>
              <a:off x="10089573" y="5257800"/>
              <a:ext cx="41563" cy="62345"/>
            </a:xfrm>
            <a:custGeom>
              <a:gdLst>
                <a:gd name="connsiteX0" fmla="*/ 41563 w 41563"/>
                <a:gd name="connsiteY0" fmla="*/ 62345 h 62345"/>
                <a:gd name="connsiteX1" fmla="*/ 0 w 41563"/>
                <a:gd name="connsiteY1" fmla="*/ 0 h 62345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41563" h="62345">
                  <a:moveTo>
                    <a:pt x="41563" y="62345"/>
                  </a:moveTo>
                  <a:lnTo>
                    <a:pt x="0" y="0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9" name="Freeform 9"/>
          <p:cNvSpPr>
            <a:spLocks noEditPoints="1"/>
          </p:cNvSpPr>
          <p:nvPr/>
        </p:nvSpPr>
        <p:spPr bwMode="auto">
          <a:xfrm flipH="1">
            <a:off x="1903762" y="691567"/>
            <a:ext cx="597231" cy="636385"/>
          </a:xfrm>
          <a:custGeom>
            <a:gdLst>
              <a:gd name="T0" fmla="*/ 147 w 243"/>
              <a:gd name="T1" fmla="*/ 240 h 269"/>
              <a:gd name="T2" fmla="*/ 90 w 243"/>
              <a:gd name="T3" fmla="*/ 234 h 269"/>
              <a:gd name="T4" fmla="*/ 147 w 243"/>
              <a:gd name="T5" fmla="*/ 227 h 269"/>
              <a:gd name="T6" fmla="*/ 147 w 243"/>
              <a:gd name="T7" fmla="*/ 243 h 269"/>
              <a:gd name="T8" fmla="*/ 90 w 243"/>
              <a:gd name="T9" fmla="*/ 252 h 269"/>
              <a:gd name="T10" fmla="*/ 96 w 243"/>
              <a:gd name="T11" fmla="*/ 256 h 269"/>
              <a:gd name="T12" fmla="*/ 105 w 243"/>
              <a:gd name="T13" fmla="*/ 262 h 269"/>
              <a:gd name="T14" fmla="*/ 126 w 243"/>
              <a:gd name="T15" fmla="*/ 269 h 269"/>
              <a:gd name="T16" fmla="*/ 138 w 243"/>
              <a:gd name="T17" fmla="*/ 261 h 269"/>
              <a:gd name="T18" fmla="*/ 147 w 243"/>
              <a:gd name="T19" fmla="*/ 256 h 269"/>
              <a:gd name="T20" fmla="*/ 147 w 243"/>
              <a:gd name="T21" fmla="*/ 243 h 269"/>
              <a:gd name="T22" fmla="*/ 128 w 243"/>
              <a:gd name="T23" fmla="*/ 32 h 269"/>
              <a:gd name="T24" fmla="*/ 122 w 243"/>
              <a:gd name="T25" fmla="*/ 0 h 269"/>
              <a:gd name="T26" fmla="*/ 115 w 243"/>
              <a:gd name="T27" fmla="*/ 32 h 269"/>
              <a:gd name="T28" fmla="*/ 54 w 243"/>
              <a:gd name="T29" fmla="*/ 63 h 269"/>
              <a:gd name="T30" fmla="*/ 63 w 243"/>
              <a:gd name="T31" fmla="*/ 63 h 269"/>
              <a:gd name="T32" fmla="*/ 45 w 243"/>
              <a:gd name="T33" fmla="*/ 36 h 269"/>
              <a:gd name="T34" fmla="*/ 36 w 243"/>
              <a:gd name="T35" fmla="*/ 45 h 269"/>
              <a:gd name="T36" fmla="*/ 38 w 243"/>
              <a:gd name="T37" fmla="*/ 122 h 269"/>
              <a:gd name="T38" fmla="*/ 6 w 243"/>
              <a:gd name="T39" fmla="*/ 115 h 269"/>
              <a:gd name="T40" fmla="*/ 6 w 243"/>
              <a:gd name="T41" fmla="*/ 128 h 269"/>
              <a:gd name="T42" fmla="*/ 38 w 243"/>
              <a:gd name="T43" fmla="*/ 122 h 269"/>
              <a:gd name="T44" fmla="*/ 36 w 243"/>
              <a:gd name="T45" fmla="*/ 199 h 269"/>
              <a:gd name="T46" fmla="*/ 40 w 243"/>
              <a:gd name="T47" fmla="*/ 209 h 269"/>
              <a:gd name="T48" fmla="*/ 63 w 243"/>
              <a:gd name="T49" fmla="*/ 189 h 269"/>
              <a:gd name="T50" fmla="*/ 54 w 243"/>
              <a:gd name="T51" fmla="*/ 180 h 269"/>
              <a:gd name="T52" fmla="*/ 180 w 243"/>
              <a:gd name="T53" fmla="*/ 180 h 269"/>
              <a:gd name="T54" fmla="*/ 199 w 243"/>
              <a:gd name="T55" fmla="*/ 208 h 269"/>
              <a:gd name="T56" fmla="*/ 208 w 243"/>
              <a:gd name="T57" fmla="*/ 208 h 269"/>
              <a:gd name="T58" fmla="*/ 189 w 243"/>
              <a:gd name="T59" fmla="*/ 180 h 269"/>
              <a:gd name="T60" fmla="*/ 211 w 243"/>
              <a:gd name="T61" fmla="*/ 115 h 269"/>
              <a:gd name="T62" fmla="*/ 211 w 243"/>
              <a:gd name="T63" fmla="*/ 128 h 269"/>
              <a:gd name="T64" fmla="*/ 243 w 243"/>
              <a:gd name="T65" fmla="*/ 122 h 269"/>
              <a:gd name="T66" fmla="*/ 185 w 243"/>
              <a:gd name="T67" fmla="*/ 65 h 269"/>
              <a:gd name="T68" fmla="*/ 208 w 243"/>
              <a:gd name="T69" fmla="*/ 45 h 269"/>
              <a:gd name="T70" fmla="*/ 199 w 243"/>
              <a:gd name="T71" fmla="*/ 36 h 269"/>
              <a:gd name="T72" fmla="*/ 180 w 243"/>
              <a:gd name="T73" fmla="*/ 63 h 269"/>
              <a:gd name="T74" fmla="*/ 154 w 243"/>
              <a:gd name="T75" fmla="*/ 218 h 269"/>
              <a:gd name="T76" fmla="*/ 96 w 243"/>
              <a:gd name="T77" fmla="*/ 224 h 269"/>
              <a:gd name="T78" fmla="*/ 96 w 243"/>
              <a:gd name="T79" fmla="*/ 211 h 269"/>
              <a:gd name="T80" fmla="*/ 122 w 243"/>
              <a:gd name="T81" fmla="*/ 58 h 269"/>
              <a:gd name="T82" fmla="*/ 148 w 243"/>
              <a:gd name="T83" fmla="*/ 211 h 269"/>
              <a:gd name="T84" fmla="*/ 107 w 243"/>
              <a:gd name="T85" fmla="*/ 76 h 269"/>
              <a:gd name="T86" fmla="*/ 67 w 243"/>
              <a:gd name="T87" fmla="*/ 111 h 269"/>
              <a:gd name="T88" fmla="*/ 72 w 243"/>
              <a:gd name="T89" fmla="*/ 117 h 269"/>
              <a:gd name="T90" fmla="*/ 104 w 243"/>
              <a:gd name="T91" fmla="*/ 82 h 269"/>
            </a:gdLst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243" h="269">
                <a:moveTo>
                  <a:pt x="154" y="234"/>
                </a:moveTo>
                <a:cubicBezTo>
                  <a:pt x="154" y="237"/>
                  <a:pt x="151" y="240"/>
                  <a:pt x="147" y="240"/>
                </a:cubicBezTo>
                <a:cubicBezTo>
                  <a:pt x="96" y="240"/>
                  <a:pt x="96" y="240"/>
                  <a:pt x="96" y="240"/>
                </a:cubicBezTo>
                <a:cubicBezTo>
                  <a:pt x="92" y="240"/>
                  <a:pt x="90" y="237"/>
                  <a:pt x="90" y="234"/>
                </a:cubicBezTo>
                <a:cubicBezTo>
                  <a:pt x="90" y="230"/>
                  <a:pt x="92" y="227"/>
                  <a:pt x="96" y="227"/>
                </a:cubicBezTo>
                <a:cubicBezTo>
                  <a:pt x="147" y="227"/>
                  <a:pt x="147" y="227"/>
                  <a:pt x="147" y="227"/>
                </a:cubicBezTo>
                <a:cubicBezTo>
                  <a:pt x="151" y="227"/>
                  <a:pt x="154" y="230"/>
                  <a:pt x="154" y="234"/>
                </a:cubicBezTo>
                <a:close/>
                <a:moveTo>
                  <a:pt x="147" y="243"/>
                </a:moveTo>
                <a:cubicBezTo>
                  <a:pt x="96" y="243"/>
                  <a:pt x="96" y="243"/>
                  <a:pt x="96" y="243"/>
                </a:cubicBezTo>
                <a:cubicBezTo>
                  <a:pt x="92" y="243"/>
                  <a:pt x="89" y="247"/>
                  <a:pt x="90" y="252"/>
                </a:cubicBezTo>
                <a:cubicBezTo>
                  <a:pt x="91" y="254"/>
                  <a:pt x="93" y="256"/>
                  <a:pt x="96" y="256"/>
                </a:cubicBezTo>
                <a:cubicBezTo>
                  <a:pt x="96" y="256"/>
                  <a:pt x="96" y="256"/>
                  <a:pt x="96" y="256"/>
                </a:cubicBezTo>
                <a:cubicBezTo>
                  <a:pt x="100" y="256"/>
                  <a:pt x="103" y="258"/>
                  <a:pt x="105" y="261"/>
                </a:cubicBezTo>
                <a:cubicBezTo>
                  <a:pt x="105" y="262"/>
                  <a:pt x="105" y="262"/>
                  <a:pt x="105" y="262"/>
                </a:cubicBezTo>
                <a:cubicBezTo>
                  <a:pt x="107" y="266"/>
                  <a:pt x="112" y="269"/>
                  <a:pt x="117" y="269"/>
                </a:cubicBezTo>
                <a:cubicBezTo>
                  <a:pt x="126" y="269"/>
                  <a:pt x="126" y="269"/>
                  <a:pt x="126" y="269"/>
                </a:cubicBezTo>
                <a:cubicBezTo>
                  <a:pt x="131" y="269"/>
                  <a:pt x="136" y="266"/>
                  <a:pt x="138" y="262"/>
                </a:cubicBezTo>
                <a:cubicBezTo>
                  <a:pt x="138" y="261"/>
                  <a:pt x="138" y="261"/>
                  <a:pt x="138" y="261"/>
                </a:cubicBezTo>
                <a:cubicBezTo>
                  <a:pt x="140" y="258"/>
                  <a:pt x="143" y="256"/>
                  <a:pt x="147" y="256"/>
                </a:cubicBezTo>
                <a:cubicBezTo>
                  <a:pt x="147" y="256"/>
                  <a:pt x="147" y="256"/>
                  <a:pt x="147" y="256"/>
                </a:cubicBezTo>
                <a:cubicBezTo>
                  <a:pt x="150" y="256"/>
                  <a:pt x="152" y="254"/>
                  <a:pt x="153" y="252"/>
                </a:cubicBezTo>
                <a:cubicBezTo>
                  <a:pt x="155" y="247"/>
                  <a:pt x="151" y="243"/>
                  <a:pt x="147" y="243"/>
                </a:cubicBezTo>
                <a:close/>
                <a:moveTo>
                  <a:pt x="122" y="38"/>
                </a:moveTo>
                <a:cubicBezTo>
                  <a:pt x="125" y="38"/>
                  <a:pt x="128" y="36"/>
                  <a:pt x="128" y="32"/>
                </a:cubicBezTo>
                <a:cubicBezTo>
                  <a:pt x="128" y="6"/>
                  <a:pt x="128" y="6"/>
                  <a:pt x="128" y="6"/>
                </a:cubicBezTo>
                <a:cubicBezTo>
                  <a:pt x="128" y="3"/>
                  <a:pt x="125" y="0"/>
                  <a:pt x="122" y="0"/>
                </a:cubicBezTo>
                <a:cubicBezTo>
                  <a:pt x="118" y="0"/>
                  <a:pt x="115" y="3"/>
                  <a:pt x="115" y="6"/>
                </a:cubicBezTo>
                <a:cubicBezTo>
                  <a:pt x="115" y="32"/>
                  <a:pt x="115" y="32"/>
                  <a:pt x="115" y="32"/>
                </a:cubicBezTo>
                <a:cubicBezTo>
                  <a:pt x="115" y="36"/>
                  <a:pt x="118" y="38"/>
                  <a:pt x="122" y="38"/>
                </a:cubicBezTo>
                <a:close/>
                <a:moveTo>
                  <a:pt x="54" y="63"/>
                </a:moveTo>
                <a:cubicBezTo>
                  <a:pt x="55" y="64"/>
                  <a:pt x="57" y="65"/>
                  <a:pt x="58" y="65"/>
                </a:cubicBezTo>
                <a:cubicBezTo>
                  <a:pt x="60" y="65"/>
                  <a:pt x="62" y="64"/>
                  <a:pt x="63" y="63"/>
                </a:cubicBezTo>
                <a:cubicBezTo>
                  <a:pt x="65" y="60"/>
                  <a:pt x="65" y="56"/>
                  <a:pt x="63" y="54"/>
                </a:cubicBezTo>
                <a:cubicBezTo>
                  <a:pt x="45" y="36"/>
                  <a:pt x="45" y="36"/>
                  <a:pt x="45" y="36"/>
                </a:cubicBezTo>
                <a:cubicBezTo>
                  <a:pt x="42" y="33"/>
                  <a:pt x="38" y="33"/>
                  <a:pt x="36" y="36"/>
                </a:cubicBezTo>
                <a:cubicBezTo>
                  <a:pt x="33" y="38"/>
                  <a:pt x="33" y="42"/>
                  <a:pt x="36" y="45"/>
                </a:cubicBezTo>
                <a:lnTo>
                  <a:pt x="54" y="63"/>
                </a:lnTo>
                <a:close/>
                <a:moveTo>
                  <a:pt x="38" y="122"/>
                </a:moveTo>
                <a:cubicBezTo>
                  <a:pt x="38" y="118"/>
                  <a:pt x="36" y="115"/>
                  <a:pt x="32" y="115"/>
                </a:cubicBezTo>
                <a:cubicBezTo>
                  <a:pt x="6" y="115"/>
                  <a:pt x="6" y="115"/>
                  <a:pt x="6" y="115"/>
                </a:cubicBezTo>
                <a:cubicBezTo>
                  <a:pt x="3" y="115"/>
                  <a:pt x="0" y="118"/>
                  <a:pt x="0" y="122"/>
                </a:cubicBezTo>
                <a:cubicBezTo>
                  <a:pt x="0" y="125"/>
                  <a:pt x="3" y="128"/>
                  <a:pt x="6" y="128"/>
                </a:cubicBezTo>
                <a:cubicBezTo>
                  <a:pt x="32" y="128"/>
                  <a:pt x="32" y="128"/>
                  <a:pt x="32" y="128"/>
                </a:cubicBezTo>
                <a:cubicBezTo>
                  <a:pt x="36" y="128"/>
                  <a:pt x="38" y="125"/>
                  <a:pt x="38" y="122"/>
                </a:cubicBezTo>
                <a:close/>
                <a:moveTo>
                  <a:pt x="54" y="180"/>
                </a:moveTo>
                <a:cubicBezTo>
                  <a:pt x="36" y="199"/>
                  <a:pt x="36" y="199"/>
                  <a:pt x="36" y="199"/>
                </a:cubicBezTo>
                <a:cubicBezTo>
                  <a:pt x="33" y="201"/>
                  <a:pt x="33" y="205"/>
                  <a:pt x="36" y="208"/>
                </a:cubicBezTo>
                <a:cubicBezTo>
                  <a:pt x="37" y="209"/>
                  <a:pt x="39" y="209"/>
                  <a:pt x="40" y="209"/>
                </a:cubicBezTo>
                <a:cubicBezTo>
                  <a:pt x="42" y="209"/>
                  <a:pt x="43" y="209"/>
                  <a:pt x="45" y="208"/>
                </a:cubicBezTo>
                <a:cubicBezTo>
                  <a:pt x="63" y="189"/>
                  <a:pt x="63" y="189"/>
                  <a:pt x="63" y="189"/>
                </a:cubicBezTo>
                <a:cubicBezTo>
                  <a:pt x="65" y="187"/>
                  <a:pt x="65" y="183"/>
                  <a:pt x="63" y="180"/>
                </a:cubicBezTo>
                <a:cubicBezTo>
                  <a:pt x="60" y="178"/>
                  <a:pt x="56" y="178"/>
                  <a:pt x="54" y="180"/>
                </a:cubicBezTo>
                <a:close/>
                <a:moveTo>
                  <a:pt x="189" y="180"/>
                </a:moveTo>
                <a:cubicBezTo>
                  <a:pt x="187" y="178"/>
                  <a:pt x="183" y="178"/>
                  <a:pt x="180" y="180"/>
                </a:cubicBezTo>
                <a:cubicBezTo>
                  <a:pt x="178" y="183"/>
                  <a:pt x="178" y="187"/>
                  <a:pt x="180" y="189"/>
                </a:cubicBezTo>
                <a:cubicBezTo>
                  <a:pt x="199" y="208"/>
                  <a:pt x="199" y="208"/>
                  <a:pt x="199" y="208"/>
                </a:cubicBezTo>
                <a:cubicBezTo>
                  <a:pt x="200" y="209"/>
                  <a:pt x="201" y="209"/>
                  <a:pt x="203" y="209"/>
                </a:cubicBezTo>
                <a:cubicBezTo>
                  <a:pt x="205" y="209"/>
                  <a:pt x="206" y="209"/>
                  <a:pt x="208" y="208"/>
                </a:cubicBezTo>
                <a:cubicBezTo>
                  <a:pt x="210" y="205"/>
                  <a:pt x="210" y="201"/>
                  <a:pt x="208" y="199"/>
                </a:cubicBezTo>
                <a:lnTo>
                  <a:pt x="189" y="180"/>
                </a:lnTo>
                <a:close/>
                <a:moveTo>
                  <a:pt x="237" y="115"/>
                </a:moveTo>
                <a:cubicBezTo>
                  <a:pt x="211" y="115"/>
                  <a:pt x="211" y="115"/>
                  <a:pt x="211" y="115"/>
                </a:cubicBezTo>
                <a:cubicBezTo>
                  <a:pt x="208" y="115"/>
                  <a:pt x="205" y="118"/>
                  <a:pt x="205" y="122"/>
                </a:cubicBezTo>
                <a:cubicBezTo>
                  <a:pt x="205" y="125"/>
                  <a:pt x="208" y="128"/>
                  <a:pt x="211" y="128"/>
                </a:cubicBezTo>
                <a:cubicBezTo>
                  <a:pt x="237" y="128"/>
                  <a:pt x="237" y="128"/>
                  <a:pt x="237" y="128"/>
                </a:cubicBezTo>
                <a:cubicBezTo>
                  <a:pt x="240" y="128"/>
                  <a:pt x="243" y="125"/>
                  <a:pt x="243" y="122"/>
                </a:cubicBezTo>
                <a:cubicBezTo>
                  <a:pt x="243" y="118"/>
                  <a:pt x="240" y="115"/>
                  <a:pt x="237" y="115"/>
                </a:cubicBezTo>
                <a:close/>
                <a:moveTo>
                  <a:pt x="185" y="65"/>
                </a:moveTo>
                <a:cubicBezTo>
                  <a:pt x="187" y="65"/>
                  <a:pt x="188" y="64"/>
                  <a:pt x="189" y="63"/>
                </a:cubicBezTo>
                <a:cubicBezTo>
                  <a:pt x="208" y="45"/>
                  <a:pt x="208" y="45"/>
                  <a:pt x="208" y="45"/>
                </a:cubicBezTo>
                <a:cubicBezTo>
                  <a:pt x="210" y="42"/>
                  <a:pt x="210" y="38"/>
                  <a:pt x="208" y="36"/>
                </a:cubicBezTo>
                <a:cubicBezTo>
                  <a:pt x="205" y="33"/>
                  <a:pt x="201" y="33"/>
                  <a:pt x="199" y="36"/>
                </a:cubicBezTo>
                <a:cubicBezTo>
                  <a:pt x="180" y="54"/>
                  <a:pt x="180" y="54"/>
                  <a:pt x="180" y="54"/>
                </a:cubicBezTo>
                <a:cubicBezTo>
                  <a:pt x="178" y="56"/>
                  <a:pt x="178" y="60"/>
                  <a:pt x="180" y="63"/>
                </a:cubicBezTo>
                <a:cubicBezTo>
                  <a:pt x="182" y="64"/>
                  <a:pt x="183" y="65"/>
                  <a:pt x="185" y="65"/>
                </a:cubicBezTo>
                <a:close/>
                <a:moveTo>
                  <a:pt x="154" y="218"/>
                </a:moveTo>
                <a:cubicBezTo>
                  <a:pt x="154" y="221"/>
                  <a:pt x="151" y="224"/>
                  <a:pt x="147" y="224"/>
                </a:cubicBezTo>
                <a:cubicBezTo>
                  <a:pt x="96" y="224"/>
                  <a:pt x="96" y="224"/>
                  <a:pt x="96" y="224"/>
                </a:cubicBezTo>
                <a:cubicBezTo>
                  <a:pt x="92" y="224"/>
                  <a:pt x="90" y="221"/>
                  <a:pt x="90" y="218"/>
                </a:cubicBezTo>
                <a:cubicBezTo>
                  <a:pt x="90" y="214"/>
                  <a:pt x="92" y="211"/>
                  <a:pt x="96" y="211"/>
                </a:cubicBezTo>
                <a:cubicBezTo>
                  <a:pt x="92" y="175"/>
                  <a:pt x="54" y="167"/>
                  <a:pt x="54" y="125"/>
                </a:cubicBezTo>
                <a:cubicBezTo>
                  <a:pt x="54" y="88"/>
                  <a:pt x="84" y="58"/>
                  <a:pt x="122" y="58"/>
                </a:cubicBezTo>
                <a:cubicBezTo>
                  <a:pt x="159" y="58"/>
                  <a:pt x="189" y="88"/>
                  <a:pt x="189" y="125"/>
                </a:cubicBezTo>
                <a:cubicBezTo>
                  <a:pt x="189" y="167"/>
                  <a:pt x="152" y="175"/>
                  <a:pt x="148" y="211"/>
                </a:cubicBezTo>
                <a:cubicBezTo>
                  <a:pt x="151" y="211"/>
                  <a:pt x="154" y="214"/>
                  <a:pt x="154" y="218"/>
                </a:cubicBezTo>
                <a:close/>
                <a:moveTo>
                  <a:pt x="107" y="76"/>
                </a:moveTo>
                <a:cubicBezTo>
                  <a:pt x="106" y="73"/>
                  <a:pt x="103" y="72"/>
                  <a:pt x="101" y="73"/>
                </a:cubicBezTo>
                <a:cubicBezTo>
                  <a:pt x="84" y="80"/>
                  <a:pt x="72" y="94"/>
                  <a:pt x="67" y="111"/>
                </a:cubicBezTo>
                <a:cubicBezTo>
                  <a:pt x="67" y="113"/>
                  <a:pt x="68" y="116"/>
                  <a:pt x="71" y="117"/>
                </a:cubicBezTo>
                <a:cubicBezTo>
                  <a:pt x="71" y="117"/>
                  <a:pt x="72" y="117"/>
                  <a:pt x="72" y="117"/>
                </a:cubicBezTo>
                <a:cubicBezTo>
                  <a:pt x="74" y="117"/>
                  <a:pt x="76" y="115"/>
                  <a:pt x="77" y="113"/>
                </a:cubicBezTo>
                <a:cubicBezTo>
                  <a:pt x="80" y="99"/>
                  <a:pt x="91" y="87"/>
                  <a:pt x="104" y="82"/>
                </a:cubicBezTo>
                <a:cubicBezTo>
                  <a:pt x="107" y="81"/>
                  <a:pt x="108" y="78"/>
                  <a:pt x="107" y="76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4" name="文本框 33"/>
          <p:cNvSpPr txBox="1"/>
          <p:nvPr/>
        </p:nvSpPr>
        <p:spPr>
          <a:xfrm>
            <a:off x="3563257" y="2032380"/>
            <a:ext cx="5065486" cy="21698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Blip>
                <a:blip r:embed="R2e8d3feb3bf044b1"/>
              </a:buBlip>
            </a:pPr>
            <a:r>
              <a:rPr lang="zh-CN" altLang="en-US">
                <a:ea typeface="微软雅黑" panose="020b0503020204020204" pitchFamily="34" charset="-122"/>
              </a:rPr>
              <a:t>从“怎么看都是垃圾”的东西开始下手</a:t>
            </a:r>
            <a:endParaRPr lang="en-US" altLang="zh-CN">
              <a:ea typeface="微软雅黑" panose="020b0503020204020204" pitchFamily="34" charset="-122"/>
            </a:endParaRPr>
          </a:p>
          <a:p>
            <a:pPr marL="285750" indent="-285750">
              <a:lnSpc>
                <a:spcPct val="150000"/>
              </a:lnSpc>
              <a:buBlip>
                <a:blip r:embed="R2e8d3feb3bf044b1"/>
              </a:buBlip>
            </a:pPr>
            <a:r>
              <a:rPr lang="zh-CN" altLang="en-US">
                <a:ea typeface="微软雅黑" panose="020b0503020204020204" pitchFamily="34" charset="-122"/>
              </a:rPr>
              <a:t>垃圾</a:t>
            </a:r>
            <a:r>
              <a:rPr lang="zh-CN" altLang="en-US">
                <a:ea typeface="微软雅黑" panose="020b0503020204020204" pitchFamily="34" charset="-122"/>
              </a:rPr>
              <a:t>分为“一般垃圾”、“可回收垃圾”、“不可回收垃圾”三大类</a:t>
            </a:r>
            <a:endParaRPr lang="en-US" altLang="zh-CN">
              <a:ea typeface="微软雅黑" panose="020b0503020204020204" pitchFamily="34" charset="-122"/>
            </a:endParaRPr>
          </a:p>
          <a:p>
            <a:pPr marL="285750" indent="-285750">
              <a:lnSpc>
                <a:spcPct val="150000"/>
              </a:lnSpc>
              <a:buBlip>
                <a:blip r:embed="R2e8d3feb3bf044b1"/>
              </a:buBlip>
            </a:pPr>
            <a:r>
              <a:rPr lang="zh-CN" altLang="en-US">
                <a:ea typeface="微软雅黑" panose="020b0503020204020204" pitchFamily="34" charset="-122"/>
              </a:rPr>
              <a:t>扔的</a:t>
            </a:r>
            <a:r>
              <a:rPr lang="zh-CN" altLang="en-US">
                <a:ea typeface="微软雅黑" panose="020b0503020204020204" pitchFamily="34" charset="-122"/>
              </a:rPr>
              <a:t>时候要说“对不起”和“谢谢”</a:t>
            </a:r>
            <a:endParaRPr lang="en-US" altLang="zh-CN">
              <a:ea typeface="微软雅黑" panose="020b0503020204020204" pitchFamily="34" charset="-122"/>
            </a:endParaRPr>
          </a:p>
          <a:p>
            <a:pPr marL="285750" indent="-285750">
              <a:lnSpc>
                <a:spcPct val="150000"/>
              </a:lnSpc>
              <a:buBlip>
                <a:blip r:embed="R2e8d3feb3bf044b1"/>
              </a:buBlip>
            </a:pPr>
            <a:r>
              <a:rPr lang="zh-CN" altLang="en-US">
                <a:ea typeface="微软雅黑" panose="020b0503020204020204" pitchFamily="34" charset="-122"/>
              </a:rPr>
              <a:t>把</a:t>
            </a:r>
            <a:r>
              <a:rPr lang="zh-CN" altLang="en-US">
                <a:ea typeface="微软雅黑" panose="020b0503020204020204" pitchFamily="34" charset="-122"/>
              </a:rPr>
              <a:t>东西送给别人的时候，要说“请收下”</a:t>
            </a:r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35" name="圆角矩形 34"/>
          <p:cNvSpPr/>
          <p:nvPr/>
        </p:nvSpPr>
        <p:spPr>
          <a:xfrm>
            <a:off x="2649765" y="1989178"/>
            <a:ext cx="6892470" cy="2477891"/>
          </a:xfrm>
          <a:prstGeom prst="roundRect">
            <a:avLst/>
          </a:prstGeom>
          <a:noFill/>
          <a:ln w="25400">
            <a:solidFill>
              <a:schemeClr val="tx1">
                <a:lumMod val="65000"/>
                <a:lumOff val="3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custDataLst>
      <p:tags r:id="Rda4db2335d1b4a37"/>
    </p:custDataLst>
  </p:cSld>
  <p:clrMapOvr>
    <a:masterClrMapping/>
  </p:clrMapOvr>
  <p:transition/>
  <p:timing/>
</p:sld>
</file>

<file path=ppt/slides/slide24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7" name="圆角矩形 6"/>
          <p:cNvSpPr/>
          <p:nvPr/>
        </p:nvSpPr>
        <p:spPr>
          <a:xfrm>
            <a:off x="551815" y="472440"/>
            <a:ext cx="11165205" cy="591185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文本框 1"/>
          <p:cNvSpPr txBox="1"/>
          <p:nvPr/>
        </p:nvSpPr>
        <p:spPr>
          <a:xfrm>
            <a:off x="1114534" y="739654"/>
            <a:ext cx="99629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不断地进行大中X三分法，就能把东西整理得井然有序</a:t>
            </a:r>
            <a:endParaRPr lang="zh-CN" altLang="en-US" sz="3200">
              <a:latin typeface="华康俪金黑W8(P)" panose="020b0800000000000000" pitchFamily="34" charset="-122"/>
              <a:ea typeface="华康俪金黑W8(P)" panose="020b0800000000000000" pitchFamily="34" charset="-122"/>
            </a:endParaRPr>
          </a:p>
        </p:txBody>
      </p:sp>
      <p:sp>
        <p:nvSpPr>
          <p:cNvPr id="3" name="圆角矩形 2"/>
          <p:cNvSpPr/>
          <p:nvPr/>
        </p:nvSpPr>
        <p:spPr>
          <a:xfrm>
            <a:off x="1422399" y="1886859"/>
            <a:ext cx="2504389" cy="2516147"/>
          </a:xfrm>
          <a:prstGeom prst="roundRect">
            <a:avLst/>
          </a:prstGeom>
          <a:solidFill>
            <a:schemeClr val="tx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4" name="圆角矩形 3"/>
          <p:cNvSpPr/>
          <p:nvPr/>
        </p:nvSpPr>
        <p:spPr>
          <a:xfrm>
            <a:off x="4521606" y="1883226"/>
            <a:ext cx="3105514" cy="732973"/>
          </a:xfrm>
          <a:prstGeom prst="roundRect">
            <a:avLst/>
          </a:prstGeom>
          <a:solidFill>
            <a:schemeClr val="tx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5" name="圆角矩形 4"/>
          <p:cNvSpPr/>
          <p:nvPr/>
        </p:nvSpPr>
        <p:spPr>
          <a:xfrm>
            <a:off x="4521606" y="3668879"/>
            <a:ext cx="3105514" cy="732973"/>
          </a:xfrm>
          <a:prstGeom prst="roundRect">
            <a:avLst/>
          </a:prstGeom>
          <a:solidFill>
            <a:schemeClr val="tx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6" name="圆角矩形 5"/>
          <p:cNvSpPr/>
          <p:nvPr/>
        </p:nvSpPr>
        <p:spPr>
          <a:xfrm>
            <a:off x="4521606" y="2768604"/>
            <a:ext cx="3105514" cy="732973"/>
          </a:xfrm>
          <a:prstGeom prst="roundRect">
            <a:avLst/>
          </a:prstGeom>
          <a:solidFill>
            <a:schemeClr val="tx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16" name="圆角矩形 15"/>
          <p:cNvSpPr/>
          <p:nvPr/>
        </p:nvSpPr>
        <p:spPr>
          <a:xfrm>
            <a:off x="7823199" y="1883226"/>
            <a:ext cx="718046" cy="732973"/>
          </a:xfrm>
          <a:prstGeom prst="roundRect">
            <a:avLst/>
          </a:prstGeom>
          <a:solidFill>
            <a:schemeClr val="tx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17" name="圆角矩形 16"/>
          <p:cNvSpPr/>
          <p:nvPr/>
        </p:nvSpPr>
        <p:spPr>
          <a:xfrm>
            <a:off x="9564091" y="1883226"/>
            <a:ext cx="718046" cy="732973"/>
          </a:xfrm>
          <a:prstGeom prst="roundRect">
            <a:avLst/>
          </a:prstGeom>
          <a:solidFill>
            <a:schemeClr val="tx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18" name="圆角矩形 17"/>
          <p:cNvSpPr/>
          <p:nvPr/>
        </p:nvSpPr>
        <p:spPr>
          <a:xfrm>
            <a:off x="8693645" y="1883226"/>
            <a:ext cx="718046" cy="732973"/>
          </a:xfrm>
          <a:prstGeom prst="roundRect">
            <a:avLst/>
          </a:prstGeom>
          <a:solidFill>
            <a:schemeClr val="tx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19" name="圆角矩形 18"/>
          <p:cNvSpPr/>
          <p:nvPr/>
        </p:nvSpPr>
        <p:spPr>
          <a:xfrm>
            <a:off x="8693645" y="2768604"/>
            <a:ext cx="718046" cy="732973"/>
          </a:xfrm>
          <a:prstGeom prst="roundRect">
            <a:avLst/>
          </a:prstGeom>
          <a:solidFill>
            <a:schemeClr val="tx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20" name="圆角矩形 19"/>
          <p:cNvSpPr/>
          <p:nvPr/>
        </p:nvSpPr>
        <p:spPr>
          <a:xfrm>
            <a:off x="8693645" y="3668879"/>
            <a:ext cx="718046" cy="732973"/>
          </a:xfrm>
          <a:prstGeom prst="roundRect">
            <a:avLst/>
          </a:prstGeom>
          <a:solidFill>
            <a:schemeClr val="tx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21" name="圆角矩形 20"/>
          <p:cNvSpPr/>
          <p:nvPr/>
        </p:nvSpPr>
        <p:spPr>
          <a:xfrm>
            <a:off x="7823199" y="2761345"/>
            <a:ext cx="718046" cy="732973"/>
          </a:xfrm>
          <a:prstGeom prst="roundRect">
            <a:avLst/>
          </a:prstGeom>
          <a:solidFill>
            <a:schemeClr val="tx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22" name="圆角矩形 21"/>
          <p:cNvSpPr/>
          <p:nvPr/>
        </p:nvSpPr>
        <p:spPr>
          <a:xfrm>
            <a:off x="7823199" y="3668879"/>
            <a:ext cx="718046" cy="732973"/>
          </a:xfrm>
          <a:prstGeom prst="roundRect">
            <a:avLst/>
          </a:prstGeom>
          <a:solidFill>
            <a:schemeClr val="tx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23" name="圆角矩形 22"/>
          <p:cNvSpPr/>
          <p:nvPr/>
        </p:nvSpPr>
        <p:spPr>
          <a:xfrm>
            <a:off x="9564091" y="2768604"/>
            <a:ext cx="718046" cy="732973"/>
          </a:xfrm>
          <a:prstGeom prst="roundRect">
            <a:avLst/>
          </a:prstGeom>
          <a:solidFill>
            <a:schemeClr val="tx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24" name="圆角矩形 23"/>
          <p:cNvSpPr/>
          <p:nvPr/>
        </p:nvSpPr>
        <p:spPr>
          <a:xfrm>
            <a:off x="9564092" y="3668878"/>
            <a:ext cx="718046" cy="732973"/>
          </a:xfrm>
          <a:prstGeom prst="roundRect">
            <a:avLst/>
          </a:prstGeom>
          <a:solidFill>
            <a:schemeClr val="tx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1916105" y="1505309"/>
            <a:ext cx="135391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>
                <a:ea typeface="微软雅黑" panose="020b0503020204020204" pitchFamily="34" charset="-122"/>
              </a:rPr>
              <a:t>大分类</a:t>
            </a:r>
            <a:endParaRPr lang="zh-CN" altLang="en-US" sz="2000" b="1">
              <a:ea typeface="微软雅黑" panose="020b0503020204020204" pitchFamily="34" charset="-122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5616436" y="1513894"/>
            <a:ext cx="135391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>
                <a:ea typeface="微软雅黑" panose="020b0503020204020204" pitchFamily="34" charset="-122"/>
              </a:rPr>
              <a:t>中分类</a:t>
            </a:r>
            <a:endParaRPr lang="zh-CN" altLang="en-US" sz="2000" b="1">
              <a:ea typeface="微软雅黑" panose="020b0503020204020204" pitchFamily="34" charset="-122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8541245" y="1513894"/>
            <a:ext cx="135391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>
                <a:ea typeface="微软雅黑" panose="020b0503020204020204" pitchFamily="34" charset="-122"/>
              </a:rPr>
              <a:t>X分类</a:t>
            </a:r>
            <a:endParaRPr lang="zh-CN" altLang="en-US" sz="2000" b="1">
              <a:ea typeface="微软雅黑" panose="020b0503020204020204" pitchFamily="34" charset="-122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2057736" y="2852545"/>
            <a:ext cx="123371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>
                <a:solidFill>
                  <a:schemeClr val="bg1"/>
                </a:solidFill>
                <a:ea typeface="微软雅黑" panose="020b0503020204020204" pitchFamily="34" charset="-122"/>
              </a:rPr>
              <a:t>餐具</a:t>
            </a:r>
            <a:endParaRPr lang="zh-CN" altLang="en-US" sz="3200" b="1">
              <a:solidFill>
                <a:schemeClr val="bg1"/>
              </a:solidFill>
              <a:ea typeface="微软雅黑" panose="020b0503020204020204" pitchFamily="34" charset="-122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5668684" y="2065045"/>
            <a:ext cx="12337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>
                <a:solidFill>
                  <a:schemeClr val="bg1"/>
                </a:solidFill>
                <a:ea typeface="微软雅黑" panose="020b0503020204020204" pitchFamily="34" charset="-122"/>
              </a:rPr>
              <a:t>盘子</a:t>
            </a:r>
            <a:endParaRPr lang="zh-CN" altLang="en-US" sz="2400" b="1">
              <a:solidFill>
                <a:schemeClr val="bg1"/>
              </a:solidFill>
              <a:ea typeface="微软雅黑" panose="020b0503020204020204" pitchFamily="34" charset="-122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5668684" y="2943165"/>
            <a:ext cx="12337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>
                <a:solidFill>
                  <a:schemeClr val="bg1"/>
                </a:solidFill>
                <a:ea typeface="微软雅黑" panose="020b0503020204020204" pitchFamily="34" charset="-122"/>
              </a:rPr>
              <a:t>容器</a:t>
            </a:r>
            <a:endParaRPr lang="zh-CN" altLang="en-US" sz="2400" b="1">
              <a:solidFill>
                <a:schemeClr val="bg1"/>
              </a:solidFill>
              <a:ea typeface="微软雅黑" panose="020b0503020204020204" pitchFamily="34" charset="-122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5668684" y="3841595"/>
            <a:ext cx="12337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>
                <a:solidFill>
                  <a:schemeClr val="bg1"/>
                </a:solidFill>
                <a:ea typeface="微软雅黑" panose="020b0503020204020204" pitchFamily="34" charset="-122"/>
              </a:rPr>
              <a:t>杯子</a:t>
            </a:r>
          </a:p>
        </p:txBody>
      </p:sp>
      <p:sp>
        <p:nvSpPr>
          <p:cNvPr id="32" name="文本框 31"/>
          <p:cNvSpPr txBox="1"/>
          <p:nvPr/>
        </p:nvSpPr>
        <p:spPr>
          <a:xfrm>
            <a:off x="7724815" y="2111211"/>
            <a:ext cx="9148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>
                <a:solidFill>
                  <a:schemeClr val="bg1"/>
                </a:solidFill>
                <a:ea typeface="微软雅黑" panose="020b0503020204020204" pitchFamily="34" charset="-122"/>
              </a:rPr>
              <a:t>大盘子</a:t>
            </a:r>
            <a:endParaRPr lang="zh-CN" altLang="en-US" b="1">
              <a:solidFill>
                <a:schemeClr val="bg1"/>
              </a:solidFill>
              <a:ea typeface="微软雅黑" panose="020b0503020204020204" pitchFamily="34" charset="-122"/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8634763" y="2110815"/>
            <a:ext cx="9148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>
                <a:solidFill>
                  <a:schemeClr val="bg1"/>
                </a:solidFill>
                <a:ea typeface="微软雅黑" panose="020b0503020204020204" pitchFamily="34" charset="-122"/>
              </a:rPr>
              <a:t>X盘子</a:t>
            </a:r>
            <a:endParaRPr lang="zh-CN" altLang="en-US" b="1">
              <a:solidFill>
                <a:schemeClr val="bg1"/>
              </a:solidFill>
              <a:ea typeface="微软雅黑" panose="020b0503020204020204" pitchFamily="34" charset="-122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9603593" y="2110815"/>
            <a:ext cx="9148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>
                <a:solidFill>
                  <a:schemeClr val="bg1"/>
                </a:solidFill>
                <a:ea typeface="微软雅黑" panose="020b0503020204020204" pitchFamily="34" charset="-122"/>
              </a:rPr>
              <a:t>其他</a:t>
            </a:r>
            <a:endParaRPr lang="zh-CN" altLang="en-US" b="1">
              <a:solidFill>
                <a:schemeClr val="bg1"/>
              </a:solidFill>
              <a:ea typeface="微软雅黑" panose="020b0503020204020204" pitchFamily="34" charset="-122"/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7851557" y="2943165"/>
            <a:ext cx="9148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>
                <a:solidFill>
                  <a:schemeClr val="bg1"/>
                </a:solidFill>
                <a:ea typeface="微软雅黑" panose="020b0503020204020204" pitchFamily="34" charset="-122"/>
              </a:rPr>
              <a:t>陶器</a:t>
            </a:r>
            <a:endParaRPr lang="zh-CN" altLang="en-US" b="1">
              <a:solidFill>
                <a:schemeClr val="bg1"/>
              </a:solidFill>
              <a:ea typeface="微软雅黑" panose="020b0503020204020204" pitchFamily="34" charset="-122"/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8711376" y="2943395"/>
            <a:ext cx="9148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>
                <a:solidFill>
                  <a:schemeClr val="bg1"/>
                </a:solidFill>
                <a:ea typeface="微软雅黑" panose="020b0503020204020204" pitchFamily="34" charset="-122"/>
              </a:rPr>
              <a:t>漆器</a:t>
            </a:r>
            <a:endParaRPr lang="zh-CN" altLang="en-US" b="1">
              <a:solidFill>
                <a:schemeClr val="bg1"/>
              </a:solidFill>
              <a:ea typeface="微软雅黑" panose="020b0503020204020204" pitchFamily="34" charset="-122"/>
            </a:endParaRPr>
          </a:p>
        </p:txBody>
      </p:sp>
      <p:sp>
        <p:nvSpPr>
          <p:cNvPr id="37" name="文本框 36"/>
          <p:cNvSpPr txBox="1"/>
          <p:nvPr/>
        </p:nvSpPr>
        <p:spPr>
          <a:xfrm>
            <a:off x="9643920" y="2950424"/>
            <a:ext cx="9148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>
                <a:solidFill>
                  <a:schemeClr val="bg1"/>
                </a:solidFill>
                <a:ea typeface="微软雅黑" panose="020b0503020204020204" pitchFamily="34" charset="-122"/>
              </a:rPr>
              <a:t>瓷器</a:t>
            </a:r>
            <a:endParaRPr lang="zh-CN" altLang="en-US" b="1">
              <a:solidFill>
                <a:schemeClr val="bg1"/>
              </a:solidFill>
              <a:ea typeface="微软雅黑" panose="020b0503020204020204" pitchFamily="34" charset="-122"/>
            </a:endParaRPr>
          </a:p>
        </p:txBody>
      </p:sp>
      <p:sp>
        <p:nvSpPr>
          <p:cNvPr id="38" name="文本框 37"/>
          <p:cNvSpPr txBox="1"/>
          <p:nvPr/>
        </p:nvSpPr>
        <p:spPr>
          <a:xfrm>
            <a:off x="7823199" y="3850699"/>
            <a:ext cx="7180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b="1">
                <a:solidFill>
                  <a:schemeClr val="bg1"/>
                </a:solidFill>
                <a:ea typeface="微软雅黑" panose="020b0503020204020204" pitchFamily="34" charset="-122"/>
              </a:rPr>
              <a:t>茶杯</a:t>
            </a:r>
            <a:endParaRPr lang="zh-CN" altLang="en-US" b="1">
              <a:solidFill>
                <a:schemeClr val="bg1"/>
              </a:solidFill>
              <a:ea typeface="微软雅黑" panose="020b0503020204020204" pitchFamily="34" charset="-122"/>
            </a:endParaRPr>
          </a:p>
        </p:txBody>
      </p:sp>
      <p:sp>
        <p:nvSpPr>
          <p:cNvPr id="39" name="文本框 38"/>
          <p:cNvSpPr txBox="1"/>
          <p:nvPr/>
        </p:nvSpPr>
        <p:spPr>
          <a:xfrm>
            <a:off x="8601882" y="3864273"/>
            <a:ext cx="9099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b="1">
                <a:solidFill>
                  <a:schemeClr val="bg1"/>
                </a:solidFill>
                <a:ea typeface="微软雅黑" panose="020b0503020204020204" pitchFamily="34" charset="-122"/>
              </a:rPr>
              <a:t>红酒杯</a:t>
            </a:r>
            <a:endParaRPr lang="zh-CN" altLang="en-US" b="1">
              <a:solidFill>
                <a:schemeClr val="bg1"/>
              </a:solidFill>
              <a:ea typeface="微软雅黑" panose="020b0503020204020204" pitchFamily="34" charset="-122"/>
            </a:endParaRPr>
          </a:p>
        </p:txBody>
      </p:sp>
      <p:sp>
        <p:nvSpPr>
          <p:cNvPr id="41" name="圆角矩形 40"/>
          <p:cNvSpPr/>
          <p:nvPr/>
        </p:nvSpPr>
        <p:spPr>
          <a:xfrm>
            <a:off x="3137354" y="4868862"/>
            <a:ext cx="6019346" cy="1167541"/>
          </a:xfrm>
          <a:prstGeom prst="roundRect">
            <a:avLst/>
          </a:prstGeom>
          <a:noFill/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42" name="文本框 41"/>
          <p:cNvSpPr txBox="1"/>
          <p:nvPr/>
        </p:nvSpPr>
        <p:spPr>
          <a:xfrm>
            <a:off x="3607481" y="5120459"/>
            <a:ext cx="480422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>
                <a:latin typeface="方正北魏楷书简体" panose="03000509000000000000" pitchFamily="65" charset="-122"/>
                <a:ea typeface="方正北魏楷书简体" panose="03000509000000000000" pitchFamily="65" charset="-122"/>
              </a:rPr>
              <a:t>不断重复</a:t>
            </a:r>
            <a:r>
              <a:rPr lang="zh-CN" altLang="en-US" sz="2000" b="1">
                <a:solidFill>
                  <a:srgbClr val="C60F13"/>
                </a:solidFill>
                <a:latin typeface="方正北魏楷书简体" panose="03000509000000000000" pitchFamily="65" charset="-122"/>
                <a:ea typeface="方正北魏楷书简体" panose="03000509000000000000" pitchFamily="65" charset="-122"/>
              </a:rPr>
              <a:t>三分法</a:t>
            </a:r>
            <a:r>
              <a:rPr lang="zh-CN" altLang="en-US" sz="2000">
                <a:latin typeface="方正北魏楷书简体" panose="03000509000000000000" pitchFamily="65" charset="-122"/>
                <a:ea typeface="方正北魏楷书简体" panose="03000509000000000000" pitchFamily="65" charset="-122"/>
              </a:rPr>
              <a:t>，可以避免整理物品时所造成的混乱。</a:t>
            </a:r>
            <a:endParaRPr lang="zh-CN" altLang="en-US" sz="2000">
              <a:latin typeface="方正北魏楷书简体" panose="03000509000000000000" pitchFamily="65" charset="-122"/>
              <a:ea typeface="方正北魏楷书简体" panose="03000509000000000000" pitchFamily="65" charset="-122"/>
            </a:endParaRPr>
          </a:p>
        </p:txBody>
      </p:sp>
      <p:grpSp>
        <p:nvGrpSpPr>
          <p:cNvPr id="8" name="组 7"/>
          <p:cNvGrpSpPr/>
          <p:nvPr/>
        </p:nvGrpSpPr>
        <p:grpSpPr>
          <a:xfrm>
            <a:off x="2649765" y="740"/>
            <a:ext cx="6892471" cy="597291"/>
            <a:chOff x="2500993" y="740"/>
            <a:chExt cx="6892471" cy="597291"/>
          </a:xfrm>
        </p:grpSpPr>
        <p:sp>
          <p:nvSpPr>
            <p:cNvPr id="45" name="矩形 44"/>
            <p:cNvSpPr/>
            <p:nvPr/>
          </p:nvSpPr>
          <p:spPr>
            <a:xfrm>
              <a:off x="2500993" y="740"/>
              <a:ext cx="6892471" cy="597291"/>
            </a:xfrm>
            <a:prstGeom prst="rect">
              <a:avLst/>
            </a:prstGeom>
            <a:solidFill>
              <a:srgbClr val="C60F1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ea typeface="微软雅黑" panose="020b0503020204020204" pitchFamily="34" charset="-122"/>
              </a:endParaRPr>
            </a:p>
          </p:txBody>
        </p:sp>
        <p:sp>
          <p:nvSpPr>
            <p:cNvPr id="46" name="文本框 45"/>
            <p:cNvSpPr txBox="1"/>
            <p:nvPr/>
          </p:nvSpPr>
          <p:spPr>
            <a:xfrm>
              <a:off x="3773549" y="68552"/>
              <a:ext cx="434735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>
                  <a:solidFill>
                    <a:schemeClr val="bg1"/>
                  </a:solidFill>
                  <a:latin typeface="华康俪金黑W8(P)" panose="020b0800000000000000" pitchFamily="34" charset="-122"/>
                  <a:ea typeface="华康俪金黑W8(P)" panose="020b0800000000000000" pitchFamily="34" charset="-122"/>
                </a:rPr>
                <a:t>实践方法</a:t>
              </a:r>
              <a:r>
                <a:rPr lang="en-US" altLang="zh-CN" sz="2400">
                  <a:solidFill>
                    <a:schemeClr val="bg1"/>
                  </a:solidFill>
                  <a:latin typeface="华康俪金黑W8(P)" panose="020b0800000000000000" pitchFamily="34" charset="-122"/>
                  <a:ea typeface="华康俪金黑W8(P)" panose="020b0800000000000000" pitchFamily="34" charset="-122"/>
                </a:rPr>
                <a:t>3——</a:t>
              </a:r>
              <a:r>
                <a:rPr lang="zh-CN" altLang="en-US" sz="2400">
                  <a:solidFill>
                    <a:schemeClr val="bg1"/>
                  </a:solidFill>
                  <a:latin typeface="华康俪金黑W8(P)" panose="020b0800000000000000" pitchFamily="34" charset="-122"/>
                  <a:ea typeface="华康俪金黑W8(P)" panose="020b0800000000000000" pitchFamily="34" charset="-122"/>
                </a:rPr>
                <a:t>一些方法和原则</a:t>
              </a:r>
              <a:endParaRPr lang="zh-CN" altLang="en-US" sz="2400">
                <a:solidFill>
                  <a:schemeClr val="bg1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endParaRPr>
            </a:p>
          </p:txBody>
        </p:sp>
      </p:grpSp>
      <p:grpSp>
        <p:nvGrpSpPr>
          <p:cNvPr id="55" name="组合 54"/>
          <p:cNvGrpSpPr/>
          <p:nvPr/>
        </p:nvGrpSpPr>
        <p:grpSpPr>
          <a:xfrm>
            <a:off x="9393464" y="4980252"/>
            <a:ext cx="867218" cy="944762"/>
            <a:chOff x="9221932" y="3917255"/>
            <a:chExt cx="1304059" cy="1420665"/>
          </a:xfrm>
        </p:grpSpPr>
        <p:sp>
          <p:nvSpPr>
            <p:cNvPr id="56" name="任意多边形 55"/>
            <p:cNvSpPr/>
            <p:nvPr/>
          </p:nvSpPr>
          <p:spPr>
            <a:xfrm>
              <a:off x="9667783" y="3917255"/>
              <a:ext cx="772736" cy="364363"/>
            </a:xfrm>
            <a:custGeom>
              <a:gdLst>
                <a:gd name="connsiteX0" fmla="*/ 51954 w 742950"/>
                <a:gd name="connsiteY0" fmla="*/ 0 h 358487"/>
                <a:gd name="connsiteX1" fmla="*/ 0 w 742950"/>
                <a:gd name="connsiteY1" fmla="*/ 358487 h 358487"/>
                <a:gd name="connsiteX2" fmla="*/ 711777 w 742950"/>
                <a:gd name="connsiteY2" fmla="*/ 348096 h 358487"/>
                <a:gd name="connsiteX3" fmla="*/ 742950 w 742950"/>
                <a:gd name="connsiteY3" fmla="*/ 15587 h 358487"/>
                <a:gd name="connsiteX4" fmla="*/ 51954 w 742950"/>
                <a:gd name="connsiteY4" fmla="*/ 0 h 358487"/>
                <a:gd name="connsiteX0-1" fmla="*/ 51954 w 742950"/>
                <a:gd name="connsiteY0-2" fmla="*/ 0 h 348096"/>
                <a:gd name="connsiteX1-3" fmla="*/ 0 w 742950"/>
                <a:gd name="connsiteY1-4" fmla="*/ 337705 h 348096"/>
                <a:gd name="connsiteX2-5" fmla="*/ 711777 w 742950"/>
                <a:gd name="connsiteY2-6" fmla="*/ 348096 h 348096"/>
                <a:gd name="connsiteX3-7" fmla="*/ 742950 w 742950"/>
                <a:gd name="connsiteY3-8" fmla="*/ 15587 h 348096"/>
                <a:gd name="connsiteX4-9" fmla="*/ 51954 w 742950"/>
                <a:gd name="connsiteY4-10" fmla="*/ 0 h 348096"/>
                <a:gd name="connsiteX0-11" fmla="*/ 59975 w 742950"/>
                <a:gd name="connsiteY0-12" fmla="*/ 8476 h 332509"/>
                <a:gd name="connsiteX1-13" fmla="*/ 0 w 742950"/>
                <a:gd name="connsiteY1-14" fmla="*/ 322118 h 332509"/>
                <a:gd name="connsiteX2-15" fmla="*/ 711777 w 742950"/>
                <a:gd name="connsiteY2-16" fmla="*/ 332509 h 332509"/>
                <a:gd name="connsiteX3-17" fmla="*/ 742950 w 742950"/>
                <a:gd name="connsiteY3-18" fmla="*/ 0 h 332509"/>
                <a:gd name="connsiteX4-19" fmla="*/ 59975 w 742950"/>
                <a:gd name="connsiteY4-20" fmla="*/ 8476 h 332509"/>
                <a:gd name="connsiteX0-21" fmla="*/ 121484 w 804459"/>
                <a:gd name="connsiteY0-22" fmla="*/ 44880 h 368913"/>
                <a:gd name="connsiteX1-23" fmla="*/ 61509 w 804459"/>
                <a:gd name="connsiteY1-24" fmla="*/ 358522 h 368913"/>
                <a:gd name="connsiteX2-25" fmla="*/ 773286 w 804459"/>
                <a:gd name="connsiteY2-26" fmla="*/ 368913 h 368913"/>
                <a:gd name="connsiteX3-27" fmla="*/ 804459 w 804459"/>
                <a:gd name="connsiteY3-28" fmla="*/ 36404 h 368913"/>
                <a:gd name="connsiteX4-29" fmla="*/ 121484 w 804459"/>
                <a:gd name="connsiteY4-30" fmla="*/ 44880 h 368913"/>
                <a:gd name="connsiteX0-31" fmla="*/ 103948 w 786923"/>
                <a:gd name="connsiteY0-32" fmla="*/ 30001 h 354034"/>
                <a:gd name="connsiteX1-33" fmla="*/ 43973 w 786923"/>
                <a:gd name="connsiteY1-34" fmla="*/ 343643 h 354034"/>
                <a:gd name="connsiteX2-35" fmla="*/ 755750 w 786923"/>
                <a:gd name="connsiteY2-36" fmla="*/ 354034 h 354034"/>
                <a:gd name="connsiteX3-37" fmla="*/ 786923 w 786923"/>
                <a:gd name="connsiteY3-38" fmla="*/ 21525 h 354034"/>
                <a:gd name="connsiteX4-39" fmla="*/ 103948 w 786923"/>
                <a:gd name="connsiteY4-40" fmla="*/ 30001 h 354034"/>
                <a:gd name="connsiteX0-41" fmla="*/ 103948 w 859403"/>
                <a:gd name="connsiteY0-42" fmla="*/ 44880 h 368913"/>
                <a:gd name="connsiteX1-43" fmla="*/ 43973 w 859403"/>
                <a:gd name="connsiteY1-44" fmla="*/ 358522 h 368913"/>
                <a:gd name="connsiteX2-45" fmla="*/ 755750 w 859403"/>
                <a:gd name="connsiteY2-46" fmla="*/ 368913 h 368913"/>
                <a:gd name="connsiteX3-47" fmla="*/ 786923 w 859403"/>
                <a:gd name="connsiteY3-48" fmla="*/ 36404 h 368913"/>
                <a:gd name="connsiteX4-49" fmla="*/ 103948 w 859403"/>
                <a:gd name="connsiteY4-50" fmla="*/ 44880 h 368913"/>
                <a:gd name="connsiteX0-51" fmla="*/ 103948 w 826442"/>
                <a:gd name="connsiteY0-52" fmla="*/ 41695 h 365728"/>
                <a:gd name="connsiteX1-53" fmla="*/ 43973 w 826442"/>
                <a:gd name="connsiteY1-54" fmla="*/ 355337 h 365728"/>
                <a:gd name="connsiteX2-55" fmla="*/ 755750 w 826442"/>
                <a:gd name="connsiteY2-56" fmla="*/ 365728 h 365728"/>
                <a:gd name="connsiteX3-57" fmla="*/ 786923 w 826442"/>
                <a:gd name="connsiteY3-58" fmla="*/ 33219 h 365728"/>
                <a:gd name="connsiteX4-59" fmla="*/ 103948 w 826442"/>
                <a:gd name="connsiteY4-60" fmla="*/ 41695 h 365728"/>
                <a:gd name="connsiteX0-61" fmla="*/ 103948 w 902203"/>
                <a:gd name="connsiteY0-62" fmla="*/ 41695 h 365759"/>
                <a:gd name="connsiteX1-63" fmla="*/ 43973 w 902203"/>
                <a:gd name="connsiteY1-64" fmla="*/ 355337 h 365759"/>
                <a:gd name="connsiteX2-65" fmla="*/ 755750 w 902203"/>
                <a:gd name="connsiteY2-66" fmla="*/ 365728 h 365759"/>
                <a:gd name="connsiteX3-67" fmla="*/ 786923 w 902203"/>
                <a:gd name="connsiteY3-68" fmla="*/ 33219 h 365759"/>
                <a:gd name="connsiteX4-69" fmla="*/ 103948 w 902203"/>
                <a:gd name="connsiteY4-70" fmla="*/ 41695 h 365759"/>
                <a:gd name="connsiteX0-71" fmla="*/ 103948 w 832807"/>
                <a:gd name="connsiteY0-72" fmla="*/ 41695 h 373309"/>
                <a:gd name="connsiteX1-73" fmla="*/ 43973 w 832807"/>
                <a:gd name="connsiteY1-74" fmla="*/ 355337 h 373309"/>
                <a:gd name="connsiteX2-75" fmla="*/ 755750 w 832807"/>
                <a:gd name="connsiteY2-76" fmla="*/ 365728 h 373309"/>
                <a:gd name="connsiteX3-77" fmla="*/ 786923 w 832807"/>
                <a:gd name="connsiteY3-78" fmla="*/ 33219 h 373309"/>
                <a:gd name="connsiteX4-79" fmla="*/ 103948 w 832807"/>
                <a:gd name="connsiteY4-80" fmla="*/ 41695 h 373309"/>
                <a:gd name="connsiteX0-81" fmla="*/ 103948 w 801014"/>
                <a:gd name="connsiteY0-82" fmla="*/ 51459 h 383073"/>
                <a:gd name="connsiteX1-83" fmla="*/ 43973 w 801014"/>
                <a:gd name="connsiteY1-84" fmla="*/ 365101 h 383073"/>
                <a:gd name="connsiteX2-85" fmla="*/ 755750 w 801014"/>
                <a:gd name="connsiteY2-86" fmla="*/ 375492 h 383073"/>
                <a:gd name="connsiteX3-87" fmla="*/ 786923 w 801014"/>
                <a:gd name="connsiteY3-88" fmla="*/ 42983 h 383073"/>
                <a:gd name="connsiteX4-89" fmla="*/ 103948 w 801014"/>
                <a:gd name="connsiteY4-90" fmla="*/ 51459 h 383073"/>
                <a:gd name="connsiteX0-91" fmla="*/ 121859 w 853921"/>
                <a:gd name="connsiteY0-92" fmla="*/ 29378 h 372549"/>
                <a:gd name="connsiteX1-93" fmla="*/ 61884 w 853921"/>
                <a:gd name="connsiteY1-94" fmla="*/ 343020 h 372549"/>
                <a:gd name="connsiteX2-95" fmla="*/ 773661 w 853921"/>
                <a:gd name="connsiteY2-96" fmla="*/ 353411 h 372549"/>
                <a:gd name="connsiteX3-97" fmla="*/ 812856 w 853921"/>
                <a:gd name="connsiteY3-98" fmla="*/ 61008 h 372549"/>
                <a:gd name="connsiteX4-99" fmla="*/ 121859 w 853921"/>
                <a:gd name="connsiteY4-100" fmla="*/ 29378 h 372549"/>
                <a:gd name="connsiteX0-101" fmla="*/ 121859 w 841754"/>
                <a:gd name="connsiteY0-102" fmla="*/ 29378 h 372549"/>
                <a:gd name="connsiteX1-103" fmla="*/ 61884 w 841754"/>
                <a:gd name="connsiteY1-104" fmla="*/ 343020 h 372549"/>
                <a:gd name="connsiteX2-105" fmla="*/ 773661 w 841754"/>
                <a:gd name="connsiteY2-106" fmla="*/ 353411 h 372549"/>
                <a:gd name="connsiteX3-107" fmla="*/ 812856 w 841754"/>
                <a:gd name="connsiteY3-108" fmla="*/ 61008 h 372549"/>
                <a:gd name="connsiteX4-109" fmla="*/ 121859 w 841754"/>
                <a:gd name="connsiteY4-110" fmla="*/ 29378 h 372549"/>
                <a:gd name="connsiteX0-111" fmla="*/ 121859 w 812868"/>
                <a:gd name="connsiteY0-112" fmla="*/ 29378 h 377863"/>
                <a:gd name="connsiteX1-113" fmla="*/ 61884 w 812868"/>
                <a:gd name="connsiteY1-114" fmla="*/ 343020 h 377863"/>
                <a:gd name="connsiteX2-115" fmla="*/ 773661 w 812868"/>
                <a:gd name="connsiteY2-116" fmla="*/ 353411 h 377863"/>
                <a:gd name="connsiteX3-117" fmla="*/ 812856 w 812868"/>
                <a:gd name="connsiteY3-118" fmla="*/ 61008 h 377863"/>
                <a:gd name="connsiteX4-119" fmla="*/ 121859 w 812868"/>
                <a:gd name="connsiteY4-120" fmla="*/ 29378 h 377863"/>
                <a:gd name="connsiteX0-121" fmla="*/ 178361 w 869370"/>
                <a:gd name="connsiteY0-122" fmla="*/ 29378 h 377863"/>
                <a:gd name="connsiteX1-123" fmla="*/ 118386 w 869370"/>
                <a:gd name="connsiteY1-124" fmla="*/ 343020 h 377863"/>
                <a:gd name="connsiteX2-125" fmla="*/ 830163 w 869370"/>
                <a:gd name="connsiteY2-126" fmla="*/ 353411 h 377863"/>
                <a:gd name="connsiteX3-127" fmla="*/ 869358 w 869370"/>
                <a:gd name="connsiteY3-128" fmla="*/ 61008 h 377863"/>
                <a:gd name="connsiteX4-129" fmla="*/ 178361 w 869370"/>
                <a:gd name="connsiteY4-130" fmla="*/ 29378 h 377863"/>
                <a:gd name="connsiteX0-131" fmla="*/ 81713 w 772722"/>
                <a:gd name="connsiteY0-132" fmla="*/ 29378 h 380401"/>
                <a:gd name="connsiteX1-133" fmla="*/ 21738 w 772722"/>
                <a:gd name="connsiteY1-134" fmla="*/ 343020 h 380401"/>
                <a:gd name="connsiteX2-135" fmla="*/ 733515 w 772722"/>
                <a:gd name="connsiteY2-136" fmla="*/ 353411 h 380401"/>
                <a:gd name="connsiteX3-137" fmla="*/ 772710 w 772722"/>
                <a:gd name="connsiteY3-138" fmla="*/ 61008 h 380401"/>
                <a:gd name="connsiteX4-139" fmla="*/ 81713 w 772722"/>
                <a:gd name="connsiteY4-140" fmla="*/ 29378 h 380401"/>
                <a:gd name="connsiteX0-141" fmla="*/ 81713 w 772736"/>
                <a:gd name="connsiteY0-142" fmla="*/ 29378 h 364363"/>
                <a:gd name="connsiteX1-143" fmla="*/ 21738 w 772736"/>
                <a:gd name="connsiteY1-144" fmla="*/ 343020 h 364363"/>
                <a:gd name="connsiteX2-145" fmla="*/ 733515 w 772736"/>
                <a:gd name="connsiteY2-146" fmla="*/ 353411 h 364363"/>
                <a:gd name="connsiteX3-147" fmla="*/ 772710 w 772736"/>
                <a:gd name="connsiteY3-148" fmla="*/ 61008 h 364363"/>
                <a:gd name="connsiteX4-149" fmla="*/ 81713 w 772736"/>
                <a:gd name="connsiteY4-150" fmla="*/ 29378 h 364363"/>
              </a:gdLst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772736" h="364363">
                  <a:moveTo>
                    <a:pt x="81713" y="29378"/>
                  </a:moveTo>
                  <a:cubicBezTo>
                    <a:pt x="-43449" y="76380"/>
                    <a:pt x="9068" y="327524"/>
                    <a:pt x="21738" y="343020"/>
                  </a:cubicBezTo>
                  <a:cubicBezTo>
                    <a:pt x="34408" y="358516"/>
                    <a:pt x="696585" y="376349"/>
                    <a:pt x="733515" y="353411"/>
                  </a:cubicBezTo>
                  <a:cubicBezTo>
                    <a:pt x="770445" y="330473"/>
                    <a:pt x="773059" y="131055"/>
                    <a:pt x="772710" y="61008"/>
                  </a:cubicBezTo>
                  <a:cubicBezTo>
                    <a:pt x="772361" y="-9039"/>
                    <a:pt x="206875" y="-17624"/>
                    <a:pt x="81713" y="29378"/>
                  </a:cubicBez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7" name="任意多边形 56"/>
            <p:cNvSpPr/>
            <p:nvPr/>
          </p:nvSpPr>
          <p:spPr>
            <a:xfrm>
              <a:off x="9544050" y="4275858"/>
              <a:ext cx="846859" cy="420832"/>
            </a:xfrm>
            <a:custGeom>
              <a:gdLst>
                <a:gd name="connsiteX0" fmla="*/ 181841 w 893618"/>
                <a:gd name="connsiteY0" fmla="*/ 0 h 493568"/>
                <a:gd name="connsiteX1" fmla="*/ 0 w 893618"/>
                <a:gd name="connsiteY1" fmla="*/ 477982 h 493568"/>
                <a:gd name="connsiteX2" fmla="*/ 794905 w 893618"/>
                <a:gd name="connsiteY2" fmla="*/ 493568 h 493568"/>
                <a:gd name="connsiteX3" fmla="*/ 893618 w 893618"/>
                <a:gd name="connsiteY3" fmla="*/ 0 h 493568"/>
                <a:gd name="connsiteX0-1" fmla="*/ 150668 w 862445"/>
                <a:gd name="connsiteY0-2" fmla="*/ 0 h 493568"/>
                <a:gd name="connsiteX1-3" fmla="*/ 0 w 862445"/>
                <a:gd name="connsiteY1-4" fmla="*/ 405246 h 493568"/>
                <a:gd name="connsiteX2-5" fmla="*/ 763732 w 862445"/>
                <a:gd name="connsiteY2-6" fmla="*/ 493568 h 493568"/>
                <a:gd name="connsiteX3-7" fmla="*/ 862445 w 862445"/>
                <a:gd name="connsiteY3-8" fmla="*/ 0 h 493568"/>
                <a:gd name="connsiteX0-9" fmla="*/ 150668 w 862445"/>
                <a:gd name="connsiteY0-10" fmla="*/ 0 h 446809"/>
                <a:gd name="connsiteX1-11" fmla="*/ 0 w 862445"/>
                <a:gd name="connsiteY1-12" fmla="*/ 405246 h 446809"/>
                <a:gd name="connsiteX2-13" fmla="*/ 774123 w 862445"/>
                <a:gd name="connsiteY2-14" fmla="*/ 446809 h 446809"/>
                <a:gd name="connsiteX3-15" fmla="*/ 862445 w 862445"/>
                <a:gd name="connsiteY3-16" fmla="*/ 0 h 446809"/>
                <a:gd name="connsiteX0-17" fmla="*/ 150668 w 846859"/>
                <a:gd name="connsiteY0-18" fmla="*/ 0 h 446809"/>
                <a:gd name="connsiteX1-19" fmla="*/ 0 w 846859"/>
                <a:gd name="connsiteY1-20" fmla="*/ 405246 h 446809"/>
                <a:gd name="connsiteX2-21" fmla="*/ 774123 w 846859"/>
                <a:gd name="connsiteY2-22" fmla="*/ 446809 h 446809"/>
                <a:gd name="connsiteX3-23" fmla="*/ 846859 w 846859"/>
                <a:gd name="connsiteY3-24" fmla="*/ 0 h 446809"/>
                <a:gd name="connsiteX0-25" fmla="*/ 150668 w 846859"/>
                <a:gd name="connsiteY0-26" fmla="*/ 0 h 426027"/>
                <a:gd name="connsiteX1-27" fmla="*/ 0 w 846859"/>
                <a:gd name="connsiteY1-28" fmla="*/ 405246 h 426027"/>
                <a:gd name="connsiteX2-29" fmla="*/ 800101 w 846859"/>
                <a:gd name="connsiteY2-30" fmla="*/ 426027 h 426027"/>
                <a:gd name="connsiteX3-31" fmla="*/ 846859 w 846859"/>
                <a:gd name="connsiteY3-32" fmla="*/ 0 h 426027"/>
                <a:gd name="connsiteX0-33" fmla="*/ 150668 w 846859"/>
                <a:gd name="connsiteY0-34" fmla="*/ 0 h 426027"/>
                <a:gd name="connsiteX1-35" fmla="*/ 0 w 846859"/>
                <a:gd name="connsiteY1-36" fmla="*/ 405246 h 426027"/>
                <a:gd name="connsiteX2-37" fmla="*/ 800101 w 846859"/>
                <a:gd name="connsiteY2-38" fmla="*/ 426027 h 426027"/>
                <a:gd name="connsiteX3-39" fmla="*/ 794905 w 846859"/>
                <a:gd name="connsiteY3-40" fmla="*/ 228601 h 426027"/>
                <a:gd name="connsiteX4" fmla="*/ 846859 w 846859"/>
                <a:gd name="connsiteY4" fmla="*/ 0 h 426027"/>
                <a:gd name="connsiteX0-41" fmla="*/ 150668 w 846859"/>
                <a:gd name="connsiteY0-42" fmla="*/ 0 h 426027"/>
                <a:gd name="connsiteX1-43" fmla="*/ 57150 w 846859"/>
                <a:gd name="connsiteY1-44" fmla="*/ 187037 h 426027"/>
                <a:gd name="connsiteX2-45" fmla="*/ 0 w 846859"/>
                <a:gd name="connsiteY2-46" fmla="*/ 405246 h 426027"/>
                <a:gd name="connsiteX3-47" fmla="*/ 800101 w 846859"/>
                <a:gd name="connsiteY3-48" fmla="*/ 426027 h 426027"/>
                <a:gd name="connsiteX4-49" fmla="*/ 794905 w 846859"/>
                <a:gd name="connsiteY4-50" fmla="*/ 228601 h 426027"/>
                <a:gd name="connsiteX5" fmla="*/ 846859 w 846859"/>
                <a:gd name="connsiteY5" fmla="*/ 0 h 426027"/>
                <a:gd name="connsiteX0-51" fmla="*/ 150668 w 846859"/>
                <a:gd name="connsiteY0-52" fmla="*/ 0 h 426027"/>
                <a:gd name="connsiteX1-53" fmla="*/ 57150 w 846859"/>
                <a:gd name="connsiteY1-54" fmla="*/ 187037 h 426027"/>
                <a:gd name="connsiteX2-55" fmla="*/ 0 w 846859"/>
                <a:gd name="connsiteY2-56" fmla="*/ 363682 h 426027"/>
                <a:gd name="connsiteX3-57" fmla="*/ 800101 w 846859"/>
                <a:gd name="connsiteY3-58" fmla="*/ 426027 h 426027"/>
                <a:gd name="connsiteX4-59" fmla="*/ 794905 w 846859"/>
                <a:gd name="connsiteY4-60" fmla="*/ 228601 h 426027"/>
                <a:gd name="connsiteX5-61" fmla="*/ 846859 w 846859"/>
                <a:gd name="connsiteY5-62" fmla="*/ 0 h 426027"/>
                <a:gd name="connsiteX0-63" fmla="*/ 150668 w 846859"/>
                <a:gd name="connsiteY0-64" fmla="*/ 0 h 420832"/>
                <a:gd name="connsiteX1-65" fmla="*/ 57150 w 846859"/>
                <a:gd name="connsiteY1-66" fmla="*/ 187037 h 420832"/>
                <a:gd name="connsiteX2-67" fmla="*/ 0 w 846859"/>
                <a:gd name="connsiteY2-68" fmla="*/ 363682 h 420832"/>
                <a:gd name="connsiteX3-69" fmla="*/ 789711 w 846859"/>
                <a:gd name="connsiteY3-70" fmla="*/ 420832 h 420832"/>
                <a:gd name="connsiteX4-71" fmla="*/ 794905 w 846859"/>
                <a:gd name="connsiteY4-72" fmla="*/ 228601 h 420832"/>
                <a:gd name="connsiteX5-73" fmla="*/ 846859 w 846859"/>
                <a:gd name="connsiteY5-74" fmla="*/ 0 h 420832"/>
              </a:gdLst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49" y="connsiteY4-50"/>
                </a:cxn>
                <a:cxn ang="0">
                  <a:pos x="connsiteX5-61" y="connsiteY5-62"/>
                </a:cxn>
              </a:cxnLst>
              <a:rect l="l" t="t" r="r" b="b"/>
              <a:pathLst>
                <a:path w="846859" h="420832">
                  <a:moveTo>
                    <a:pt x="150668" y="0"/>
                  </a:moveTo>
                  <a:cubicBezTo>
                    <a:pt x="124691" y="62346"/>
                    <a:pt x="83127" y="124691"/>
                    <a:pt x="57150" y="187037"/>
                  </a:cubicBezTo>
                  <a:lnTo>
                    <a:pt x="0" y="363682"/>
                  </a:lnTo>
                  <a:lnTo>
                    <a:pt x="789711" y="420832"/>
                  </a:lnTo>
                  <a:cubicBezTo>
                    <a:pt x="793174" y="355023"/>
                    <a:pt x="791442" y="294410"/>
                    <a:pt x="794905" y="228601"/>
                  </a:cubicBezTo>
                  <a:lnTo>
                    <a:pt x="846859" y="0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8" name="任意多边形 57"/>
            <p:cNvSpPr/>
            <p:nvPr/>
          </p:nvSpPr>
          <p:spPr>
            <a:xfrm>
              <a:off x="9299864" y="4482492"/>
              <a:ext cx="292858" cy="692181"/>
            </a:xfrm>
            <a:custGeom>
              <a:gdLst>
                <a:gd name="connsiteX0" fmla="*/ 316922 w 316922"/>
                <a:gd name="connsiteY0" fmla="*/ 0 h 696191"/>
                <a:gd name="connsiteX1" fmla="*/ 67541 w 316922"/>
                <a:gd name="connsiteY1" fmla="*/ 41563 h 696191"/>
                <a:gd name="connsiteX2" fmla="*/ 0 w 316922"/>
                <a:gd name="connsiteY2" fmla="*/ 665018 h 696191"/>
                <a:gd name="connsiteX3" fmla="*/ 0 w 316922"/>
                <a:gd name="connsiteY3" fmla="*/ 696191 h 696191"/>
                <a:gd name="connsiteX0-1" fmla="*/ 292858 w 292858"/>
                <a:gd name="connsiteY0-2" fmla="*/ 0 h 692181"/>
                <a:gd name="connsiteX1-3" fmla="*/ 67541 w 292858"/>
                <a:gd name="connsiteY1-4" fmla="*/ 37553 h 692181"/>
                <a:gd name="connsiteX2-5" fmla="*/ 0 w 292858"/>
                <a:gd name="connsiteY2-6" fmla="*/ 661008 h 692181"/>
                <a:gd name="connsiteX3-7" fmla="*/ 0 w 292858"/>
                <a:gd name="connsiteY3-8" fmla="*/ 692181 h 692181"/>
              </a:gdLst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</a:cxnLst>
              <a:rect l="l" t="t" r="r" b="b"/>
              <a:pathLst>
                <a:path w="292858" h="692181">
                  <a:moveTo>
                    <a:pt x="292858" y="0"/>
                  </a:moveTo>
                  <a:lnTo>
                    <a:pt x="67541" y="37553"/>
                  </a:lnTo>
                  <a:lnTo>
                    <a:pt x="0" y="661008"/>
                  </a:lnTo>
                  <a:lnTo>
                    <a:pt x="0" y="692181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9" name="任意多边形 58"/>
            <p:cNvSpPr/>
            <p:nvPr/>
          </p:nvSpPr>
          <p:spPr>
            <a:xfrm>
              <a:off x="9310256" y="4982441"/>
              <a:ext cx="358486" cy="109104"/>
            </a:xfrm>
            <a:custGeom>
              <a:gdLst>
                <a:gd name="connsiteX0" fmla="*/ 0 w 374073"/>
                <a:gd name="connsiteY0" fmla="*/ 109104 h 109104"/>
                <a:gd name="connsiteX1" fmla="*/ 296141 w 374073"/>
                <a:gd name="connsiteY1" fmla="*/ 0 h 109104"/>
                <a:gd name="connsiteX2" fmla="*/ 374073 w 374073"/>
                <a:gd name="connsiteY2" fmla="*/ 5195 h 109104"/>
                <a:gd name="connsiteX0-1" fmla="*/ 0 w 358486"/>
                <a:gd name="connsiteY0-2" fmla="*/ 109104 h 109104"/>
                <a:gd name="connsiteX1-3" fmla="*/ 280554 w 358486"/>
                <a:gd name="connsiteY1-4" fmla="*/ 0 h 109104"/>
                <a:gd name="connsiteX2-5" fmla="*/ 358486 w 358486"/>
                <a:gd name="connsiteY2-6" fmla="*/ 5195 h 109104"/>
              </a:gdLst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</a:cxnLst>
              <a:rect l="l" t="t" r="r" b="b"/>
              <a:pathLst>
                <a:path w="358486" h="109104">
                  <a:moveTo>
                    <a:pt x="0" y="109104"/>
                  </a:moveTo>
                  <a:lnTo>
                    <a:pt x="280554" y="0"/>
                  </a:lnTo>
                  <a:lnTo>
                    <a:pt x="358486" y="5195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0" name="任意多边形 59"/>
            <p:cNvSpPr/>
            <p:nvPr/>
          </p:nvSpPr>
          <p:spPr>
            <a:xfrm>
              <a:off x="10115550" y="4540827"/>
              <a:ext cx="62345" cy="711778"/>
            </a:xfrm>
            <a:custGeom>
              <a:gdLst>
                <a:gd name="connsiteX0" fmla="*/ 62345 w 62345"/>
                <a:gd name="connsiteY0" fmla="*/ 0 h 711778"/>
                <a:gd name="connsiteX1" fmla="*/ 0 w 62345"/>
                <a:gd name="connsiteY1" fmla="*/ 711778 h 711778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2345" h="711778">
                  <a:moveTo>
                    <a:pt x="62345" y="0"/>
                  </a:moveTo>
                  <a:lnTo>
                    <a:pt x="0" y="711778"/>
                  </a:lnTo>
                </a:path>
              </a:pathLst>
            </a:custGeom>
            <a:noFill/>
            <a:ln>
              <a:solidFill>
                <a:schemeClr val="tx1">
                  <a:alpha val="99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1" name="任意多边形 60"/>
            <p:cNvSpPr/>
            <p:nvPr/>
          </p:nvSpPr>
          <p:spPr>
            <a:xfrm>
              <a:off x="10172700" y="4478482"/>
              <a:ext cx="353291" cy="83127"/>
            </a:xfrm>
            <a:custGeom>
              <a:gdLst>
                <a:gd name="connsiteX0" fmla="*/ 0 w 353291"/>
                <a:gd name="connsiteY0" fmla="*/ 83127 h 83127"/>
                <a:gd name="connsiteX1" fmla="*/ 353291 w 353291"/>
                <a:gd name="connsiteY1" fmla="*/ 25977 h 83127"/>
                <a:gd name="connsiteX2" fmla="*/ 353291 w 353291"/>
                <a:gd name="connsiteY2" fmla="*/ 0 h 83127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53291" h="83127">
                  <a:moveTo>
                    <a:pt x="0" y="83127"/>
                  </a:moveTo>
                  <a:lnTo>
                    <a:pt x="353291" y="25977"/>
                  </a:lnTo>
                  <a:lnTo>
                    <a:pt x="353291" y="0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2" name="任意多边形 61"/>
            <p:cNvSpPr/>
            <p:nvPr/>
          </p:nvSpPr>
          <p:spPr>
            <a:xfrm>
              <a:off x="9632373" y="5008418"/>
              <a:ext cx="758536" cy="51955"/>
            </a:xfrm>
            <a:custGeom>
              <a:gdLst>
                <a:gd name="connsiteX0" fmla="*/ 0 w 758536"/>
                <a:gd name="connsiteY0" fmla="*/ 0 h 51955"/>
                <a:gd name="connsiteX1" fmla="*/ 758536 w 758536"/>
                <a:gd name="connsiteY1" fmla="*/ 51955 h 51955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758536" h="51954">
                  <a:moveTo>
                    <a:pt x="0" y="0"/>
                  </a:moveTo>
                  <a:lnTo>
                    <a:pt x="758536" y="51955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3" name="任意多边形 62"/>
            <p:cNvSpPr/>
            <p:nvPr/>
          </p:nvSpPr>
          <p:spPr>
            <a:xfrm>
              <a:off x="9310255" y="4987636"/>
              <a:ext cx="337704" cy="145473"/>
            </a:xfrm>
            <a:custGeom>
              <a:gdLst>
                <a:gd name="connsiteX0" fmla="*/ 0 w 337704"/>
                <a:gd name="connsiteY0" fmla="*/ 145473 h 145473"/>
                <a:gd name="connsiteX1" fmla="*/ 337704 w 337704"/>
                <a:gd name="connsiteY1" fmla="*/ 0 h 145473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37704" h="145473">
                  <a:moveTo>
                    <a:pt x="0" y="145473"/>
                  </a:moveTo>
                  <a:lnTo>
                    <a:pt x="337704" y="0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4" name="任意多边形 63"/>
            <p:cNvSpPr/>
            <p:nvPr/>
          </p:nvSpPr>
          <p:spPr>
            <a:xfrm>
              <a:off x="9341427" y="4888923"/>
              <a:ext cx="722168" cy="72736"/>
            </a:xfrm>
            <a:custGeom>
              <a:gdLst>
                <a:gd name="connsiteX0" fmla="*/ 0 w 722168"/>
                <a:gd name="connsiteY0" fmla="*/ 0 h 72736"/>
                <a:gd name="connsiteX1" fmla="*/ 722168 w 722168"/>
                <a:gd name="connsiteY1" fmla="*/ 72736 h 72736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722168" h="72736">
                  <a:moveTo>
                    <a:pt x="0" y="0"/>
                  </a:moveTo>
                  <a:lnTo>
                    <a:pt x="722168" y="72736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3" name="任意多边形 82"/>
            <p:cNvSpPr/>
            <p:nvPr/>
          </p:nvSpPr>
          <p:spPr>
            <a:xfrm>
              <a:off x="9351818" y="4805795"/>
              <a:ext cx="722168" cy="67541"/>
            </a:xfrm>
            <a:custGeom>
              <a:gdLst>
                <a:gd name="connsiteX0" fmla="*/ 0 w 722168"/>
                <a:gd name="connsiteY0" fmla="*/ 0 h 67541"/>
                <a:gd name="connsiteX1" fmla="*/ 722168 w 722168"/>
                <a:gd name="connsiteY1" fmla="*/ 67541 h 67541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722168" h="67541">
                  <a:moveTo>
                    <a:pt x="0" y="0"/>
                  </a:moveTo>
                  <a:lnTo>
                    <a:pt x="722168" y="67541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4" name="任意多边形 83"/>
            <p:cNvSpPr/>
            <p:nvPr/>
          </p:nvSpPr>
          <p:spPr>
            <a:xfrm>
              <a:off x="9288509" y="4688819"/>
              <a:ext cx="785477" cy="122171"/>
            </a:xfrm>
            <a:custGeom>
              <a:gdLst>
                <a:gd name="connsiteX0" fmla="*/ 0 w 784513"/>
                <a:gd name="connsiteY0" fmla="*/ 0 h 124691"/>
                <a:gd name="connsiteX1" fmla="*/ 384463 w 784513"/>
                <a:gd name="connsiteY1" fmla="*/ 124691 h 124691"/>
                <a:gd name="connsiteX2" fmla="*/ 784513 w 784513"/>
                <a:gd name="connsiteY2" fmla="*/ 93519 h 124691"/>
                <a:gd name="connsiteX3" fmla="*/ 779318 w 784513"/>
                <a:gd name="connsiteY3" fmla="*/ 36369 h 124691"/>
                <a:gd name="connsiteX4" fmla="*/ 290945 w 784513"/>
                <a:gd name="connsiteY4" fmla="*/ 36369 h 124691"/>
                <a:gd name="connsiteX5" fmla="*/ 0 w 784513"/>
                <a:gd name="connsiteY5" fmla="*/ 0 h 124691"/>
                <a:gd name="connsiteX0-1" fmla="*/ 0 w 784513"/>
                <a:gd name="connsiteY0-2" fmla="*/ 0 h 128863"/>
                <a:gd name="connsiteX1-3" fmla="*/ 384463 w 784513"/>
                <a:gd name="connsiteY1-4" fmla="*/ 124691 h 128863"/>
                <a:gd name="connsiteX2-5" fmla="*/ 784513 w 784513"/>
                <a:gd name="connsiteY2-6" fmla="*/ 93519 h 128863"/>
                <a:gd name="connsiteX3-7" fmla="*/ 779318 w 784513"/>
                <a:gd name="connsiteY3-8" fmla="*/ 36369 h 128863"/>
                <a:gd name="connsiteX4-9" fmla="*/ 290945 w 784513"/>
                <a:gd name="connsiteY4-10" fmla="*/ 36369 h 128863"/>
                <a:gd name="connsiteX5-11" fmla="*/ 0 w 784513"/>
                <a:gd name="connsiteY5-12" fmla="*/ 0 h 128863"/>
                <a:gd name="connsiteX0-13" fmla="*/ 0 w 784513"/>
                <a:gd name="connsiteY0-14" fmla="*/ 0 h 115406"/>
                <a:gd name="connsiteX1-15" fmla="*/ 384463 w 784513"/>
                <a:gd name="connsiteY1-16" fmla="*/ 109105 h 115406"/>
                <a:gd name="connsiteX2-17" fmla="*/ 784513 w 784513"/>
                <a:gd name="connsiteY2-18" fmla="*/ 93519 h 115406"/>
                <a:gd name="connsiteX3-19" fmla="*/ 779318 w 784513"/>
                <a:gd name="connsiteY3-20" fmla="*/ 36369 h 115406"/>
                <a:gd name="connsiteX4-21" fmla="*/ 290945 w 784513"/>
                <a:gd name="connsiteY4-22" fmla="*/ 36369 h 115406"/>
                <a:gd name="connsiteX5-23" fmla="*/ 0 w 784513"/>
                <a:gd name="connsiteY5-24" fmla="*/ 0 h 115406"/>
                <a:gd name="connsiteX0-25" fmla="*/ 0 w 784513"/>
                <a:gd name="connsiteY0-26" fmla="*/ 0 h 109105"/>
                <a:gd name="connsiteX1-27" fmla="*/ 384463 w 784513"/>
                <a:gd name="connsiteY1-28" fmla="*/ 109105 h 109105"/>
                <a:gd name="connsiteX2-29" fmla="*/ 784513 w 784513"/>
                <a:gd name="connsiteY2-30" fmla="*/ 93519 h 109105"/>
                <a:gd name="connsiteX3-31" fmla="*/ 779318 w 784513"/>
                <a:gd name="connsiteY3-32" fmla="*/ 36369 h 109105"/>
                <a:gd name="connsiteX4-33" fmla="*/ 290945 w 784513"/>
                <a:gd name="connsiteY4-34" fmla="*/ 36369 h 109105"/>
                <a:gd name="connsiteX5-35" fmla="*/ 0 w 784513"/>
                <a:gd name="connsiteY5-36" fmla="*/ 0 h 109105"/>
                <a:gd name="connsiteX0-37" fmla="*/ 0 w 784513"/>
                <a:gd name="connsiteY0-38" fmla="*/ 0 h 119496"/>
                <a:gd name="connsiteX1-39" fmla="*/ 384463 w 784513"/>
                <a:gd name="connsiteY1-40" fmla="*/ 119496 h 119496"/>
                <a:gd name="connsiteX2-41" fmla="*/ 784513 w 784513"/>
                <a:gd name="connsiteY2-42" fmla="*/ 93519 h 119496"/>
                <a:gd name="connsiteX3-43" fmla="*/ 779318 w 784513"/>
                <a:gd name="connsiteY3-44" fmla="*/ 36369 h 119496"/>
                <a:gd name="connsiteX4-45" fmla="*/ 290945 w 784513"/>
                <a:gd name="connsiteY4-46" fmla="*/ 36369 h 119496"/>
                <a:gd name="connsiteX5-47" fmla="*/ 0 w 784513"/>
                <a:gd name="connsiteY5-48" fmla="*/ 0 h 119496"/>
                <a:gd name="connsiteX0-49" fmla="*/ 964 w 785477"/>
                <a:gd name="connsiteY0-50" fmla="*/ 2675 h 122171"/>
                <a:gd name="connsiteX1-51" fmla="*/ 385427 w 785477"/>
                <a:gd name="connsiteY1-52" fmla="*/ 122171 h 122171"/>
                <a:gd name="connsiteX2-53" fmla="*/ 785477 w 785477"/>
                <a:gd name="connsiteY2-54" fmla="*/ 96194 h 122171"/>
                <a:gd name="connsiteX3-55" fmla="*/ 780282 w 785477"/>
                <a:gd name="connsiteY3-56" fmla="*/ 39044 h 122171"/>
                <a:gd name="connsiteX4-57" fmla="*/ 291909 w 785477"/>
                <a:gd name="connsiteY4-58" fmla="*/ 39044 h 122171"/>
                <a:gd name="connsiteX5-59" fmla="*/ 964 w 785477"/>
                <a:gd name="connsiteY5-60" fmla="*/ 2675 h 122171"/>
              </a:gdLst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</a:cxnLst>
              <a:rect l="l" t="t" r="r" b="b"/>
              <a:pathLst>
                <a:path w="785477" h="122171">
                  <a:moveTo>
                    <a:pt x="964" y="2675"/>
                  </a:moveTo>
                  <a:cubicBezTo>
                    <a:pt x="16550" y="17395"/>
                    <a:pt x="265066" y="122172"/>
                    <a:pt x="385427" y="122171"/>
                  </a:cubicBezTo>
                  <a:cubicBezTo>
                    <a:pt x="505788" y="122170"/>
                    <a:pt x="719668" y="110914"/>
                    <a:pt x="785477" y="96194"/>
                  </a:cubicBezTo>
                  <a:lnTo>
                    <a:pt x="780282" y="39044"/>
                  </a:lnTo>
                  <a:cubicBezTo>
                    <a:pt x="698021" y="29519"/>
                    <a:pt x="421795" y="45105"/>
                    <a:pt x="291909" y="39044"/>
                  </a:cubicBezTo>
                  <a:cubicBezTo>
                    <a:pt x="162023" y="32983"/>
                    <a:pt x="-14622" y="-11179"/>
                    <a:pt x="964" y="2675"/>
                  </a:cubicBez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5" name="任意多边形 84"/>
            <p:cNvSpPr/>
            <p:nvPr/>
          </p:nvSpPr>
          <p:spPr>
            <a:xfrm>
              <a:off x="9268691" y="4634345"/>
              <a:ext cx="815687" cy="51955"/>
            </a:xfrm>
            <a:custGeom>
              <a:gdLst>
                <a:gd name="connsiteX0" fmla="*/ 0 w 810491"/>
                <a:gd name="connsiteY0" fmla="*/ 51955 h 51955"/>
                <a:gd name="connsiteX1" fmla="*/ 83127 w 810491"/>
                <a:gd name="connsiteY1" fmla="*/ 0 h 51955"/>
                <a:gd name="connsiteX2" fmla="*/ 810491 w 810491"/>
                <a:gd name="connsiteY2" fmla="*/ 31173 h 51955"/>
                <a:gd name="connsiteX0-1" fmla="*/ 0 w 815687"/>
                <a:gd name="connsiteY0-2" fmla="*/ 51955 h 51955"/>
                <a:gd name="connsiteX1-3" fmla="*/ 83127 w 815687"/>
                <a:gd name="connsiteY1-4" fmla="*/ 0 h 51955"/>
                <a:gd name="connsiteX2-5" fmla="*/ 815687 w 815687"/>
                <a:gd name="connsiteY2-6" fmla="*/ 36368 h 51955"/>
              </a:gdLst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</a:cxnLst>
              <a:rect l="l" t="t" r="r" b="b"/>
              <a:pathLst>
                <a:path w="815687" h="51954">
                  <a:moveTo>
                    <a:pt x="0" y="51955"/>
                  </a:moveTo>
                  <a:lnTo>
                    <a:pt x="83127" y="0"/>
                  </a:lnTo>
                  <a:lnTo>
                    <a:pt x="815687" y="36368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6" name="任意多边形 85"/>
            <p:cNvSpPr/>
            <p:nvPr/>
          </p:nvSpPr>
          <p:spPr>
            <a:xfrm>
              <a:off x="10151917" y="4691495"/>
              <a:ext cx="186938" cy="93519"/>
            </a:xfrm>
            <a:custGeom>
              <a:gdLst>
                <a:gd name="connsiteX0" fmla="*/ 0 w 207818"/>
                <a:gd name="connsiteY0" fmla="*/ 103909 h 103909"/>
                <a:gd name="connsiteX1" fmla="*/ 202623 w 207818"/>
                <a:gd name="connsiteY1" fmla="*/ 93518 h 103909"/>
                <a:gd name="connsiteX2" fmla="*/ 207818 w 207818"/>
                <a:gd name="connsiteY2" fmla="*/ 0 h 103909"/>
                <a:gd name="connsiteX3" fmla="*/ 155864 w 207818"/>
                <a:gd name="connsiteY3" fmla="*/ 41563 h 103909"/>
                <a:gd name="connsiteX4" fmla="*/ 10391 w 207818"/>
                <a:gd name="connsiteY4" fmla="*/ 51954 h 103909"/>
                <a:gd name="connsiteX0-1" fmla="*/ 0 w 202623"/>
                <a:gd name="connsiteY0-2" fmla="*/ 93519 h 93519"/>
                <a:gd name="connsiteX1-3" fmla="*/ 202623 w 202623"/>
                <a:gd name="connsiteY1-4" fmla="*/ 83128 h 93519"/>
                <a:gd name="connsiteX2-5" fmla="*/ 176646 w 202623"/>
                <a:gd name="connsiteY2-6" fmla="*/ 0 h 93519"/>
                <a:gd name="connsiteX3-7" fmla="*/ 155864 w 202623"/>
                <a:gd name="connsiteY3-8" fmla="*/ 31173 h 93519"/>
                <a:gd name="connsiteX4-9" fmla="*/ 10391 w 202623"/>
                <a:gd name="connsiteY4-10" fmla="*/ 41564 h 93519"/>
                <a:gd name="connsiteX0-11" fmla="*/ 0 w 212129"/>
                <a:gd name="connsiteY0-12" fmla="*/ 93519 h 93519"/>
                <a:gd name="connsiteX1-13" fmla="*/ 202623 w 212129"/>
                <a:gd name="connsiteY1-14" fmla="*/ 83128 h 93519"/>
                <a:gd name="connsiteX2-15" fmla="*/ 176646 w 212129"/>
                <a:gd name="connsiteY2-16" fmla="*/ 0 h 93519"/>
                <a:gd name="connsiteX3-17" fmla="*/ 155864 w 212129"/>
                <a:gd name="connsiteY3-18" fmla="*/ 31173 h 93519"/>
                <a:gd name="connsiteX4-19" fmla="*/ 10391 w 212129"/>
                <a:gd name="connsiteY4-20" fmla="*/ 41564 h 93519"/>
                <a:gd name="connsiteX0-21" fmla="*/ 0 w 195850"/>
                <a:gd name="connsiteY0-22" fmla="*/ 93519 h 93519"/>
                <a:gd name="connsiteX1-23" fmla="*/ 182570 w 195850"/>
                <a:gd name="connsiteY1-24" fmla="*/ 83128 h 93519"/>
                <a:gd name="connsiteX2-25" fmla="*/ 176646 w 195850"/>
                <a:gd name="connsiteY2-26" fmla="*/ 0 h 93519"/>
                <a:gd name="connsiteX3-27" fmla="*/ 155864 w 195850"/>
                <a:gd name="connsiteY3-28" fmla="*/ 31173 h 93519"/>
                <a:gd name="connsiteX4-29" fmla="*/ 10391 w 195850"/>
                <a:gd name="connsiteY4-30" fmla="*/ 41564 h 93519"/>
                <a:gd name="connsiteX0-31" fmla="*/ 0 w 186938"/>
                <a:gd name="connsiteY0-32" fmla="*/ 93519 h 93519"/>
                <a:gd name="connsiteX1-33" fmla="*/ 182570 w 186938"/>
                <a:gd name="connsiteY1-34" fmla="*/ 83128 h 93519"/>
                <a:gd name="connsiteX2-35" fmla="*/ 176646 w 186938"/>
                <a:gd name="connsiteY2-36" fmla="*/ 0 h 93519"/>
                <a:gd name="connsiteX3-37" fmla="*/ 155864 w 186938"/>
                <a:gd name="connsiteY3-38" fmla="*/ 31173 h 93519"/>
                <a:gd name="connsiteX4-39" fmla="*/ 10391 w 186938"/>
                <a:gd name="connsiteY4-40" fmla="*/ 41564 h 93519"/>
              </a:gdLst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86938" h="93519">
                  <a:moveTo>
                    <a:pt x="0" y="93519"/>
                  </a:moveTo>
                  <a:cubicBezTo>
                    <a:pt x="67541" y="90055"/>
                    <a:pt x="173182" y="90693"/>
                    <a:pt x="182570" y="83128"/>
                  </a:cubicBezTo>
                  <a:cubicBezTo>
                    <a:pt x="191958" y="75563"/>
                    <a:pt x="184439" y="8659"/>
                    <a:pt x="176646" y="0"/>
                  </a:cubicBezTo>
                  <a:lnTo>
                    <a:pt x="155864" y="31173"/>
                  </a:lnTo>
                  <a:lnTo>
                    <a:pt x="10391" y="41564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7" name="任意多边形 86"/>
            <p:cNvSpPr/>
            <p:nvPr/>
          </p:nvSpPr>
          <p:spPr>
            <a:xfrm>
              <a:off x="9221932" y="4468092"/>
              <a:ext cx="1257300" cy="869828"/>
            </a:xfrm>
            <a:custGeom>
              <a:gdLst>
                <a:gd name="connsiteX0" fmla="*/ 394854 w 1257300"/>
                <a:gd name="connsiteY0" fmla="*/ 0 h 852054"/>
                <a:gd name="connsiteX1" fmla="*/ 72736 w 1257300"/>
                <a:gd name="connsiteY1" fmla="*/ 10391 h 852054"/>
                <a:gd name="connsiteX2" fmla="*/ 0 w 1257300"/>
                <a:gd name="connsiteY2" fmla="*/ 670214 h 852054"/>
                <a:gd name="connsiteX3" fmla="*/ 77932 w 1257300"/>
                <a:gd name="connsiteY3" fmla="*/ 701386 h 852054"/>
                <a:gd name="connsiteX4" fmla="*/ 436418 w 1257300"/>
                <a:gd name="connsiteY4" fmla="*/ 524741 h 852054"/>
                <a:gd name="connsiteX5" fmla="*/ 1189759 w 1257300"/>
                <a:gd name="connsiteY5" fmla="*/ 571500 h 852054"/>
                <a:gd name="connsiteX6" fmla="*/ 872836 w 1257300"/>
                <a:gd name="connsiteY6" fmla="*/ 794904 h 852054"/>
                <a:gd name="connsiteX7" fmla="*/ 940377 w 1257300"/>
                <a:gd name="connsiteY7" fmla="*/ 72736 h 852054"/>
                <a:gd name="connsiteX8" fmla="*/ 1257300 w 1257300"/>
                <a:gd name="connsiteY8" fmla="*/ 20782 h 852054"/>
                <a:gd name="connsiteX9" fmla="*/ 1137804 w 1257300"/>
                <a:gd name="connsiteY9" fmla="*/ 20782 h 852054"/>
                <a:gd name="connsiteX10" fmla="*/ 872836 w 1257300"/>
                <a:gd name="connsiteY10" fmla="*/ 46759 h 852054"/>
                <a:gd name="connsiteX11" fmla="*/ 800100 w 1257300"/>
                <a:gd name="connsiteY11" fmla="*/ 846859 h 852054"/>
                <a:gd name="connsiteX12" fmla="*/ 909204 w 1257300"/>
                <a:gd name="connsiteY12" fmla="*/ 852054 h 852054"/>
                <a:gd name="connsiteX13" fmla="*/ 1252104 w 1257300"/>
                <a:gd name="connsiteY13" fmla="*/ 587086 h 852054"/>
                <a:gd name="connsiteX14" fmla="*/ 1174173 w 1257300"/>
                <a:gd name="connsiteY14" fmla="*/ 566304 h 852054"/>
                <a:gd name="connsiteX0-1" fmla="*/ 394854 w 1257300"/>
                <a:gd name="connsiteY0-2" fmla="*/ 0 h 919138"/>
                <a:gd name="connsiteX1-3" fmla="*/ 72736 w 1257300"/>
                <a:gd name="connsiteY1-4" fmla="*/ 10391 h 919138"/>
                <a:gd name="connsiteX2-5" fmla="*/ 0 w 1257300"/>
                <a:gd name="connsiteY2-6" fmla="*/ 670214 h 919138"/>
                <a:gd name="connsiteX3-7" fmla="*/ 77932 w 1257300"/>
                <a:gd name="connsiteY3-8" fmla="*/ 701386 h 919138"/>
                <a:gd name="connsiteX4-9" fmla="*/ 436418 w 1257300"/>
                <a:gd name="connsiteY4-10" fmla="*/ 524741 h 919138"/>
                <a:gd name="connsiteX5-11" fmla="*/ 1189759 w 1257300"/>
                <a:gd name="connsiteY5-12" fmla="*/ 571500 h 919138"/>
                <a:gd name="connsiteX6-13" fmla="*/ 872836 w 1257300"/>
                <a:gd name="connsiteY6-14" fmla="*/ 794904 h 919138"/>
                <a:gd name="connsiteX7-15" fmla="*/ 940377 w 1257300"/>
                <a:gd name="connsiteY7-16" fmla="*/ 72736 h 919138"/>
                <a:gd name="connsiteX8-17" fmla="*/ 1257300 w 1257300"/>
                <a:gd name="connsiteY8-18" fmla="*/ 20782 h 919138"/>
                <a:gd name="connsiteX9-19" fmla="*/ 1137804 w 1257300"/>
                <a:gd name="connsiteY9-20" fmla="*/ 20782 h 919138"/>
                <a:gd name="connsiteX10-21" fmla="*/ 872836 w 1257300"/>
                <a:gd name="connsiteY10-22" fmla="*/ 46759 h 919138"/>
                <a:gd name="connsiteX11-23" fmla="*/ 800100 w 1257300"/>
                <a:gd name="connsiteY11-24" fmla="*/ 846859 h 919138"/>
                <a:gd name="connsiteX12-25" fmla="*/ 909204 w 1257300"/>
                <a:gd name="connsiteY12-26" fmla="*/ 852054 h 919138"/>
                <a:gd name="connsiteX13-27" fmla="*/ 1252104 w 1257300"/>
                <a:gd name="connsiteY13-28" fmla="*/ 587086 h 919138"/>
                <a:gd name="connsiteX14-29" fmla="*/ 1174173 w 1257300"/>
                <a:gd name="connsiteY14-30" fmla="*/ 566304 h 919138"/>
                <a:gd name="connsiteX0-31" fmla="*/ 394854 w 1257300"/>
                <a:gd name="connsiteY0-32" fmla="*/ 0 h 874202"/>
                <a:gd name="connsiteX1-33" fmla="*/ 72736 w 1257300"/>
                <a:gd name="connsiteY1-34" fmla="*/ 10391 h 874202"/>
                <a:gd name="connsiteX2-35" fmla="*/ 0 w 1257300"/>
                <a:gd name="connsiteY2-36" fmla="*/ 670214 h 874202"/>
                <a:gd name="connsiteX3-37" fmla="*/ 77932 w 1257300"/>
                <a:gd name="connsiteY3-38" fmla="*/ 701386 h 874202"/>
                <a:gd name="connsiteX4-39" fmla="*/ 436418 w 1257300"/>
                <a:gd name="connsiteY4-40" fmla="*/ 524741 h 874202"/>
                <a:gd name="connsiteX5-41" fmla="*/ 1189759 w 1257300"/>
                <a:gd name="connsiteY5-42" fmla="*/ 571500 h 874202"/>
                <a:gd name="connsiteX6-43" fmla="*/ 872836 w 1257300"/>
                <a:gd name="connsiteY6-44" fmla="*/ 794904 h 874202"/>
                <a:gd name="connsiteX7-45" fmla="*/ 940377 w 1257300"/>
                <a:gd name="connsiteY7-46" fmla="*/ 72736 h 874202"/>
                <a:gd name="connsiteX8-47" fmla="*/ 1257300 w 1257300"/>
                <a:gd name="connsiteY8-48" fmla="*/ 20782 h 874202"/>
                <a:gd name="connsiteX9-49" fmla="*/ 1137804 w 1257300"/>
                <a:gd name="connsiteY9-50" fmla="*/ 20782 h 874202"/>
                <a:gd name="connsiteX10-51" fmla="*/ 872836 w 1257300"/>
                <a:gd name="connsiteY10-52" fmla="*/ 46759 h 874202"/>
                <a:gd name="connsiteX11-53" fmla="*/ 800100 w 1257300"/>
                <a:gd name="connsiteY11-54" fmla="*/ 748146 h 874202"/>
                <a:gd name="connsiteX12-55" fmla="*/ 909204 w 1257300"/>
                <a:gd name="connsiteY12-56" fmla="*/ 852054 h 874202"/>
                <a:gd name="connsiteX13-57" fmla="*/ 1252104 w 1257300"/>
                <a:gd name="connsiteY13-58" fmla="*/ 587086 h 874202"/>
                <a:gd name="connsiteX14-59" fmla="*/ 1174173 w 1257300"/>
                <a:gd name="connsiteY14-60" fmla="*/ 566304 h 874202"/>
                <a:gd name="connsiteX0-61" fmla="*/ 394854 w 1257300"/>
                <a:gd name="connsiteY0-62" fmla="*/ 0 h 874202"/>
                <a:gd name="connsiteX1-63" fmla="*/ 72736 w 1257300"/>
                <a:gd name="connsiteY1-64" fmla="*/ 10391 h 874202"/>
                <a:gd name="connsiteX2-65" fmla="*/ 0 w 1257300"/>
                <a:gd name="connsiteY2-66" fmla="*/ 670214 h 874202"/>
                <a:gd name="connsiteX3-67" fmla="*/ 77932 w 1257300"/>
                <a:gd name="connsiteY3-68" fmla="*/ 701386 h 874202"/>
                <a:gd name="connsiteX4-69" fmla="*/ 436418 w 1257300"/>
                <a:gd name="connsiteY4-70" fmla="*/ 524741 h 874202"/>
                <a:gd name="connsiteX5-71" fmla="*/ 1189759 w 1257300"/>
                <a:gd name="connsiteY5-72" fmla="*/ 571500 h 874202"/>
                <a:gd name="connsiteX6-73" fmla="*/ 872836 w 1257300"/>
                <a:gd name="connsiteY6-74" fmla="*/ 794904 h 874202"/>
                <a:gd name="connsiteX7-75" fmla="*/ 940377 w 1257300"/>
                <a:gd name="connsiteY7-76" fmla="*/ 72736 h 874202"/>
                <a:gd name="connsiteX8-77" fmla="*/ 1257300 w 1257300"/>
                <a:gd name="connsiteY8-78" fmla="*/ 20782 h 874202"/>
                <a:gd name="connsiteX9-79" fmla="*/ 1137804 w 1257300"/>
                <a:gd name="connsiteY9-80" fmla="*/ 20782 h 874202"/>
                <a:gd name="connsiteX10-81" fmla="*/ 872836 w 1257300"/>
                <a:gd name="connsiteY10-82" fmla="*/ 46759 h 874202"/>
                <a:gd name="connsiteX11-83" fmla="*/ 800100 w 1257300"/>
                <a:gd name="connsiteY11-84" fmla="*/ 748146 h 874202"/>
                <a:gd name="connsiteX12-85" fmla="*/ 909204 w 1257300"/>
                <a:gd name="connsiteY12-86" fmla="*/ 852054 h 874202"/>
                <a:gd name="connsiteX13-87" fmla="*/ 1252104 w 1257300"/>
                <a:gd name="connsiteY13-88" fmla="*/ 587086 h 874202"/>
                <a:gd name="connsiteX14-89" fmla="*/ 1174173 w 1257300"/>
                <a:gd name="connsiteY14-90" fmla="*/ 566304 h 874202"/>
                <a:gd name="connsiteX0-91" fmla="*/ 394854 w 1257300"/>
                <a:gd name="connsiteY0-92" fmla="*/ 0 h 919138"/>
                <a:gd name="connsiteX1-93" fmla="*/ 72736 w 1257300"/>
                <a:gd name="connsiteY1-94" fmla="*/ 10391 h 919138"/>
                <a:gd name="connsiteX2-95" fmla="*/ 0 w 1257300"/>
                <a:gd name="connsiteY2-96" fmla="*/ 670214 h 919138"/>
                <a:gd name="connsiteX3-97" fmla="*/ 77932 w 1257300"/>
                <a:gd name="connsiteY3-98" fmla="*/ 701386 h 919138"/>
                <a:gd name="connsiteX4-99" fmla="*/ 436418 w 1257300"/>
                <a:gd name="connsiteY4-100" fmla="*/ 524741 h 919138"/>
                <a:gd name="connsiteX5-101" fmla="*/ 1189759 w 1257300"/>
                <a:gd name="connsiteY5-102" fmla="*/ 571500 h 919138"/>
                <a:gd name="connsiteX6-103" fmla="*/ 872836 w 1257300"/>
                <a:gd name="connsiteY6-104" fmla="*/ 794904 h 919138"/>
                <a:gd name="connsiteX7-105" fmla="*/ 940377 w 1257300"/>
                <a:gd name="connsiteY7-106" fmla="*/ 72736 h 919138"/>
                <a:gd name="connsiteX8-107" fmla="*/ 1257300 w 1257300"/>
                <a:gd name="connsiteY8-108" fmla="*/ 20782 h 919138"/>
                <a:gd name="connsiteX9-109" fmla="*/ 1137804 w 1257300"/>
                <a:gd name="connsiteY9-110" fmla="*/ 20782 h 919138"/>
                <a:gd name="connsiteX10-111" fmla="*/ 872836 w 1257300"/>
                <a:gd name="connsiteY10-112" fmla="*/ 46759 h 919138"/>
                <a:gd name="connsiteX11-113" fmla="*/ 789709 w 1257300"/>
                <a:gd name="connsiteY11-114" fmla="*/ 846860 h 919138"/>
                <a:gd name="connsiteX12-115" fmla="*/ 909204 w 1257300"/>
                <a:gd name="connsiteY12-116" fmla="*/ 852054 h 919138"/>
                <a:gd name="connsiteX13-117" fmla="*/ 1252104 w 1257300"/>
                <a:gd name="connsiteY13-118" fmla="*/ 587086 h 919138"/>
                <a:gd name="connsiteX14-119" fmla="*/ 1174173 w 1257300"/>
                <a:gd name="connsiteY14-120" fmla="*/ 566304 h 919138"/>
                <a:gd name="connsiteX0-121" fmla="*/ 394854 w 1257300"/>
                <a:gd name="connsiteY0-122" fmla="*/ 0 h 870924"/>
                <a:gd name="connsiteX1-123" fmla="*/ 72736 w 1257300"/>
                <a:gd name="connsiteY1-124" fmla="*/ 10391 h 870924"/>
                <a:gd name="connsiteX2-125" fmla="*/ 0 w 1257300"/>
                <a:gd name="connsiteY2-126" fmla="*/ 670214 h 870924"/>
                <a:gd name="connsiteX3-127" fmla="*/ 77932 w 1257300"/>
                <a:gd name="connsiteY3-128" fmla="*/ 701386 h 870924"/>
                <a:gd name="connsiteX4-129" fmla="*/ 436418 w 1257300"/>
                <a:gd name="connsiteY4-130" fmla="*/ 524741 h 870924"/>
                <a:gd name="connsiteX5-131" fmla="*/ 1189759 w 1257300"/>
                <a:gd name="connsiteY5-132" fmla="*/ 571500 h 870924"/>
                <a:gd name="connsiteX6-133" fmla="*/ 872836 w 1257300"/>
                <a:gd name="connsiteY6-134" fmla="*/ 794904 h 870924"/>
                <a:gd name="connsiteX7-135" fmla="*/ 940377 w 1257300"/>
                <a:gd name="connsiteY7-136" fmla="*/ 72736 h 870924"/>
                <a:gd name="connsiteX8-137" fmla="*/ 1257300 w 1257300"/>
                <a:gd name="connsiteY8-138" fmla="*/ 20782 h 870924"/>
                <a:gd name="connsiteX9-139" fmla="*/ 1137804 w 1257300"/>
                <a:gd name="connsiteY9-140" fmla="*/ 20782 h 870924"/>
                <a:gd name="connsiteX10-141" fmla="*/ 872836 w 1257300"/>
                <a:gd name="connsiteY10-142" fmla="*/ 46759 h 870924"/>
                <a:gd name="connsiteX11-143" fmla="*/ 789709 w 1257300"/>
                <a:gd name="connsiteY11-144" fmla="*/ 846860 h 870924"/>
                <a:gd name="connsiteX12-145" fmla="*/ 909204 w 1257300"/>
                <a:gd name="connsiteY12-146" fmla="*/ 852054 h 870924"/>
                <a:gd name="connsiteX13-147" fmla="*/ 1252104 w 1257300"/>
                <a:gd name="connsiteY13-148" fmla="*/ 587086 h 870924"/>
                <a:gd name="connsiteX14-149" fmla="*/ 1174173 w 1257300"/>
                <a:gd name="connsiteY14-150" fmla="*/ 566304 h 870924"/>
                <a:gd name="connsiteX0-151" fmla="*/ 394854 w 1257300"/>
                <a:gd name="connsiteY0-152" fmla="*/ 0 h 872295"/>
                <a:gd name="connsiteX1-153" fmla="*/ 72736 w 1257300"/>
                <a:gd name="connsiteY1-154" fmla="*/ 10391 h 872295"/>
                <a:gd name="connsiteX2-155" fmla="*/ 0 w 1257300"/>
                <a:gd name="connsiteY2-156" fmla="*/ 670214 h 872295"/>
                <a:gd name="connsiteX3-157" fmla="*/ 77932 w 1257300"/>
                <a:gd name="connsiteY3-158" fmla="*/ 701386 h 872295"/>
                <a:gd name="connsiteX4-159" fmla="*/ 436418 w 1257300"/>
                <a:gd name="connsiteY4-160" fmla="*/ 524741 h 872295"/>
                <a:gd name="connsiteX5-161" fmla="*/ 1189759 w 1257300"/>
                <a:gd name="connsiteY5-162" fmla="*/ 571500 h 872295"/>
                <a:gd name="connsiteX6-163" fmla="*/ 872836 w 1257300"/>
                <a:gd name="connsiteY6-164" fmla="*/ 794904 h 872295"/>
                <a:gd name="connsiteX7-165" fmla="*/ 940377 w 1257300"/>
                <a:gd name="connsiteY7-166" fmla="*/ 72736 h 872295"/>
                <a:gd name="connsiteX8-167" fmla="*/ 1257300 w 1257300"/>
                <a:gd name="connsiteY8-168" fmla="*/ 20782 h 872295"/>
                <a:gd name="connsiteX9-169" fmla="*/ 1137804 w 1257300"/>
                <a:gd name="connsiteY9-170" fmla="*/ 20782 h 872295"/>
                <a:gd name="connsiteX10-171" fmla="*/ 872836 w 1257300"/>
                <a:gd name="connsiteY10-172" fmla="*/ 46759 h 872295"/>
                <a:gd name="connsiteX11-173" fmla="*/ 826077 w 1257300"/>
                <a:gd name="connsiteY11-174" fmla="*/ 852055 h 872295"/>
                <a:gd name="connsiteX12-175" fmla="*/ 909204 w 1257300"/>
                <a:gd name="connsiteY12-176" fmla="*/ 852054 h 872295"/>
                <a:gd name="connsiteX13-177" fmla="*/ 1252104 w 1257300"/>
                <a:gd name="connsiteY13-178" fmla="*/ 587086 h 872295"/>
                <a:gd name="connsiteX14-179" fmla="*/ 1174173 w 1257300"/>
                <a:gd name="connsiteY14-180" fmla="*/ 566304 h 872295"/>
                <a:gd name="connsiteX0-181" fmla="*/ 394854 w 1257300"/>
                <a:gd name="connsiteY0-182" fmla="*/ 0 h 873870"/>
                <a:gd name="connsiteX1-183" fmla="*/ 72736 w 1257300"/>
                <a:gd name="connsiteY1-184" fmla="*/ 10391 h 873870"/>
                <a:gd name="connsiteX2-185" fmla="*/ 0 w 1257300"/>
                <a:gd name="connsiteY2-186" fmla="*/ 670214 h 873870"/>
                <a:gd name="connsiteX3-187" fmla="*/ 77932 w 1257300"/>
                <a:gd name="connsiteY3-188" fmla="*/ 701386 h 873870"/>
                <a:gd name="connsiteX4-189" fmla="*/ 436418 w 1257300"/>
                <a:gd name="connsiteY4-190" fmla="*/ 524741 h 873870"/>
                <a:gd name="connsiteX5-191" fmla="*/ 1189759 w 1257300"/>
                <a:gd name="connsiteY5-192" fmla="*/ 571500 h 873870"/>
                <a:gd name="connsiteX6-193" fmla="*/ 872836 w 1257300"/>
                <a:gd name="connsiteY6-194" fmla="*/ 794904 h 873870"/>
                <a:gd name="connsiteX7-195" fmla="*/ 940377 w 1257300"/>
                <a:gd name="connsiteY7-196" fmla="*/ 72736 h 873870"/>
                <a:gd name="connsiteX8-197" fmla="*/ 1257300 w 1257300"/>
                <a:gd name="connsiteY8-198" fmla="*/ 20782 h 873870"/>
                <a:gd name="connsiteX9-199" fmla="*/ 1137804 w 1257300"/>
                <a:gd name="connsiteY9-200" fmla="*/ 20782 h 873870"/>
                <a:gd name="connsiteX10-201" fmla="*/ 872836 w 1257300"/>
                <a:gd name="connsiteY10-202" fmla="*/ 46759 h 873870"/>
                <a:gd name="connsiteX11-203" fmla="*/ 826077 w 1257300"/>
                <a:gd name="connsiteY11-204" fmla="*/ 857251 h 873870"/>
                <a:gd name="connsiteX12-205" fmla="*/ 909204 w 1257300"/>
                <a:gd name="connsiteY12-206" fmla="*/ 852054 h 873870"/>
                <a:gd name="connsiteX13-207" fmla="*/ 1252104 w 1257300"/>
                <a:gd name="connsiteY13-208" fmla="*/ 587086 h 873870"/>
                <a:gd name="connsiteX14-209" fmla="*/ 1174173 w 1257300"/>
                <a:gd name="connsiteY14-210" fmla="*/ 566304 h 873870"/>
                <a:gd name="connsiteX0-211" fmla="*/ 394854 w 1257300"/>
                <a:gd name="connsiteY0-212" fmla="*/ 0 h 925255"/>
                <a:gd name="connsiteX1-213" fmla="*/ 72736 w 1257300"/>
                <a:gd name="connsiteY1-214" fmla="*/ 10391 h 925255"/>
                <a:gd name="connsiteX2-215" fmla="*/ 0 w 1257300"/>
                <a:gd name="connsiteY2-216" fmla="*/ 670214 h 925255"/>
                <a:gd name="connsiteX3-217" fmla="*/ 77932 w 1257300"/>
                <a:gd name="connsiteY3-218" fmla="*/ 701386 h 925255"/>
                <a:gd name="connsiteX4-219" fmla="*/ 436418 w 1257300"/>
                <a:gd name="connsiteY4-220" fmla="*/ 524741 h 925255"/>
                <a:gd name="connsiteX5-221" fmla="*/ 1189759 w 1257300"/>
                <a:gd name="connsiteY5-222" fmla="*/ 571500 h 925255"/>
                <a:gd name="connsiteX6-223" fmla="*/ 872836 w 1257300"/>
                <a:gd name="connsiteY6-224" fmla="*/ 794904 h 925255"/>
                <a:gd name="connsiteX7-225" fmla="*/ 940377 w 1257300"/>
                <a:gd name="connsiteY7-226" fmla="*/ 72736 h 925255"/>
                <a:gd name="connsiteX8-227" fmla="*/ 1257300 w 1257300"/>
                <a:gd name="connsiteY8-228" fmla="*/ 20782 h 925255"/>
                <a:gd name="connsiteX9-229" fmla="*/ 1137804 w 1257300"/>
                <a:gd name="connsiteY9-230" fmla="*/ 20782 h 925255"/>
                <a:gd name="connsiteX10-231" fmla="*/ 898813 w 1257300"/>
                <a:gd name="connsiteY10-232" fmla="*/ 57149 h 925255"/>
                <a:gd name="connsiteX11-233" fmla="*/ 826077 w 1257300"/>
                <a:gd name="connsiteY11-234" fmla="*/ 857251 h 925255"/>
                <a:gd name="connsiteX12-235" fmla="*/ 909204 w 1257300"/>
                <a:gd name="connsiteY12-236" fmla="*/ 852054 h 925255"/>
                <a:gd name="connsiteX13-237" fmla="*/ 1252104 w 1257300"/>
                <a:gd name="connsiteY13-238" fmla="*/ 587086 h 925255"/>
                <a:gd name="connsiteX14-239" fmla="*/ 1174173 w 1257300"/>
                <a:gd name="connsiteY14-240" fmla="*/ 566304 h 925255"/>
                <a:gd name="connsiteX0-241" fmla="*/ 394854 w 1257300"/>
                <a:gd name="connsiteY0-242" fmla="*/ 0 h 869828"/>
                <a:gd name="connsiteX1-243" fmla="*/ 72736 w 1257300"/>
                <a:gd name="connsiteY1-244" fmla="*/ 10391 h 869828"/>
                <a:gd name="connsiteX2-245" fmla="*/ 0 w 1257300"/>
                <a:gd name="connsiteY2-246" fmla="*/ 670214 h 869828"/>
                <a:gd name="connsiteX3-247" fmla="*/ 77932 w 1257300"/>
                <a:gd name="connsiteY3-248" fmla="*/ 701386 h 869828"/>
                <a:gd name="connsiteX4-249" fmla="*/ 436418 w 1257300"/>
                <a:gd name="connsiteY4-250" fmla="*/ 524741 h 869828"/>
                <a:gd name="connsiteX5-251" fmla="*/ 1189759 w 1257300"/>
                <a:gd name="connsiteY5-252" fmla="*/ 571500 h 869828"/>
                <a:gd name="connsiteX6-253" fmla="*/ 872836 w 1257300"/>
                <a:gd name="connsiteY6-254" fmla="*/ 794904 h 869828"/>
                <a:gd name="connsiteX7-255" fmla="*/ 940377 w 1257300"/>
                <a:gd name="connsiteY7-256" fmla="*/ 72736 h 869828"/>
                <a:gd name="connsiteX8-257" fmla="*/ 1257300 w 1257300"/>
                <a:gd name="connsiteY8-258" fmla="*/ 20782 h 869828"/>
                <a:gd name="connsiteX9-259" fmla="*/ 1137804 w 1257300"/>
                <a:gd name="connsiteY9-260" fmla="*/ 20782 h 869828"/>
                <a:gd name="connsiteX10-261" fmla="*/ 898813 w 1257300"/>
                <a:gd name="connsiteY10-262" fmla="*/ 57149 h 869828"/>
                <a:gd name="connsiteX11-263" fmla="*/ 826077 w 1257300"/>
                <a:gd name="connsiteY11-264" fmla="*/ 857251 h 869828"/>
                <a:gd name="connsiteX12-265" fmla="*/ 909204 w 1257300"/>
                <a:gd name="connsiteY12-266" fmla="*/ 852054 h 869828"/>
                <a:gd name="connsiteX13-267" fmla="*/ 1252104 w 1257300"/>
                <a:gd name="connsiteY13-268" fmla="*/ 587086 h 869828"/>
                <a:gd name="connsiteX14-269" fmla="*/ 1174173 w 1257300"/>
                <a:gd name="connsiteY14-270" fmla="*/ 566304 h 869828"/>
                <a:gd name="connsiteX0-271" fmla="*/ 374801 w 1257300"/>
                <a:gd name="connsiteY0-272" fmla="*/ 0 h 869828"/>
                <a:gd name="connsiteX1-273" fmla="*/ 72736 w 1257300"/>
                <a:gd name="connsiteY1-274" fmla="*/ 10391 h 869828"/>
                <a:gd name="connsiteX2-275" fmla="*/ 0 w 1257300"/>
                <a:gd name="connsiteY2-276" fmla="*/ 670214 h 869828"/>
                <a:gd name="connsiteX3-277" fmla="*/ 77932 w 1257300"/>
                <a:gd name="connsiteY3-278" fmla="*/ 701386 h 869828"/>
                <a:gd name="connsiteX4-279" fmla="*/ 436418 w 1257300"/>
                <a:gd name="connsiteY4-280" fmla="*/ 524741 h 869828"/>
                <a:gd name="connsiteX5-281" fmla="*/ 1189759 w 1257300"/>
                <a:gd name="connsiteY5-282" fmla="*/ 571500 h 869828"/>
                <a:gd name="connsiteX6-283" fmla="*/ 872836 w 1257300"/>
                <a:gd name="connsiteY6-284" fmla="*/ 794904 h 869828"/>
                <a:gd name="connsiteX7-285" fmla="*/ 940377 w 1257300"/>
                <a:gd name="connsiteY7-286" fmla="*/ 72736 h 869828"/>
                <a:gd name="connsiteX8-287" fmla="*/ 1257300 w 1257300"/>
                <a:gd name="connsiteY8-288" fmla="*/ 20782 h 869828"/>
                <a:gd name="connsiteX9-289" fmla="*/ 1137804 w 1257300"/>
                <a:gd name="connsiteY9-290" fmla="*/ 20782 h 869828"/>
                <a:gd name="connsiteX10-291" fmla="*/ 898813 w 1257300"/>
                <a:gd name="connsiteY10-292" fmla="*/ 57149 h 869828"/>
                <a:gd name="connsiteX11-293" fmla="*/ 826077 w 1257300"/>
                <a:gd name="connsiteY11-294" fmla="*/ 857251 h 869828"/>
                <a:gd name="connsiteX12-295" fmla="*/ 909204 w 1257300"/>
                <a:gd name="connsiteY12-296" fmla="*/ 852054 h 869828"/>
                <a:gd name="connsiteX13-297" fmla="*/ 1252104 w 1257300"/>
                <a:gd name="connsiteY13-298" fmla="*/ 587086 h 869828"/>
                <a:gd name="connsiteX14-299" fmla="*/ 1174173 w 1257300"/>
                <a:gd name="connsiteY14-300" fmla="*/ 566304 h 869828"/>
              </a:gdLst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  <a:cxn ang="0">
                  <a:pos x="connsiteX9-19" y="connsiteY9-20"/>
                </a:cxn>
                <a:cxn ang="0">
                  <a:pos x="connsiteX10-21" y="connsiteY10-22"/>
                </a:cxn>
                <a:cxn ang="0">
                  <a:pos x="connsiteX11-23" y="connsiteY11-24"/>
                </a:cxn>
                <a:cxn ang="0">
                  <a:pos x="connsiteX12-25" y="connsiteY12-26"/>
                </a:cxn>
                <a:cxn ang="0">
                  <a:pos x="connsiteX13-27" y="connsiteY13-28"/>
                </a:cxn>
                <a:cxn ang="0">
                  <a:pos x="connsiteX14-29" y="connsiteY14-30"/>
                </a:cxn>
              </a:cxnLst>
              <a:rect l="l" t="t" r="r" b="b"/>
              <a:pathLst>
                <a:path w="1257300" h="869828">
                  <a:moveTo>
                    <a:pt x="374801" y="0"/>
                  </a:moveTo>
                  <a:lnTo>
                    <a:pt x="72736" y="10391"/>
                  </a:lnTo>
                  <a:lnTo>
                    <a:pt x="0" y="670214"/>
                  </a:lnTo>
                  <a:lnTo>
                    <a:pt x="77932" y="701386"/>
                  </a:lnTo>
                  <a:lnTo>
                    <a:pt x="436418" y="524741"/>
                  </a:lnTo>
                  <a:lnTo>
                    <a:pt x="1189759" y="571500"/>
                  </a:lnTo>
                  <a:lnTo>
                    <a:pt x="872836" y="794904"/>
                  </a:lnTo>
                  <a:lnTo>
                    <a:pt x="940377" y="72736"/>
                  </a:lnTo>
                  <a:lnTo>
                    <a:pt x="1257300" y="20782"/>
                  </a:lnTo>
                  <a:lnTo>
                    <a:pt x="1137804" y="20782"/>
                  </a:lnTo>
                  <a:lnTo>
                    <a:pt x="898813" y="57149"/>
                  </a:lnTo>
                  <a:cubicBezTo>
                    <a:pt x="842529" y="194829"/>
                    <a:pt x="803564" y="870240"/>
                    <a:pt x="826077" y="857251"/>
                  </a:cubicBezTo>
                  <a:cubicBezTo>
                    <a:pt x="848590" y="844262"/>
                    <a:pt x="833870" y="895349"/>
                    <a:pt x="909204" y="852054"/>
                  </a:cubicBezTo>
                  <a:lnTo>
                    <a:pt x="1252104" y="587086"/>
                  </a:lnTo>
                  <a:lnTo>
                    <a:pt x="1174173" y="566304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8" name="任意多边形 87"/>
            <p:cNvSpPr/>
            <p:nvPr/>
          </p:nvSpPr>
          <p:spPr>
            <a:xfrm>
              <a:off x="9315450" y="4722668"/>
              <a:ext cx="46759" cy="358487"/>
            </a:xfrm>
            <a:custGeom>
              <a:gdLst>
                <a:gd name="connsiteX0" fmla="*/ 0 w 46759"/>
                <a:gd name="connsiteY0" fmla="*/ 358487 h 358487"/>
                <a:gd name="connsiteX1" fmla="*/ 46759 w 46759"/>
                <a:gd name="connsiteY1" fmla="*/ 0 h 358487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46759" h="358487">
                  <a:moveTo>
                    <a:pt x="0" y="358487"/>
                  </a:moveTo>
                  <a:lnTo>
                    <a:pt x="46759" y="0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9" name="任意多边形 88"/>
            <p:cNvSpPr/>
            <p:nvPr/>
          </p:nvSpPr>
          <p:spPr>
            <a:xfrm>
              <a:off x="9367405" y="4514850"/>
              <a:ext cx="20781" cy="114300"/>
            </a:xfrm>
            <a:custGeom>
              <a:gdLst>
                <a:gd name="connsiteX0" fmla="*/ 0 w 20781"/>
                <a:gd name="connsiteY0" fmla="*/ 114300 h 114300"/>
                <a:gd name="connsiteX1" fmla="*/ 20781 w 20781"/>
                <a:gd name="connsiteY1" fmla="*/ 0 h 114300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0781" h="114300">
                  <a:moveTo>
                    <a:pt x="0" y="114300"/>
                  </a:moveTo>
                  <a:lnTo>
                    <a:pt x="20781" y="0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0" name="任意多边形 89"/>
            <p:cNvSpPr/>
            <p:nvPr/>
          </p:nvSpPr>
          <p:spPr>
            <a:xfrm>
              <a:off x="10089573" y="5257800"/>
              <a:ext cx="41563" cy="62345"/>
            </a:xfrm>
            <a:custGeom>
              <a:gdLst>
                <a:gd name="connsiteX0" fmla="*/ 41563 w 41563"/>
                <a:gd name="connsiteY0" fmla="*/ 62345 h 62345"/>
                <a:gd name="connsiteX1" fmla="*/ 0 w 41563"/>
                <a:gd name="connsiteY1" fmla="*/ 0 h 62345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41563" h="62345">
                  <a:moveTo>
                    <a:pt x="41563" y="62345"/>
                  </a:moveTo>
                  <a:lnTo>
                    <a:pt x="0" y="0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65" name="Freeform 9"/>
          <p:cNvSpPr>
            <a:spLocks noEditPoints="1"/>
          </p:cNvSpPr>
          <p:nvPr/>
        </p:nvSpPr>
        <p:spPr bwMode="auto">
          <a:xfrm flipH="1">
            <a:off x="207636" y="687352"/>
            <a:ext cx="597231" cy="636385"/>
          </a:xfrm>
          <a:custGeom>
            <a:gdLst>
              <a:gd name="T0" fmla="*/ 147 w 243"/>
              <a:gd name="T1" fmla="*/ 240 h 269"/>
              <a:gd name="T2" fmla="*/ 90 w 243"/>
              <a:gd name="T3" fmla="*/ 234 h 269"/>
              <a:gd name="T4" fmla="*/ 147 w 243"/>
              <a:gd name="T5" fmla="*/ 227 h 269"/>
              <a:gd name="T6" fmla="*/ 147 w 243"/>
              <a:gd name="T7" fmla="*/ 243 h 269"/>
              <a:gd name="T8" fmla="*/ 90 w 243"/>
              <a:gd name="T9" fmla="*/ 252 h 269"/>
              <a:gd name="T10" fmla="*/ 96 w 243"/>
              <a:gd name="T11" fmla="*/ 256 h 269"/>
              <a:gd name="T12" fmla="*/ 105 w 243"/>
              <a:gd name="T13" fmla="*/ 262 h 269"/>
              <a:gd name="T14" fmla="*/ 126 w 243"/>
              <a:gd name="T15" fmla="*/ 269 h 269"/>
              <a:gd name="T16" fmla="*/ 138 w 243"/>
              <a:gd name="T17" fmla="*/ 261 h 269"/>
              <a:gd name="T18" fmla="*/ 147 w 243"/>
              <a:gd name="T19" fmla="*/ 256 h 269"/>
              <a:gd name="T20" fmla="*/ 147 w 243"/>
              <a:gd name="T21" fmla="*/ 243 h 269"/>
              <a:gd name="T22" fmla="*/ 128 w 243"/>
              <a:gd name="T23" fmla="*/ 32 h 269"/>
              <a:gd name="T24" fmla="*/ 122 w 243"/>
              <a:gd name="T25" fmla="*/ 0 h 269"/>
              <a:gd name="T26" fmla="*/ 115 w 243"/>
              <a:gd name="T27" fmla="*/ 32 h 269"/>
              <a:gd name="T28" fmla="*/ 54 w 243"/>
              <a:gd name="T29" fmla="*/ 63 h 269"/>
              <a:gd name="T30" fmla="*/ 63 w 243"/>
              <a:gd name="T31" fmla="*/ 63 h 269"/>
              <a:gd name="T32" fmla="*/ 45 w 243"/>
              <a:gd name="T33" fmla="*/ 36 h 269"/>
              <a:gd name="T34" fmla="*/ 36 w 243"/>
              <a:gd name="T35" fmla="*/ 45 h 269"/>
              <a:gd name="T36" fmla="*/ 38 w 243"/>
              <a:gd name="T37" fmla="*/ 122 h 269"/>
              <a:gd name="T38" fmla="*/ 6 w 243"/>
              <a:gd name="T39" fmla="*/ 115 h 269"/>
              <a:gd name="T40" fmla="*/ 6 w 243"/>
              <a:gd name="T41" fmla="*/ 128 h 269"/>
              <a:gd name="T42" fmla="*/ 38 w 243"/>
              <a:gd name="T43" fmla="*/ 122 h 269"/>
              <a:gd name="T44" fmla="*/ 36 w 243"/>
              <a:gd name="T45" fmla="*/ 199 h 269"/>
              <a:gd name="T46" fmla="*/ 40 w 243"/>
              <a:gd name="T47" fmla="*/ 209 h 269"/>
              <a:gd name="T48" fmla="*/ 63 w 243"/>
              <a:gd name="T49" fmla="*/ 189 h 269"/>
              <a:gd name="T50" fmla="*/ 54 w 243"/>
              <a:gd name="T51" fmla="*/ 180 h 269"/>
              <a:gd name="T52" fmla="*/ 180 w 243"/>
              <a:gd name="T53" fmla="*/ 180 h 269"/>
              <a:gd name="T54" fmla="*/ 199 w 243"/>
              <a:gd name="T55" fmla="*/ 208 h 269"/>
              <a:gd name="T56" fmla="*/ 208 w 243"/>
              <a:gd name="T57" fmla="*/ 208 h 269"/>
              <a:gd name="T58" fmla="*/ 189 w 243"/>
              <a:gd name="T59" fmla="*/ 180 h 269"/>
              <a:gd name="T60" fmla="*/ 211 w 243"/>
              <a:gd name="T61" fmla="*/ 115 h 269"/>
              <a:gd name="T62" fmla="*/ 211 w 243"/>
              <a:gd name="T63" fmla="*/ 128 h 269"/>
              <a:gd name="T64" fmla="*/ 243 w 243"/>
              <a:gd name="T65" fmla="*/ 122 h 269"/>
              <a:gd name="T66" fmla="*/ 185 w 243"/>
              <a:gd name="T67" fmla="*/ 65 h 269"/>
              <a:gd name="T68" fmla="*/ 208 w 243"/>
              <a:gd name="T69" fmla="*/ 45 h 269"/>
              <a:gd name="T70" fmla="*/ 199 w 243"/>
              <a:gd name="T71" fmla="*/ 36 h 269"/>
              <a:gd name="T72" fmla="*/ 180 w 243"/>
              <a:gd name="T73" fmla="*/ 63 h 269"/>
              <a:gd name="T74" fmla="*/ 154 w 243"/>
              <a:gd name="T75" fmla="*/ 218 h 269"/>
              <a:gd name="T76" fmla="*/ 96 w 243"/>
              <a:gd name="T77" fmla="*/ 224 h 269"/>
              <a:gd name="T78" fmla="*/ 96 w 243"/>
              <a:gd name="T79" fmla="*/ 211 h 269"/>
              <a:gd name="T80" fmla="*/ 122 w 243"/>
              <a:gd name="T81" fmla="*/ 58 h 269"/>
              <a:gd name="T82" fmla="*/ 148 w 243"/>
              <a:gd name="T83" fmla="*/ 211 h 269"/>
              <a:gd name="T84" fmla="*/ 107 w 243"/>
              <a:gd name="T85" fmla="*/ 76 h 269"/>
              <a:gd name="T86" fmla="*/ 67 w 243"/>
              <a:gd name="T87" fmla="*/ 111 h 269"/>
              <a:gd name="T88" fmla="*/ 72 w 243"/>
              <a:gd name="T89" fmla="*/ 117 h 269"/>
              <a:gd name="T90" fmla="*/ 104 w 243"/>
              <a:gd name="T91" fmla="*/ 82 h 269"/>
            </a:gdLst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243" h="269">
                <a:moveTo>
                  <a:pt x="154" y="234"/>
                </a:moveTo>
                <a:cubicBezTo>
                  <a:pt x="154" y="237"/>
                  <a:pt x="151" y="240"/>
                  <a:pt x="147" y="240"/>
                </a:cubicBezTo>
                <a:cubicBezTo>
                  <a:pt x="96" y="240"/>
                  <a:pt x="96" y="240"/>
                  <a:pt x="96" y="240"/>
                </a:cubicBezTo>
                <a:cubicBezTo>
                  <a:pt x="92" y="240"/>
                  <a:pt x="90" y="237"/>
                  <a:pt x="90" y="234"/>
                </a:cubicBezTo>
                <a:cubicBezTo>
                  <a:pt x="90" y="230"/>
                  <a:pt x="92" y="227"/>
                  <a:pt x="96" y="227"/>
                </a:cubicBezTo>
                <a:cubicBezTo>
                  <a:pt x="147" y="227"/>
                  <a:pt x="147" y="227"/>
                  <a:pt x="147" y="227"/>
                </a:cubicBezTo>
                <a:cubicBezTo>
                  <a:pt x="151" y="227"/>
                  <a:pt x="154" y="230"/>
                  <a:pt x="154" y="234"/>
                </a:cubicBezTo>
                <a:close/>
                <a:moveTo>
                  <a:pt x="147" y="243"/>
                </a:moveTo>
                <a:cubicBezTo>
                  <a:pt x="96" y="243"/>
                  <a:pt x="96" y="243"/>
                  <a:pt x="96" y="243"/>
                </a:cubicBezTo>
                <a:cubicBezTo>
                  <a:pt x="92" y="243"/>
                  <a:pt x="89" y="247"/>
                  <a:pt x="90" y="252"/>
                </a:cubicBezTo>
                <a:cubicBezTo>
                  <a:pt x="91" y="254"/>
                  <a:pt x="93" y="256"/>
                  <a:pt x="96" y="256"/>
                </a:cubicBezTo>
                <a:cubicBezTo>
                  <a:pt x="96" y="256"/>
                  <a:pt x="96" y="256"/>
                  <a:pt x="96" y="256"/>
                </a:cubicBezTo>
                <a:cubicBezTo>
                  <a:pt x="100" y="256"/>
                  <a:pt x="103" y="258"/>
                  <a:pt x="105" y="261"/>
                </a:cubicBezTo>
                <a:cubicBezTo>
                  <a:pt x="105" y="262"/>
                  <a:pt x="105" y="262"/>
                  <a:pt x="105" y="262"/>
                </a:cubicBezTo>
                <a:cubicBezTo>
                  <a:pt x="107" y="266"/>
                  <a:pt x="112" y="269"/>
                  <a:pt x="117" y="269"/>
                </a:cubicBezTo>
                <a:cubicBezTo>
                  <a:pt x="126" y="269"/>
                  <a:pt x="126" y="269"/>
                  <a:pt x="126" y="269"/>
                </a:cubicBezTo>
                <a:cubicBezTo>
                  <a:pt x="131" y="269"/>
                  <a:pt x="136" y="266"/>
                  <a:pt x="138" y="262"/>
                </a:cubicBezTo>
                <a:cubicBezTo>
                  <a:pt x="138" y="261"/>
                  <a:pt x="138" y="261"/>
                  <a:pt x="138" y="261"/>
                </a:cubicBezTo>
                <a:cubicBezTo>
                  <a:pt x="140" y="258"/>
                  <a:pt x="143" y="256"/>
                  <a:pt x="147" y="256"/>
                </a:cubicBezTo>
                <a:cubicBezTo>
                  <a:pt x="147" y="256"/>
                  <a:pt x="147" y="256"/>
                  <a:pt x="147" y="256"/>
                </a:cubicBezTo>
                <a:cubicBezTo>
                  <a:pt x="150" y="256"/>
                  <a:pt x="152" y="254"/>
                  <a:pt x="153" y="252"/>
                </a:cubicBezTo>
                <a:cubicBezTo>
                  <a:pt x="155" y="247"/>
                  <a:pt x="151" y="243"/>
                  <a:pt x="147" y="243"/>
                </a:cubicBezTo>
                <a:close/>
                <a:moveTo>
                  <a:pt x="122" y="38"/>
                </a:moveTo>
                <a:cubicBezTo>
                  <a:pt x="125" y="38"/>
                  <a:pt x="128" y="36"/>
                  <a:pt x="128" y="32"/>
                </a:cubicBezTo>
                <a:cubicBezTo>
                  <a:pt x="128" y="6"/>
                  <a:pt x="128" y="6"/>
                  <a:pt x="128" y="6"/>
                </a:cubicBezTo>
                <a:cubicBezTo>
                  <a:pt x="128" y="3"/>
                  <a:pt x="125" y="0"/>
                  <a:pt x="122" y="0"/>
                </a:cubicBezTo>
                <a:cubicBezTo>
                  <a:pt x="118" y="0"/>
                  <a:pt x="115" y="3"/>
                  <a:pt x="115" y="6"/>
                </a:cubicBezTo>
                <a:cubicBezTo>
                  <a:pt x="115" y="32"/>
                  <a:pt x="115" y="32"/>
                  <a:pt x="115" y="32"/>
                </a:cubicBezTo>
                <a:cubicBezTo>
                  <a:pt x="115" y="36"/>
                  <a:pt x="118" y="38"/>
                  <a:pt x="122" y="38"/>
                </a:cubicBezTo>
                <a:close/>
                <a:moveTo>
                  <a:pt x="54" y="63"/>
                </a:moveTo>
                <a:cubicBezTo>
                  <a:pt x="55" y="64"/>
                  <a:pt x="57" y="65"/>
                  <a:pt x="58" y="65"/>
                </a:cubicBezTo>
                <a:cubicBezTo>
                  <a:pt x="60" y="65"/>
                  <a:pt x="62" y="64"/>
                  <a:pt x="63" y="63"/>
                </a:cubicBezTo>
                <a:cubicBezTo>
                  <a:pt x="65" y="60"/>
                  <a:pt x="65" y="56"/>
                  <a:pt x="63" y="54"/>
                </a:cubicBezTo>
                <a:cubicBezTo>
                  <a:pt x="45" y="36"/>
                  <a:pt x="45" y="36"/>
                  <a:pt x="45" y="36"/>
                </a:cubicBezTo>
                <a:cubicBezTo>
                  <a:pt x="42" y="33"/>
                  <a:pt x="38" y="33"/>
                  <a:pt x="36" y="36"/>
                </a:cubicBezTo>
                <a:cubicBezTo>
                  <a:pt x="33" y="38"/>
                  <a:pt x="33" y="42"/>
                  <a:pt x="36" y="45"/>
                </a:cubicBezTo>
                <a:lnTo>
                  <a:pt x="54" y="63"/>
                </a:lnTo>
                <a:close/>
                <a:moveTo>
                  <a:pt x="38" y="122"/>
                </a:moveTo>
                <a:cubicBezTo>
                  <a:pt x="38" y="118"/>
                  <a:pt x="36" y="115"/>
                  <a:pt x="32" y="115"/>
                </a:cubicBezTo>
                <a:cubicBezTo>
                  <a:pt x="6" y="115"/>
                  <a:pt x="6" y="115"/>
                  <a:pt x="6" y="115"/>
                </a:cubicBezTo>
                <a:cubicBezTo>
                  <a:pt x="3" y="115"/>
                  <a:pt x="0" y="118"/>
                  <a:pt x="0" y="122"/>
                </a:cubicBezTo>
                <a:cubicBezTo>
                  <a:pt x="0" y="125"/>
                  <a:pt x="3" y="128"/>
                  <a:pt x="6" y="128"/>
                </a:cubicBezTo>
                <a:cubicBezTo>
                  <a:pt x="32" y="128"/>
                  <a:pt x="32" y="128"/>
                  <a:pt x="32" y="128"/>
                </a:cubicBezTo>
                <a:cubicBezTo>
                  <a:pt x="36" y="128"/>
                  <a:pt x="38" y="125"/>
                  <a:pt x="38" y="122"/>
                </a:cubicBezTo>
                <a:close/>
                <a:moveTo>
                  <a:pt x="54" y="180"/>
                </a:moveTo>
                <a:cubicBezTo>
                  <a:pt x="36" y="199"/>
                  <a:pt x="36" y="199"/>
                  <a:pt x="36" y="199"/>
                </a:cubicBezTo>
                <a:cubicBezTo>
                  <a:pt x="33" y="201"/>
                  <a:pt x="33" y="205"/>
                  <a:pt x="36" y="208"/>
                </a:cubicBezTo>
                <a:cubicBezTo>
                  <a:pt x="37" y="209"/>
                  <a:pt x="39" y="209"/>
                  <a:pt x="40" y="209"/>
                </a:cubicBezTo>
                <a:cubicBezTo>
                  <a:pt x="42" y="209"/>
                  <a:pt x="43" y="209"/>
                  <a:pt x="45" y="208"/>
                </a:cubicBezTo>
                <a:cubicBezTo>
                  <a:pt x="63" y="189"/>
                  <a:pt x="63" y="189"/>
                  <a:pt x="63" y="189"/>
                </a:cubicBezTo>
                <a:cubicBezTo>
                  <a:pt x="65" y="187"/>
                  <a:pt x="65" y="183"/>
                  <a:pt x="63" y="180"/>
                </a:cubicBezTo>
                <a:cubicBezTo>
                  <a:pt x="60" y="178"/>
                  <a:pt x="56" y="178"/>
                  <a:pt x="54" y="180"/>
                </a:cubicBezTo>
                <a:close/>
                <a:moveTo>
                  <a:pt x="189" y="180"/>
                </a:moveTo>
                <a:cubicBezTo>
                  <a:pt x="187" y="178"/>
                  <a:pt x="183" y="178"/>
                  <a:pt x="180" y="180"/>
                </a:cubicBezTo>
                <a:cubicBezTo>
                  <a:pt x="178" y="183"/>
                  <a:pt x="178" y="187"/>
                  <a:pt x="180" y="189"/>
                </a:cubicBezTo>
                <a:cubicBezTo>
                  <a:pt x="199" y="208"/>
                  <a:pt x="199" y="208"/>
                  <a:pt x="199" y="208"/>
                </a:cubicBezTo>
                <a:cubicBezTo>
                  <a:pt x="200" y="209"/>
                  <a:pt x="201" y="209"/>
                  <a:pt x="203" y="209"/>
                </a:cubicBezTo>
                <a:cubicBezTo>
                  <a:pt x="205" y="209"/>
                  <a:pt x="206" y="209"/>
                  <a:pt x="208" y="208"/>
                </a:cubicBezTo>
                <a:cubicBezTo>
                  <a:pt x="210" y="205"/>
                  <a:pt x="210" y="201"/>
                  <a:pt x="208" y="199"/>
                </a:cubicBezTo>
                <a:lnTo>
                  <a:pt x="189" y="180"/>
                </a:lnTo>
                <a:close/>
                <a:moveTo>
                  <a:pt x="237" y="115"/>
                </a:moveTo>
                <a:cubicBezTo>
                  <a:pt x="211" y="115"/>
                  <a:pt x="211" y="115"/>
                  <a:pt x="211" y="115"/>
                </a:cubicBezTo>
                <a:cubicBezTo>
                  <a:pt x="208" y="115"/>
                  <a:pt x="205" y="118"/>
                  <a:pt x="205" y="122"/>
                </a:cubicBezTo>
                <a:cubicBezTo>
                  <a:pt x="205" y="125"/>
                  <a:pt x="208" y="128"/>
                  <a:pt x="211" y="128"/>
                </a:cubicBezTo>
                <a:cubicBezTo>
                  <a:pt x="237" y="128"/>
                  <a:pt x="237" y="128"/>
                  <a:pt x="237" y="128"/>
                </a:cubicBezTo>
                <a:cubicBezTo>
                  <a:pt x="240" y="128"/>
                  <a:pt x="243" y="125"/>
                  <a:pt x="243" y="122"/>
                </a:cubicBezTo>
                <a:cubicBezTo>
                  <a:pt x="243" y="118"/>
                  <a:pt x="240" y="115"/>
                  <a:pt x="237" y="115"/>
                </a:cubicBezTo>
                <a:close/>
                <a:moveTo>
                  <a:pt x="185" y="65"/>
                </a:moveTo>
                <a:cubicBezTo>
                  <a:pt x="187" y="65"/>
                  <a:pt x="188" y="64"/>
                  <a:pt x="189" y="63"/>
                </a:cubicBezTo>
                <a:cubicBezTo>
                  <a:pt x="208" y="45"/>
                  <a:pt x="208" y="45"/>
                  <a:pt x="208" y="45"/>
                </a:cubicBezTo>
                <a:cubicBezTo>
                  <a:pt x="210" y="42"/>
                  <a:pt x="210" y="38"/>
                  <a:pt x="208" y="36"/>
                </a:cubicBezTo>
                <a:cubicBezTo>
                  <a:pt x="205" y="33"/>
                  <a:pt x="201" y="33"/>
                  <a:pt x="199" y="36"/>
                </a:cubicBezTo>
                <a:cubicBezTo>
                  <a:pt x="180" y="54"/>
                  <a:pt x="180" y="54"/>
                  <a:pt x="180" y="54"/>
                </a:cubicBezTo>
                <a:cubicBezTo>
                  <a:pt x="178" y="56"/>
                  <a:pt x="178" y="60"/>
                  <a:pt x="180" y="63"/>
                </a:cubicBezTo>
                <a:cubicBezTo>
                  <a:pt x="182" y="64"/>
                  <a:pt x="183" y="65"/>
                  <a:pt x="185" y="65"/>
                </a:cubicBezTo>
                <a:close/>
                <a:moveTo>
                  <a:pt x="154" y="218"/>
                </a:moveTo>
                <a:cubicBezTo>
                  <a:pt x="154" y="221"/>
                  <a:pt x="151" y="224"/>
                  <a:pt x="147" y="224"/>
                </a:cubicBezTo>
                <a:cubicBezTo>
                  <a:pt x="96" y="224"/>
                  <a:pt x="96" y="224"/>
                  <a:pt x="96" y="224"/>
                </a:cubicBezTo>
                <a:cubicBezTo>
                  <a:pt x="92" y="224"/>
                  <a:pt x="90" y="221"/>
                  <a:pt x="90" y="218"/>
                </a:cubicBezTo>
                <a:cubicBezTo>
                  <a:pt x="90" y="214"/>
                  <a:pt x="92" y="211"/>
                  <a:pt x="96" y="211"/>
                </a:cubicBezTo>
                <a:cubicBezTo>
                  <a:pt x="92" y="175"/>
                  <a:pt x="54" y="167"/>
                  <a:pt x="54" y="125"/>
                </a:cubicBezTo>
                <a:cubicBezTo>
                  <a:pt x="54" y="88"/>
                  <a:pt x="84" y="58"/>
                  <a:pt x="122" y="58"/>
                </a:cubicBezTo>
                <a:cubicBezTo>
                  <a:pt x="159" y="58"/>
                  <a:pt x="189" y="88"/>
                  <a:pt x="189" y="125"/>
                </a:cubicBezTo>
                <a:cubicBezTo>
                  <a:pt x="189" y="167"/>
                  <a:pt x="152" y="175"/>
                  <a:pt x="148" y="211"/>
                </a:cubicBezTo>
                <a:cubicBezTo>
                  <a:pt x="151" y="211"/>
                  <a:pt x="154" y="214"/>
                  <a:pt x="154" y="218"/>
                </a:cubicBezTo>
                <a:close/>
                <a:moveTo>
                  <a:pt x="107" y="76"/>
                </a:moveTo>
                <a:cubicBezTo>
                  <a:pt x="106" y="73"/>
                  <a:pt x="103" y="72"/>
                  <a:pt x="101" y="73"/>
                </a:cubicBezTo>
                <a:cubicBezTo>
                  <a:pt x="84" y="80"/>
                  <a:pt x="72" y="94"/>
                  <a:pt x="67" y="111"/>
                </a:cubicBezTo>
                <a:cubicBezTo>
                  <a:pt x="67" y="113"/>
                  <a:pt x="68" y="116"/>
                  <a:pt x="71" y="117"/>
                </a:cubicBezTo>
                <a:cubicBezTo>
                  <a:pt x="71" y="117"/>
                  <a:pt x="72" y="117"/>
                  <a:pt x="72" y="117"/>
                </a:cubicBezTo>
                <a:cubicBezTo>
                  <a:pt x="74" y="117"/>
                  <a:pt x="76" y="115"/>
                  <a:pt x="77" y="113"/>
                </a:cubicBezTo>
                <a:cubicBezTo>
                  <a:pt x="80" y="99"/>
                  <a:pt x="91" y="87"/>
                  <a:pt x="104" y="82"/>
                </a:cubicBezTo>
                <a:cubicBezTo>
                  <a:pt x="107" y="81"/>
                  <a:pt x="108" y="78"/>
                  <a:pt x="107" y="76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66" name="圆角矩形 65"/>
          <p:cNvSpPr/>
          <p:nvPr/>
        </p:nvSpPr>
        <p:spPr>
          <a:xfrm>
            <a:off x="804867" y="1396294"/>
            <a:ext cx="10079033" cy="3336366"/>
          </a:xfrm>
          <a:prstGeom prst="roundRect">
            <a:avLst/>
          </a:prstGeom>
          <a:noFill/>
          <a:ln w="25400">
            <a:solidFill>
              <a:schemeClr val="tx1">
                <a:lumMod val="65000"/>
                <a:lumOff val="3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7" name="文本框 66"/>
          <p:cNvSpPr txBox="1"/>
          <p:nvPr/>
        </p:nvSpPr>
        <p:spPr>
          <a:xfrm>
            <a:off x="9434664" y="3853036"/>
            <a:ext cx="9757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b="1">
                <a:solidFill>
                  <a:schemeClr val="bg1"/>
                </a:solidFill>
                <a:ea typeface="微软雅黑" panose="020b0503020204020204" pitchFamily="34" charset="-122"/>
              </a:rPr>
              <a:t>白酒杯</a:t>
            </a:r>
            <a:endParaRPr lang="zh-CN" altLang="en-US" b="1">
              <a:solidFill>
                <a:schemeClr val="bg1"/>
              </a:solidFill>
              <a:ea typeface="微软雅黑" panose="020b0503020204020204" pitchFamily="34" charset="-122"/>
            </a:endParaRPr>
          </a:p>
        </p:txBody>
      </p:sp>
    </p:spTree>
    <p:custDataLst>
      <p:tags r:id="Rcced1326948d4f0f"/>
    </p:custDataLst>
  </p:cSld>
  <p:clrMapOvr>
    <a:masterClrMapping/>
  </p:clrMapOvr>
  <p:transition/>
  <p:timing/>
</p:sld>
</file>

<file path=ppt/slides/slide25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7" name="圆角矩形 6"/>
          <p:cNvSpPr/>
          <p:nvPr/>
        </p:nvSpPr>
        <p:spPr>
          <a:xfrm>
            <a:off x="551815" y="472440"/>
            <a:ext cx="11165205" cy="591185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文本框 1"/>
          <p:cNvSpPr txBox="1"/>
          <p:nvPr/>
        </p:nvSpPr>
        <p:spPr>
          <a:xfrm>
            <a:off x="1498025" y="739877"/>
            <a:ext cx="91959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利用七、五、一的总量限制原则，打造充裕的空间</a:t>
            </a:r>
            <a:endParaRPr lang="zh-CN" altLang="en-US" sz="3200">
              <a:latin typeface="华康俪金黑W8(P)" panose="020b0800000000000000" pitchFamily="34" charset="-122"/>
              <a:ea typeface="华康俪金黑W8(P)" panose="020b0800000000000000" pitchFamily="3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2329543" y="2024780"/>
            <a:ext cx="7973942" cy="21698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Blip>
                <a:blip r:embed="R629a37dfeb614591"/>
              </a:buBlip>
            </a:pPr>
            <a:r>
              <a:rPr lang="zh-CN" altLang="en-US">
                <a:ea typeface="微软雅黑" panose="020b0503020204020204" pitchFamily="34" charset="-122"/>
              </a:rPr>
              <a:t>从空间里限制物品数量</a:t>
            </a:r>
            <a:endParaRPr lang="en-US" altLang="zh-CN">
              <a:ea typeface="微软雅黑" panose="020b0503020204020204" pitchFamily="34" charset="-122"/>
            </a:endParaRP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>
                <a:ea typeface="微软雅黑" panose="020b0503020204020204" pitchFamily="34" charset="-122"/>
              </a:rPr>
              <a:t> </a:t>
            </a:r>
            <a:r>
              <a:rPr lang="zh-CN" altLang="en-US" b="1">
                <a:solidFill>
                  <a:srgbClr val="C60F13"/>
                </a:solidFill>
                <a:ea typeface="微软雅黑" panose="020b0503020204020204" pitchFamily="34" charset="-122"/>
              </a:rPr>
              <a:t>看不见</a:t>
            </a:r>
            <a:r>
              <a:rPr lang="zh-CN" altLang="en-US">
                <a:ea typeface="微软雅黑" panose="020b0503020204020204" pitchFamily="34" charset="-122"/>
              </a:rPr>
              <a:t>的收纳空间只能放</a:t>
            </a:r>
            <a:r>
              <a:rPr lang="zh-CN" altLang="en-US" b="1">
                <a:solidFill>
                  <a:srgbClr val="C60F13"/>
                </a:solidFill>
                <a:ea typeface="微软雅黑" panose="020b0503020204020204" pitchFamily="34" charset="-122"/>
              </a:rPr>
              <a:t>七成</a:t>
            </a:r>
            <a:r>
              <a:rPr lang="zh-CN" altLang="en-US">
                <a:ea typeface="微软雅黑" panose="020b0503020204020204" pitchFamily="34" charset="-122"/>
              </a:rPr>
              <a:t>东西</a:t>
            </a:r>
            <a:r>
              <a:rPr lang="en-US" altLang="zh-CN">
                <a:ea typeface="微软雅黑" panose="020b0503020204020204" pitchFamily="34" charset="-122"/>
              </a:rPr>
              <a:t>——</a:t>
            </a:r>
            <a:r>
              <a:rPr lang="zh-CN" altLang="en-US">
                <a:ea typeface="微软雅黑" panose="020b0503020204020204" pitchFamily="34" charset="-122"/>
              </a:rPr>
              <a:t>给人想要收拾的欲望和心情</a:t>
            </a:r>
            <a:endParaRPr lang="en-US" altLang="zh-CN">
              <a:ea typeface="微软雅黑" panose="020b0503020204020204" pitchFamily="34" charset="-122"/>
            </a:endParaRP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>
                <a:ea typeface="微软雅黑" panose="020b0503020204020204" pitchFamily="34" charset="-122"/>
              </a:rPr>
              <a:t> </a:t>
            </a:r>
            <a:r>
              <a:rPr lang="zh-CN" altLang="en-US" b="1">
                <a:solidFill>
                  <a:srgbClr val="C60F13"/>
                </a:solidFill>
                <a:ea typeface="微软雅黑" panose="020b0503020204020204" pitchFamily="34" charset="-122"/>
              </a:rPr>
              <a:t>看得见</a:t>
            </a:r>
            <a:r>
              <a:rPr lang="zh-CN" altLang="en-US">
                <a:ea typeface="微软雅黑" panose="020b0503020204020204" pitchFamily="34" charset="-122"/>
              </a:rPr>
              <a:t>的收纳空间只能放</a:t>
            </a:r>
            <a:r>
              <a:rPr lang="zh-CN" altLang="en-US" b="1">
                <a:solidFill>
                  <a:srgbClr val="C60F13"/>
                </a:solidFill>
                <a:ea typeface="微软雅黑" panose="020b0503020204020204" pitchFamily="34" charset="-122"/>
              </a:rPr>
              <a:t>五成</a:t>
            </a:r>
            <a:r>
              <a:rPr lang="zh-CN" altLang="en-US">
                <a:ea typeface="微软雅黑" panose="020b0503020204020204" pitchFamily="34" charset="-122"/>
              </a:rPr>
              <a:t>东西</a:t>
            </a:r>
            <a:r>
              <a:rPr lang="en-US" altLang="zh-CN">
                <a:ea typeface="微软雅黑" panose="020b0503020204020204" pitchFamily="34" charset="-122"/>
              </a:rPr>
              <a:t>——</a:t>
            </a:r>
            <a:r>
              <a:rPr lang="zh-CN" altLang="en-US">
                <a:ea typeface="微软雅黑" panose="020b0503020204020204" pitchFamily="34" charset="-122"/>
              </a:rPr>
              <a:t>显得漂亮美观有品位</a:t>
            </a:r>
            <a:endParaRPr lang="en-US" altLang="zh-CN">
              <a:ea typeface="微软雅黑" panose="020b0503020204020204" pitchFamily="34" charset="-122"/>
            </a:endParaRP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>
                <a:ea typeface="微软雅黑" panose="020b0503020204020204" pitchFamily="34" charset="-122"/>
              </a:rPr>
              <a:t> </a:t>
            </a:r>
            <a:r>
              <a:rPr lang="zh-CN" altLang="en-US" b="1">
                <a:solidFill>
                  <a:srgbClr val="C60F13"/>
                </a:solidFill>
                <a:ea typeface="微软雅黑" panose="020b0503020204020204" pitchFamily="34" charset="-122"/>
              </a:rPr>
              <a:t>装饰性</a:t>
            </a:r>
            <a:r>
              <a:rPr lang="zh-CN" altLang="en-US">
                <a:ea typeface="微软雅黑" panose="020b0503020204020204" pitchFamily="34" charset="-122"/>
              </a:rPr>
              <a:t>的收纳空间只能放</a:t>
            </a:r>
            <a:r>
              <a:rPr lang="zh-CN" altLang="en-US" b="1">
                <a:solidFill>
                  <a:srgbClr val="C60F13"/>
                </a:solidFill>
                <a:ea typeface="微软雅黑" panose="020b0503020204020204" pitchFamily="34" charset="-122"/>
              </a:rPr>
              <a:t>一成</a:t>
            </a:r>
            <a:r>
              <a:rPr lang="zh-CN" altLang="en-US">
                <a:ea typeface="微软雅黑" panose="020b0503020204020204" pitchFamily="34" charset="-122"/>
              </a:rPr>
              <a:t>东西</a:t>
            </a:r>
            <a:r>
              <a:rPr lang="en-US" altLang="zh-CN">
                <a:ea typeface="微软雅黑" panose="020b0503020204020204" pitchFamily="34" charset="-122"/>
              </a:rPr>
              <a:t>——</a:t>
            </a:r>
            <a:r>
              <a:rPr lang="zh-CN" altLang="en-US">
                <a:ea typeface="微软雅黑" panose="020b0503020204020204" pitchFamily="34" charset="-122"/>
              </a:rPr>
              <a:t>主次一目了然，营造高品位</a:t>
            </a:r>
            <a:endParaRPr lang="en-US" altLang="zh-CN">
              <a:ea typeface="微软雅黑" panose="020b0503020204020204" pitchFamily="34" charset="-122"/>
            </a:endParaRPr>
          </a:p>
          <a:p>
            <a:pPr marL="285750" indent="-285750">
              <a:lnSpc>
                <a:spcPct val="150000"/>
              </a:lnSpc>
              <a:buBlip>
                <a:blip r:embed="R629a37dfeb614591"/>
              </a:buBlip>
            </a:pPr>
            <a:r>
              <a:rPr lang="zh-CN" altLang="en-US">
                <a:ea typeface="微软雅黑" panose="020b0503020204020204" pitchFamily="34" charset="-122"/>
              </a:rPr>
              <a:t>伴随总量限制原则的替换原则</a:t>
            </a:r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4" name="圆角矩形 3"/>
          <p:cNvSpPr/>
          <p:nvPr/>
        </p:nvSpPr>
        <p:spPr>
          <a:xfrm>
            <a:off x="3114065" y="4868863"/>
            <a:ext cx="6019346" cy="1189037"/>
          </a:xfrm>
          <a:prstGeom prst="roundRect">
            <a:avLst/>
          </a:prstGeom>
          <a:noFill/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3477828" y="5184577"/>
            <a:ext cx="552994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>
                <a:latin typeface="方正北魏楷书简体" panose="03000509000000000000" pitchFamily="65" charset="-122"/>
                <a:ea typeface="方正北魏楷书简体" panose="03000509000000000000" pitchFamily="65" charset="-122"/>
              </a:rPr>
              <a:t>通过</a:t>
            </a:r>
            <a:r>
              <a:rPr lang="zh-CN" altLang="en-US" sz="2000" b="1">
                <a:solidFill>
                  <a:srgbClr val="C60F13"/>
                </a:solidFill>
                <a:latin typeface="方正北魏楷书简体" panose="03000509000000000000" pitchFamily="65" charset="-122"/>
                <a:ea typeface="方正北魏楷书简体" panose="03000509000000000000" pitchFamily="65" charset="-122"/>
              </a:rPr>
              <a:t>限制总量</a:t>
            </a:r>
            <a:r>
              <a:rPr lang="zh-CN" altLang="en-US" sz="2000">
                <a:latin typeface="方正北魏楷书简体" panose="03000509000000000000" pitchFamily="65" charset="-122"/>
                <a:ea typeface="方正北魏楷书简体" panose="03000509000000000000" pitchFamily="65" charset="-122"/>
              </a:rPr>
              <a:t>，更加严格地筛选出自己喜欢的物品，自然而然地提升了品位。</a:t>
            </a:r>
            <a:endParaRPr lang="zh-CN" altLang="en-US" sz="2000">
              <a:latin typeface="方正北魏楷书简体" panose="03000509000000000000" pitchFamily="65" charset="-122"/>
              <a:ea typeface="方正北魏楷书简体" panose="03000509000000000000" pitchFamily="65" charset="-122"/>
            </a:endParaRPr>
          </a:p>
        </p:txBody>
      </p:sp>
      <p:grpSp>
        <p:nvGrpSpPr>
          <p:cNvPr id="45" name="组合 44"/>
          <p:cNvGrpSpPr/>
          <p:nvPr/>
        </p:nvGrpSpPr>
        <p:grpSpPr>
          <a:xfrm>
            <a:off x="9393464" y="4980252"/>
            <a:ext cx="867218" cy="944762"/>
            <a:chOff x="9221932" y="3917255"/>
            <a:chExt cx="1304059" cy="1420665"/>
          </a:xfrm>
        </p:grpSpPr>
        <p:sp>
          <p:nvSpPr>
            <p:cNvPr id="46" name="任意多边形 45"/>
            <p:cNvSpPr/>
            <p:nvPr/>
          </p:nvSpPr>
          <p:spPr>
            <a:xfrm>
              <a:off x="9667783" y="3917255"/>
              <a:ext cx="772736" cy="364363"/>
            </a:xfrm>
            <a:custGeom>
              <a:gdLst>
                <a:gd name="connsiteX0" fmla="*/ 51954 w 742950"/>
                <a:gd name="connsiteY0" fmla="*/ 0 h 358487"/>
                <a:gd name="connsiteX1" fmla="*/ 0 w 742950"/>
                <a:gd name="connsiteY1" fmla="*/ 358487 h 358487"/>
                <a:gd name="connsiteX2" fmla="*/ 711777 w 742950"/>
                <a:gd name="connsiteY2" fmla="*/ 348096 h 358487"/>
                <a:gd name="connsiteX3" fmla="*/ 742950 w 742950"/>
                <a:gd name="connsiteY3" fmla="*/ 15587 h 358487"/>
                <a:gd name="connsiteX4" fmla="*/ 51954 w 742950"/>
                <a:gd name="connsiteY4" fmla="*/ 0 h 358487"/>
                <a:gd name="connsiteX0-1" fmla="*/ 51954 w 742950"/>
                <a:gd name="connsiteY0-2" fmla="*/ 0 h 348096"/>
                <a:gd name="connsiteX1-3" fmla="*/ 0 w 742950"/>
                <a:gd name="connsiteY1-4" fmla="*/ 337705 h 348096"/>
                <a:gd name="connsiteX2-5" fmla="*/ 711777 w 742950"/>
                <a:gd name="connsiteY2-6" fmla="*/ 348096 h 348096"/>
                <a:gd name="connsiteX3-7" fmla="*/ 742950 w 742950"/>
                <a:gd name="connsiteY3-8" fmla="*/ 15587 h 348096"/>
                <a:gd name="connsiteX4-9" fmla="*/ 51954 w 742950"/>
                <a:gd name="connsiteY4-10" fmla="*/ 0 h 348096"/>
                <a:gd name="connsiteX0-11" fmla="*/ 59975 w 742950"/>
                <a:gd name="connsiteY0-12" fmla="*/ 8476 h 332509"/>
                <a:gd name="connsiteX1-13" fmla="*/ 0 w 742950"/>
                <a:gd name="connsiteY1-14" fmla="*/ 322118 h 332509"/>
                <a:gd name="connsiteX2-15" fmla="*/ 711777 w 742950"/>
                <a:gd name="connsiteY2-16" fmla="*/ 332509 h 332509"/>
                <a:gd name="connsiteX3-17" fmla="*/ 742950 w 742950"/>
                <a:gd name="connsiteY3-18" fmla="*/ 0 h 332509"/>
                <a:gd name="connsiteX4-19" fmla="*/ 59975 w 742950"/>
                <a:gd name="connsiteY4-20" fmla="*/ 8476 h 332509"/>
                <a:gd name="connsiteX0-21" fmla="*/ 121484 w 804459"/>
                <a:gd name="connsiteY0-22" fmla="*/ 44880 h 368913"/>
                <a:gd name="connsiteX1-23" fmla="*/ 61509 w 804459"/>
                <a:gd name="connsiteY1-24" fmla="*/ 358522 h 368913"/>
                <a:gd name="connsiteX2-25" fmla="*/ 773286 w 804459"/>
                <a:gd name="connsiteY2-26" fmla="*/ 368913 h 368913"/>
                <a:gd name="connsiteX3-27" fmla="*/ 804459 w 804459"/>
                <a:gd name="connsiteY3-28" fmla="*/ 36404 h 368913"/>
                <a:gd name="connsiteX4-29" fmla="*/ 121484 w 804459"/>
                <a:gd name="connsiteY4-30" fmla="*/ 44880 h 368913"/>
                <a:gd name="connsiteX0-31" fmla="*/ 103948 w 786923"/>
                <a:gd name="connsiteY0-32" fmla="*/ 30001 h 354034"/>
                <a:gd name="connsiteX1-33" fmla="*/ 43973 w 786923"/>
                <a:gd name="connsiteY1-34" fmla="*/ 343643 h 354034"/>
                <a:gd name="connsiteX2-35" fmla="*/ 755750 w 786923"/>
                <a:gd name="connsiteY2-36" fmla="*/ 354034 h 354034"/>
                <a:gd name="connsiteX3-37" fmla="*/ 786923 w 786923"/>
                <a:gd name="connsiteY3-38" fmla="*/ 21525 h 354034"/>
                <a:gd name="connsiteX4-39" fmla="*/ 103948 w 786923"/>
                <a:gd name="connsiteY4-40" fmla="*/ 30001 h 354034"/>
                <a:gd name="connsiteX0-41" fmla="*/ 103948 w 859403"/>
                <a:gd name="connsiteY0-42" fmla="*/ 44880 h 368913"/>
                <a:gd name="connsiteX1-43" fmla="*/ 43973 w 859403"/>
                <a:gd name="connsiteY1-44" fmla="*/ 358522 h 368913"/>
                <a:gd name="connsiteX2-45" fmla="*/ 755750 w 859403"/>
                <a:gd name="connsiteY2-46" fmla="*/ 368913 h 368913"/>
                <a:gd name="connsiteX3-47" fmla="*/ 786923 w 859403"/>
                <a:gd name="connsiteY3-48" fmla="*/ 36404 h 368913"/>
                <a:gd name="connsiteX4-49" fmla="*/ 103948 w 859403"/>
                <a:gd name="connsiteY4-50" fmla="*/ 44880 h 368913"/>
                <a:gd name="connsiteX0-51" fmla="*/ 103948 w 826442"/>
                <a:gd name="connsiteY0-52" fmla="*/ 41695 h 365728"/>
                <a:gd name="connsiteX1-53" fmla="*/ 43973 w 826442"/>
                <a:gd name="connsiteY1-54" fmla="*/ 355337 h 365728"/>
                <a:gd name="connsiteX2-55" fmla="*/ 755750 w 826442"/>
                <a:gd name="connsiteY2-56" fmla="*/ 365728 h 365728"/>
                <a:gd name="connsiteX3-57" fmla="*/ 786923 w 826442"/>
                <a:gd name="connsiteY3-58" fmla="*/ 33219 h 365728"/>
                <a:gd name="connsiteX4-59" fmla="*/ 103948 w 826442"/>
                <a:gd name="connsiteY4-60" fmla="*/ 41695 h 365728"/>
                <a:gd name="connsiteX0-61" fmla="*/ 103948 w 902203"/>
                <a:gd name="connsiteY0-62" fmla="*/ 41695 h 365759"/>
                <a:gd name="connsiteX1-63" fmla="*/ 43973 w 902203"/>
                <a:gd name="connsiteY1-64" fmla="*/ 355337 h 365759"/>
                <a:gd name="connsiteX2-65" fmla="*/ 755750 w 902203"/>
                <a:gd name="connsiteY2-66" fmla="*/ 365728 h 365759"/>
                <a:gd name="connsiteX3-67" fmla="*/ 786923 w 902203"/>
                <a:gd name="connsiteY3-68" fmla="*/ 33219 h 365759"/>
                <a:gd name="connsiteX4-69" fmla="*/ 103948 w 902203"/>
                <a:gd name="connsiteY4-70" fmla="*/ 41695 h 365759"/>
                <a:gd name="connsiteX0-71" fmla="*/ 103948 w 832807"/>
                <a:gd name="connsiteY0-72" fmla="*/ 41695 h 373309"/>
                <a:gd name="connsiteX1-73" fmla="*/ 43973 w 832807"/>
                <a:gd name="connsiteY1-74" fmla="*/ 355337 h 373309"/>
                <a:gd name="connsiteX2-75" fmla="*/ 755750 w 832807"/>
                <a:gd name="connsiteY2-76" fmla="*/ 365728 h 373309"/>
                <a:gd name="connsiteX3-77" fmla="*/ 786923 w 832807"/>
                <a:gd name="connsiteY3-78" fmla="*/ 33219 h 373309"/>
                <a:gd name="connsiteX4-79" fmla="*/ 103948 w 832807"/>
                <a:gd name="connsiteY4-80" fmla="*/ 41695 h 373309"/>
                <a:gd name="connsiteX0-81" fmla="*/ 103948 w 801014"/>
                <a:gd name="connsiteY0-82" fmla="*/ 51459 h 383073"/>
                <a:gd name="connsiteX1-83" fmla="*/ 43973 w 801014"/>
                <a:gd name="connsiteY1-84" fmla="*/ 365101 h 383073"/>
                <a:gd name="connsiteX2-85" fmla="*/ 755750 w 801014"/>
                <a:gd name="connsiteY2-86" fmla="*/ 375492 h 383073"/>
                <a:gd name="connsiteX3-87" fmla="*/ 786923 w 801014"/>
                <a:gd name="connsiteY3-88" fmla="*/ 42983 h 383073"/>
                <a:gd name="connsiteX4-89" fmla="*/ 103948 w 801014"/>
                <a:gd name="connsiteY4-90" fmla="*/ 51459 h 383073"/>
                <a:gd name="connsiteX0-91" fmla="*/ 121859 w 853921"/>
                <a:gd name="connsiteY0-92" fmla="*/ 29378 h 372549"/>
                <a:gd name="connsiteX1-93" fmla="*/ 61884 w 853921"/>
                <a:gd name="connsiteY1-94" fmla="*/ 343020 h 372549"/>
                <a:gd name="connsiteX2-95" fmla="*/ 773661 w 853921"/>
                <a:gd name="connsiteY2-96" fmla="*/ 353411 h 372549"/>
                <a:gd name="connsiteX3-97" fmla="*/ 812856 w 853921"/>
                <a:gd name="connsiteY3-98" fmla="*/ 61008 h 372549"/>
                <a:gd name="connsiteX4-99" fmla="*/ 121859 w 853921"/>
                <a:gd name="connsiteY4-100" fmla="*/ 29378 h 372549"/>
                <a:gd name="connsiteX0-101" fmla="*/ 121859 w 841754"/>
                <a:gd name="connsiteY0-102" fmla="*/ 29378 h 372549"/>
                <a:gd name="connsiteX1-103" fmla="*/ 61884 w 841754"/>
                <a:gd name="connsiteY1-104" fmla="*/ 343020 h 372549"/>
                <a:gd name="connsiteX2-105" fmla="*/ 773661 w 841754"/>
                <a:gd name="connsiteY2-106" fmla="*/ 353411 h 372549"/>
                <a:gd name="connsiteX3-107" fmla="*/ 812856 w 841754"/>
                <a:gd name="connsiteY3-108" fmla="*/ 61008 h 372549"/>
                <a:gd name="connsiteX4-109" fmla="*/ 121859 w 841754"/>
                <a:gd name="connsiteY4-110" fmla="*/ 29378 h 372549"/>
                <a:gd name="connsiteX0-111" fmla="*/ 121859 w 812868"/>
                <a:gd name="connsiteY0-112" fmla="*/ 29378 h 377863"/>
                <a:gd name="connsiteX1-113" fmla="*/ 61884 w 812868"/>
                <a:gd name="connsiteY1-114" fmla="*/ 343020 h 377863"/>
                <a:gd name="connsiteX2-115" fmla="*/ 773661 w 812868"/>
                <a:gd name="connsiteY2-116" fmla="*/ 353411 h 377863"/>
                <a:gd name="connsiteX3-117" fmla="*/ 812856 w 812868"/>
                <a:gd name="connsiteY3-118" fmla="*/ 61008 h 377863"/>
                <a:gd name="connsiteX4-119" fmla="*/ 121859 w 812868"/>
                <a:gd name="connsiteY4-120" fmla="*/ 29378 h 377863"/>
                <a:gd name="connsiteX0-121" fmla="*/ 178361 w 869370"/>
                <a:gd name="connsiteY0-122" fmla="*/ 29378 h 377863"/>
                <a:gd name="connsiteX1-123" fmla="*/ 118386 w 869370"/>
                <a:gd name="connsiteY1-124" fmla="*/ 343020 h 377863"/>
                <a:gd name="connsiteX2-125" fmla="*/ 830163 w 869370"/>
                <a:gd name="connsiteY2-126" fmla="*/ 353411 h 377863"/>
                <a:gd name="connsiteX3-127" fmla="*/ 869358 w 869370"/>
                <a:gd name="connsiteY3-128" fmla="*/ 61008 h 377863"/>
                <a:gd name="connsiteX4-129" fmla="*/ 178361 w 869370"/>
                <a:gd name="connsiteY4-130" fmla="*/ 29378 h 377863"/>
                <a:gd name="connsiteX0-131" fmla="*/ 81713 w 772722"/>
                <a:gd name="connsiteY0-132" fmla="*/ 29378 h 380401"/>
                <a:gd name="connsiteX1-133" fmla="*/ 21738 w 772722"/>
                <a:gd name="connsiteY1-134" fmla="*/ 343020 h 380401"/>
                <a:gd name="connsiteX2-135" fmla="*/ 733515 w 772722"/>
                <a:gd name="connsiteY2-136" fmla="*/ 353411 h 380401"/>
                <a:gd name="connsiteX3-137" fmla="*/ 772710 w 772722"/>
                <a:gd name="connsiteY3-138" fmla="*/ 61008 h 380401"/>
                <a:gd name="connsiteX4-139" fmla="*/ 81713 w 772722"/>
                <a:gd name="connsiteY4-140" fmla="*/ 29378 h 380401"/>
                <a:gd name="connsiteX0-141" fmla="*/ 81713 w 772736"/>
                <a:gd name="connsiteY0-142" fmla="*/ 29378 h 364363"/>
                <a:gd name="connsiteX1-143" fmla="*/ 21738 w 772736"/>
                <a:gd name="connsiteY1-144" fmla="*/ 343020 h 364363"/>
                <a:gd name="connsiteX2-145" fmla="*/ 733515 w 772736"/>
                <a:gd name="connsiteY2-146" fmla="*/ 353411 h 364363"/>
                <a:gd name="connsiteX3-147" fmla="*/ 772710 w 772736"/>
                <a:gd name="connsiteY3-148" fmla="*/ 61008 h 364363"/>
                <a:gd name="connsiteX4-149" fmla="*/ 81713 w 772736"/>
                <a:gd name="connsiteY4-150" fmla="*/ 29378 h 364363"/>
              </a:gdLst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772736" h="364363">
                  <a:moveTo>
                    <a:pt x="81713" y="29378"/>
                  </a:moveTo>
                  <a:cubicBezTo>
                    <a:pt x="-43449" y="76380"/>
                    <a:pt x="9068" y="327524"/>
                    <a:pt x="21738" y="343020"/>
                  </a:cubicBezTo>
                  <a:cubicBezTo>
                    <a:pt x="34408" y="358516"/>
                    <a:pt x="696585" y="376349"/>
                    <a:pt x="733515" y="353411"/>
                  </a:cubicBezTo>
                  <a:cubicBezTo>
                    <a:pt x="770445" y="330473"/>
                    <a:pt x="773059" y="131055"/>
                    <a:pt x="772710" y="61008"/>
                  </a:cubicBezTo>
                  <a:cubicBezTo>
                    <a:pt x="772361" y="-9039"/>
                    <a:pt x="206875" y="-17624"/>
                    <a:pt x="81713" y="29378"/>
                  </a:cubicBez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7" name="任意多边形 46"/>
            <p:cNvSpPr/>
            <p:nvPr/>
          </p:nvSpPr>
          <p:spPr>
            <a:xfrm>
              <a:off x="9544050" y="4275858"/>
              <a:ext cx="846859" cy="420832"/>
            </a:xfrm>
            <a:custGeom>
              <a:gdLst>
                <a:gd name="connsiteX0" fmla="*/ 181841 w 893618"/>
                <a:gd name="connsiteY0" fmla="*/ 0 h 493568"/>
                <a:gd name="connsiteX1" fmla="*/ 0 w 893618"/>
                <a:gd name="connsiteY1" fmla="*/ 477982 h 493568"/>
                <a:gd name="connsiteX2" fmla="*/ 794905 w 893618"/>
                <a:gd name="connsiteY2" fmla="*/ 493568 h 493568"/>
                <a:gd name="connsiteX3" fmla="*/ 893618 w 893618"/>
                <a:gd name="connsiteY3" fmla="*/ 0 h 493568"/>
                <a:gd name="connsiteX0-1" fmla="*/ 150668 w 862445"/>
                <a:gd name="connsiteY0-2" fmla="*/ 0 h 493568"/>
                <a:gd name="connsiteX1-3" fmla="*/ 0 w 862445"/>
                <a:gd name="connsiteY1-4" fmla="*/ 405246 h 493568"/>
                <a:gd name="connsiteX2-5" fmla="*/ 763732 w 862445"/>
                <a:gd name="connsiteY2-6" fmla="*/ 493568 h 493568"/>
                <a:gd name="connsiteX3-7" fmla="*/ 862445 w 862445"/>
                <a:gd name="connsiteY3-8" fmla="*/ 0 h 493568"/>
                <a:gd name="connsiteX0-9" fmla="*/ 150668 w 862445"/>
                <a:gd name="connsiteY0-10" fmla="*/ 0 h 446809"/>
                <a:gd name="connsiteX1-11" fmla="*/ 0 w 862445"/>
                <a:gd name="connsiteY1-12" fmla="*/ 405246 h 446809"/>
                <a:gd name="connsiteX2-13" fmla="*/ 774123 w 862445"/>
                <a:gd name="connsiteY2-14" fmla="*/ 446809 h 446809"/>
                <a:gd name="connsiteX3-15" fmla="*/ 862445 w 862445"/>
                <a:gd name="connsiteY3-16" fmla="*/ 0 h 446809"/>
                <a:gd name="connsiteX0-17" fmla="*/ 150668 w 846859"/>
                <a:gd name="connsiteY0-18" fmla="*/ 0 h 446809"/>
                <a:gd name="connsiteX1-19" fmla="*/ 0 w 846859"/>
                <a:gd name="connsiteY1-20" fmla="*/ 405246 h 446809"/>
                <a:gd name="connsiteX2-21" fmla="*/ 774123 w 846859"/>
                <a:gd name="connsiteY2-22" fmla="*/ 446809 h 446809"/>
                <a:gd name="connsiteX3-23" fmla="*/ 846859 w 846859"/>
                <a:gd name="connsiteY3-24" fmla="*/ 0 h 446809"/>
                <a:gd name="connsiteX0-25" fmla="*/ 150668 w 846859"/>
                <a:gd name="connsiteY0-26" fmla="*/ 0 h 426027"/>
                <a:gd name="connsiteX1-27" fmla="*/ 0 w 846859"/>
                <a:gd name="connsiteY1-28" fmla="*/ 405246 h 426027"/>
                <a:gd name="connsiteX2-29" fmla="*/ 800101 w 846859"/>
                <a:gd name="connsiteY2-30" fmla="*/ 426027 h 426027"/>
                <a:gd name="connsiteX3-31" fmla="*/ 846859 w 846859"/>
                <a:gd name="connsiteY3-32" fmla="*/ 0 h 426027"/>
                <a:gd name="connsiteX0-33" fmla="*/ 150668 w 846859"/>
                <a:gd name="connsiteY0-34" fmla="*/ 0 h 426027"/>
                <a:gd name="connsiteX1-35" fmla="*/ 0 w 846859"/>
                <a:gd name="connsiteY1-36" fmla="*/ 405246 h 426027"/>
                <a:gd name="connsiteX2-37" fmla="*/ 800101 w 846859"/>
                <a:gd name="connsiteY2-38" fmla="*/ 426027 h 426027"/>
                <a:gd name="connsiteX3-39" fmla="*/ 794905 w 846859"/>
                <a:gd name="connsiteY3-40" fmla="*/ 228601 h 426027"/>
                <a:gd name="connsiteX4" fmla="*/ 846859 w 846859"/>
                <a:gd name="connsiteY4" fmla="*/ 0 h 426027"/>
                <a:gd name="connsiteX0-41" fmla="*/ 150668 w 846859"/>
                <a:gd name="connsiteY0-42" fmla="*/ 0 h 426027"/>
                <a:gd name="connsiteX1-43" fmla="*/ 57150 w 846859"/>
                <a:gd name="connsiteY1-44" fmla="*/ 187037 h 426027"/>
                <a:gd name="connsiteX2-45" fmla="*/ 0 w 846859"/>
                <a:gd name="connsiteY2-46" fmla="*/ 405246 h 426027"/>
                <a:gd name="connsiteX3-47" fmla="*/ 800101 w 846859"/>
                <a:gd name="connsiteY3-48" fmla="*/ 426027 h 426027"/>
                <a:gd name="connsiteX4-49" fmla="*/ 794905 w 846859"/>
                <a:gd name="connsiteY4-50" fmla="*/ 228601 h 426027"/>
                <a:gd name="connsiteX5" fmla="*/ 846859 w 846859"/>
                <a:gd name="connsiteY5" fmla="*/ 0 h 426027"/>
                <a:gd name="connsiteX0-51" fmla="*/ 150668 w 846859"/>
                <a:gd name="connsiteY0-52" fmla="*/ 0 h 426027"/>
                <a:gd name="connsiteX1-53" fmla="*/ 57150 w 846859"/>
                <a:gd name="connsiteY1-54" fmla="*/ 187037 h 426027"/>
                <a:gd name="connsiteX2-55" fmla="*/ 0 w 846859"/>
                <a:gd name="connsiteY2-56" fmla="*/ 363682 h 426027"/>
                <a:gd name="connsiteX3-57" fmla="*/ 800101 w 846859"/>
                <a:gd name="connsiteY3-58" fmla="*/ 426027 h 426027"/>
                <a:gd name="connsiteX4-59" fmla="*/ 794905 w 846859"/>
                <a:gd name="connsiteY4-60" fmla="*/ 228601 h 426027"/>
                <a:gd name="connsiteX5-61" fmla="*/ 846859 w 846859"/>
                <a:gd name="connsiteY5-62" fmla="*/ 0 h 426027"/>
                <a:gd name="connsiteX0-63" fmla="*/ 150668 w 846859"/>
                <a:gd name="connsiteY0-64" fmla="*/ 0 h 420832"/>
                <a:gd name="connsiteX1-65" fmla="*/ 57150 w 846859"/>
                <a:gd name="connsiteY1-66" fmla="*/ 187037 h 420832"/>
                <a:gd name="connsiteX2-67" fmla="*/ 0 w 846859"/>
                <a:gd name="connsiteY2-68" fmla="*/ 363682 h 420832"/>
                <a:gd name="connsiteX3-69" fmla="*/ 789711 w 846859"/>
                <a:gd name="connsiteY3-70" fmla="*/ 420832 h 420832"/>
                <a:gd name="connsiteX4-71" fmla="*/ 794905 w 846859"/>
                <a:gd name="connsiteY4-72" fmla="*/ 228601 h 420832"/>
                <a:gd name="connsiteX5-73" fmla="*/ 846859 w 846859"/>
                <a:gd name="connsiteY5-74" fmla="*/ 0 h 420832"/>
              </a:gdLst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49" y="connsiteY4-50"/>
                </a:cxn>
                <a:cxn ang="0">
                  <a:pos x="connsiteX5-61" y="connsiteY5-62"/>
                </a:cxn>
              </a:cxnLst>
              <a:rect l="l" t="t" r="r" b="b"/>
              <a:pathLst>
                <a:path w="846859" h="420832">
                  <a:moveTo>
                    <a:pt x="150668" y="0"/>
                  </a:moveTo>
                  <a:cubicBezTo>
                    <a:pt x="124691" y="62346"/>
                    <a:pt x="83127" y="124691"/>
                    <a:pt x="57150" y="187037"/>
                  </a:cubicBezTo>
                  <a:lnTo>
                    <a:pt x="0" y="363682"/>
                  </a:lnTo>
                  <a:lnTo>
                    <a:pt x="789711" y="420832"/>
                  </a:lnTo>
                  <a:cubicBezTo>
                    <a:pt x="793174" y="355023"/>
                    <a:pt x="791442" y="294410"/>
                    <a:pt x="794905" y="228601"/>
                  </a:cubicBezTo>
                  <a:lnTo>
                    <a:pt x="846859" y="0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8" name="任意多边形 47"/>
            <p:cNvSpPr/>
            <p:nvPr/>
          </p:nvSpPr>
          <p:spPr>
            <a:xfrm>
              <a:off x="9299864" y="4482492"/>
              <a:ext cx="292858" cy="692181"/>
            </a:xfrm>
            <a:custGeom>
              <a:gdLst>
                <a:gd name="connsiteX0" fmla="*/ 316922 w 316922"/>
                <a:gd name="connsiteY0" fmla="*/ 0 h 696191"/>
                <a:gd name="connsiteX1" fmla="*/ 67541 w 316922"/>
                <a:gd name="connsiteY1" fmla="*/ 41563 h 696191"/>
                <a:gd name="connsiteX2" fmla="*/ 0 w 316922"/>
                <a:gd name="connsiteY2" fmla="*/ 665018 h 696191"/>
                <a:gd name="connsiteX3" fmla="*/ 0 w 316922"/>
                <a:gd name="connsiteY3" fmla="*/ 696191 h 696191"/>
                <a:gd name="connsiteX0-1" fmla="*/ 292858 w 292858"/>
                <a:gd name="connsiteY0-2" fmla="*/ 0 h 692181"/>
                <a:gd name="connsiteX1-3" fmla="*/ 67541 w 292858"/>
                <a:gd name="connsiteY1-4" fmla="*/ 37553 h 692181"/>
                <a:gd name="connsiteX2-5" fmla="*/ 0 w 292858"/>
                <a:gd name="connsiteY2-6" fmla="*/ 661008 h 692181"/>
                <a:gd name="connsiteX3-7" fmla="*/ 0 w 292858"/>
                <a:gd name="connsiteY3-8" fmla="*/ 692181 h 692181"/>
              </a:gdLst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</a:cxnLst>
              <a:rect l="l" t="t" r="r" b="b"/>
              <a:pathLst>
                <a:path w="292858" h="692181">
                  <a:moveTo>
                    <a:pt x="292858" y="0"/>
                  </a:moveTo>
                  <a:lnTo>
                    <a:pt x="67541" y="37553"/>
                  </a:lnTo>
                  <a:lnTo>
                    <a:pt x="0" y="661008"/>
                  </a:lnTo>
                  <a:lnTo>
                    <a:pt x="0" y="692181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9" name="任意多边形 48"/>
            <p:cNvSpPr/>
            <p:nvPr/>
          </p:nvSpPr>
          <p:spPr>
            <a:xfrm>
              <a:off x="9310256" y="4982441"/>
              <a:ext cx="358486" cy="109104"/>
            </a:xfrm>
            <a:custGeom>
              <a:gdLst>
                <a:gd name="connsiteX0" fmla="*/ 0 w 374073"/>
                <a:gd name="connsiteY0" fmla="*/ 109104 h 109104"/>
                <a:gd name="connsiteX1" fmla="*/ 296141 w 374073"/>
                <a:gd name="connsiteY1" fmla="*/ 0 h 109104"/>
                <a:gd name="connsiteX2" fmla="*/ 374073 w 374073"/>
                <a:gd name="connsiteY2" fmla="*/ 5195 h 109104"/>
                <a:gd name="connsiteX0-1" fmla="*/ 0 w 358486"/>
                <a:gd name="connsiteY0-2" fmla="*/ 109104 h 109104"/>
                <a:gd name="connsiteX1-3" fmla="*/ 280554 w 358486"/>
                <a:gd name="connsiteY1-4" fmla="*/ 0 h 109104"/>
                <a:gd name="connsiteX2-5" fmla="*/ 358486 w 358486"/>
                <a:gd name="connsiteY2-6" fmla="*/ 5195 h 109104"/>
              </a:gdLst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</a:cxnLst>
              <a:rect l="l" t="t" r="r" b="b"/>
              <a:pathLst>
                <a:path w="358486" h="109104">
                  <a:moveTo>
                    <a:pt x="0" y="109104"/>
                  </a:moveTo>
                  <a:lnTo>
                    <a:pt x="280554" y="0"/>
                  </a:lnTo>
                  <a:lnTo>
                    <a:pt x="358486" y="5195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0" name="任意多边形 49"/>
            <p:cNvSpPr/>
            <p:nvPr/>
          </p:nvSpPr>
          <p:spPr>
            <a:xfrm>
              <a:off x="10115550" y="4540827"/>
              <a:ext cx="62345" cy="711778"/>
            </a:xfrm>
            <a:custGeom>
              <a:gdLst>
                <a:gd name="connsiteX0" fmla="*/ 62345 w 62345"/>
                <a:gd name="connsiteY0" fmla="*/ 0 h 711778"/>
                <a:gd name="connsiteX1" fmla="*/ 0 w 62345"/>
                <a:gd name="connsiteY1" fmla="*/ 711778 h 711778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2345" h="711778">
                  <a:moveTo>
                    <a:pt x="62345" y="0"/>
                  </a:moveTo>
                  <a:lnTo>
                    <a:pt x="0" y="711778"/>
                  </a:lnTo>
                </a:path>
              </a:pathLst>
            </a:custGeom>
            <a:noFill/>
            <a:ln>
              <a:solidFill>
                <a:schemeClr val="tx1">
                  <a:alpha val="99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1" name="任意多边形 50"/>
            <p:cNvSpPr/>
            <p:nvPr/>
          </p:nvSpPr>
          <p:spPr>
            <a:xfrm>
              <a:off x="10172700" y="4478482"/>
              <a:ext cx="353291" cy="83127"/>
            </a:xfrm>
            <a:custGeom>
              <a:gdLst>
                <a:gd name="connsiteX0" fmla="*/ 0 w 353291"/>
                <a:gd name="connsiteY0" fmla="*/ 83127 h 83127"/>
                <a:gd name="connsiteX1" fmla="*/ 353291 w 353291"/>
                <a:gd name="connsiteY1" fmla="*/ 25977 h 83127"/>
                <a:gd name="connsiteX2" fmla="*/ 353291 w 353291"/>
                <a:gd name="connsiteY2" fmla="*/ 0 h 83127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53291" h="83127">
                  <a:moveTo>
                    <a:pt x="0" y="83127"/>
                  </a:moveTo>
                  <a:lnTo>
                    <a:pt x="353291" y="25977"/>
                  </a:lnTo>
                  <a:lnTo>
                    <a:pt x="353291" y="0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2" name="任意多边形 51"/>
            <p:cNvSpPr/>
            <p:nvPr/>
          </p:nvSpPr>
          <p:spPr>
            <a:xfrm>
              <a:off x="9632373" y="5008418"/>
              <a:ext cx="758536" cy="51955"/>
            </a:xfrm>
            <a:custGeom>
              <a:gdLst>
                <a:gd name="connsiteX0" fmla="*/ 0 w 758536"/>
                <a:gd name="connsiteY0" fmla="*/ 0 h 51955"/>
                <a:gd name="connsiteX1" fmla="*/ 758536 w 758536"/>
                <a:gd name="connsiteY1" fmla="*/ 51955 h 51955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758536" h="51954">
                  <a:moveTo>
                    <a:pt x="0" y="0"/>
                  </a:moveTo>
                  <a:lnTo>
                    <a:pt x="758536" y="51955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3" name="任意多边形 52"/>
            <p:cNvSpPr/>
            <p:nvPr/>
          </p:nvSpPr>
          <p:spPr>
            <a:xfrm>
              <a:off x="9310255" y="4987636"/>
              <a:ext cx="337704" cy="145473"/>
            </a:xfrm>
            <a:custGeom>
              <a:gdLst>
                <a:gd name="connsiteX0" fmla="*/ 0 w 337704"/>
                <a:gd name="connsiteY0" fmla="*/ 145473 h 145473"/>
                <a:gd name="connsiteX1" fmla="*/ 337704 w 337704"/>
                <a:gd name="connsiteY1" fmla="*/ 0 h 145473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37704" h="145473">
                  <a:moveTo>
                    <a:pt x="0" y="145473"/>
                  </a:moveTo>
                  <a:lnTo>
                    <a:pt x="337704" y="0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4" name="任意多边形 53"/>
            <p:cNvSpPr/>
            <p:nvPr/>
          </p:nvSpPr>
          <p:spPr>
            <a:xfrm>
              <a:off x="9341427" y="4888923"/>
              <a:ext cx="722168" cy="72736"/>
            </a:xfrm>
            <a:custGeom>
              <a:gdLst>
                <a:gd name="connsiteX0" fmla="*/ 0 w 722168"/>
                <a:gd name="connsiteY0" fmla="*/ 0 h 72736"/>
                <a:gd name="connsiteX1" fmla="*/ 722168 w 722168"/>
                <a:gd name="connsiteY1" fmla="*/ 72736 h 72736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722168" h="72736">
                  <a:moveTo>
                    <a:pt x="0" y="0"/>
                  </a:moveTo>
                  <a:lnTo>
                    <a:pt x="722168" y="72736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5" name="任意多边形 54"/>
            <p:cNvSpPr/>
            <p:nvPr/>
          </p:nvSpPr>
          <p:spPr>
            <a:xfrm>
              <a:off x="9351818" y="4805795"/>
              <a:ext cx="722168" cy="67541"/>
            </a:xfrm>
            <a:custGeom>
              <a:gdLst>
                <a:gd name="connsiteX0" fmla="*/ 0 w 722168"/>
                <a:gd name="connsiteY0" fmla="*/ 0 h 67541"/>
                <a:gd name="connsiteX1" fmla="*/ 722168 w 722168"/>
                <a:gd name="connsiteY1" fmla="*/ 67541 h 67541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722168" h="67541">
                  <a:moveTo>
                    <a:pt x="0" y="0"/>
                  </a:moveTo>
                  <a:lnTo>
                    <a:pt x="722168" y="67541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6" name="任意多边形 55"/>
            <p:cNvSpPr/>
            <p:nvPr/>
          </p:nvSpPr>
          <p:spPr>
            <a:xfrm>
              <a:off x="9288509" y="4688819"/>
              <a:ext cx="785477" cy="122171"/>
            </a:xfrm>
            <a:custGeom>
              <a:gdLst>
                <a:gd name="connsiteX0" fmla="*/ 0 w 784513"/>
                <a:gd name="connsiteY0" fmla="*/ 0 h 124691"/>
                <a:gd name="connsiteX1" fmla="*/ 384463 w 784513"/>
                <a:gd name="connsiteY1" fmla="*/ 124691 h 124691"/>
                <a:gd name="connsiteX2" fmla="*/ 784513 w 784513"/>
                <a:gd name="connsiteY2" fmla="*/ 93519 h 124691"/>
                <a:gd name="connsiteX3" fmla="*/ 779318 w 784513"/>
                <a:gd name="connsiteY3" fmla="*/ 36369 h 124691"/>
                <a:gd name="connsiteX4" fmla="*/ 290945 w 784513"/>
                <a:gd name="connsiteY4" fmla="*/ 36369 h 124691"/>
                <a:gd name="connsiteX5" fmla="*/ 0 w 784513"/>
                <a:gd name="connsiteY5" fmla="*/ 0 h 124691"/>
                <a:gd name="connsiteX0-1" fmla="*/ 0 w 784513"/>
                <a:gd name="connsiteY0-2" fmla="*/ 0 h 128863"/>
                <a:gd name="connsiteX1-3" fmla="*/ 384463 w 784513"/>
                <a:gd name="connsiteY1-4" fmla="*/ 124691 h 128863"/>
                <a:gd name="connsiteX2-5" fmla="*/ 784513 w 784513"/>
                <a:gd name="connsiteY2-6" fmla="*/ 93519 h 128863"/>
                <a:gd name="connsiteX3-7" fmla="*/ 779318 w 784513"/>
                <a:gd name="connsiteY3-8" fmla="*/ 36369 h 128863"/>
                <a:gd name="connsiteX4-9" fmla="*/ 290945 w 784513"/>
                <a:gd name="connsiteY4-10" fmla="*/ 36369 h 128863"/>
                <a:gd name="connsiteX5-11" fmla="*/ 0 w 784513"/>
                <a:gd name="connsiteY5-12" fmla="*/ 0 h 128863"/>
                <a:gd name="connsiteX0-13" fmla="*/ 0 w 784513"/>
                <a:gd name="connsiteY0-14" fmla="*/ 0 h 115406"/>
                <a:gd name="connsiteX1-15" fmla="*/ 384463 w 784513"/>
                <a:gd name="connsiteY1-16" fmla="*/ 109105 h 115406"/>
                <a:gd name="connsiteX2-17" fmla="*/ 784513 w 784513"/>
                <a:gd name="connsiteY2-18" fmla="*/ 93519 h 115406"/>
                <a:gd name="connsiteX3-19" fmla="*/ 779318 w 784513"/>
                <a:gd name="connsiteY3-20" fmla="*/ 36369 h 115406"/>
                <a:gd name="connsiteX4-21" fmla="*/ 290945 w 784513"/>
                <a:gd name="connsiteY4-22" fmla="*/ 36369 h 115406"/>
                <a:gd name="connsiteX5-23" fmla="*/ 0 w 784513"/>
                <a:gd name="connsiteY5-24" fmla="*/ 0 h 115406"/>
                <a:gd name="connsiteX0-25" fmla="*/ 0 w 784513"/>
                <a:gd name="connsiteY0-26" fmla="*/ 0 h 109105"/>
                <a:gd name="connsiteX1-27" fmla="*/ 384463 w 784513"/>
                <a:gd name="connsiteY1-28" fmla="*/ 109105 h 109105"/>
                <a:gd name="connsiteX2-29" fmla="*/ 784513 w 784513"/>
                <a:gd name="connsiteY2-30" fmla="*/ 93519 h 109105"/>
                <a:gd name="connsiteX3-31" fmla="*/ 779318 w 784513"/>
                <a:gd name="connsiteY3-32" fmla="*/ 36369 h 109105"/>
                <a:gd name="connsiteX4-33" fmla="*/ 290945 w 784513"/>
                <a:gd name="connsiteY4-34" fmla="*/ 36369 h 109105"/>
                <a:gd name="connsiteX5-35" fmla="*/ 0 w 784513"/>
                <a:gd name="connsiteY5-36" fmla="*/ 0 h 109105"/>
                <a:gd name="connsiteX0-37" fmla="*/ 0 w 784513"/>
                <a:gd name="connsiteY0-38" fmla="*/ 0 h 119496"/>
                <a:gd name="connsiteX1-39" fmla="*/ 384463 w 784513"/>
                <a:gd name="connsiteY1-40" fmla="*/ 119496 h 119496"/>
                <a:gd name="connsiteX2-41" fmla="*/ 784513 w 784513"/>
                <a:gd name="connsiteY2-42" fmla="*/ 93519 h 119496"/>
                <a:gd name="connsiteX3-43" fmla="*/ 779318 w 784513"/>
                <a:gd name="connsiteY3-44" fmla="*/ 36369 h 119496"/>
                <a:gd name="connsiteX4-45" fmla="*/ 290945 w 784513"/>
                <a:gd name="connsiteY4-46" fmla="*/ 36369 h 119496"/>
                <a:gd name="connsiteX5-47" fmla="*/ 0 w 784513"/>
                <a:gd name="connsiteY5-48" fmla="*/ 0 h 119496"/>
                <a:gd name="connsiteX0-49" fmla="*/ 964 w 785477"/>
                <a:gd name="connsiteY0-50" fmla="*/ 2675 h 122171"/>
                <a:gd name="connsiteX1-51" fmla="*/ 385427 w 785477"/>
                <a:gd name="connsiteY1-52" fmla="*/ 122171 h 122171"/>
                <a:gd name="connsiteX2-53" fmla="*/ 785477 w 785477"/>
                <a:gd name="connsiteY2-54" fmla="*/ 96194 h 122171"/>
                <a:gd name="connsiteX3-55" fmla="*/ 780282 w 785477"/>
                <a:gd name="connsiteY3-56" fmla="*/ 39044 h 122171"/>
                <a:gd name="connsiteX4-57" fmla="*/ 291909 w 785477"/>
                <a:gd name="connsiteY4-58" fmla="*/ 39044 h 122171"/>
                <a:gd name="connsiteX5-59" fmla="*/ 964 w 785477"/>
                <a:gd name="connsiteY5-60" fmla="*/ 2675 h 122171"/>
              </a:gdLst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</a:cxnLst>
              <a:rect l="l" t="t" r="r" b="b"/>
              <a:pathLst>
                <a:path w="785477" h="122171">
                  <a:moveTo>
                    <a:pt x="964" y="2675"/>
                  </a:moveTo>
                  <a:cubicBezTo>
                    <a:pt x="16550" y="17395"/>
                    <a:pt x="265066" y="122172"/>
                    <a:pt x="385427" y="122171"/>
                  </a:cubicBezTo>
                  <a:cubicBezTo>
                    <a:pt x="505788" y="122170"/>
                    <a:pt x="719668" y="110914"/>
                    <a:pt x="785477" y="96194"/>
                  </a:cubicBezTo>
                  <a:lnTo>
                    <a:pt x="780282" y="39044"/>
                  </a:lnTo>
                  <a:cubicBezTo>
                    <a:pt x="698021" y="29519"/>
                    <a:pt x="421795" y="45105"/>
                    <a:pt x="291909" y="39044"/>
                  </a:cubicBezTo>
                  <a:cubicBezTo>
                    <a:pt x="162023" y="32983"/>
                    <a:pt x="-14622" y="-11179"/>
                    <a:pt x="964" y="2675"/>
                  </a:cubicBez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7" name="任意多边形 56"/>
            <p:cNvSpPr/>
            <p:nvPr/>
          </p:nvSpPr>
          <p:spPr>
            <a:xfrm>
              <a:off x="9268691" y="4634345"/>
              <a:ext cx="815687" cy="51955"/>
            </a:xfrm>
            <a:custGeom>
              <a:gdLst>
                <a:gd name="connsiteX0" fmla="*/ 0 w 810491"/>
                <a:gd name="connsiteY0" fmla="*/ 51955 h 51955"/>
                <a:gd name="connsiteX1" fmla="*/ 83127 w 810491"/>
                <a:gd name="connsiteY1" fmla="*/ 0 h 51955"/>
                <a:gd name="connsiteX2" fmla="*/ 810491 w 810491"/>
                <a:gd name="connsiteY2" fmla="*/ 31173 h 51955"/>
                <a:gd name="connsiteX0-1" fmla="*/ 0 w 815687"/>
                <a:gd name="connsiteY0-2" fmla="*/ 51955 h 51955"/>
                <a:gd name="connsiteX1-3" fmla="*/ 83127 w 815687"/>
                <a:gd name="connsiteY1-4" fmla="*/ 0 h 51955"/>
                <a:gd name="connsiteX2-5" fmla="*/ 815687 w 815687"/>
                <a:gd name="connsiteY2-6" fmla="*/ 36368 h 51955"/>
              </a:gdLst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</a:cxnLst>
              <a:rect l="l" t="t" r="r" b="b"/>
              <a:pathLst>
                <a:path w="815687" h="51954">
                  <a:moveTo>
                    <a:pt x="0" y="51955"/>
                  </a:moveTo>
                  <a:lnTo>
                    <a:pt x="83127" y="0"/>
                  </a:lnTo>
                  <a:lnTo>
                    <a:pt x="815687" y="36368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8" name="任意多边形 57"/>
            <p:cNvSpPr/>
            <p:nvPr/>
          </p:nvSpPr>
          <p:spPr>
            <a:xfrm>
              <a:off x="10151917" y="4691495"/>
              <a:ext cx="186938" cy="93519"/>
            </a:xfrm>
            <a:custGeom>
              <a:gdLst>
                <a:gd name="connsiteX0" fmla="*/ 0 w 207818"/>
                <a:gd name="connsiteY0" fmla="*/ 103909 h 103909"/>
                <a:gd name="connsiteX1" fmla="*/ 202623 w 207818"/>
                <a:gd name="connsiteY1" fmla="*/ 93518 h 103909"/>
                <a:gd name="connsiteX2" fmla="*/ 207818 w 207818"/>
                <a:gd name="connsiteY2" fmla="*/ 0 h 103909"/>
                <a:gd name="connsiteX3" fmla="*/ 155864 w 207818"/>
                <a:gd name="connsiteY3" fmla="*/ 41563 h 103909"/>
                <a:gd name="connsiteX4" fmla="*/ 10391 w 207818"/>
                <a:gd name="connsiteY4" fmla="*/ 51954 h 103909"/>
                <a:gd name="connsiteX0-1" fmla="*/ 0 w 202623"/>
                <a:gd name="connsiteY0-2" fmla="*/ 93519 h 93519"/>
                <a:gd name="connsiteX1-3" fmla="*/ 202623 w 202623"/>
                <a:gd name="connsiteY1-4" fmla="*/ 83128 h 93519"/>
                <a:gd name="connsiteX2-5" fmla="*/ 176646 w 202623"/>
                <a:gd name="connsiteY2-6" fmla="*/ 0 h 93519"/>
                <a:gd name="connsiteX3-7" fmla="*/ 155864 w 202623"/>
                <a:gd name="connsiteY3-8" fmla="*/ 31173 h 93519"/>
                <a:gd name="connsiteX4-9" fmla="*/ 10391 w 202623"/>
                <a:gd name="connsiteY4-10" fmla="*/ 41564 h 93519"/>
                <a:gd name="connsiteX0-11" fmla="*/ 0 w 212129"/>
                <a:gd name="connsiteY0-12" fmla="*/ 93519 h 93519"/>
                <a:gd name="connsiteX1-13" fmla="*/ 202623 w 212129"/>
                <a:gd name="connsiteY1-14" fmla="*/ 83128 h 93519"/>
                <a:gd name="connsiteX2-15" fmla="*/ 176646 w 212129"/>
                <a:gd name="connsiteY2-16" fmla="*/ 0 h 93519"/>
                <a:gd name="connsiteX3-17" fmla="*/ 155864 w 212129"/>
                <a:gd name="connsiteY3-18" fmla="*/ 31173 h 93519"/>
                <a:gd name="connsiteX4-19" fmla="*/ 10391 w 212129"/>
                <a:gd name="connsiteY4-20" fmla="*/ 41564 h 93519"/>
                <a:gd name="connsiteX0-21" fmla="*/ 0 w 195850"/>
                <a:gd name="connsiteY0-22" fmla="*/ 93519 h 93519"/>
                <a:gd name="connsiteX1-23" fmla="*/ 182570 w 195850"/>
                <a:gd name="connsiteY1-24" fmla="*/ 83128 h 93519"/>
                <a:gd name="connsiteX2-25" fmla="*/ 176646 w 195850"/>
                <a:gd name="connsiteY2-26" fmla="*/ 0 h 93519"/>
                <a:gd name="connsiteX3-27" fmla="*/ 155864 w 195850"/>
                <a:gd name="connsiteY3-28" fmla="*/ 31173 h 93519"/>
                <a:gd name="connsiteX4-29" fmla="*/ 10391 w 195850"/>
                <a:gd name="connsiteY4-30" fmla="*/ 41564 h 93519"/>
                <a:gd name="connsiteX0-31" fmla="*/ 0 w 186938"/>
                <a:gd name="connsiteY0-32" fmla="*/ 93519 h 93519"/>
                <a:gd name="connsiteX1-33" fmla="*/ 182570 w 186938"/>
                <a:gd name="connsiteY1-34" fmla="*/ 83128 h 93519"/>
                <a:gd name="connsiteX2-35" fmla="*/ 176646 w 186938"/>
                <a:gd name="connsiteY2-36" fmla="*/ 0 h 93519"/>
                <a:gd name="connsiteX3-37" fmla="*/ 155864 w 186938"/>
                <a:gd name="connsiteY3-38" fmla="*/ 31173 h 93519"/>
                <a:gd name="connsiteX4-39" fmla="*/ 10391 w 186938"/>
                <a:gd name="connsiteY4-40" fmla="*/ 41564 h 93519"/>
              </a:gdLst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86938" h="93519">
                  <a:moveTo>
                    <a:pt x="0" y="93519"/>
                  </a:moveTo>
                  <a:cubicBezTo>
                    <a:pt x="67541" y="90055"/>
                    <a:pt x="173182" y="90693"/>
                    <a:pt x="182570" y="83128"/>
                  </a:cubicBezTo>
                  <a:cubicBezTo>
                    <a:pt x="191958" y="75563"/>
                    <a:pt x="184439" y="8659"/>
                    <a:pt x="176646" y="0"/>
                  </a:cubicBezTo>
                  <a:lnTo>
                    <a:pt x="155864" y="31173"/>
                  </a:lnTo>
                  <a:lnTo>
                    <a:pt x="10391" y="41564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9" name="任意多边形 58"/>
            <p:cNvSpPr/>
            <p:nvPr/>
          </p:nvSpPr>
          <p:spPr>
            <a:xfrm>
              <a:off x="9221932" y="4468092"/>
              <a:ext cx="1257300" cy="869828"/>
            </a:xfrm>
            <a:custGeom>
              <a:gdLst>
                <a:gd name="connsiteX0" fmla="*/ 394854 w 1257300"/>
                <a:gd name="connsiteY0" fmla="*/ 0 h 852054"/>
                <a:gd name="connsiteX1" fmla="*/ 72736 w 1257300"/>
                <a:gd name="connsiteY1" fmla="*/ 10391 h 852054"/>
                <a:gd name="connsiteX2" fmla="*/ 0 w 1257300"/>
                <a:gd name="connsiteY2" fmla="*/ 670214 h 852054"/>
                <a:gd name="connsiteX3" fmla="*/ 77932 w 1257300"/>
                <a:gd name="connsiteY3" fmla="*/ 701386 h 852054"/>
                <a:gd name="connsiteX4" fmla="*/ 436418 w 1257300"/>
                <a:gd name="connsiteY4" fmla="*/ 524741 h 852054"/>
                <a:gd name="connsiteX5" fmla="*/ 1189759 w 1257300"/>
                <a:gd name="connsiteY5" fmla="*/ 571500 h 852054"/>
                <a:gd name="connsiteX6" fmla="*/ 872836 w 1257300"/>
                <a:gd name="connsiteY6" fmla="*/ 794904 h 852054"/>
                <a:gd name="connsiteX7" fmla="*/ 940377 w 1257300"/>
                <a:gd name="connsiteY7" fmla="*/ 72736 h 852054"/>
                <a:gd name="connsiteX8" fmla="*/ 1257300 w 1257300"/>
                <a:gd name="connsiteY8" fmla="*/ 20782 h 852054"/>
                <a:gd name="connsiteX9" fmla="*/ 1137804 w 1257300"/>
                <a:gd name="connsiteY9" fmla="*/ 20782 h 852054"/>
                <a:gd name="connsiteX10" fmla="*/ 872836 w 1257300"/>
                <a:gd name="connsiteY10" fmla="*/ 46759 h 852054"/>
                <a:gd name="connsiteX11" fmla="*/ 800100 w 1257300"/>
                <a:gd name="connsiteY11" fmla="*/ 846859 h 852054"/>
                <a:gd name="connsiteX12" fmla="*/ 909204 w 1257300"/>
                <a:gd name="connsiteY12" fmla="*/ 852054 h 852054"/>
                <a:gd name="connsiteX13" fmla="*/ 1252104 w 1257300"/>
                <a:gd name="connsiteY13" fmla="*/ 587086 h 852054"/>
                <a:gd name="connsiteX14" fmla="*/ 1174173 w 1257300"/>
                <a:gd name="connsiteY14" fmla="*/ 566304 h 852054"/>
                <a:gd name="connsiteX0-1" fmla="*/ 394854 w 1257300"/>
                <a:gd name="connsiteY0-2" fmla="*/ 0 h 919138"/>
                <a:gd name="connsiteX1-3" fmla="*/ 72736 w 1257300"/>
                <a:gd name="connsiteY1-4" fmla="*/ 10391 h 919138"/>
                <a:gd name="connsiteX2-5" fmla="*/ 0 w 1257300"/>
                <a:gd name="connsiteY2-6" fmla="*/ 670214 h 919138"/>
                <a:gd name="connsiteX3-7" fmla="*/ 77932 w 1257300"/>
                <a:gd name="connsiteY3-8" fmla="*/ 701386 h 919138"/>
                <a:gd name="connsiteX4-9" fmla="*/ 436418 w 1257300"/>
                <a:gd name="connsiteY4-10" fmla="*/ 524741 h 919138"/>
                <a:gd name="connsiteX5-11" fmla="*/ 1189759 w 1257300"/>
                <a:gd name="connsiteY5-12" fmla="*/ 571500 h 919138"/>
                <a:gd name="connsiteX6-13" fmla="*/ 872836 w 1257300"/>
                <a:gd name="connsiteY6-14" fmla="*/ 794904 h 919138"/>
                <a:gd name="connsiteX7-15" fmla="*/ 940377 w 1257300"/>
                <a:gd name="connsiteY7-16" fmla="*/ 72736 h 919138"/>
                <a:gd name="connsiteX8-17" fmla="*/ 1257300 w 1257300"/>
                <a:gd name="connsiteY8-18" fmla="*/ 20782 h 919138"/>
                <a:gd name="connsiteX9-19" fmla="*/ 1137804 w 1257300"/>
                <a:gd name="connsiteY9-20" fmla="*/ 20782 h 919138"/>
                <a:gd name="connsiteX10-21" fmla="*/ 872836 w 1257300"/>
                <a:gd name="connsiteY10-22" fmla="*/ 46759 h 919138"/>
                <a:gd name="connsiteX11-23" fmla="*/ 800100 w 1257300"/>
                <a:gd name="connsiteY11-24" fmla="*/ 846859 h 919138"/>
                <a:gd name="connsiteX12-25" fmla="*/ 909204 w 1257300"/>
                <a:gd name="connsiteY12-26" fmla="*/ 852054 h 919138"/>
                <a:gd name="connsiteX13-27" fmla="*/ 1252104 w 1257300"/>
                <a:gd name="connsiteY13-28" fmla="*/ 587086 h 919138"/>
                <a:gd name="connsiteX14-29" fmla="*/ 1174173 w 1257300"/>
                <a:gd name="connsiteY14-30" fmla="*/ 566304 h 919138"/>
                <a:gd name="connsiteX0-31" fmla="*/ 394854 w 1257300"/>
                <a:gd name="connsiteY0-32" fmla="*/ 0 h 874202"/>
                <a:gd name="connsiteX1-33" fmla="*/ 72736 w 1257300"/>
                <a:gd name="connsiteY1-34" fmla="*/ 10391 h 874202"/>
                <a:gd name="connsiteX2-35" fmla="*/ 0 w 1257300"/>
                <a:gd name="connsiteY2-36" fmla="*/ 670214 h 874202"/>
                <a:gd name="connsiteX3-37" fmla="*/ 77932 w 1257300"/>
                <a:gd name="connsiteY3-38" fmla="*/ 701386 h 874202"/>
                <a:gd name="connsiteX4-39" fmla="*/ 436418 w 1257300"/>
                <a:gd name="connsiteY4-40" fmla="*/ 524741 h 874202"/>
                <a:gd name="connsiteX5-41" fmla="*/ 1189759 w 1257300"/>
                <a:gd name="connsiteY5-42" fmla="*/ 571500 h 874202"/>
                <a:gd name="connsiteX6-43" fmla="*/ 872836 w 1257300"/>
                <a:gd name="connsiteY6-44" fmla="*/ 794904 h 874202"/>
                <a:gd name="connsiteX7-45" fmla="*/ 940377 w 1257300"/>
                <a:gd name="connsiteY7-46" fmla="*/ 72736 h 874202"/>
                <a:gd name="connsiteX8-47" fmla="*/ 1257300 w 1257300"/>
                <a:gd name="connsiteY8-48" fmla="*/ 20782 h 874202"/>
                <a:gd name="connsiteX9-49" fmla="*/ 1137804 w 1257300"/>
                <a:gd name="connsiteY9-50" fmla="*/ 20782 h 874202"/>
                <a:gd name="connsiteX10-51" fmla="*/ 872836 w 1257300"/>
                <a:gd name="connsiteY10-52" fmla="*/ 46759 h 874202"/>
                <a:gd name="connsiteX11-53" fmla="*/ 800100 w 1257300"/>
                <a:gd name="connsiteY11-54" fmla="*/ 748146 h 874202"/>
                <a:gd name="connsiteX12-55" fmla="*/ 909204 w 1257300"/>
                <a:gd name="connsiteY12-56" fmla="*/ 852054 h 874202"/>
                <a:gd name="connsiteX13-57" fmla="*/ 1252104 w 1257300"/>
                <a:gd name="connsiteY13-58" fmla="*/ 587086 h 874202"/>
                <a:gd name="connsiteX14-59" fmla="*/ 1174173 w 1257300"/>
                <a:gd name="connsiteY14-60" fmla="*/ 566304 h 874202"/>
                <a:gd name="connsiteX0-61" fmla="*/ 394854 w 1257300"/>
                <a:gd name="connsiteY0-62" fmla="*/ 0 h 874202"/>
                <a:gd name="connsiteX1-63" fmla="*/ 72736 w 1257300"/>
                <a:gd name="connsiteY1-64" fmla="*/ 10391 h 874202"/>
                <a:gd name="connsiteX2-65" fmla="*/ 0 w 1257300"/>
                <a:gd name="connsiteY2-66" fmla="*/ 670214 h 874202"/>
                <a:gd name="connsiteX3-67" fmla="*/ 77932 w 1257300"/>
                <a:gd name="connsiteY3-68" fmla="*/ 701386 h 874202"/>
                <a:gd name="connsiteX4-69" fmla="*/ 436418 w 1257300"/>
                <a:gd name="connsiteY4-70" fmla="*/ 524741 h 874202"/>
                <a:gd name="connsiteX5-71" fmla="*/ 1189759 w 1257300"/>
                <a:gd name="connsiteY5-72" fmla="*/ 571500 h 874202"/>
                <a:gd name="connsiteX6-73" fmla="*/ 872836 w 1257300"/>
                <a:gd name="connsiteY6-74" fmla="*/ 794904 h 874202"/>
                <a:gd name="connsiteX7-75" fmla="*/ 940377 w 1257300"/>
                <a:gd name="connsiteY7-76" fmla="*/ 72736 h 874202"/>
                <a:gd name="connsiteX8-77" fmla="*/ 1257300 w 1257300"/>
                <a:gd name="connsiteY8-78" fmla="*/ 20782 h 874202"/>
                <a:gd name="connsiteX9-79" fmla="*/ 1137804 w 1257300"/>
                <a:gd name="connsiteY9-80" fmla="*/ 20782 h 874202"/>
                <a:gd name="connsiteX10-81" fmla="*/ 872836 w 1257300"/>
                <a:gd name="connsiteY10-82" fmla="*/ 46759 h 874202"/>
                <a:gd name="connsiteX11-83" fmla="*/ 800100 w 1257300"/>
                <a:gd name="connsiteY11-84" fmla="*/ 748146 h 874202"/>
                <a:gd name="connsiteX12-85" fmla="*/ 909204 w 1257300"/>
                <a:gd name="connsiteY12-86" fmla="*/ 852054 h 874202"/>
                <a:gd name="connsiteX13-87" fmla="*/ 1252104 w 1257300"/>
                <a:gd name="connsiteY13-88" fmla="*/ 587086 h 874202"/>
                <a:gd name="connsiteX14-89" fmla="*/ 1174173 w 1257300"/>
                <a:gd name="connsiteY14-90" fmla="*/ 566304 h 874202"/>
                <a:gd name="connsiteX0-91" fmla="*/ 394854 w 1257300"/>
                <a:gd name="connsiteY0-92" fmla="*/ 0 h 919138"/>
                <a:gd name="connsiteX1-93" fmla="*/ 72736 w 1257300"/>
                <a:gd name="connsiteY1-94" fmla="*/ 10391 h 919138"/>
                <a:gd name="connsiteX2-95" fmla="*/ 0 w 1257300"/>
                <a:gd name="connsiteY2-96" fmla="*/ 670214 h 919138"/>
                <a:gd name="connsiteX3-97" fmla="*/ 77932 w 1257300"/>
                <a:gd name="connsiteY3-98" fmla="*/ 701386 h 919138"/>
                <a:gd name="connsiteX4-99" fmla="*/ 436418 w 1257300"/>
                <a:gd name="connsiteY4-100" fmla="*/ 524741 h 919138"/>
                <a:gd name="connsiteX5-101" fmla="*/ 1189759 w 1257300"/>
                <a:gd name="connsiteY5-102" fmla="*/ 571500 h 919138"/>
                <a:gd name="connsiteX6-103" fmla="*/ 872836 w 1257300"/>
                <a:gd name="connsiteY6-104" fmla="*/ 794904 h 919138"/>
                <a:gd name="connsiteX7-105" fmla="*/ 940377 w 1257300"/>
                <a:gd name="connsiteY7-106" fmla="*/ 72736 h 919138"/>
                <a:gd name="connsiteX8-107" fmla="*/ 1257300 w 1257300"/>
                <a:gd name="connsiteY8-108" fmla="*/ 20782 h 919138"/>
                <a:gd name="connsiteX9-109" fmla="*/ 1137804 w 1257300"/>
                <a:gd name="connsiteY9-110" fmla="*/ 20782 h 919138"/>
                <a:gd name="connsiteX10-111" fmla="*/ 872836 w 1257300"/>
                <a:gd name="connsiteY10-112" fmla="*/ 46759 h 919138"/>
                <a:gd name="connsiteX11-113" fmla="*/ 789709 w 1257300"/>
                <a:gd name="connsiteY11-114" fmla="*/ 846860 h 919138"/>
                <a:gd name="connsiteX12-115" fmla="*/ 909204 w 1257300"/>
                <a:gd name="connsiteY12-116" fmla="*/ 852054 h 919138"/>
                <a:gd name="connsiteX13-117" fmla="*/ 1252104 w 1257300"/>
                <a:gd name="connsiteY13-118" fmla="*/ 587086 h 919138"/>
                <a:gd name="connsiteX14-119" fmla="*/ 1174173 w 1257300"/>
                <a:gd name="connsiteY14-120" fmla="*/ 566304 h 919138"/>
                <a:gd name="connsiteX0-121" fmla="*/ 394854 w 1257300"/>
                <a:gd name="connsiteY0-122" fmla="*/ 0 h 870924"/>
                <a:gd name="connsiteX1-123" fmla="*/ 72736 w 1257300"/>
                <a:gd name="connsiteY1-124" fmla="*/ 10391 h 870924"/>
                <a:gd name="connsiteX2-125" fmla="*/ 0 w 1257300"/>
                <a:gd name="connsiteY2-126" fmla="*/ 670214 h 870924"/>
                <a:gd name="connsiteX3-127" fmla="*/ 77932 w 1257300"/>
                <a:gd name="connsiteY3-128" fmla="*/ 701386 h 870924"/>
                <a:gd name="connsiteX4-129" fmla="*/ 436418 w 1257300"/>
                <a:gd name="connsiteY4-130" fmla="*/ 524741 h 870924"/>
                <a:gd name="connsiteX5-131" fmla="*/ 1189759 w 1257300"/>
                <a:gd name="connsiteY5-132" fmla="*/ 571500 h 870924"/>
                <a:gd name="connsiteX6-133" fmla="*/ 872836 w 1257300"/>
                <a:gd name="connsiteY6-134" fmla="*/ 794904 h 870924"/>
                <a:gd name="connsiteX7-135" fmla="*/ 940377 w 1257300"/>
                <a:gd name="connsiteY7-136" fmla="*/ 72736 h 870924"/>
                <a:gd name="connsiteX8-137" fmla="*/ 1257300 w 1257300"/>
                <a:gd name="connsiteY8-138" fmla="*/ 20782 h 870924"/>
                <a:gd name="connsiteX9-139" fmla="*/ 1137804 w 1257300"/>
                <a:gd name="connsiteY9-140" fmla="*/ 20782 h 870924"/>
                <a:gd name="connsiteX10-141" fmla="*/ 872836 w 1257300"/>
                <a:gd name="connsiteY10-142" fmla="*/ 46759 h 870924"/>
                <a:gd name="connsiteX11-143" fmla="*/ 789709 w 1257300"/>
                <a:gd name="connsiteY11-144" fmla="*/ 846860 h 870924"/>
                <a:gd name="connsiteX12-145" fmla="*/ 909204 w 1257300"/>
                <a:gd name="connsiteY12-146" fmla="*/ 852054 h 870924"/>
                <a:gd name="connsiteX13-147" fmla="*/ 1252104 w 1257300"/>
                <a:gd name="connsiteY13-148" fmla="*/ 587086 h 870924"/>
                <a:gd name="connsiteX14-149" fmla="*/ 1174173 w 1257300"/>
                <a:gd name="connsiteY14-150" fmla="*/ 566304 h 870924"/>
                <a:gd name="connsiteX0-151" fmla="*/ 394854 w 1257300"/>
                <a:gd name="connsiteY0-152" fmla="*/ 0 h 872295"/>
                <a:gd name="connsiteX1-153" fmla="*/ 72736 w 1257300"/>
                <a:gd name="connsiteY1-154" fmla="*/ 10391 h 872295"/>
                <a:gd name="connsiteX2-155" fmla="*/ 0 w 1257300"/>
                <a:gd name="connsiteY2-156" fmla="*/ 670214 h 872295"/>
                <a:gd name="connsiteX3-157" fmla="*/ 77932 w 1257300"/>
                <a:gd name="connsiteY3-158" fmla="*/ 701386 h 872295"/>
                <a:gd name="connsiteX4-159" fmla="*/ 436418 w 1257300"/>
                <a:gd name="connsiteY4-160" fmla="*/ 524741 h 872295"/>
                <a:gd name="connsiteX5-161" fmla="*/ 1189759 w 1257300"/>
                <a:gd name="connsiteY5-162" fmla="*/ 571500 h 872295"/>
                <a:gd name="connsiteX6-163" fmla="*/ 872836 w 1257300"/>
                <a:gd name="connsiteY6-164" fmla="*/ 794904 h 872295"/>
                <a:gd name="connsiteX7-165" fmla="*/ 940377 w 1257300"/>
                <a:gd name="connsiteY7-166" fmla="*/ 72736 h 872295"/>
                <a:gd name="connsiteX8-167" fmla="*/ 1257300 w 1257300"/>
                <a:gd name="connsiteY8-168" fmla="*/ 20782 h 872295"/>
                <a:gd name="connsiteX9-169" fmla="*/ 1137804 w 1257300"/>
                <a:gd name="connsiteY9-170" fmla="*/ 20782 h 872295"/>
                <a:gd name="connsiteX10-171" fmla="*/ 872836 w 1257300"/>
                <a:gd name="connsiteY10-172" fmla="*/ 46759 h 872295"/>
                <a:gd name="connsiteX11-173" fmla="*/ 826077 w 1257300"/>
                <a:gd name="connsiteY11-174" fmla="*/ 852055 h 872295"/>
                <a:gd name="connsiteX12-175" fmla="*/ 909204 w 1257300"/>
                <a:gd name="connsiteY12-176" fmla="*/ 852054 h 872295"/>
                <a:gd name="connsiteX13-177" fmla="*/ 1252104 w 1257300"/>
                <a:gd name="connsiteY13-178" fmla="*/ 587086 h 872295"/>
                <a:gd name="connsiteX14-179" fmla="*/ 1174173 w 1257300"/>
                <a:gd name="connsiteY14-180" fmla="*/ 566304 h 872295"/>
                <a:gd name="connsiteX0-181" fmla="*/ 394854 w 1257300"/>
                <a:gd name="connsiteY0-182" fmla="*/ 0 h 873870"/>
                <a:gd name="connsiteX1-183" fmla="*/ 72736 w 1257300"/>
                <a:gd name="connsiteY1-184" fmla="*/ 10391 h 873870"/>
                <a:gd name="connsiteX2-185" fmla="*/ 0 w 1257300"/>
                <a:gd name="connsiteY2-186" fmla="*/ 670214 h 873870"/>
                <a:gd name="connsiteX3-187" fmla="*/ 77932 w 1257300"/>
                <a:gd name="connsiteY3-188" fmla="*/ 701386 h 873870"/>
                <a:gd name="connsiteX4-189" fmla="*/ 436418 w 1257300"/>
                <a:gd name="connsiteY4-190" fmla="*/ 524741 h 873870"/>
                <a:gd name="connsiteX5-191" fmla="*/ 1189759 w 1257300"/>
                <a:gd name="connsiteY5-192" fmla="*/ 571500 h 873870"/>
                <a:gd name="connsiteX6-193" fmla="*/ 872836 w 1257300"/>
                <a:gd name="connsiteY6-194" fmla="*/ 794904 h 873870"/>
                <a:gd name="connsiteX7-195" fmla="*/ 940377 w 1257300"/>
                <a:gd name="connsiteY7-196" fmla="*/ 72736 h 873870"/>
                <a:gd name="connsiteX8-197" fmla="*/ 1257300 w 1257300"/>
                <a:gd name="connsiteY8-198" fmla="*/ 20782 h 873870"/>
                <a:gd name="connsiteX9-199" fmla="*/ 1137804 w 1257300"/>
                <a:gd name="connsiteY9-200" fmla="*/ 20782 h 873870"/>
                <a:gd name="connsiteX10-201" fmla="*/ 872836 w 1257300"/>
                <a:gd name="connsiteY10-202" fmla="*/ 46759 h 873870"/>
                <a:gd name="connsiteX11-203" fmla="*/ 826077 w 1257300"/>
                <a:gd name="connsiteY11-204" fmla="*/ 857251 h 873870"/>
                <a:gd name="connsiteX12-205" fmla="*/ 909204 w 1257300"/>
                <a:gd name="connsiteY12-206" fmla="*/ 852054 h 873870"/>
                <a:gd name="connsiteX13-207" fmla="*/ 1252104 w 1257300"/>
                <a:gd name="connsiteY13-208" fmla="*/ 587086 h 873870"/>
                <a:gd name="connsiteX14-209" fmla="*/ 1174173 w 1257300"/>
                <a:gd name="connsiteY14-210" fmla="*/ 566304 h 873870"/>
                <a:gd name="connsiteX0-211" fmla="*/ 394854 w 1257300"/>
                <a:gd name="connsiteY0-212" fmla="*/ 0 h 925255"/>
                <a:gd name="connsiteX1-213" fmla="*/ 72736 w 1257300"/>
                <a:gd name="connsiteY1-214" fmla="*/ 10391 h 925255"/>
                <a:gd name="connsiteX2-215" fmla="*/ 0 w 1257300"/>
                <a:gd name="connsiteY2-216" fmla="*/ 670214 h 925255"/>
                <a:gd name="connsiteX3-217" fmla="*/ 77932 w 1257300"/>
                <a:gd name="connsiteY3-218" fmla="*/ 701386 h 925255"/>
                <a:gd name="connsiteX4-219" fmla="*/ 436418 w 1257300"/>
                <a:gd name="connsiteY4-220" fmla="*/ 524741 h 925255"/>
                <a:gd name="connsiteX5-221" fmla="*/ 1189759 w 1257300"/>
                <a:gd name="connsiteY5-222" fmla="*/ 571500 h 925255"/>
                <a:gd name="connsiteX6-223" fmla="*/ 872836 w 1257300"/>
                <a:gd name="connsiteY6-224" fmla="*/ 794904 h 925255"/>
                <a:gd name="connsiteX7-225" fmla="*/ 940377 w 1257300"/>
                <a:gd name="connsiteY7-226" fmla="*/ 72736 h 925255"/>
                <a:gd name="connsiteX8-227" fmla="*/ 1257300 w 1257300"/>
                <a:gd name="connsiteY8-228" fmla="*/ 20782 h 925255"/>
                <a:gd name="connsiteX9-229" fmla="*/ 1137804 w 1257300"/>
                <a:gd name="connsiteY9-230" fmla="*/ 20782 h 925255"/>
                <a:gd name="connsiteX10-231" fmla="*/ 898813 w 1257300"/>
                <a:gd name="connsiteY10-232" fmla="*/ 57149 h 925255"/>
                <a:gd name="connsiteX11-233" fmla="*/ 826077 w 1257300"/>
                <a:gd name="connsiteY11-234" fmla="*/ 857251 h 925255"/>
                <a:gd name="connsiteX12-235" fmla="*/ 909204 w 1257300"/>
                <a:gd name="connsiteY12-236" fmla="*/ 852054 h 925255"/>
                <a:gd name="connsiteX13-237" fmla="*/ 1252104 w 1257300"/>
                <a:gd name="connsiteY13-238" fmla="*/ 587086 h 925255"/>
                <a:gd name="connsiteX14-239" fmla="*/ 1174173 w 1257300"/>
                <a:gd name="connsiteY14-240" fmla="*/ 566304 h 925255"/>
                <a:gd name="connsiteX0-241" fmla="*/ 394854 w 1257300"/>
                <a:gd name="connsiteY0-242" fmla="*/ 0 h 869828"/>
                <a:gd name="connsiteX1-243" fmla="*/ 72736 w 1257300"/>
                <a:gd name="connsiteY1-244" fmla="*/ 10391 h 869828"/>
                <a:gd name="connsiteX2-245" fmla="*/ 0 w 1257300"/>
                <a:gd name="connsiteY2-246" fmla="*/ 670214 h 869828"/>
                <a:gd name="connsiteX3-247" fmla="*/ 77932 w 1257300"/>
                <a:gd name="connsiteY3-248" fmla="*/ 701386 h 869828"/>
                <a:gd name="connsiteX4-249" fmla="*/ 436418 w 1257300"/>
                <a:gd name="connsiteY4-250" fmla="*/ 524741 h 869828"/>
                <a:gd name="connsiteX5-251" fmla="*/ 1189759 w 1257300"/>
                <a:gd name="connsiteY5-252" fmla="*/ 571500 h 869828"/>
                <a:gd name="connsiteX6-253" fmla="*/ 872836 w 1257300"/>
                <a:gd name="connsiteY6-254" fmla="*/ 794904 h 869828"/>
                <a:gd name="connsiteX7-255" fmla="*/ 940377 w 1257300"/>
                <a:gd name="connsiteY7-256" fmla="*/ 72736 h 869828"/>
                <a:gd name="connsiteX8-257" fmla="*/ 1257300 w 1257300"/>
                <a:gd name="connsiteY8-258" fmla="*/ 20782 h 869828"/>
                <a:gd name="connsiteX9-259" fmla="*/ 1137804 w 1257300"/>
                <a:gd name="connsiteY9-260" fmla="*/ 20782 h 869828"/>
                <a:gd name="connsiteX10-261" fmla="*/ 898813 w 1257300"/>
                <a:gd name="connsiteY10-262" fmla="*/ 57149 h 869828"/>
                <a:gd name="connsiteX11-263" fmla="*/ 826077 w 1257300"/>
                <a:gd name="connsiteY11-264" fmla="*/ 857251 h 869828"/>
                <a:gd name="connsiteX12-265" fmla="*/ 909204 w 1257300"/>
                <a:gd name="connsiteY12-266" fmla="*/ 852054 h 869828"/>
                <a:gd name="connsiteX13-267" fmla="*/ 1252104 w 1257300"/>
                <a:gd name="connsiteY13-268" fmla="*/ 587086 h 869828"/>
                <a:gd name="connsiteX14-269" fmla="*/ 1174173 w 1257300"/>
                <a:gd name="connsiteY14-270" fmla="*/ 566304 h 869828"/>
                <a:gd name="connsiteX0-271" fmla="*/ 374801 w 1257300"/>
                <a:gd name="connsiteY0-272" fmla="*/ 0 h 869828"/>
                <a:gd name="connsiteX1-273" fmla="*/ 72736 w 1257300"/>
                <a:gd name="connsiteY1-274" fmla="*/ 10391 h 869828"/>
                <a:gd name="connsiteX2-275" fmla="*/ 0 w 1257300"/>
                <a:gd name="connsiteY2-276" fmla="*/ 670214 h 869828"/>
                <a:gd name="connsiteX3-277" fmla="*/ 77932 w 1257300"/>
                <a:gd name="connsiteY3-278" fmla="*/ 701386 h 869828"/>
                <a:gd name="connsiteX4-279" fmla="*/ 436418 w 1257300"/>
                <a:gd name="connsiteY4-280" fmla="*/ 524741 h 869828"/>
                <a:gd name="connsiteX5-281" fmla="*/ 1189759 w 1257300"/>
                <a:gd name="connsiteY5-282" fmla="*/ 571500 h 869828"/>
                <a:gd name="connsiteX6-283" fmla="*/ 872836 w 1257300"/>
                <a:gd name="connsiteY6-284" fmla="*/ 794904 h 869828"/>
                <a:gd name="connsiteX7-285" fmla="*/ 940377 w 1257300"/>
                <a:gd name="connsiteY7-286" fmla="*/ 72736 h 869828"/>
                <a:gd name="connsiteX8-287" fmla="*/ 1257300 w 1257300"/>
                <a:gd name="connsiteY8-288" fmla="*/ 20782 h 869828"/>
                <a:gd name="connsiteX9-289" fmla="*/ 1137804 w 1257300"/>
                <a:gd name="connsiteY9-290" fmla="*/ 20782 h 869828"/>
                <a:gd name="connsiteX10-291" fmla="*/ 898813 w 1257300"/>
                <a:gd name="connsiteY10-292" fmla="*/ 57149 h 869828"/>
                <a:gd name="connsiteX11-293" fmla="*/ 826077 w 1257300"/>
                <a:gd name="connsiteY11-294" fmla="*/ 857251 h 869828"/>
                <a:gd name="connsiteX12-295" fmla="*/ 909204 w 1257300"/>
                <a:gd name="connsiteY12-296" fmla="*/ 852054 h 869828"/>
                <a:gd name="connsiteX13-297" fmla="*/ 1252104 w 1257300"/>
                <a:gd name="connsiteY13-298" fmla="*/ 587086 h 869828"/>
                <a:gd name="connsiteX14-299" fmla="*/ 1174173 w 1257300"/>
                <a:gd name="connsiteY14-300" fmla="*/ 566304 h 869828"/>
              </a:gdLst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  <a:cxn ang="0">
                  <a:pos x="connsiteX9-19" y="connsiteY9-20"/>
                </a:cxn>
                <a:cxn ang="0">
                  <a:pos x="connsiteX10-21" y="connsiteY10-22"/>
                </a:cxn>
                <a:cxn ang="0">
                  <a:pos x="connsiteX11-23" y="connsiteY11-24"/>
                </a:cxn>
                <a:cxn ang="0">
                  <a:pos x="connsiteX12-25" y="connsiteY12-26"/>
                </a:cxn>
                <a:cxn ang="0">
                  <a:pos x="connsiteX13-27" y="connsiteY13-28"/>
                </a:cxn>
                <a:cxn ang="0">
                  <a:pos x="connsiteX14-29" y="connsiteY14-30"/>
                </a:cxn>
              </a:cxnLst>
              <a:rect l="l" t="t" r="r" b="b"/>
              <a:pathLst>
                <a:path w="1257300" h="869828">
                  <a:moveTo>
                    <a:pt x="374801" y="0"/>
                  </a:moveTo>
                  <a:lnTo>
                    <a:pt x="72736" y="10391"/>
                  </a:lnTo>
                  <a:lnTo>
                    <a:pt x="0" y="670214"/>
                  </a:lnTo>
                  <a:lnTo>
                    <a:pt x="77932" y="701386"/>
                  </a:lnTo>
                  <a:lnTo>
                    <a:pt x="436418" y="524741"/>
                  </a:lnTo>
                  <a:lnTo>
                    <a:pt x="1189759" y="571500"/>
                  </a:lnTo>
                  <a:lnTo>
                    <a:pt x="872836" y="794904"/>
                  </a:lnTo>
                  <a:lnTo>
                    <a:pt x="940377" y="72736"/>
                  </a:lnTo>
                  <a:lnTo>
                    <a:pt x="1257300" y="20782"/>
                  </a:lnTo>
                  <a:lnTo>
                    <a:pt x="1137804" y="20782"/>
                  </a:lnTo>
                  <a:lnTo>
                    <a:pt x="898813" y="57149"/>
                  </a:lnTo>
                  <a:cubicBezTo>
                    <a:pt x="842529" y="194829"/>
                    <a:pt x="803564" y="870240"/>
                    <a:pt x="826077" y="857251"/>
                  </a:cubicBezTo>
                  <a:cubicBezTo>
                    <a:pt x="848590" y="844262"/>
                    <a:pt x="833870" y="895349"/>
                    <a:pt x="909204" y="852054"/>
                  </a:cubicBezTo>
                  <a:lnTo>
                    <a:pt x="1252104" y="587086"/>
                  </a:lnTo>
                  <a:lnTo>
                    <a:pt x="1174173" y="566304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0" name="任意多边形 59"/>
            <p:cNvSpPr/>
            <p:nvPr/>
          </p:nvSpPr>
          <p:spPr>
            <a:xfrm>
              <a:off x="9315450" y="4722668"/>
              <a:ext cx="46759" cy="358487"/>
            </a:xfrm>
            <a:custGeom>
              <a:gdLst>
                <a:gd name="connsiteX0" fmla="*/ 0 w 46759"/>
                <a:gd name="connsiteY0" fmla="*/ 358487 h 358487"/>
                <a:gd name="connsiteX1" fmla="*/ 46759 w 46759"/>
                <a:gd name="connsiteY1" fmla="*/ 0 h 358487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46759" h="358487">
                  <a:moveTo>
                    <a:pt x="0" y="358487"/>
                  </a:moveTo>
                  <a:lnTo>
                    <a:pt x="46759" y="0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1" name="任意多边形 60"/>
            <p:cNvSpPr/>
            <p:nvPr/>
          </p:nvSpPr>
          <p:spPr>
            <a:xfrm>
              <a:off x="9367405" y="4514850"/>
              <a:ext cx="20781" cy="114300"/>
            </a:xfrm>
            <a:custGeom>
              <a:gdLst>
                <a:gd name="connsiteX0" fmla="*/ 0 w 20781"/>
                <a:gd name="connsiteY0" fmla="*/ 114300 h 114300"/>
                <a:gd name="connsiteX1" fmla="*/ 20781 w 20781"/>
                <a:gd name="connsiteY1" fmla="*/ 0 h 114300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0781" h="114300">
                  <a:moveTo>
                    <a:pt x="0" y="114300"/>
                  </a:moveTo>
                  <a:lnTo>
                    <a:pt x="20781" y="0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2" name="任意多边形 61"/>
            <p:cNvSpPr/>
            <p:nvPr/>
          </p:nvSpPr>
          <p:spPr>
            <a:xfrm>
              <a:off x="10089573" y="5257800"/>
              <a:ext cx="41563" cy="62345"/>
            </a:xfrm>
            <a:custGeom>
              <a:gdLst>
                <a:gd name="connsiteX0" fmla="*/ 41563 w 41563"/>
                <a:gd name="connsiteY0" fmla="*/ 62345 h 62345"/>
                <a:gd name="connsiteX1" fmla="*/ 0 w 41563"/>
                <a:gd name="connsiteY1" fmla="*/ 0 h 62345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41563" h="62345">
                  <a:moveTo>
                    <a:pt x="41563" y="62345"/>
                  </a:moveTo>
                  <a:lnTo>
                    <a:pt x="0" y="0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7" name="Freeform 9"/>
          <p:cNvSpPr>
            <a:spLocks noEditPoints="1"/>
          </p:cNvSpPr>
          <p:nvPr/>
        </p:nvSpPr>
        <p:spPr bwMode="auto">
          <a:xfrm flipH="1">
            <a:off x="674357" y="688267"/>
            <a:ext cx="597231" cy="636385"/>
          </a:xfrm>
          <a:custGeom>
            <a:gdLst>
              <a:gd name="T0" fmla="*/ 147 w 243"/>
              <a:gd name="T1" fmla="*/ 240 h 269"/>
              <a:gd name="T2" fmla="*/ 90 w 243"/>
              <a:gd name="T3" fmla="*/ 234 h 269"/>
              <a:gd name="T4" fmla="*/ 147 w 243"/>
              <a:gd name="T5" fmla="*/ 227 h 269"/>
              <a:gd name="T6" fmla="*/ 147 w 243"/>
              <a:gd name="T7" fmla="*/ 243 h 269"/>
              <a:gd name="T8" fmla="*/ 90 w 243"/>
              <a:gd name="T9" fmla="*/ 252 h 269"/>
              <a:gd name="T10" fmla="*/ 96 w 243"/>
              <a:gd name="T11" fmla="*/ 256 h 269"/>
              <a:gd name="T12" fmla="*/ 105 w 243"/>
              <a:gd name="T13" fmla="*/ 262 h 269"/>
              <a:gd name="T14" fmla="*/ 126 w 243"/>
              <a:gd name="T15" fmla="*/ 269 h 269"/>
              <a:gd name="T16" fmla="*/ 138 w 243"/>
              <a:gd name="T17" fmla="*/ 261 h 269"/>
              <a:gd name="T18" fmla="*/ 147 w 243"/>
              <a:gd name="T19" fmla="*/ 256 h 269"/>
              <a:gd name="T20" fmla="*/ 147 w 243"/>
              <a:gd name="T21" fmla="*/ 243 h 269"/>
              <a:gd name="T22" fmla="*/ 128 w 243"/>
              <a:gd name="T23" fmla="*/ 32 h 269"/>
              <a:gd name="T24" fmla="*/ 122 w 243"/>
              <a:gd name="T25" fmla="*/ 0 h 269"/>
              <a:gd name="T26" fmla="*/ 115 w 243"/>
              <a:gd name="T27" fmla="*/ 32 h 269"/>
              <a:gd name="T28" fmla="*/ 54 w 243"/>
              <a:gd name="T29" fmla="*/ 63 h 269"/>
              <a:gd name="T30" fmla="*/ 63 w 243"/>
              <a:gd name="T31" fmla="*/ 63 h 269"/>
              <a:gd name="T32" fmla="*/ 45 w 243"/>
              <a:gd name="T33" fmla="*/ 36 h 269"/>
              <a:gd name="T34" fmla="*/ 36 w 243"/>
              <a:gd name="T35" fmla="*/ 45 h 269"/>
              <a:gd name="T36" fmla="*/ 38 w 243"/>
              <a:gd name="T37" fmla="*/ 122 h 269"/>
              <a:gd name="T38" fmla="*/ 6 w 243"/>
              <a:gd name="T39" fmla="*/ 115 h 269"/>
              <a:gd name="T40" fmla="*/ 6 w 243"/>
              <a:gd name="T41" fmla="*/ 128 h 269"/>
              <a:gd name="T42" fmla="*/ 38 w 243"/>
              <a:gd name="T43" fmla="*/ 122 h 269"/>
              <a:gd name="T44" fmla="*/ 36 w 243"/>
              <a:gd name="T45" fmla="*/ 199 h 269"/>
              <a:gd name="T46" fmla="*/ 40 w 243"/>
              <a:gd name="T47" fmla="*/ 209 h 269"/>
              <a:gd name="T48" fmla="*/ 63 w 243"/>
              <a:gd name="T49" fmla="*/ 189 h 269"/>
              <a:gd name="T50" fmla="*/ 54 w 243"/>
              <a:gd name="T51" fmla="*/ 180 h 269"/>
              <a:gd name="T52" fmla="*/ 180 w 243"/>
              <a:gd name="T53" fmla="*/ 180 h 269"/>
              <a:gd name="T54" fmla="*/ 199 w 243"/>
              <a:gd name="T55" fmla="*/ 208 h 269"/>
              <a:gd name="T56" fmla="*/ 208 w 243"/>
              <a:gd name="T57" fmla="*/ 208 h 269"/>
              <a:gd name="T58" fmla="*/ 189 w 243"/>
              <a:gd name="T59" fmla="*/ 180 h 269"/>
              <a:gd name="T60" fmla="*/ 211 w 243"/>
              <a:gd name="T61" fmla="*/ 115 h 269"/>
              <a:gd name="T62" fmla="*/ 211 w 243"/>
              <a:gd name="T63" fmla="*/ 128 h 269"/>
              <a:gd name="T64" fmla="*/ 243 w 243"/>
              <a:gd name="T65" fmla="*/ 122 h 269"/>
              <a:gd name="T66" fmla="*/ 185 w 243"/>
              <a:gd name="T67" fmla="*/ 65 h 269"/>
              <a:gd name="T68" fmla="*/ 208 w 243"/>
              <a:gd name="T69" fmla="*/ 45 h 269"/>
              <a:gd name="T70" fmla="*/ 199 w 243"/>
              <a:gd name="T71" fmla="*/ 36 h 269"/>
              <a:gd name="T72" fmla="*/ 180 w 243"/>
              <a:gd name="T73" fmla="*/ 63 h 269"/>
              <a:gd name="T74" fmla="*/ 154 w 243"/>
              <a:gd name="T75" fmla="*/ 218 h 269"/>
              <a:gd name="T76" fmla="*/ 96 w 243"/>
              <a:gd name="T77" fmla="*/ 224 h 269"/>
              <a:gd name="T78" fmla="*/ 96 w 243"/>
              <a:gd name="T79" fmla="*/ 211 h 269"/>
              <a:gd name="T80" fmla="*/ 122 w 243"/>
              <a:gd name="T81" fmla="*/ 58 h 269"/>
              <a:gd name="T82" fmla="*/ 148 w 243"/>
              <a:gd name="T83" fmla="*/ 211 h 269"/>
              <a:gd name="T84" fmla="*/ 107 w 243"/>
              <a:gd name="T85" fmla="*/ 76 h 269"/>
              <a:gd name="T86" fmla="*/ 67 w 243"/>
              <a:gd name="T87" fmla="*/ 111 h 269"/>
              <a:gd name="T88" fmla="*/ 72 w 243"/>
              <a:gd name="T89" fmla="*/ 117 h 269"/>
              <a:gd name="T90" fmla="*/ 104 w 243"/>
              <a:gd name="T91" fmla="*/ 82 h 269"/>
            </a:gdLst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243" h="269">
                <a:moveTo>
                  <a:pt x="154" y="234"/>
                </a:moveTo>
                <a:cubicBezTo>
                  <a:pt x="154" y="237"/>
                  <a:pt x="151" y="240"/>
                  <a:pt x="147" y="240"/>
                </a:cubicBezTo>
                <a:cubicBezTo>
                  <a:pt x="96" y="240"/>
                  <a:pt x="96" y="240"/>
                  <a:pt x="96" y="240"/>
                </a:cubicBezTo>
                <a:cubicBezTo>
                  <a:pt x="92" y="240"/>
                  <a:pt x="90" y="237"/>
                  <a:pt x="90" y="234"/>
                </a:cubicBezTo>
                <a:cubicBezTo>
                  <a:pt x="90" y="230"/>
                  <a:pt x="92" y="227"/>
                  <a:pt x="96" y="227"/>
                </a:cubicBezTo>
                <a:cubicBezTo>
                  <a:pt x="147" y="227"/>
                  <a:pt x="147" y="227"/>
                  <a:pt x="147" y="227"/>
                </a:cubicBezTo>
                <a:cubicBezTo>
                  <a:pt x="151" y="227"/>
                  <a:pt x="154" y="230"/>
                  <a:pt x="154" y="234"/>
                </a:cubicBezTo>
                <a:close/>
                <a:moveTo>
                  <a:pt x="147" y="243"/>
                </a:moveTo>
                <a:cubicBezTo>
                  <a:pt x="96" y="243"/>
                  <a:pt x="96" y="243"/>
                  <a:pt x="96" y="243"/>
                </a:cubicBezTo>
                <a:cubicBezTo>
                  <a:pt x="92" y="243"/>
                  <a:pt x="89" y="247"/>
                  <a:pt x="90" y="252"/>
                </a:cubicBezTo>
                <a:cubicBezTo>
                  <a:pt x="91" y="254"/>
                  <a:pt x="93" y="256"/>
                  <a:pt x="96" y="256"/>
                </a:cubicBezTo>
                <a:cubicBezTo>
                  <a:pt x="96" y="256"/>
                  <a:pt x="96" y="256"/>
                  <a:pt x="96" y="256"/>
                </a:cubicBezTo>
                <a:cubicBezTo>
                  <a:pt x="100" y="256"/>
                  <a:pt x="103" y="258"/>
                  <a:pt x="105" y="261"/>
                </a:cubicBezTo>
                <a:cubicBezTo>
                  <a:pt x="105" y="262"/>
                  <a:pt x="105" y="262"/>
                  <a:pt x="105" y="262"/>
                </a:cubicBezTo>
                <a:cubicBezTo>
                  <a:pt x="107" y="266"/>
                  <a:pt x="112" y="269"/>
                  <a:pt x="117" y="269"/>
                </a:cubicBezTo>
                <a:cubicBezTo>
                  <a:pt x="126" y="269"/>
                  <a:pt x="126" y="269"/>
                  <a:pt x="126" y="269"/>
                </a:cubicBezTo>
                <a:cubicBezTo>
                  <a:pt x="131" y="269"/>
                  <a:pt x="136" y="266"/>
                  <a:pt x="138" y="262"/>
                </a:cubicBezTo>
                <a:cubicBezTo>
                  <a:pt x="138" y="261"/>
                  <a:pt x="138" y="261"/>
                  <a:pt x="138" y="261"/>
                </a:cubicBezTo>
                <a:cubicBezTo>
                  <a:pt x="140" y="258"/>
                  <a:pt x="143" y="256"/>
                  <a:pt x="147" y="256"/>
                </a:cubicBezTo>
                <a:cubicBezTo>
                  <a:pt x="147" y="256"/>
                  <a:pt x="147" y="256"/>
                  <a:pt x="147" y="256"/>
                </a:cubicBezTo>
                <a:cubicBezTo>
                  <a:pt x="150" y="256"/>
                  <a:pt x="152" y="254"/>
                  <a:pt x="153" y="252"/>
                </a:cubicBezTo>
                <a:cubicBezTo>
                  <a:pt x="155" y="247"/>
                  <a:pt x="151" y="243"/>
                  <a:pt x="147" y="243"/>
                </a:cubicBezTo>
                <a:close/>
                <a:moveTo>
                  <a:pt x="122" y="38"/>
                </a:moveTo>
                <a:cubicBezTo>
                  <a:pt x="125" y="38"/>
                  <a:pt x="128" y="36"/>
                  <a:pt x="128" y="32"/>
                </a:cubicBezTo>
                <a:cubicBezTo>
                  <a:pt x="128" y="6"/>
                  <a:pt x="128" y="6"/>
                  <a:pt x="128" y="6"/>
                </a:cubicBezTo>
                <a:cubicBezTo>
                  <a:pt x="128" y="3"/>
                  <a:pt x="125" y="0"/>
                  <a:pt x="122" y="0"/>
                </a:cubicBezTo>
                <a:cubicBezTo>
                  <a:pt x="118" y="0"/>
                  <a:pt x="115" y="3"/>
                  <a:pt x="115" y="6"/>
                </a:cubicBezTo>
                <a:cubicBezTo>
                  <a:pt x="115" y="32"/>
                  <a:pt x="115" y="32"/>
                  <a:pt x="115" y="32"/>
                </a:cubicBezTo>
                <a:cubicBezTo>
                  <a:pt x="115" y="36"/>
                  <a:pt x="118" y="38"/>
                  <a:pt x="122" y="38"/>
                </a:cubicBezTo>
                <a:close/>
                <a:moveTo>
                  <a:pt x="54" y="63"/>
                </a:moveTo>
                <a:cubicBezTo>
                  <a:pt x="55" y="64"/>
                  <a:pt x="57" y="65"/>
                  <a:pt x="58" y="65"/>
                </a:cubicBezTo>
                <a:cubicBezTo>
                  <a:pt x="60" y="65"/>
                  <a:pt x="62" y="64"/>
                  <a:pt x="63" y="63"/>
                </a:cubicBezTo>
                <a:cubicBezTo>
                  <a:pt x="65" y="60"/>
                  <a:pt x="65" y="56"/>
                  <a:pt x="63" y="54"/>
                </a:cubicBezTo>
                <a:cubicBezTo>
                  <a:pt x="45" y="36"/>
                  <a:pt x="45" y="36"/>
                  <a:pt x="45" y="36"/>
                </a:cubicBezTo>
                <a:cubicBezTo>
                  <a:pt x="42" y="33"/>
                  <a:pt x="38" y="33"/>
                  <a:pt x="36" y="36"/>
                </a:cubicBezTo>
                <a:cubicBezTo>
                  <a:pt x="33" y="38"/>
                  <a:pt x="33" y="42"/>
                  <a:pt x="36" y="45"/>
                </a:cubicBezTo>
                <a:lnTo>
                  <a:pt x="54" y="63"/>
                </a:lnTo>
                <a:close/>
                <a:moveTo>
                  <a:pt x="38" y="122"/>
                </a:moveTo>
                <a:cubicBezTo>
                  <a:pt x="38" y="118"/>
                  <a:pt x="36" y="115"/>
                  <a:pt x="32" y="115"/>
                </a:cubicBezTo>
                <a:cubicBezTo>
                  <a:pt x="6" y="115"/>
                  <a:pt x="6" y="115"/>
                  <a:pt x="6" y="115"/>
                </a:cubicBezTo>
                <a:cubicBezTo>
                  <a:pt x="3" y="115"/>
                  <a:pt x="0" y="118"/>
                  <a:pt x="0" y="122"/>
                </a:cubicBezTo>
                <a:cubicBezTo>
                  <a:pt x="0" y="125"/>
                  <a:pt x="3" y="128"/>
                  <a:pt x="6" y="128"/>
                </a:cubicBezTo>
                <a:cubicBezTo>
                  <a:pt x="32" y="128"/>
                  <a:pt x="32" y="128"/>
                  <a:pt x="32" y="128"/>
                </a:cubicBezTo>
                <a:cubicBezTo>
                  <a:pt x="36" y="128"/>
                  <a:pt x="38" y="125"/>
                  <a:pt x="38" y="122"/>
                </a:cubicBezTo>
                <a:close/>
                <a:moveTo>
                  <a:pt x="54" y="180"/>
                </a:moveTo>
                <a:cubicBezTo>
                  <a:pt x="36" y="199"/>
                  <a:pt x="36" y="199"/>
                  <a:pt x="36" y="199"/>
                </a:cubicBezTo>
                <a:cubicBezTo>
                  <a:pt x="33" y="201"/>
                  <a:pt x="33" y="205"/>
                  <a:pt x="36" y="208"/>
                </a:cubicBezTo>
                <a:cubicBezTo>
                  <a:pt x="37" y="209"/>
                  <a:pt x="39" y="209"/>
                  <a:pt x="40" y="209"/>
                </a:cubicBezTo>
                <a:cubicBezTo>
                  <a:pt x="42" y="209"/>
                  <a:pt x="43" y="209"/>
                  <a:pt x="45" y="208"/>
                </a:cubicBezTo>
                <a:cubicBezTo>
                  <a:pt x="63" y="189"/>
                  <a:pt x="63" y="189"/>
                  <a:pt x="63" y="189"/>
                </a:cubicBezTo>
                <a:cubicBezTo>
                  <a:pt x="65" y="187"/>
                  <a:pt x="65" y="183"/>
                  <a:pt x="63" y="180"/>
                </a:cubicBezTo>
                <a:cubicBezTo>
                  <a:pt x="60" y="178"/>
                  <a:pt x="56" y="178"/>
                  <a:pt x="54" y="180"/>
                </a:cubicBezTo>
                <a:close/>
                <a:moveTo>
                  <a:pt x="189" y="180"/>
                </a:moveTo>
                <a:cubicBezTo>
                  <a:pt x="187" y="178"/>
                  <a:pt x="183" y="178"/>
                  <a:pt x="180" y="180"/>
                </a:cubicBezTo>
                <a:cubicBezTo>
                  <a:pt x="178" y="183"/>
                  <a:pt x="178" y="187"/>
                  <a:pt x="180" y="189"/>
                </a:cubicBezTo>
                <a:cubicBezTo>
                  <a:pt x="199" y="208"/>
                  <a:pt x="199" y="208"/>
                  <a:pt x="199" y="208"/>
                </a:cubicBezTo>
                <a:cubicBezTo>
                  <a:pt x="200" y="209"/>
                  <a:pt x="201" y="209"/>
                  <a:pt x="203" y="209"/>
                </a:cubicBezTo>
                <a:cubicBezTo>
                  <a:pt x="205" y="209"/>
                  <a:pt x="206" y="209"/>
                  <a:pt x="208" y="208"/>
                </a:cubicBezTo>
                <a:cubicBezTo>
                  <a:pt x="210" y="205"/>
                  <a:pt x="210" y="201"/>
                  <a:pt x="208" y="199"/>
                </a:cubicBezTo>
                <a:lnTo>
                  <a:pt x="189" y="180"/>
                </a:lnTo>
                <a:close/>
                <a:moveTo>
                  <a:pt x="237" y="115"/>
                </a:moveTo>
                <a:cubicBezTo>
                  <a:pt x="211" y="115"/>
                  <a:pt x="211" y="115"/>
                  <a:pt x="211" y="115"/>
                </a:cubicBezTo>
                <a:cubicBezTo>
                  <a:pt x="208" y="115"/>
                  <a:pt x="205" y="118"/>
                  <a:pt x="205" y="122"/>
                </a:cubicBezTo>
                <a:cubicBezTo>
                  <a:pt x="205" y="125"/>
                  <a:pt x="208" y="128"/>
                  <a:pt x="211" y="128"/>
                </a:cubicBezTo>
                <a:cubicBezTo>
                  <a:pt x="237" y="128"/>
                  <a:pt x="237" y="128"/>
                  <a:pt x="237" y="128"/>
                </a:cubicBezTo>
                <a:cubicBezTo>
                  <a:pt x="240" y="128"/>
                  <a:pt x="243" y="125"/>
                  <a:pt x="243" y="122"/>
                </a:cubicBezTo>
                <a:cubicBezTo>
                  <a:pt x="243" y="118"/>
                  <a:pt x="240" y="115"/>
                  <a:pt x="237" y="115"/>
                </a:cubicBezTo>
                <a:close/>
                <a:moveTo>
                  <a:pt x="185" y="65"/>
                </a:moveTo>
                <a:cubicBezTo>
                  <a:pt x="187" y="65"/>
                  <a:pt x="188" y="64"/>
                  <a:pt x="189" y="63"/>
                </a:cubicBezTo>
                <a:cubicBezTo>
                  <a:pt x="208" y="45"/>
                  <a:pt x="208" y="45"/>
                  <a:pt x="208" y="45"/>
                </a:cubicBezTo>
                <a:cubicBezTo>
                  <a:pt x="210" y="42"/>
                  <a:pt x="210" y="38"/>
                  <a:pt x="208" y="36"/>
                </a:cubicBezTo>
                <a:cubicBezTo>
                  <a:pt x="205" y="33"/>
                  <a:pt x="201" y="33"/>
                  <a:pt x="199" y="36"/>
                </a:cubicBezTo>
                <a:cubicBezTo>
                  <a:pt x="180" y="54"/>
                  <a:pt x="180" y="54"/>
                  <a:pt x="180" y="54"/>
                </a:cubicBezTo>
                <a:cubicBezTo>
                  <a:pt x="178" y="56"/>
                  <a:pt x="178" y="60"/>
                  <a:pt x="180" y="63"/>
                </a:cubicBezTo>
                <a:cubicBezTo>
                  <a:pt x="182" y="64"/>
                  <a:pt x="183" y="65"/>
                  <a:pt x="185" y="65"/>
                </a:cubicBezTo>
                <a:close/>
                <a:moveTo>
                  <a:pt x="154" y="218"/>
                </a:moveTo>
                <a:cubicBezTo>
                  <a:pt x="154" y="221"/>
                  <a:pt x="151" y="224"/>
                  <a:pt x="147" y="224"/>
                </a:cubicBezTo>
                <a:cubicBezTo>
                  <a:pt x="96" y="224"/>
                  <a:pt x="96" y="224"/>
                  <a:pt x="96" y="224"/>
                </a:cubicBezTo>
                <a:cubicBezTo>
                  <a:pt x="92" y="224"/>
                  <a:pt x="90" y="221"/>
                  <a:pt x="90" y="218"/>
                </a:cubicBezTo>
                <a:cubicBezTo>
                  <a:pt x="90" y="214"/>
                  <a:pt x="92" y="211"/>
                  <a:pt x="96" y="211"/>
                </a:cubicBezTo>
                <a:cubicBezTo>
                  <a:pt x="92" y="175"/>
                  <a:pt x="54" y="167"/>
                  <a:pt x="54" y="125"/>
                </a:cubicBezTo>
                <a:cubicBezTo>
                  <a:pt x="54" y="88"/>
                  <a:pt x="84" y="58"/>
                  <a:pt x="122" y="58"/>
                </a:cubicBezTo>
                <a:cubicBezTo>
                  <a:pt x="159" y="58"/>
                  <a:pt x="189" y="88"/>
                  <a:pt x="189" y="125"/>
                </a:cubicBezTo>
                <a:cubicBezTo>
                  <a:pt x="189" y="167"/>
                  <a:pt x="152" y="175"/>
                  <a:pt x="148" y="211"/>
                </a:cubicBezTo>
                <a:cubicBezTo>
                  <a:pt x="151" y="211"/>
                  <a:pt x="154" y="214"/>
                  <a:pt x="154" y="218"/>
                </a:cubicBezTo>
                <a:close/>
                <a:moveTo>
                  <a:pt x="107" y="76"/>
                </a:moveTo>
                <a:cubicBezTo>
                  <a:pt x="106" y="73"/>
                  <a:pt x="103" y="72"/>
                  <a:pt x="101" y="73"/>
                </a:cubicBezTo>
                <a:cubicBezTo>
                  <a:pt x="84" y="80"/>
                  <a:pt x="72" y="94"/>
                  <a:pt x="67" y="111"/>
                </a:cubicBezTo>
                <a:cubicBezTo>
                  <a:pt x="67" y="113"/>
                  <a:pt x="68" y="116"/>
                  <a:pt x="71" y="117"/>
                </a:cubicBezTo>
                <a:cubicBezTo>
                  <a:pt x="71" y="117"/>
                  <a:pt x="72" y="117"/>
                  <a:pt x="72" y="117"/>
                </a:cubicBezTo>
                <a:cubicBezTo>
                  <a:pt x="74" y="117"/>
                  <a:pt x="76" y="115"/>
                  <a:pt x="77" y="113"/>
                </a:cubicBezTo>
                <a:cubicBezTo>
                  <a:pt x="80" y="99"/>
                  <a:pt x="91" y="87"/>
                  <a:pt x="104" y="82"/>
                </a:cubicBezTo>
                <a:cubicBezTo>
                  <a:pt x="107" y="81"/>
                  <a:pt x="108" y="78"/>
                  <a:pt x="107" y="76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9" name="圆角矩形 28"/>
          <p:cNvSpPr/>
          <p:nvPr/>
        </p:nvSpPr>
        <p:spPr>
          <a:xfrm>
            <a:off x="2061029" y="1989178"/>
            <a:ext cx="7892153" cy="2477891"/>
          </a:xfrm>
          <a:prstGeom prst="roundRect">
            <a:avLst/>
          </a:prstGeom>
          <a:noFill/>
          <a:ln w="25400">
            <a:solidFill>
              <a:schemeClr val="tx1">
                <a:lumMod val="65000"/>
                <a:lumOff val="3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0" name="组 29"/>
          <p:cNvGrpSpPr/>
          <p:nvPr/>
        </p:nvGrpSpPr>
        <p:grpSpPr>
          <a:xfrm>
            <a:off x="2649765" y="740"/>
            <a:ext cx="6892471" cy="597291"/>
            <a:chOff x="2500993" y="740"/>
            <a:chExt cx="6892471" cy="597291"/>
          </a:xfrm>
        </p:grpSpPr>
        <p:sp>
          <p:nvSpPr>
            <p:cNvPr id="31" name="矩形 30"/>
            <p:cNvSpPr/>
            <p:nvPr/>
          </p:nvSpPr>
          <p:spPr>
            <a:xfrm>
              <a:off x="2500993" y="740"/>
              <a:ext cx="6892471" cy="597291"/>
            </a:xfrm>
            <a:prstGeom prst="rect">
              <a:avLst/>
            </a:prstGeom>
            <a:solidFill>
              <a:srgbClr val="C60F1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ea typeface="微软雅黑" panose="020b0503020204020204" pitchFamily="34" charset="-122"/>
              </a:endParaRPr>
            </a:p>
          </p:txBody>
        </p:sp>
        <p:sp>
          <p:nvSpPr>
            <p:cNvPr id="32" name="文本框 31"/>
            <p:cNvSpPr txBox="1"/>
            <p:nvPr/>
          </p:nvSpPr>
          <p:spPr>
            <a:xfrm>
              <a:off x="3773549" y="68552"/>
              <a:ext cx="434735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>
                  <a:solidFill>
                    <a:schemeClr val="bg1"/>
                  </a:solidFill>
                  <a:latin typeface="华康俪金黑W8(P)" panose="020b0800000000000000" pitchFamily="34" charset="-122"/>
                  <a:ea typeface="华康俪金黑W8(P)" panose="020b0800000000000000" pitchFamily="34" charset="-122"/>
                </a:rPr>
                <a:t>实践方法</a:t>
              </a:r>
              <a:r>
                <a:rPr lang="en-US" altLang="zh-CN" sz="2400">
                  <a:solidFill>
                    <a:schemeClr val="bg1"/>
                  </a:solidFill>
                  <a:latin typeface="华康俪金黑W8(P)" panose="020b0800000000000000" pitchFamily="34" charset="-122"/>
                  <a:ea typeface="华康俪金黑W8(P)" panose="020b0800000000000000" pitchFamily="34" charset="-122"/>
                </a:rPr>
                <a:t>3——</a:t>
              </a:r>
              <a:r>
                <a:rPr lang="zh-CN" altLang="en-US" sz="2400">
                  <a:solidFill>
                    <a:schemeClr val="bg1"/>
                  </a:solidFill>
                  <a:latin typeface="华康俪金黑W8(P)" panose="020b0800000000000000" pitchFamily="34" charset="-122"/>
                  <a:ea typeface="华康俪金黑W8(P)" panose="020b0800000000000000" pitchFamily="34" charset="-122"/>
                </a:rPr>
                <a:t>一些方法和原则</a:t>
              </a:r>
              <a:endParaRPr lang="zh-CN" altLang="en-US" sz="2400">
                <a:solidFill>
                  <a:schemeClr val="bg1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endParaRPr>
            </a:p>
          </p:txBody>
        </p:sp>
      </p:grpSp>
    </p:spTree>
    <p:custDataLst>
      <p:tags r:id="Rbb5196a547cf4467"/>
    </p:custDataLst>
  </p:cSld>
  <p:clrMapOvr>
    <a:masterClrMapping/>
  </p:clrMapOvr>
  <p:transition/>
  <p:timing/>
</p:sld>
</file>

<file path=ppt/slides/slide26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8" name="圆角矩形 7"/>
          <p:cNvSpPr/>
          <p:nvPr/>
        </p:nvSpPr>
        <p:spPr>
          <a:xfrm>
            <a:off x="551815" y="472440"/>
            <a:ext cx="11165205" cy="591185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文本框 1"/>
          <p:cNvSpPr txBox="1"/>
          <p:nvPr/>
        </p:nvSpPr>
        <p:spPr>
          <a:xfrm>
            <a:off x="2268764" y="737465"/>
            <a:ext cx="76544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打造物品外观形态的两大原则、每次主义</a:t>
            </a:r>
            <a:endParaRPr lang="zh-CN" altLang="en-US" sz="3200">
              <a:latin typeface="华康俪金黑W8(P)" panose="020b0800000000000000" pitchFamily="34" charset="-122"/>
              <a:ea typeface="华康俪金黑W8(P)" panose="020b0800000000000000" pitchFamily="3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214913" y="1412974"/>
            <a:ext cx="5762173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20000"/>
              </a:lnSpc>
              <a:buBlip>
                <a:blip r:embed="R39245ce5146f4b9f"/>
              </a:buBlip>
            </a:pPr>
            <a:r>
              <a:rPr lang="zh-CN" altLang="en-US">
                <a:ea typeface="微软雅黑" panose="020b0503020204020204" pitchFamily="34" charset="-122"/>
              </a:rPr>
              <a:t>只需一个动作</a:t>
            </a:r>
            <a:r>
              <a:rPr lang="zh-CN" altLang="en-US">
                <a:ea typeface="微软雅黑" panose="020b0503020204020204" pitchFamily="34" charset="-122"/>
              </a:rPr>
              <a:t>原则</a:t>
            </a:r>
            <a:endParaRPr lang="en-US" altLang="zh-CN">
              <a:ea typeface="微软雅黑" panose="020b0503020204020204" pitchFamily="34" charset="-122"/>
            </a:endParaRPr>
          </a:p>
          <a:p>
            <a:pPr marL="742950" lvl="1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zh-CN" altLang="en-US">
                <a:ea typeface="微软雅黑" panose="020b0503020204020204" pitchFamily="34" charset="-122"/>
              </a:rPr>
              <a:t>追求的是靠</a:t>
            </a:r>
            <a:r>
              <a:rPr lang="zh-CN" altLang="en-US" b="1">
                <a:solidFill>
                  <a:srgbClr val="C60F13"/>
                </a:solidFill>
                <a:ea typeface="微软雅黑" panose="020b0503020204020204" pitchFamily="34" charset="-122"/>
              </a:rPr>
              <a:t>一个动作</a:t>
            </a:r>
            <a:r>
              <a:rPr lang="zh-CN" altLang="en-US">
                <a:ea typeface="微软雅黑" panose="020b0503020204020204" pitchFamily="34" charset="-122"/>
              </a:rPr>
              <a:t>就能拿到</a:t>
            </a:r>
            <a:endParaRPr lang="en-US" altLang="zh-CN">
              <a:ea typeface="微软雅黑" panose="020b0503020204020204" pitchFamily="34" charset="-122"/>
            </a:endParaRPr>
          </a:p>
          <a:p>
            <a:pPr marL="285750" indent="-285750">
              <a:lnSpc>
                <a:spcPct val="120000"/>
              </a:lnSpc>
              <a:buBlip>
                <a:blip r:embed="R39245ce5146f4b9f"/>
              </a:buBlip>
            </a:pPr>
            <a:r>
              <a:rPr lang="zh-CN" altLang="en-US">
                <a:ea typeface="微软雅黑" panose="020b0503020204020204" pitchFamily="34" charset="-122"/>
              </a:rPr>
              <a:t>自立、自由、自在法则</a:t>
            </a:r>
            <a:endParaRPr lang="en-US" altLang="zh-CN">
              <a:ea typeface="微软雅黑" panose="020b0503020204020204" pitchFamily="34" charset="-122"/>
            </a:endParaRPr>
          </a:p>
          <a:p>
            <a:pPr marL="742950" lvl="1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zh-CN" altLang="en-US">
                <a:ea typeface="微软雅黑" panose="020b0503020204020204" pitchFamily="34" charset="-122"/>
              </a:rPr>
              <a:t>自立：有意识地让收纳工具里的东西不管任何时候都能</a:t>
            </a:r>
            <a:r>
              <a:rPr lang="zh-CN" altLang="en-US" b="1">
                <a:solidFill>
                  <a:srgbClr val="C60F13"/>
                </a:solidFill>
                <a:ea typeface="微软雅黑" panose="020b0503020204020204" pitchFamily="34" charset="-122"/>
              </a:rPr>
              <a:t>“立起来”</a:t>
            </a:r>
            <a:r>
              <a:rPr lang="en-US" altLang="zh-CN">
                <a:ea typeface="微软雅黑" panose="020b0503020204020204" pitchFamily="34" charset="-122"/>
              </a:rPr>
              <a:t>——</a:t>
            </a:r>
            <a:r>
              <a:rPr lang="zh-CN" altLang="en-US">
                <a:ea typeface="微软雅黑" panose="020b0503020204020204" pitchFamily="34" charset="-122"/>
              </a:rPr>
              <a:t>想拿就能拿</a:t>
            </a:r>
            <a:endParaRPr lang="en-US" altLang="zh-CN">
              <a:ea typeface="微软雅黑" panose="020b0503020204020204" pitchFamily="34" charset="-122"/>
            </a:endParaRPr>
          </a:p>
          <a:p>
            <a:pPr marL="742950" lvl="1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zh-CN" altLang="en-US">
                <a:ea typeface="微软雅黑" panose="020b0503020204020204" pitchFamily="34" charset="-122"/>
              </a:rPr>
              <a:t>自由：选择的自由，物品的摆放方式是不是</a:t>
            </a:r>
            <a:r>
              <a:rPr lang="zh-CN" altLang="en-US" b="1">
                <a:solidFill>
                  <a:srgbClr val="C60F13"/>
                </a:solidFill>
                <a:ea typeface="微软雅黑" panose="020b0503020204020204" pitchFamily="34" charset="-122"/>
              </a:rPr>
              <a:t>便于选择</a:t>
            </a:r>
            <a:endParaRPr lang="en-US" altLang="zh-CN" b="1">
              <a:solidFill>
                <a:srgbClr val="C60F13"/>
              </a:solidFill>
              <a:ea typeface="微软雅黑" panose="020b0503020204020204" pitchFamily="34" charset="-122"/>
            </a:endParaRPr>
          </a:p>
          <a:p>
            <a:pPr marL="742950" lvl="1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zh-CN" altLang="en-US">
                <a:ea typeface="微软雅黑" panose="020b0503020204020204" pitchFamily="34" charset="-122"/>
              </a:rPr>
              <a:t>自在：卷起来，</a:t>
            </a:r>
            <a:r>
              <a:rPr lang="zh-CN" altLang="en-US" b="1">
                <a:solidFill>
                  <a:srgbClr val="C60F13"/>
                </a:solidFill>
                <a:ea typeface="微软雅黑" panose="020b0503020204020204" pitchFamily="34" charset="-122"/>
              </a:rPr>
              <a:t>听话</a:t>
            </a:r>
            <a:r>
              <a:rPr lang="zh-CN" altLang="en-US">
                <a:ea typeface="微软雅黑" panose="020b0503020204020204" pitchFamily="34" charset="-122"/>
              </a:rPr>
              <a:t>从容地放</a:t>
            </a:r>
            <a:endParaRPr lang="en-US" altLang="zh-CN">
              <a:ea typeface="微软雅黑" panose="020b0503020204020204" pitchFamily="34" charset="-122"/>
            </a:endParaRPr>
          </a:p>
          <a:p>
            <a:pPr marL="285750" indent="-285750">
              <a:lnSpc>
                <a:spcPct val="120000"/>
              </a:lnSpc>
              <a:buBlip>
                <a:blip r:embed="R39245ce5146f4b9f"/>
              </a:buBlip>
            </a:pPr>
            <a:r>
              <a:rPr lang="zh-CN" altLang="en-US">
                <a:ea typeface="微软雅黑" panose="020b0503020204020204" pitchFamily="34" charset="-122"/>
              </a:rPr>
              <a:t>“每次主义”就挺好</a:t>
            </a:r>
            <a:endParaRPr lang="en-US" altLang="zh-CN">
              <a:ea typeface="微软雅黑" panose="020b0503020204020204" pitchFamily="34" charset="-122"/>
            </a:endParaRPr>
          </a:p>
          <a:p>
            <a:pPr marL="742950" lvl="1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zh-CN" altLang="en-US">
                <a:ea typeface="微软雅黑" panose="020b0503020204020204" pitchFamily="34" charset="-122"/>
              </a:rPr>
              <a:t>每次都只</a:t>
            </a:r>
            <a:r>
              <a:rPr lang="zh-CN" altLang="en-US">
                <a:ea typeface="微软雅黑" panose="020b0503020204020204" pitchFamily="34" charset="-122"/>
              </a:rPr>
              <a:t>在</a:t>
            </a:r>
            <a:r>
              <a:rPr lang="zh-CN" altLang="en-US" b="1">
                <a:solidFill>
                  <a:srgbClr val="C60F13"/>
                </a:solidFill>
                <a:ea typeface="微软雅黑" panose="020b0503020204020204" pitchFamily="34" charset="-122"/>
              </a:rPr>
              <a:t>必需的时候</a:t>
            </a:r>
            <a:r>
              <a:rPr lang="zh-CN" altLang="en-US">
                <a:ea typeface="微软雅黑" panose="020b0503020204020204" pitchFamily="34" charset="-122"/>
              </a:rPr>
              <a:t>才购入这次所</a:t>
            </a:r>
            <a:r>
              <a:rPr lang="zh-CN" altLang="en-US" b="1">
                <a:solidFill>
                  <a:srgbClr val="C60F13"/>
                </a:solidFill>
                <a:ea typeface="微软雅黑" panose="020b0503020204020204" pitchFamily="34" charset="-122"/>
              </a:rPr>
              <a:t>必需的东西</a:t>
            </a:r>
          </a:p>
        </p:txBody>
      </p:sp>
      <p:sp>
        <p:nvSpPr>
          <p:cNvPr id="4" name="圆角矩形 3"/>
          <p:cNvSpPr/>
          <p:nvPr/>
        </p:nvSpPr>
        <p:spPr>
          <a:xfrm>
            <a:off x="3137354" y="4878583"/>
            <a:ext cx="6019346" cy="1179317"/>
          </a:xfrm>
          <a:prstGeom prst="roundRect">
            <a:avLst/>
          </a:prstGeom>
          <a:solidFill>
            <a:schemeClr val="bg1"/>
          </a:solidFill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3683000" y="5180032"/>
            <a:ext cx="480422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>
                <a:latin typeface="方正北魏楷书简体" panose="03000509000000000000" pitchFamily="65" charset="-122"/>
                <a:ea typeface="方正北魏楷书简体" panose="03000509000000000000" pitchFamily="65" charset="-122"/>
              </a:rPr>
              <a:t>如果只靠本能与物品打交道，物品只会有增无减。关键词是“</a:t>
            </a:r>
            <a:r>
              <a:rPr lang="zh-CN" altLang="en-US" sz="2000" b="1">
                <a:solidFill>
                  <a:srgbClr val="C60F13"/>
                </a:solidFill>
                <a:latin typeface="方正北魏楷书简体" panose="03000509000000000000" pitchFamily="65" charset="-122"/>
                <a:ea typeface="方正北魏楷书简体" panose="03000509000000000000" pitchFamily="65" charset="-122"/>
              </a:rPr>
              <a:t>每次</a:t>
            </a:r>
            <a:r>
              <a:rPr lang="zh-CN" altLang="en-US" sz="2000">
                <a:latin typeface="方正北魏楷书简体" panose="03000509000000000000" pitchFamily="65" charset="-122"/>
                <a:ea typeface="方正北魏楷书简体" panose="03000509000000000000" pitchFamily="65" charset="-122"/>
              </a:rPr>
              <a:t>”。</a:t>
            </a:r>
            <a:endParaRPr lang="zh-CN" altLang="en-US" sz="2000">
              <a:latin typeface="方正北魏楷书简体" panose="03000509000000000000" pitchFamily="65" charset="-122"/>
              <a:ea typeface="方正北魏楷书简体" panose="03000509000000000000" pitchFamily="65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2500993" y="740"/>
            <a:ext cx="6892471" cy="597291"/>
          </a:xfrm>
          <a:prstGeom prst="rect">
            <a:avLst/>
          </a:prstGeom>
          <a:solidFill>
            <a:srgbClr val="C60F1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634237" y="68552"/>
            <a:ext cx="46259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>
                <a:solidFill>
                  <a:schemeClr val="bg1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实践方法</a:t>
            </a:r>
            <a:r>
              <a:rPr lang="en-US" altLang="zh-CN" sz="2400">
                <a:solidFill>
                  <a:schemeClr val="bg1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3——</a:t>
            </a:r>
            <a:r>
              <a:rPr lang="zh-CN" altLang="en-US" sz="2400">
                <a:solidFill>
                  <a:schemeClr val="bg1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一些方法和原则</a:t>
            </a:r>
            <a:endParaRPr lang="zh-CN" altLang="en-US" sz="2400">
              <a:solidFill>
                <a:schemeClr val="bg1"/>
              </a:solidFill>
              <a:latin typeface="华康俪金黑W8(P)" panose="020b0800000000000000" pitchFamily="34" charset="-122"/>
              <a:ea typeface="华康俪金黑W8(P)" panose="020b0800000000000000" pitchFamily="34" charset="-122"/>
            </a:endParaRPr>
          </a:p>
        </p:txBody>
      </p:sp>
      <p:grpSp>
        <p:nvGrpSpPr>
          <p:cNvPr id="45" name="组合 44"/>
          <p:cNvGrpSpPr/>
          <p:nvPr/>
        </p:nvGrpSpPr>
        <p:grpSpPr>
          <a:xfrm>
            <a:off x="9393464" y="4980252"/>
            <a:ext cx="867218" cy="944762"/>
            <a:chOff x="9221932" y="3917255"/>
            <a:chExt cx="1304059" cy="1420665"/>
          </a:xfrm>
        </p:grpSpPr>
        <p:sp>
          <p:nvSpPr>
            <p:cNvPr id="46" name="任意多边形 45"/>
            <p:cNvSpPr/>
            <p:nvPr/>
          </p:nvSpPr>
          <p:spPr>
            <a:xfrm>
              <a:off x="9667783" y="3917255"/>
              <a:ext cx="772736" cy="364363"/>
            </a:xfrm>
            <a:custGeom>
              <a:gdLst>
                <a:gd name="connsiteX0" fmla="*/ 51954 w 742950"/>
                <a:gd name="connsiteY0" fmla="*/ 0 h 358487"/>
                <a:gd name="connsiteX1" fmla="*/ 0 w 742950"/>
                <a:gd name="connsiteY1" fmla="*/ 358487 h 358487"/>
                <a:gd name="connsiteX2" fmla="*/ 711777 w 742950"/>
                <a:gd name="connsiteY2" fmla="*/ 348096 h 358487"/>
                <a:gd name="connsiteX3" fmla="*/ 742950 w 742950"/>
                <a:gd name="connsiteY3" fmla="*/ 15587 h 358487"/>
                <a:gd name="connsiteX4" fmla="*/ 51954 w 742950"/>
                <a:gd name="connsiteY4" fmla="*/ 0 h 358487"/>
                <a:gd name="connsiteX0-1" fmla="*/ 51954 w 742950"/>
                <a:gd name="connsiteY0-2" fmla="*/ 0 h 348096"/>
                <a:gd name="connsiteX1-3" fmla="*/ 0 w 742950"/>
                <a:gd name="connsiteY1-4" fmla="*/ 337705 h 348096"/>
                <a:gd name="connsiteX2-5" fmla="*/ 711777 w 742950"/>
                <a:gd name="connsiteY2-6" fmla="*/ 348096 h 348096"/>
                <a:gd name="connsiteX3-7" fmla="*/ 742950 w 742950"/>
                <a:gd name="connsiteY3-8" fmla="*/ 15587 h 348096"/>
                <a:gd name="connsiteX4-9" fmla="*/ 51954 w 742950"/>
                <a:gd name="connsiteY4-10" fmla="*/ 0 h 348096"/>
                <a:gd name="connsiteX0-11" fmla="*/ 59975 w 742950"/>
                <a:gd name="connsiteY0-12" fmla="*/ 8476 h 332509"/>
                <a:gd name="connsiteX1-13" fmla="*/ 0 w 742950"/>
                <a:gd name="connsiteY1-14" fmla="*/ 322118 h 332509"/>
                <a:gd name="connsiteX2-15" fmla="*/ 711777 w 742950"/>
                <a:gd name="connsiteY2-16" fmla="*/ 332509 h 332509"/>
                <a:gd name="connsiteX3-17" fmla="*/ 742950 w 742950"/>
                <a:gd name="connsiteY3-18" fmla="*/ 0 h 332509"/>
                <a:gd name="connsiteX4-19" fmla="*/ 59975 w 742950"/>
                <a:gd name="connsiteY4-20" fmla="*/ 8476 h 332509"/>
                <a:gd name="connsiteX0-21" fmla="*/ 121484 w 804459"/>
                <a:gd name="connsiteY0-22" fmla="*/ 44880 h 368913"/>
                <a:gd name="connsiteX1-23" fmla="*/ 61509 w 804459"/>
                <a:gd name="connsiteY1-24" fmla="*/ 358522 h 368913"/>
                <a:gd name="connsiteX2-25" fmla="*/ 773286 w 804459"/>
                <a:gd name="connsiteY2-26" fmla="*/ 368913 h 368913"/>
                <a:gd name="connsiteX3-27" fmla="*/ 804459 w 804459"/>
                <a:gd name="connsiteY3-28" fmla="*/ 36404 h 368913"/>
                <a:gd name="connsiteX4-29" fmla="*/ 121484 w 804459"/>
                <a:gd name="connsiteY4-30" fmla="*/ 44880 h 368913"/>
                <a:gd name="connsiteX0-31" fmla="*/ 103948 w 786923"/>
                <a:gd name="connsiteY0-32" fmla="*/ 30001 h 354034"/>
                <a:gd name="connsiteX1-33" fmla="*/ 43973 w 786923"/>
                <a:gd name="connsiteY1-34" fmla="*/ 343643 h 354034"/>
                <a:gd name="connsiteX2-35" fmla="*/ 755750 w 786923"/>
                <a:gd name="connsiteY2-36" fmla="*/ 354034 h 354034"/>
                <a:gd name="connsiteX3-37" fmla="*/ 786923 w 786923"/>
                <a:gd name="connsiteY3-38" fmla="*/ 21525 h 354034"/>
                <a:gd name="connsiteX4-39" fmla="*/ 103948 w 786923"/>
                <a:gd name="connsiteY4-40" fmla="*/ 30001 h 354034"/>
                <a:gd name="connsiteX0-41" fmla="*/ 103948 w 859403"/>
                <a:gd name="connsiteY0-42" fmla="*/ 44880 h 368913"/>
                <a:gd name="connsiteX1-43" fmla="*/ 43973 w 859403"/>
                <a:gd name="connsiteY1-44" fmla="*/ 358522 h 368913"/>
                <a:gd name="connsiteX2-45" fmla="*/ 755750 w 859403"/>
                <a:gd name="connsiteY2-46" fmla="*/ 368913 h 368913"/>
                <a:gd name="connsiteX3-47" fmla="*/ 786923 w 859403"/>
                <a:gd name="connsiteY3-48" fmla="*/ 36404 h 368913"/>
                <a:gd name="connsiteX4-49" fmla="*/ 103948 w 859403"/>
                <a:gd name="connsiteY4-50" fmla="*/ 44880 h 368913"/>
                <a:gd name="connsiteX0-51" fmla="*/ 103948 w 826442"/>
                <a:gd name="connsiteY0-52" fmla="*/ 41695 h 365728"/>
                <a:gd name="connsiteX1-53" fmla="*/ 43973 w 826442"/>
                <a:gd name="connsiteY1-54" fmla="*/ 355337 h 365728"/>
                <a:gd name="connsiteX2-55" fmla="*/ 755750 w 826442"/>
                <a:gd name="connsiteY2-56" fmla="*/ 365728 h 365728"/>
                <a:gd name="connsiteX3-57" fmla="*/ 786923 w 826442"/>
                <a:gd name="connsiteY3-58" fmla="*/ 33219 h 365728"/>
                <a:gd name="connsiteX4-59" fmla="*/ 103948 w 826442"/>
                <a:gd name="connsiteY4-60" fmla="*/ 41695 h 365728"/>
                <a:gd name="connsiteX0-61" fmla="*/ 103948 w 902203"/>
                <a:gd name="connsiteY0-62" fmla="*/ 41695 h 365759"/>
                <a:gd name="connsiteX1-63" fmla="*/ 43973 w 902203"/>
                <a:gd name="connsiteY1-64" fmla="*/ 355337 h 365759"/>
                <a:gd name="connsiteX2-65" fmla="*/ 755750 w 902203"/>
                <a:gd name="connsiteY2-66" fmla="*/ 365728 h 365759"/>
                <a:gd name="connsiteX3-67" fmla="*/ 786923 w 902203"/>
                <a:gd name="connsiteY3-68" fmla="*/ 33219 h 365759"/>
                <a:gd name="connsiteX4-69" fmla="*/ 103948 w 902203"/>
                <a:gd name="connsiteY4-70" fmla="*/ 41695 h 365759"/>
                <a:gd name="connsiteX0-71" fmla="*/ 103948 w 832807"/>
                <a:gd name="connsiteY0-72" fmla="*/ 41695 h 373309"/>
                <a:gd name="connsiteX1-73" fmla="*/ 43973 w 832807"/>
                <a:gd name="connsiteY1-74" fmla="*/ 355337 h 373309"/>
                <a:gd name="connsiteX2-75" fmla="*/ 755750 w 832807"/>
                <a:gd name="connsiteY2-76" fmla="*/ 365728 h 373309"/>
                <a:gd name="connsiteX3-77" fmla="*/ 786923 w 832807"/>
                <a:gd name="connsiteY3-78" fmla="*/ 33219 h 373309"/>
                <a:gd name="connsiteX4-79" fmla="*/ 103948 w 832807"/>
                <a:gd name="connsiteY4-80" fmla="*/ 41695 h 373309"/>
                <a:gd name="connsiteX0-81" fmla="*/ 103948 w 801014"/>
                <a:gd name="connsiteY0-82" fmla="*/ 51459 h 383073"/>
                <a:gd name="connsiteX1-83" fmla="*/ 43973 w 801014"/>
                <a:gd name="connsiteY1-84" fmla="*/ 365101 h 383073"/>
                <a:gd name="connsiteX2-85" fmla="*/ 755750 w 801014"/>
                <a:gd name="connsiteY2-86" fmla="*/ 375492 h 383073"/>
                <a:gd name="connsiteX3-87" fmla="*/ 786923 w 801014"/>
                <a:gd name="connsiteY3-88" fmla="*/ 42983 h 383073"/>
                <a:gd name="connsiteX4-89" fmla="*/ 103948 w 801014"/>
                <a:gd name="connsiteY4-90" fmla="*/ 51459 h 383073"/>
                <a:gd name="connsiteX0-91" fmla="*/ 121859 w 853921"/>
                <a:gd name="connsiteY0-92" fmla="*/ 29378 h 372549"/>
                <a:gd name="connsiteX1-93" fmla="*/ 61884 w 853921"/>
                <a:gd name="connsiteY1-94" fmla="*/ 343020 h 372549"/>
                <a:gd name="connsiteX2-95" fmla="*/ 773661 w 853921"/>
                <a:gd name="connsiteY2-96" fmla="*/ 353411 h 372549"/>
                <a:gd name="connsiteX3-97" fmla="*/ 812856 w 853921"/>
                <a:gd name="connsiteY3-98" fmla="*/ 61008 h 372549"/>
                <a:gd name="connsiteX4-99" fmla="*/ 121859 w 853921"/>
                <a:gd name="connsiteY4-100" fmla="*/ 29378 h 372549"/>
                <a:gd name="connsiteX0-101" fmla="*/ 121859 w 841754"/>
                <a:gd name="connsiteY0-102" fmla="*/ 29378 h 372549"/>
                <a:gd name="connsiteX1-103" fmla="*/ 61884 w 841754"/>
                <a:gd name="connsiteY1-104" fmla="*/ 343020 h 372549"/>
                <a:gd name="connsiteX2-105" fmla="*/ 773661 w 841754"/>
                <a:gd name="connsiteY2-106" fmla="*/ 353411 h 372549"/>
                <a:gd name="connsiteX3-107" fmla="*/ 812856 w 841754"/>
                <a:gd name="connsiteY3-108" fmla="*/ 61008 h 372549"/>
                <a:gd name="connsiteX4-109" fmla="*/ 121859 w 841754"/>
                <a:gd name="connsiteY4-110" fmla="*/ 29378 h 372549"/>
                <a:gd name="connsiteX0-111" fmla="*/ 121859 w 812868"/>
                <a:gd name="connsiteY0-112" fmla="*/ 29378 h 377863"/>
                <a:gd name="connsiteX1-113" fmla="*/ 61884 w 812868"/>
                <a:gd name="connsiteY1-114" fmla="*/ 343020 h 377863"/>
                <a:gd name="connsiteX2-115" fmla="*/ 773661 w 812868"/>
                <a:gd name="connsiteY2-116" fmla="*/ 353411 h 377863"/>
                <a:gd name="connsiteX3-117" fmla="*/ 812856 w 812868"/>
                <a:gd name="connsiteY3-118" fmla="*/ 61008 h 377863"/>
                <a:gd name="connsiteX4-119" fmla="*/ 121859 w 812868"/>
                <a:gd name="connsiteY4-120" fmla="*/ 29378 h 377863"/>
                <a:gd name="connsiteX0-121" fmla="*/ 178361 w 869370"/>
                <a:gd name="connsiteY0-122" fmla="*/ 29378 h 377863"/>
                <a:gd name="connsiteX1-123" fmla="*/ 118386 w 869370"/>
                <a:gd name="connsiteY1-124" fmla="*/ 343020 h 377863"/>
                <a:gd name="connsiteX2-125" fmla="*/ 830163 w 869370"/>
                <a:gd name="connsiteY2-126" fmla="*/ 353411 h 377863"/>
                <a:gd name="connsiteX3-127" fmla="*/ 869358 w 869370"/>
                <a:gd name="connsiteY3-128" fmla="*/ 61008 h 377863"/>
                <a:gd name="connsiteX4-129" fmla="*/ 178361 w 869370"/>
                <a:gd name="connsiteY4-130" fmla="*/ 29378 h 377863"/>
                <a:gd name="connsiteX0-131" fmla="*/ 81713 w 772722"/>
                <a:gd name="connsiteY0-132" fmla="*/ 29378 h 380401"/>
                <a:gd name="connsiteX1-133" fmla="*/ 21738 w 772722"/>
                <a:gd name="connsiteY1-134" fmla="*/ 343020 h 380401"/>
                <a:gd name="connsiteX2-135" fmla="*/ 733515 w 772722"/>
                <a:gd name="connsiteY2-136" fmla="*/ 353411 h 380401"/>
                <a:gd name="connsiteX3-137" fmla="*/ 772710 w 772722"/>
                <a:gd name="connsiteY3-138" fmla="*/ 61008 h 380401"/>
                <a:gd name="connsiteX4-139" fmla="*/ 81713 w 772722"/>
                <a:gd name="connsiteY4-140" fmla="*/ 29378 h 380401"/>
                <a:gd name="connsiteX0-141" fmla="*/ 81713 w 772736"/>
                <a:gd name="connsiteY0-142" fmla="*/ 29378 h 364363"/>
                <a:gd name="connsiteX1-143" fmla="*/ 21738 w 772736"/>
                <a:gd name="connsiteY1-144" fmla="*/ 343020 h 364363"/>
                <a:gd name="connsiteX2-145" fmla="*/ 733515 w 772736"/>
                <a:gd name="connsiteY2-146" fmla="*/ 353411 h 364363"/>
                <a:gd name="connsiteX3-147" fmla="*/ 772710 w 772736"/>
                <a:gd name="connsiteY3-148" fmla="*/ 61008 h 364363"/>
                <a:gd name="connsiteX4-149" fmla="*/ 81713 w 772736"/>
                <a:gd name="connsiteY4-150" fmla="*/ 29378 h 364363"/>
              </a:gdLst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772736" h="364363">
                  <a:moveTo>
                    <a:pt x="81713" y="29378"/>
                  </a:moveTo>
                  <a:cubicBezTo>
                    <a:pt x="-43449" y="76380"/>
                    <a:pt x="9068" y="327524"/>
                    <a:pt x="21738" y="343020"/>
                  </a:cubicBezTo>
                  <a:cubicBezTo>
                    <a:pt x="34408" y="358516"/>
                    <a:pt x="696585" y="376349"/>
                    <a:pt x="733515" y="353411"/>
                  </a:cubicBezTo>
                  <a:cubicBezTo>
                    <a:pt x="770445" y="330473"/>
                    <a:pt x="773059" y="131055"/>
                    <a:pt x="772710" y="61008"/>
                  </a:cubicBezTo>
                  <a:cubicBezTo>
                    <a:pt x="772361" y="-9039"/>
                    <a:pt x="206875" y="-17624"/>
                    <a:pt x="81713" y="29378"/>
                  </a:cubicBez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7" name="任意多边形 46"/>
            <p:cNvSpPr/>
            <p:nvPr/>
          </p:nvSpPr>
          <p:spPr>
            <a:xfrm>
              <a:off x="9544050" y="4275858"/>
              <a:ext cx="846859" cy="420832"/>
            </a:xfrm>
            <a:custGeom>
              <a:gdLst>
                <a:gd name="connsiteX0" fmla="*/ 181841 w 893618"/>
                <a:gd name="connsiteY0" fmla="*/ 0 h 493568"/>
                <a:gd name="connsiteX1" fmla="*/ 0 w 893618"/>
                <a:gd name="connsiteY1" fmla="*/ 477982 h 493568"/>
                <a:gd name="connsiteX2" fmla="*/ 794905 w 893618"/>
                <a:gd name="connsiteY2" fmla="*/ 493568 h 493568"/>
                <a:gd name="connsiteX3" fmla="*/ 893618 w 893618"/>
                <a:gd name="connsiteY3" fmla="*/ 0 h 493568"/>
                <a:gd name="connsiteX0-1" fmla="*/ 150668 w 862445"/>
                <a:gd name="connsiteY0-2" fmla="*/ 0 h 493568"/>
                <a:gd name="connsiteX1-3" fmla="*/ 0 w 862445"/>
                <a:gd name="connsiteY1-4" fmla="*/ 405246 h 493568"/>
                <a:gd name="connsiteX2-5" fmla="*/ 763732 w 862445"/>
                <a:gd name="connsiteY2-6" fmla="*/ 493568 h 493568"/>
                <a:gd name="connsiteX3-7" fmla="*/ 862445 w 862445"/>
                <a:gd name="connsiteY3-8" fmla="*/ 0 h 493568"/>
                <a:gd name="connsiteX0-9" fmla="*/ 150668 w 862445"/>
                <a:gd name="connsiteY0-10" fmla="*/ 0 h 446809"/>
                <a:gd name="connsiteX1-11" fmla="*/ 0 w 862445"/>
                <a:gd name="connsiteY1-12" fmla="*/ 405246 h 446809"/>
                <a:gd name="connsiteX2-13" fmla="*/ 774123 w 862445"/>
                <a:gd name="connsiteY2-14" fmla="*/ 446809 h 446809"/>
                <a:gd name="connsiteX3-15" fmla="*/ 862445 w 862445"/>
                <a:gd name="connsiteY3-16" fmla="*/ 0 h 446809"/>
                <a:gd name="connsiteX0-17" fmla="*/ 150668 w 846859"/>
                <a:gd name="connsiteY0-18" fmla="*/ 0 h 446809"/>
                <a:gd name="connsiteX1-19" fmla="*/ 0 w 846859"/>
                <a:gd name="connsiteY1-20" fmla="*/ 405246 h 446809"/>
                <a:gd name="connsiteX2-21" fmla="*/ 774123 w 846859"/>
                <a:gd name="connsiteY2-22" fmla="*/ 446809 h 446809"/>
                <a:gd name="connsiteX3-23" fmla="*/ 846859 w 846859"/>
                <a:gd name="connsiteY3-24" fmla="*/ 0 h 446809"/>
                <a:gd name="connsiteX0-25" fmla="*/ 150668 w 846859"/>
                <a:gd name="connsiteY0-26" fmla="*/ 0 h 426027"/>
                <a:gd name="connsiteX1-27" fmla="*/ 0 w 846859"/>
                <a:gd name="connsiteY1-28" fmla="*/ 405246 h 426027"/>
                <a:gd name="connsiteX2-29" fmla="*/ 800101 w 846859"/>
                <a:gd name="connsiteY2-30" fmla="*/ 426027 h 426027"/>
                <a:gd name="connsiteX3-31" fmla="*/ 846859 w 846859"/>
                <a:gd name="connsiteY3-32" fmla="*/ 0 h 426027"/>
                <a:gd name="connsiteX0-33" fmla="*/ 150668 w 846859"/>
                <a:gd name="connsiteY0-34" fmla="*/ 0 h 426027"/>
                <a:gd name="connsiteX1-35" fmla="*/ 0 w 846859"/>
                <a:gd name="connsiteY1-36" fmla="*/ 405246 h 426027"/>
                <a:gd name="connsiteX2-37" fmla="*/ 800101 w 846859"/>
                <a:gd name="connsiteY2-38" fmla="*/ 426027 h 426027"/>
                <a:gd name="connsiteX3-39" fmla="*/ 794905 w 846859"/>
                <a:gd name="connsiteY3-40" fmla="*/ 228601 h 426027"/>
                <a:gd name="connsiteX4" fmla="*/ 846859 w 846859"/>
                <a:gd name="connsiteY4" fmla="*/ 0 h 426027"/>
                <a:gd name="connsiteX0-41" fmla="*/ 150668 w 846859"/>
                <a:gd name="connsiteY0-42" fmla="*/ 0 h 426027"/>
                <a:gd name="connsiteX1-43" fmla="*/ 57150 w 846859"/>
                <a:gd name="connsiteY1-44" fmla="*/ 187037 h 426027"/>
                <a:gd name="connsiteX2-45" fmla="*/ 0 w 846859"/>
                <a:gd name="connsiteY2-46" fmla="*/ 405246 h 426027"/>
                <a:gd name="connsiteX3-47" fmla="*/ 800101 w 846859"/>
                <a:gd name="connsiteY3-48" fmla="*/ 426027 h 426027"/>
                <a:gd name="connsiteX4-49" fmla="*/ 794905 w 846859"/>
                <a:gd name="connsiteY4-50" fmla="*/ 228601 h 426027"/>
                <a:gd name="connsiteX5" fmla="*/ 846859 w 846859"/>
                <a:gd name="connsiteY5" fmla="*/ 0 h 426027"/>
                <a:gd name="connsiteX0-51" fmla="*/ 150668 w 846859"/>
                <a:gd name="connsiteY0-52" fmla="*/ 0 h 426027"/>
                <a:gd name="connsiteX1-53" fmla="*/ 57150 w 846859"/>
                <a:gd name="connsiteY1-54" fmla="*/ 187037 h 426027"/>
                <a:gd name="connsiteX2-55" fmla="*/ 0 w 846859"/>
                <a:gd name="connsiteY2-56" fmla="*/ 363682 h 426027"/>
                <a:gd name="connsiteX3-57" fmla="*/ 800101 w 846859"/>
                <a:gd name="connsiteY3-58" fmla="*/ 426027 h 426027"/>
                <a:gd name="connsiteX4-59" fmla="*/ 794905 w 846859"/>
                <a:gd name="connsiteY4-60" fmla="*/ 228601 h 426027"/>
                <a:gd name="connsiteX5-61" fmla="*/ 846859 w 846859"/>
                <a:gd name="connsiteY5-62" fmla="*/ 0 h 426027"/>
                <a:gd name="connsiteX0-63" fmla="*/ 150668 w 846859"/>
                <a:gd name="connsiteY0-64" fmla="*/ 0 h 420832"/>
                <a:gd name="connsiteX1-65" fmla="*/ 57150 w 846859"/>
                <a:gd name="connsiteY1-66" fmla="*/ 187037 h 420832"/>
                <a:gd name="connsiteX2-67" fmla="*/ 0 w 846859"/>
                <a:gd name="connsiteY2-68" fmla="*/ 363682 h 420832"/>
                <a:gd name="connsiteX3-69" fmla="*/ 789711 w 846859"/>
                <a:gd name="connsiteY3-70" fmla="*/ 420832 h 420832"/>
                <a:gd name="connsiteX4-71" fmla="*/ 794905 w 846859"/>
                <a:gd name="connsiteY4-72" fmla="*/ 228601 h 420832"/>
                <a:gd name="connsiteX5-73" fmla="*/ 846859 w 846859"/>
                <a:gd name="connsiteY5-74" fmla="*/ 0 h 420832"/>
              </a:gdLst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49" y="connsiteY4-50"/>
                </a:cxn>
                <a:cxn ang="0">
                  <a:pos x="connsiteX5-61" y="connsiteY5-62"/>
                </a:cxn>
              </a:cxnLst>
              <a:rect l="l" t="t" r="r" b="b"/>
              <a:pathLst>
                <a:path w="846859" h="420832">
                  <a:moveTo>
                    <a:pt x="150668" y="0"/>
                  </a:moveTo>
                  <a:cubicBezTo>
                    <a:pt x="124691" y="62346"/>
                    <a:pt x="83127" y="124691"/>
                    <a:pt x="57150" y="187037"/>
                  </a:cubicBezTo>
                  <a:lnTo>
                    <a:pt x="0" y="363682"/>
                  </a:lnTo>
                  <a:lnTo>
                    <a:pt x="789711" y="420832"/>
                  </a:lnTo>
                  <a:cubicBezTo>
                    <a:pt x="793174" y="355023"/>
                    <a:pt x="791442" y="294410"/>
                    <a:pt x="794905" y="228601"/>
                  </a:cubicBezTo>
                  <a:lnTo>
                    <a:pt x="846859" y="0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8" name="任意多边形 47"/>
            <p:cNvSpPr/>
            <p:nvPr/>
          </p:nvSpPr>
          <p:spPr>
            <a:xfrm>
              <a:off x="9299864" y="4482492"/>
              <a:ext cx="292858" cy="692181"/>
            </a:xfrm>
            <a:custGeom>
              <a:gdLst>
                <a:gd name="connsiteX0" fmla="*/ 316922 w 316922"/>
                <a:gd name="connsiteY0" fmla="*/ 0 h 696191"/>
                <a:gd name="connsiteX1" fmla="*/ 67541 w 316922"/>
                <a:gd name="connsiteY1" fmla="*/ 41563 h 696191"/>
                <a:gd name="connsiteX2" fmla="*/ 0 w 316922"/>
                <a:gd name="connsiteY2" fmla="*/ 665018 h 696191"/>
                <a:gd name="connsiteX3" fmla="*/ 0 w 316922"/>
                <a:gd name="connsiteY3" fmla="*/ 696191 h 696191"/>
                <a:gd name="connsiteX0-1" fmla="*/ 292858 w 292858"/>
                <a:gd name="connsiteY0-2" fmla="*/ 0 h 692181"/>
                <a:gd name="connsiteX1-3" fmla="*/ 67541 w 292858"/>
                <a:gd name="connsiteY1-4" fmla="*/ 37553 h 692181"/>
                <a:gd name="connsiteX2-5" fmla="*/ 0 w 292858"/>
                <a:gd name="connsiteY2-6" fmla="*/ 661008 h 692181"/>
                <a:gd name="connsiteX3-7" fmla="*/ 0 w 292858"/>
                <a:gd name="connsiteY3-8" fmla="*/ 692181 h 692181"/>
              </a:gdLst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</a:cxnLst>
              <a:rect l="l" t="t" r="r" b="b"/>
              <a:pathLst>
                <a:path w="292858" h="692181">
                  <a:moveTo>
                    <a:pt x="292858" y="0"/>
                  </a:moveTo>
                  <a:lnTo>
                    <a:pt x="67541" y="37553"/>
                  </a:lnTo>
                  <a:lnTo>
                    <a:pt x="0" y="661008"/>
                  </a:lnTo>
                  <a:lnTo>
                    <a:pt x="0" y="692181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9" name="任意多边形 48"/>
            <p:cNvSpPr/>
            <p:nvPr/>
          </p:nvSpPr>
          <p:spPr>
            <a:xfrm>
              <a:off x="9310256" y="4982441"/>
              <a:ext cx="358486" cy="109104"/>
            </a:xfrm>
            <a:custGeom>
              <a:gdLst>
                <a:gd name="connsiteX0" fmla="*/ 0 w 374073"/>
                <a:gd name="connsiteY0" fmla="*/ 109104 h 109104"/>
                <a:gd name="connsiteX1" fmla="*/ 296141 w 374073"/>
                <a:gd name="connsiteY1" fmla="*/ 0 h 109104"/>
                <a:gd name="connsiteX2" fmla="*/ 374073 w 374073"/>
                <a:gd name="connsiteY2" fmla="*/ 5195 h 109104"/>
                <a:gd name="connsiteX0-1" fmla="*/ 0 w 358486"/>
                <a:gd name="connsiteY0-2" fmla="*/ 109104 h 109104"/>
                <a:gd name="connsiteX1-3" fmla="*/ 280554 w 358486"/>
                <a:gd name="connsiteY1-4" fmla="*/ 0 h 109104"/>
                <a:gd name="connsiteX2-5" fmla="*/ 358486 w 358486"/>
                <a:gd name="connsiteY2-6" fmla="*/ 5195 h 109104"/>
              </a:gdLst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</a:cxnLst>
              <a:rect l="l" t="t" r="r" b="b"/>
              <a:pathLst>
                <a:path w="358486" h="109104">
                  <a:moveTo>
                    <a:pt x="0" y="109104"/>
                  </a:moveTo>
                  <a:lnTo>
                    <a:pt x="280554" y="0"/>
                  </a:lnTo>
                  <a:lnTo>
                    <a:pt x="358486" y="5195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0" name="任意多边形 49"/>
            <p:cNvSpPr/>
            <p:nvPr/>
          </p:nvSpPr>
          <p:spPr>
            <a:xfrm>
              <a:off x="10115550" y="4540827"/>
              <a:ext cx="62345" cy="711778"/>
            </a:xfrm>
            <a:custGeom>
              <a:gdLst>
                <a:gd name="connsiteX0" fmla="*/ 62345 w 62345"/>
                <a:gd name="connsiteY0" fmla="*/ 0 h 711778"/>
                <a:gd name="connsiteX1" fmla="*/ 0 w 62345"/>
                <a:gd name="connsiteY1" fmla="*/ 711778 h 711778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2345" h="711778">
                  <a:moveTo>
                    <a:pt x="62345" y="0"/>
                  </a:moveTo>
                  <a:lnTo>
                    <a:pt x="0" y="711778"/>
                  </a:lnTo>
                </a:path>
              </a:pathLst>
            </a:custGeom>
            <a:noFill/>
            <a:ln>
              <a:solidFill>
                <a:schemeClr val="tx1">
                  <a:alpha val="99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1" name="任意多边形 50"/>
            <p:cNvSpPr/>
            <p:nvPr/>
          </p:nvSpPr>
          <p:spPr>
            <a:xfrm>
              <a:off x="10172700" y="4478482"/>
              <a:ext cx="353291" cy="83127"/>
            </a:xfrm>
            <a:custGeom>
              <a:gdLst>
                <a:gd name="connsiteX0" fmla="*/ 0 w 353291"/>
                <a:gd name="connsiteY0" fmla="*/ 83127 h 83127"/>
                <a:gd name="connsiteX1" fmla="*/ 353291 w 353291"/>
                <a:gd name="connsiteY1" fmla="*/ 25977 h 83127"/>
                <a:gd name="connsiteX2" fmla="*/ 353291 w 353291"/>
                <a:gd name="connsiteY2" fmla="*/ 0 h 83127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53291" h="83127">
                  <a:moveTo>
                    <a:pt x="0" y="83127"/>
                  </a:moveTo>
                  <a:lnTo>
                    <a:pt x="353291" y="25977"/>
                  </a:lnTo>
                  <a:lnTo>
                    <a:pt x="353291" y="0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2" name="任意多边形 51"/>
            <p:cNvSpPr/>
            <p:nvPr/>
          </p:nvSpPr>
          <p:spPr>
            <a:xfrm>
              <a:off x="9632373" y="5008418"/>
              <a:ext cx="758536" cy="51955"/>
            </a:xfrm>
            <a:custGeom>
              <a:gdLst>
                <a:gd name="connsiteX0" fmla="*/ 0 w 758536"/>
                <a:gd name="connsiteY0" fmla="*/ 0 h 51955"/>
                <a:gd name="connsiteX1" fmla="*/ 758536 w 758536"/>
                <a:gd name="connsiteY1" fmla="*/ 51955 h 51955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758536" h="51954">
                  <a:moveTo>
                    <a:pt x="0" y="0"/>
                  </a:moveTo>
                  <a:lnTo>
                    <a:pt x="758536" y="51955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3" name="任意多边形 52"/>
            <p:cNvSpPr/>
            <p:nvPr/>
          </p:nvSpPr>
          <p:spPr>
            <a:xfrm>
              <a:off x="9310255" y="4987636"/>
              <a:ext cx="337704" cy="145473"/>
            </a:xfrm>
            <a:custGeom>
              <a:gdLst>
                <a:gd name="connsiteX0" fmla="*/ 0 w 337704"/>
                <a:gd name="connsiteY0" fmla="*/ 145473 h 145473"/>
                <a:gd name="connsiteX1" fmla="*/ 337704 w 337704"/>
                <a:gd name="connsiteY1" fmla="*/ 0 h 145473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37704" h="145473">
                  <a:moveTo>
                    <a:pt x="0" y="145473"/>
                  </a:moveTo>
                  <a:lnTo>
                    <a:pt x="337704" y="0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4" name="任意多边形 53"/>
            <p:cNvSpPr/>
            <p:nvPr/>
          </p:nvSpPr>
          <p:spPr>
            <a:xfrm>
              <a:off x="9341427" y="4888923"/>
              <a:ext cx="722168" cy="72736"/>
            </a:xfrm>
            <a:custGeom>
              <a:gdLst>
                <a:gd name="connsiteX0" fmla="*/ 0 w 722168"/>
                <a:gd name="connsiteY0" fmla="*/ 0 h 72736"/>
                <a:gd name="connsiteX1" fmla="*/ 722168 w 722168"/>
                <a:gd name="connsiteY1" fmla="*/ 72736 h 72736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722168" h="72736">
                  <a:moveTo>
                    <a:pt x="0" y="0"/>
                  </a:moveTo>
                  <a:lnTo>
                    <a:pt x="722168" y="72736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5" name="任意多边形 54"/>
            <p:cNvSpPr/>
            <p:nvPr/>
          </p:nvSpPr>
          <p:spPr>
            <a:xfrm>
              <a:off x="9351818" y="4805795"/>
              <a:ext cx="722168" cy="67541"/>
            </a:xfrm>
            <a:custGeom>
              <a:gdLst>
                <a:gd name="connsiteX0" fmla="*/ 0 w 722168"/>
                <a:gd name="connsiteY0" fmla="*/ 0 h 67541"/>
                <a:gd name="connsiteX1" fmla="*/ 722168 w 722168"/>
                <a:gd name="connsiteY1" fmla="*/ 67541 h 67541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722168" h="67541">
                  <a:moveTo>
                    <a:pt x="0" y="0"/>
                  </a:moveTo>
                  <a:lnTo>
                    <a:pt x="722168" y="67541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6" name="任意多边形 55"/>
            <p:cNvSpPr/>
            <p:nvPr/>
          </p:nvSpPr>
          <p:spPr>
            <a:xfrm>
              <a:off x="9288509" y="4688819"/>
              <a:ext cx="785477" cy="122171"/>
            </a:xfrm>
            <a:custGeom>
              <a:gdLst>
                <a:gd name="connsiteX0" fmla="*/ 0 w 784513"/>
                <a:gd name="connsiteY0" fmla="*/ 0 h 124691"/>
                <a:gd name="connsiteX1" fmla="*/ 384463 w 784513"/>
                <a:gd name="connsiteY1" fmla="*/ 124691 h 124691"/>
                <a:gd name="connsiteX2" fmla="*/ 784513 w 784513"/>
                <a:gd name="connsiteY2" fmla="*/ 93519 h 124691"/>
                <a:gd name="connsiteX3" fmla="*/ 779318 w 784513"/>
                <a:gd name="connsiteY3" fmla="*/ 36369 h 124691"/>
                <a:gd name="connsiteX4" fmla="*/ 290945 w 784513"/>
                <a:gd name="connsiteY4" fmla="*/ 36369 h 124691"/>
                <a:gd name="connsiteX5" fmla="*/ 0 w 784513"/>
                <a:gd name="connsiteY5" fmla="*/ 0 h 124691"/>
                <a:gd name="connsiteX0-1" fmla="*/ 0 w 784513"/>
                <a:gd name="connsiteY0-2" fmla="*/ 0 h 128863"/>
                <a:gd name="connsiteX1-3" fmla="*/ 384463 w 784513"/>
                <a:gd name="connsiteY1-4" fmla="*/ 124691 h 128863"/>
                <a:gd name="connsiteX2-5" fmla="*/ 784513 w 784513"/>
                <a:gd name="connsiteY2-6" fmla="*/ 93519 h 128863"/>
                <a:gd name="connsiteX3-7" fmla="*/ 779318 w 784513"/>
                <a:gd name="connsiteY3-8" fmla="*/ 36369 h 128863"/>
                <a:gd name="connsiteX4-9" fmla="*/ 290945 w 784513"/>
                <a:gd name="connsiteY4-10" fmla="*/ 36369 h 128863"/>
                <a:gd name="connsiteX5-11" fmla="*/ 0 w 784513"/>
                <a:gd name="connsiteY5-12" fmla="*/ 0 h 128863"/>
                <a:gd name="connsiteX0-13" fmla="*/ 0 w 784513"/>
                <a:gd name="connsiteY0-14" fmla="*/ 0 h 115406"/>
                <a:gd name="connsiteX1-15" fmla="*/ 384463 w 784513"/>
                <a:gd name="connsiteY1-16" fmla="*/ 109105 h 115406"/>
                <a:gd name="connsiteX2-17" fmla="*/ 784513 w 784513"/>
                <a:gd name="connsiteY2-18" fmla="*/ 93519 h 115406"/>
                <a:gd name="connsiteX3-19" fmla="*/ 779318 w 784513"/>
                <a:gd name="connsiteY3-20" fmla="*/ 36369 h 115406"/>
                <a:gd name="connsiteX4-21" fmla="*/ 290945 w 784513"/>
                <a:gd name="connsiteY4-22" fmla="*/ 36369 h 115406"/>
                <a:gd name="connsiteX5-23" fmla="*/ 0 w 784513"/>
                <a:gd name="connsiteY5-24" fmla="*/ 0 h 115406"/>
                <a:gd name="connsiteX0-25" fmla="*/ 0 w 784513"/>
                <a:gd name="connsiteY0-26" fmla="*/ 0 h 109105"/>
                <a:gd name="connsiteX1-27" fmla="*/ 384463 w 784513"/>
                <a:gd name="connsiteY1-28" fmla="*/ 109105 h 109105"/>
                <a:gd name="connsiteX2-29" fmla="*/ 784513 w 784513"/>
                <a:gd name="connsiteY2-30" fmla="*/ 93519 h 109105"/>
                <a:gd name="connsiteX3-31" fmla="*/ 779318 w 784513"/>
                <a:gd name="connsiteY3-32" fmla="*/ 36369 h 109105"/>
                <a:gd name="connsiteX4-33" fmla="*/ 290945 w 784513"/>
                <a:gd name="connsiteY4-34" fmla="*/ 36369 h 109105"/>
                <a:gd name="connsiteX5-35" fmla="*/ 0 w 784513"/>
                <a:gd name="connsiteY5-36" fmla="*/ 0 h 109105"/>
                <a:gd name="connsiteX0-37" fmla="*/ 0 w 784513"/>
                <a:gd name="connsiteY0-38" fmla="*/ 0 h 119496"/>
                <a:gd name="connsiteX1-39" fmla="*/ 384463 w 784513"/>
                <a:gd name="connsiteY1-40" fmla="*/ 119496 h 119496"/>
                <a:gd name="connsiteX2-41" fmla="*/ 784513 w 784513"/>
                <a:gd name="connsiteY2-42" fmla="*/ 93519 h 119496"/>
                <a:gd name="connsiteX3-43" fmla="*/ 779318 w 784513"/>
                <a:gd name="connsiteY3-44" fmla="*/ 36369 h 119496"/>
                <a:gd name="connsiteX4-45" fmla="*/ 290945 w 784513"/>
                <a:gd name="connsiteY4-46" fmla="*/ 36369 h 119496"/>
                <a:gd name="connsiteX5-47" fmla="*/ 0 w 784513"/>
                <a:gd name="connsiteY5-48" fmla="*/ 0 h 119496"/>
                <a:gd name="connsiteX0-49" fmla="*/ 964 w 785477"/>
                <a:gd name="connsiteY0-50" fmla="*/ 2675 h 122171"/>
                <a:gd name="connsiteX1-51" fmla="*/ 385427 w 785477"/>
                <a:gd name="connsiteY1-52" fmla="*/ 122171 h 122171"/>
                <a:gd name="connsiteX2-53" fmla="*/ 785477 w 785477"/>
                <a:gd name="connsiteY2-54" fmla="*/ 96194 h 122171"/>
                <a:gd name="connsiteX3-55" fmla="*/ 780282 w 785477"/>
                <a:gd name="connsiteY3-56" fmla="*/ 39044 h 122171"/>
                <a:gd name="connsiteX4-57" fmla="*/ 291909 w 785477"/>
                <a:gd name="connsiteY4-58" fmla="*/ 39044 h 122171"/>
                <a:gd name="connsiteX5-59" fmla="*/ 964 w 785477"/>
                <a:gd name="connsiteY5-60" fmla="*/ 2675 h 122171"/>
              </a:gdLst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</a:cxnLst>
              <a:rect l="l" t="t" r="r" b="b"/>
              <a:pathLst>
                <a:path w="785477" h="122171">
                  <a:moveTo>
                    <a:pt x="964" y="2675"/>
                  </a:moveTo>
                  <a:cubicBezTo>
                    <a:pt x="16550" y="17395"/>
                    <a:pt x="265066" y="122172"/>
                    <a:pt x="385427" y="122171"/>
                  </a:cubicBezTo>
                  <a:cubicBezTo>
                    <a:pt x="505788" y="122170"/>
                    <a:pt x="719668" y="110914"/>
                    <a:pt x="785477" y="96194"/>
                  </a:cubicBezTo>
                  <a:lnTo>
                    <a:pt x="780282" y="39044"/>
                  </a:lnTo>
                  <a:cubicBezTo>
                    <a:pt x="698021" y="29519"/>
                    <a:pt x="421795" y="45105"/>
                    <a:pt x="291909" y="39044"/>
                  </a:cubicBezTo>
                  <a:cubicBezTo>
                    <a:pt x="162023" y="32983"/>
                    <a:pt x="-14622" y="-11179"/>
                    <a:pt x="964" y="2675"/>
                  </a:cubicBez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7" name="任意多边形 56"/>
            <p:cNvSpPr/>
            <p:nvPr/>
          </p:nvSpPr>
          <p:spPr>
            <a:xfrm>
              <a:off x="9268691" y="4634345"/>
              <a:ext cx="815687" cy="51955"/>
            </a:xfrm>
            <a:custGeom>
              <a:gdLst>
                <a:gd name="connsiteX0" fmla="*/ 0 w 810491"/>
                <a:gd name="connsiteY0" fmla="*/ 51955 h 51955"/>
                <a:gd name="connsiteX1" fmla="*/ 83127 w 810491"/>
                <a:gd name="connsiteY1" fmla="*/ 0 h 51955"/>
                <a:gd name="connsiteX2" fmla="*/ 810491 w 810491"/>
                <a:gd name="connsiteY2" fmla="*/ 31173 h 51955"/>
                <a:gd name="connsiteX0-1" fmla="*/ 0 w 815687"/>
                <a:gd name="connsiteY0-2" fmla="*/ 51955 h 51955"/>
                <a:gd name="connsiteX1-3" fmla="*/ 83127 w 815687"/>
                <a:gd name="connsiteY1-4" fmla="*/ 0 h 51955"/>
                <a:gd name="connsiteX2-5" fmla="*/ 815687 w 815687"/>
                <a:gd name="connsiteY2-6" fmla="*/ 36368 h 51955"/>
              </a:gdLst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</a:cxnLst>
              <a:rect l="l" t="t" r="r" b="b"/>
              <a:pathLst>
                <a:path w="815687" h="51954">
                  <a:moveTo>
                    <a:pt x="0" y="51955"/>
                  </a:moveTo>
                  <a:lnTo>
                    <a:pt x="83127" y="0"/>
                  </a:lnTo>
                  <a:lnTo>
                    <a:pt x="815687" y="36368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8" name="任意多边形 57"/>
            <p:cNvSpPr/>
            <p:nvPr/>
          </p:nvSpPr>
          <p:spPr>
            <a:xfrm>
              <a:off x="10151917" y="4691495"/>
              <a:ext cx="186938" cy="93519"/>
            </a:xfrm>
            <a:custGeom>
              <a:gdLst>
                <a:gd name="connsiteX0" fmla="*/ 0 w 207818"/>
                <a:gd name="connsiteY0" fmla="*/ 103909 h 103909"/>
                <a:gd name="connsiteX1" fmla="*/ 202623 w 207818"/>
                <a:gd name="connsiteY1" fmla="*/ 93518 h 103909"/>
                <a:gd name="connsiteX2" fmla="*/ 207818 w 207818"/>
                <a:gd name="connsiteY2" fmla="*/ 0 h 103909"/>
                <a:gd name="connsiteX3" fmla="*/ 155864 w 207818"/>
                <a:gd name="connsiteY3" fmla="*/ 41563 h 103909"/>
                <a:gd name="connsiteX4" fmla="*/ 10391 w 207818"/>
                <a:gd name="connsiteY4" fmla="*/ 51954 h 103909"/>
                <a:gd name="connsiteX0-1" fmla="*/ 0 w 202623"/>
                <a:gd name="connsiteY0-2" fmla="*/ 93519 h 93519"/>
                <a:gd name="connsiteX1-3" fmla="*/ 202623 w 202623"/>
                <a:gd name="connsiteY1-4" fmla="*/ 83128 h 93519"/>
                <a:gd name="connsiteX2-5" fmla="*/ 176646 w 202623"/>
                <a:gd name="connsiteY2-6" fmla="*/ 0 h 93519"/>
                <a:gd name="connsiteX3-7" fmla="*/ 155864 w 202623"/>
                <a:gd name="connsiteY3-8" fmla="*/ 31173 h 93519"/>
                <a:gd name="connsiteX4-9" fmla="*/ 10391 w 202623"/>
                <a:gd name="connsiteY4-10" fmla="*/ 41564 h 93519"/>
                <a:gd name="connsiteX0-11" fmla="*/ 0 w 212129"/>
                <a:gd name="connsiteY0-12" fmla="*/ 93519 h 93519"/>
                <a:gd name="connsiteX1-13" fmla="*/ 202623 w 212129"/>
                <a:gd name="connsiteY1-14" fmla="*/ 83128 h 93519"/>
                <a:gd name="connsiteX2-15" fmla="*/ 176646 w 212129"/>
                <a:gd name="connsiteY2-16" fmla="*/ 0 h 93519"/>
                <a:gd name="connsiteX3-17" fmla="*/ 155864 w 212129"/>
                <a:gd name="connsiteY3-18" fmla="*/ 31173 h 93519"/>
                <a:gd name="connsiteX4-19" fmla="*/ 10391 w 212129"/>
                <a:gd name="connsiteY4-20" fmla="*/ 41564 h 93519"/>
                <a:gd name="connsiteX0-21" fmla="*/ 0 w 195850"/>
                <a:gd name="connsiteY0-22" fmla="*/ 93519 h 93519"/>
                <a:gd name="connsiteX1-23" fmla="*/ 182570 w 195850"/>
                <a:gd name="connsiteY1-24" fmla="*/ 83128 h 93519"/>
                <a:gd name="connsiteX2-25" fmla="*/ 176646 w 195850"/>
                <a:gd name="connsiteY2-26" fmla="*/ 0 h 93519"/>
                <a:gd name="connsiteX3-27" fmla="*/ 155864 w 195850"/>
                <a:gd name="connsiteY3-28" fmla="*/ 31173 h 93519"/>
                <a:gd name="connsiteX4-29" fmla="*/ 10391 w 195850"/>
                <a:gd name="connsiteY4-30" fmla="*/ 41564 h 93519"/>
                <a:gd name="connsiteX0-31" fmla="*/ 0 w 186938"/>
                <a:gd name="connsiteY0-32" fmla="*/ 93519 h 93519"/>
                <a:gd name="connsiteX1-33" fmla="*/ 182570 w 186938"/>
                <a:gd name="connsiteY1-34" fmla="*/ 83128 h 93519"/>
                <a:gd name="connsiteX2-35" fmla="*/ 176646 w 186938"/>
                <a:gd name="connsiteY2-36" fmla="*/ 0 h 93519"/>
                <a:gd name="connsiteX3-37" fmla="*/ 155864 w 186938"/>
                <a:gd name="connsiteY3-38" fmla="*/ 31173 h 93519"/>
                <a:gd name="connsiteX4-39" fmla="*/ 10391 w 186938"/>
                <a:gd name="connsiteY4-40" fmla="*/ 41564 h 93519"/>
              </a:gdLst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86938" h="93519">
                  <a:moveTo>
                    <a:pt x="0" y="93519"/>
                  </a:moveTo>
                  <a:cubicBezTo>
                    <a:pt x="67541" y="90055"/>
                    <a:pt x="173182" y="90693"/>
                    <a:pt x="182570" y="83128"/>
                  </a:cubicBezTo>
                  <a:cubicBezTo>
                    <a:pt x="191958" y="75563"/>
                    <a:pt x="184439" y="8659"/>
                    <a:pt x="176646" y="0"/>
                  </a:cubicBezTo>
                  <a:lnTo>
                    <a:pt x="155864" y="31173"/>
                  </a:lnTo>
                  <a:lnTo>
                    <a:pt x="10391" y="41564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9" name="任意多边形 58"/>
            <p:cNvSpPr/>
            <p:nvPr/>
          </p:nvSpPr>
          <p:spPr>
            <a:xfrm>
              <a:off x="9221932" y="4468092"/>
              <a:ext cx="1257300" cy="869828"/>
            </a:xfrm>
            <a:custGeom>
              <a:gdLst>
                <a:gd name="connsiteX0" fmla="*/ 394854 w 1257300"/>
                <a:gd name="connsiteY0" fmla="*/ 0 h 852054"/>
                <a:gd name="connsiteX1" fmla="*/ 72736 w 1257300"/>
                <a:gd name="connsiteY1" fmla="*/ 10391 h 852054"/>
                <a:gd name="connsiteX2" fmla="*/ 0 w 1257300"/>
                <a:gd name="connsiteY2" fmla="*/ 670214 h 852054"/>
                <a:gd name="connsiteX3" fmla="*/ 77932 w 1257300"/>
                <a:gd name="connsiteY3" fmla="*/ 701386 h 852054"/>
                <a:gd name="connsiteX4" fmla="*/ 436418 w 1257300"/>
                <a:gd name="connsiteY4" fmla="*/ 524741 h 852054"/>
                <a:gd name="connsiteX5" fmla="*/ 1189759 w 1257300"/>
                <a:gd name="connsiteY5" fmla="*/ 571500 h 852054"/>
                <a:gd name="connsiteX6" fmla="*/ 872836 w 1257300"/>
                <a:gd name="connsiteY6" fmla="*/ 794904 h 852054"/>
                <a:gd name="connsiteX7" fmla="*/ 940377 w 1257300"/>
                <a:gd name="connsiteY7" fmla="*/ 72736 h 852054"/>
                <a:gd name="connsiteX8" fmla="*/ 1257300 w 1257300"/>
                <a:gd name="connsiteY8" fmla="*/ 20782 h 852054"/>
                <a:gd name="connsiteX9" fmla="*/ 1137804 w 1257300"/>
                <a:gd name="connsiteY9" fmla="*/ 20782 h 852054"/>
                <a:gd name="connsiteX10" fmla="*/ 872836 w 1257300"/>
                <a:gd name="connsiteY10" fmla="*/ 46759 h 852054"/>
                <a:gd name="connsiteX11" fmla="*/ 800100 w 1257300"/>
                <a:gd name="connsiteY11" fmla="*/ 846859 h 852054"/>
                <a:gd name="connsiteX12" fmla="*/ 909204 w 1257300"/>
                <a:gd name="connsiteY12" fmla="*/ 852054 h 852054"/>
                <a:gd name="connsiteX13" fmla="*/ 1252104 w 1257300"/>
                <a:gd name="connsiteY13" fmla="*/ 587086 h 852054"/>
                <a:gd name="connsiteX14" fmla="*/ 1174173 w 1257300"/>
                <a:gd name="connsiteY14" fmla="*/ 566304 h 852054"/>
                <a:gd name="connsiteX0-1" fmla="*/ 394854 w 1257300"/>
                <a:gd name="connsiteY0-2" fmla="*/ 0 h 919138"/>
                <a:gd name="connsiteX1-3" fmla="*/ 72736 w 1257300"/>
                <a:gd name="connsiteY1-4" fmla="*/ 10391 h 919138"/>
                <a:gd name="connsiteX2-5" fmla="*/ 0 w 1257300"/>
                <a:gd name="connsiteY2-6" fmla="*/ 670214 h 919138"/>
                <a:gd name="connsiteX3-7" fmla="*/ 77932 w 1257300"/>
                <a:gd name="connsiteY3-8" fmla="*/ 701386 h 919138"/>
                <a:gd name="connsiteX4-9" fmla="*/ 436418 w 1257300"/>
                <a:gd name="connsiteY4-10" fmla="*/ 524741 h 919138"/>
                <a:gd name="connsiteX5-11" fmla="*/ 1189759 w 1257300"/>
                <a:gd name="connsiteY5-12" fmla="*/ 571500 h 919138"/>
                <a:gd name="connsiteX6-13" fmla="*/ 872836 w 1257300"/>
                <a:gd name="connsiteY6-14" fmla="*/ 794904 h 919138"/>
                <a:gd name="connsiteX7-15" fmla="*/ 940377 w 1257300"/>
                <a:gd name="connsiteY7-16" fmla="*/ 72736 h 919138"/>
                <a:gd name="connsiteX8-17" fmla="*/ 1257300 w 1257300"/>
                <a:gd name="connsiteY8-18" fmla="*/ 20782 h 919138"/>
                <a:gd name="connsiteX9-19" fmla="*/ 1137804 w 1257300"/>
                <a:gd name="connsiteY9-20" fmla="*/ 20782 h 919138"/>
                <a:gd name="connsiteX10-21" fmla="*/ 872836 w 1257300"/>
                <a:gd name="connsiteY10-22" fmla="*/ 46759 h 919138"/>
                <a:gd name="connsiteX11-23" fmla="*/ 800100 w 1257300"/>
                <a:gd name="connsiteY11-24" fmla="*/ 846859 h 919138"/>
                <a:gd name="connsiteX12-25" fmla="*/ 909204 w 1257300"/>
                <a:gd name="connsiteY12-26" fmla="*/ 852054 h 919138"/>
                <a:gd name="connsiteX13-27" fmla="*/ 1252104 w 1257300"/>
                <a:gd name="connsiteY13-28" fmla="*/ 587086 h 919138"/>
                <a:gd name="connsiteX14-29" fmla="*/ 1174173 w 1257300"/>
                <a:gd name="connsiteY14-30" fmla="*/ 566304 h 919138"/>
                <a:gd name="connsiteX0-31" fmla="*/ 394854 w 1257300"/>
                <a:gd name="connsiteY0-32" fmla="*/ 0 h 874202"/>
                <a:gd name="connsiteX1-33" fmla="*/ 72736 w 1257300"/>
                <a:gd name="connsiteY1-34" fmla="*/ 10391 h 874202"/>
                <a:gd name="connsiteX2-35" fmla="*/ 0 w 1257300"/>
                <a:gd name="connsiteY2-36" fmla="*/ 670214 h 874202"/>
                <a:gd name="connsiteX3-37" fmla="*/ 77932 w 1257300"/>
                <a:gd name="connsiteY3-38" fmla="*/ 701386 h 874202"/>
                <a:gd name="connsiteX4-39" fmla="*/ 436418 w 1257300"/>
                <a:gd name="connsiteY4-40" fmla="*/ 524741 h 874202"/>
                <a:gd name="connsiteX5-41" fmla="*/ 1189759 w 1257300"/>
                <a:gd name="connsiteY5-42" fmla="*/ 571500 h 874202"/>
                <a:gd name="connsiteX6-43" fmla="*/ 872836 w 1257300"/>
                <a:gd name="connsiteY6-44" fmla="*/ 794904 h 874202"/>
                <a:gd name="connsiteX7-45" fmla="*/ 940377 w 1257300"/>
                <a:gd name="connsiteY7-46" fmla="*/ 72736 h 874202"/>
                <a:gd name="connsiteX8-47" fmla="*/ 1257300 w 1257300"/>
                <a:gd name="connsiteY8-48" fmla="*/ 20782 h 874202"/>
                <a:gd name="connsiteX9-49" fmla="*/ 1137804 w 1257300"/>
                <a:gd name="connsiteY9-50" fmla="*/ 20782 h 874202"/>
                <a:gd name="connsiteX10-51" fmla="*/ 872836 w 1257300"/>
                <a:gd name="connsiteY10-52" fmla="*/ 46759 h 874202"/>
                <a:gd name="connsiteX11-53" fmla="*/ 800100 w 1257300"/>
                <a:gd name="connsiteY11-54" fmla="*/ 748146 h 874202"/>
                <a:gd name="connsiteX12-55" fmla="*/ 909204 w 1257300"/>
                <a:gd name="connsiteY12-56" fmla="*/ 852054 h 874202"/>
                <a:gd name="connsiteX13-57" fmla="*/ 1252104 w 1257300"/>
                <a:gd name="connsiteY13-58" fmla="*/ 587086 h 874202"/>
                <a:gd name="connsiteX14-59" fmla="*/ 1174173 w 1257300"/>
                <a:gd name="connsiteY14-60" fmla="*/ 566304 h 874202"/>
                <a:gd name="connsiteX0-61" fmla="*/ 394854 w 1257300"/>
                <a:gd name="connsiteY0-62" fmla="*/ 0 h 874202"/>
                <a:gd name="connsiteX1-63" fmla="*/ 72736 w 1257300"/>
                <a:gd name="connsiteY1-64" fmla="*/ 10391 h 874202"/>
                <a:gd name="connsiteX2-65" fmla="*/ 0 w 1257300"/>
                <a:gd name="connsiteY2-66" fmla="*/ 670214 h 874202"/>
                <a:gd name="connsiteX3-67" fmla="*/ 77932 w 1257300"/>
                <a:gd name="connsiteY3-68" fmla="*/ 701386 h 874202"/>
                <a:gd name="connsiteX4-69" fmla="*/ 436418 w 1257300"/>
                <a:gd name="connsiteY4-70" fmla="*/ 524741 h 874202"/>
                <a:gd name="connsiteX5-71" fmla="*/ 1189759 w 1257300"/>
                <a:gd name="connsiteY5-72" fmla="*/ 571500 h 874202"/>
                <a:gd name="connsiteX6-73" fmla="*/ 872836 w 1257300"/>
                <a:gd name="connsiteY6-74" fmla="*/ 794904 h 874202"/>
                <a:gd name="connsiteX7-75" fmla="*/ 940377 w 1257300"/>
                <a:gd name="connsiteY7-76" fmla="*/ 72736 h 874202"/>
                <a:gd name="connsiteX8-77" fmla="*/ 1257300 w 1257300"/>
                <a:gd name="connsiteY8-78" fmla="*/ 20782 h 874202"/>
                <a:gd name="connsiteX9-79" fmla="*/ 1137804 w 1257300"/>
                <a:gd name="connsiteY9-80" fmla="*/ 20782 h 874202"/>
                <a:gd name="connsiteX10-81" fmla="*/ 872836 w 1257300"/>
                <a:gd name="connsiteY10-82" fmla="*/ 46759 h 874202"/>
                <a:gd name="connsiteX11-83" fmla="*/ 800100 w 1257300"/>
                <a:gd name="connsiteY11-84" fmla="*/ 748146 h 874202"/>
                <a:gd name="connsiteX12-85" fmla="*/ 909204 w 1257300"/>
                <a:gd name="connsiteY12-86" fmla="*/ 852054 h 874202"/>
                <a:gd name="connsiteX13-87" fmla="*/ 1252104 w 1257300"/>
                <a:gd name="connsiteY13-88" fmla="*/ 587086 h 874202"/>
                <a:gd name="connsiteX14-89" fmla="*/ 1174173 w 1257300"/>
                <a:gd name="connsiteY14-90" fmla="*/ 566304 h 874202"/>
                <a:gd name="connsiteX0-91" fmla="*/ 394854 w 1257300"/>
                <a:gd name="connsiteY0-92" fmla="*/ 0 h 919138"/>
                <a:gd name="connsiteX1-93" fmla="*/ 72736 w 1257300"/>
                <a:gd name="connsiteY1-94" fmla="*/ 10391 h 919138"/>
                <a:gd name="connsiteX2-95" fmla="*/ 0 w 1257300"/>
                <a:gd name="connsiteY2-96" fmla="*/ 670214 h 919138"/>
                <a:gd name="connsiteX3-97" fmla="*/ 77932 w 1257300"/>
                <a:gd name="connsiteY3-98" fmla="*/ 701386 h 919138"/>
                <a:gd name="connsiteX4-99" fmla="*/ 436418 w 1257300"/>
                <a:gd name="connsiteY4-100" fmla="*/ 524741 h 919138"/>
                <a:gd name="connsiteX5-101" fmla="*/ 1189759 w 1257300"/>
                <a:gd name="connsiteY5-102" fmla="*/ 571500 h 919138"/>
                <a:gd name="connsiteX6-103" fmla="*/ 872836 w 1257300"/>
                <a:gd name="connsiteY6-104" fmla="*/ 794904 h 919138"/>
                <a:gd name="connsiteX7-105" fmla="*/ 940377 w 1257300"/>
                <a:gd name="connsiteY7-106" fmla="*/ 72736 h 919138"/>
                <a:gd name="connsiteX8-107" fmla="*/ 1257300 w 1257300"/>
                <a:gd name="connsiteY8-108" fmla="*/ 20782 h 919138"/>
                <a:gd name="connsiteX9-109" fmla="*/ 1137804 w 1257300"/>
                <a:gd name="connsiteY9-110" fmla="*/ 20782 h 919138"/>
                <a:gd name="connsiteX10-111" fmla="*/ 872836 w 1257300"/>
                <a:gd name="connsiteY10-112" fmla="*/ 46759 h 919138"/>
                <a:gd name="connsiteX11-113" fmla="*/ 789709 w 1257300"/>
                <a:gd name="connsiteY11-114" fmla="*/ 846860 h 919138"/>
                <a:gd name="connsiteX12-115" fmla="*/ 909204 w 1257300"/>
                <a:gd name="connsiteY12-116" fmla="*/ 852054 h 919138"/>
                <a:gd name="connsiteX13-117" fmla="*/ 1252104 w 1257300"/>
                <a:gd name="connsiteY13-118" fmla="*/ 587086 h 919138"/>
                <a:gd name="connsiteX14-119" fmla="*/ 1174173 w 1257300"/>
                <a:gd name="connsiteY14-120" fmla="*/ 566304 h 919138"/>
                <a:gd name="connsiteX0-121" fmla="*/ 394854 w 1257300"/>
                <a:gd name="connsiteY0-122" fmla="*/ 0 h 870924"/>
                <a:gd name="connsiteX1-123" fmla="*/ 72736 w 1257300"/>
                <a:gd name="connsiteY1-124" fmla="*/ 10391 h 870924"/>
                <a:gd name="connsiteX2-125" fmla="*/ 0 w 1257300"/>
                <a:gd name="connsiteY2-126" fmla="*/ 670214 h 870924"/>
                <a:gd name="connsiteX3-127" fmla="*/ 77932 w 1257300"/>
                <a:gd name="connsiteY3-128" fmla="*/ 701386 h 870924"/>
                <a:gd name="connsiteX4-129" fmla="*/ 436418 w 1257300"/>
                <a:gd name="connsiteY4-130" fmla="*/ 524741 h 870924"/>
                <a:gd name="connsiteX5-131" fmla="*/ 1189759 w 1257300"/>
                <a:gd name="connsiteY5-132" fmla="*/ 571500 h 870924"/>
                <a:gd name="connsiteX6-133" fmla="*/ 872836 w 1257300"/>
                <a:gd name="connsiteY6-134" fmla="*/ 794904 h 870924"/>
                <a:gd name="connsiteX7-135" fmla="*/ 940377 w 1257300"/>
                <a:gd name="connsiteY7-136" fmla="*/ 72736 h 870924"/>
                <a:gd name="connsiteX8-137" fmla="*/ 1257300 w 1257300"/>
                <a:gd name="connsiteY8-138" fmla="*/ 20782 h 870924"/>
                <a:gd name="connsiteX9-139" fmla="*/ 1137804 w 1257300"/>
                <a:gd name="connsiteY9-140" fmla="*/ 20782 h 870924"/>
                <a:gd name="connsiteX10-141" fmla="*/ 872836 w 1257300"/>
                <a:gd name="connsiteY10-142" fmla="*/ 46759 h 870924"/>
                <a:gd name="connsiteX11-143" fmla="*/ 789709 w 1257300"/>
                <a:gd name="connsiteY11-144" fmla="*/ 846860 h 870924"/>
                <a:gd name="connsiteX12-145" fmla="*/ 909204 w 1257300"/>
                <a:gd name="connsiteY12-146" fmla="*/ 852054 h 870924"/>
                <a:gd name="connsiteX13-147" fmla="*/ 1252104 w 1257300"/>
                <a:gd name="connsiteY13-148" fmla="*/ 587086 h 870924"/>
                <a:gd name="connsiteX14-149" fmla="*/ 1174173 w 1257300"/>
                <a:gd name="connsiteY14-150" fmla="*/ 566304 h 870924"/>
                <a:gd name="connsiteX0-151" fmla="*/ 394854 w 1257300"/>
                <a:gd name="connsiteY0-152" fmla="*/ 0 h 872295"/>
                <a:gd name="connsiteX1-153" fmla="*/ 72736 w 1257300"/>
                <a:gd name="connsiteY1-154" fmla="*/ 10391 h 872295"/>
                <a:gd name="connsiteX2-155" fmla="*/ 0 w 1257300"/>
                <a:gd name="connsiteY2-156" fmla="*/ 670214 h 872295"/>
                <a:gd name="connsiteX3-157" fmla="*/ 77932 w 1257300"/>
                <a:gd name="connsiteY3-158" fmla="*/ 701386 h 872295"/>
                <a:gd name="connsiteX4-159" fmla="*/ 436418 w 1257300"/>
                <a:gd name="connsiteY4-160" fmla="*/ 524741 h 872295"/>
                <a:gd name="connsiteX5-161" fmla="*/ 1189759 w 1257300"/>
                <a:gd name="connsiteY5-162" fmla="*/ 571500 h 872295"/>
                <a:gd name="connsiteX6-163" fmla="*/ 872836 w 1257300"/>
                <a:gd name="connsiteY6-164" fmla="*/ 794904 h 872295"/>
                <a:gd name="connsiteX7-165" fmla="*/ 940377 w 1257300"/>
                <a:gd name="connsiteY7-166" fmla="*/ 72736 h 872295"/>
                <a:gd name="connsiteX8-167" fmla="*/ 1257300 w 1257300"/>
                <a:gd name="connsiteY8-168" fmla="*/ 20782 h 872295"/>
                <a:gd name="connsiteX9-169" fmla="*/ 1137804 w 1257300"/>
                <a:gd name="connsiteY9-170" fmla="*/ 20782 h 872295"/>
                <a:gd name="connsiteX10-171" fmla="*/ 872836 w 1257300"/>
                <a:gd name="connsiteY10-172" fmla="*/ 46759 h 872295"/>
                <a:gd name="connsiteX11-173" fmla="*/ 826077 w 1257300"/>
                <a:gd name="connsiteY11-174" fmla="*/ 852055 h 872295"/>
                <a:gd name="connsiteX12-175" fmla="*/ 909204 w 1257300"/>
                <a:gd name="connsiteY12-176" fmla="*/ 852054 h 872295"/>
                <a:gd name="connsiteX13-177" fmla="*/ 1252104 w 1257300"/>
                <a:gd name="connsiteY13-178" fmla="*/ 587086 h 872295"/>
                <a:gd name="connsiteX14-179" fmla="*/ 1174173 w 1257300"/>
                <a:gd name="connsiteY14-180" fmla="*/ 566304 h 872295"/>
                <a:gd name="connsiteX0-181" fmla="*/ 394854 w 1257300"/>
                <a:gd name="connsiteY0-182" fmla="*/ 0 h 873870"/>
                <a:gd name="connsiteX1-183" fmla="*/ 72736 w 1257300"/>
                <a:gd name="connsiteY1-184" fmla="*/ 10391 h 873870"/>
                <a:gd name="connsiteX2-185" fmla="*/ 0 w 1257300"/>
                <a:gd name="connsiteY2-186" fmla="*/ 670214 h 873870"/>
                <a:gd name="connsiteX3-187" fmla="*/ 77932 w 1257300"/>
                <a:gd name="connsiteY3-188" fmla="*/ 701386 h 873870"/>
                <a:gd name="connsiteX4-189" fmla="*/ 436418 w 1257300"/>
                <a:gd name="connsiteY4-190" fmla="*/ 524741 h 873870"/>
                <a:gd name="connsiteX5-191" fmla="*/ 1189759 w 1257300"/>
                <a:gd name="connsiteY5-192" fmla="*/ 571500 h 873870"/>
                <a:gd name="connsiteX6-193" fmla="*/ 872836 w 1257300"/>
                <a:gd name="connsiteY6-194" fmla="*/ 794904 h 873870"/>
                <a:gd name="connsiteX7-195" fmla="*/ 940377 w 1257300"/>
                <a:gd name="connsiteY7-196" fmla="*/ 72736 h 873870"/>
                <a:gd name="connsiteX8-197" fmla="*/ 1257300 w 1257300"/>
                <a:gd name="connsiteY8-198" fmla="*/ 20782 h 873870"/>
                <a:gd name="connsiteX9-199" fmla="*/ 1137804 w 1257300"/>
                <a:gd name="connsiteY9-200" fmla="*/ 20782 h 873870"/>
                <a:gd name="connsiteX10-201" fmla="*/ 872836 w 1257300"/>
                <a:gd name="connsiteY10-202" fmla="*/ 46759 h 873870"/>
                <a:gd name="connsiteX11-203" fmla="*/ 826077 w 1257300"/>
                <a:gd name="connsiteY11-204" fmla="*/ 857251 h 873870"/>
                <a:gd name="connsiteX12-205" fmla="*/ 909204 w 1257300"/>
                <a:gd name="connsiteY12-206" fmla="*/ 852054 h 873870"/>
                <a:gd name="connsiteX13-207" fmla="*/ 1252104 w 1257300"/>
                <a:gd name="connsiteY13-208" fmla="*/ 587086 h 873870"/>
                <a:gd name="connsiteX14-209" fmla="*/ 1174173 w 1257300"/>
                <a:gd name="connsiteY14-210" fmla="*/ 566304 h 873870"/>
                <a:gd name="connsiteX0-211" fmla="*/ 394854 w 1257300"/>
                <a:gd name="connsiteY0-212" fmla="*/ 0 h 925255"/>
                <a:gd name="connsiteX1-213" fmla="*/ 72736 w 1257300"/>
                <a:gd name="connsiteY1-214" fmla="*/ 10391 h 925255"/>
                <a:gd name="connsiteX2-215" fmla="*/ 0 w 1257300"/>
                <a:gd name="connsiteY2-216" fmla="*/ 670214 h 925255"/>
                <a:gd name="connsiteX3-217" fmla="*/ 77932 w 1257300"/>
                <a:gd name="connsiteY3-218" fmla="*/ 701386 h 925255"/>
                <a:gd name="connsiteX4-219" fmla="*/ 436418 w 1257300"/>
                <a:gd name="connsiteY4-220" fmla="*/ 524741 h 925255"/>
                <a:gd name="connsiteX5-221" fmla="*/ 1189759 w 1257300"/>
                <a:gd name="connsiteY5-222" fmla="*/ 571500 h 925255"/>
                <a:gd name="connsiteX6-223" fmla="*/ 872836 w 1257300"/>
                <a:gd name="connsiteY6-224" fmla="*/ 794904 h 925255"/>
                <a:gd name="connsiteX7-225" fmla="*/ 940377 w 1257300"/>
                <a:gd name="connsiteY7-226" fmla="*/ 72736 h 925255"/>
                <a:gd name="connsiteX8-227" fmla="*/ 1257300 w 1257300"/>
                <a:gd name="connsiteY8-228" fmla="*/ 20782 h 925255"/>
                <a:gd name="connsiteX9-229" fmla="*/ 1137804 w 1257300"/>
                <a:gd name="connsiteY9-230" fmla="*/ 20782 h 925255"/>
                <a:gd name="connsiteX10-231" fmla="*/ 898813 w 1257300"/>
                <a:gd name="connsiteY10-232" fmla="*/ 57149 h 925255"/>
                <a:gd name="connsiteX11-233" fmla="*/ 826077 w 1257300"/>
                <a:gd name="connsiteY11-234" fmla="*/ 857251 h 925255"/>
                <a:gd name="connsiteX12-235" fmla="*/ 909204 w 1257300"/>
                <a:gd name="connsiteY12-236" fmla="*/ 852054 h 925255"/>
                <a:gd name="connsiteX13-237" fmla="*/ 1252104 w 1257300"/>
                <a:gd name="connsiteY13-238" fmla="*/ 587086 h 925255"/>
                <a:gd name="connsiteX14-239" fmla="*/ 1174173 w 1257300"/>
                <a:gd name="connsiteY14-240" fmla="*/ 566304 h 925255"/>
                <a:gd name="connsiteX0-241" fmla="*/ 394854 w 1257300"/>
                <a:gd name="connsiteY0-242" fmla="*/ 0 h 869828"/>
                <a:gd name="connsiteX1-243" fmla="*/ 72736 w 1257300"/>
                <a:gd name="connsiteY1-244" fmla="*/ 10391 h 869828"/>
                <a:gd name="connsiteX2-245" fmla="*/ 0 w 1257300"/>
                <a:gd name="connsiteY2-246" fmla="*/ 670214 h 869828"/>
                <a:gd name="connsiteX3-247" fmla="*/ 77932 w 1257300"/>
                <a:gd name="connsiteY3-248" fmla="*/ 701386 h 869828"/>
                <a:gd name="connsiteX4-249" fmla="*/ 436418 w 1257300"/>
                <a:gd name="connsiteY4-250" fmla="*/ 524741 h 869828"/>
                <a:gd name="connsiteX5-251" fmla="*/ 1189759 w 1257300"/>
                <a:gd name="connsiteY5-252" fmla="*/ 571500 h 869828"/>
                <a:gd name="connsiteX6-253" fmla="*/ 872836 w 1257300"/>
                <a:gd name="connsiteY6-254" fmla="*/ 794904 h 869828"/>
                <a:gd name="connsiteX7-255" fmla="*/ 940377 w 1257300"/>
                <a:gd name="connsiteY7-256" fmla="*/ 72736 h 869828"/>
                <a:gd name="connsiteX8-257" fmla="*/ 1257300 w 1257300"/>
                <a:gd name="connsiteY8-258" fmla="*/ 20782 h 869828"/>
                <a:gd name="connsiteX9-259" fmla="*/ 1137804 w 1257300"/>
                <a:gd name="connsiteY9-260" fmla="*/ 20782 h 869828"/>
                <a:gd name="connsiteX10-261" fmla="*/ 898813 w 1257300"/>
                <a:gd name="connsiteY10-262" fmla="*/ 57149 h 869828"/>
                <a:gd name="connsiteX11-263" fmla="*/ 826077 w 1257300"/>
                <a:gd name="connsiteY11-264" fmla="*/ 857251 h 869828"/>
                <a:gd name="connsiteX12-265" fmla="*/ 909204 w 1257300"/>
                <a:gd name="connsiteY12-266" fmla="*/ 852054 h 869828"/>
                <a:gd name="connsiteX13-267" fmla="*/ 1252104 w 1257300"/>
                <a:gd name="connsiteY13-268" fmla="*/ 587086 h 869828"/>
                <a:gd name="connsiteX14-269" fmla="*/ 1174173 w 1257300"/>
                <a:gd name="connsiteY14-270" fmla="*/ 566304 h 869828"/>
                <a:gd name="connsiteX0-271" fmla="*/ 374801 w 1257300"/>
                <a:gd name="connsiteY0-272" fmla="*/ 0 h 869828"/>
                <a:gd name="connsiteX1-273" fmla="*/ 72736 w 1257300"/>
                <a:gd name="connsiteY1-274" fmla="*/ 10391 h 869828"/>
                <a:gd name="connsiteX2-275" fmla="*/ 0 w 1257300"/>
                <a:gd name="connsiteY2-276" fmla="*/ 670214 h 869828"/>
                <a:gd name="connsiteX3-277" fmla="*/ 77932 w 1257300"/>
                <a:gd name="connsiteY3-278" fmla="*/ 701386 h 869828"/>
                <a:gd name="connsiteX4-279" fmla="*/ 436418 w 1257300"/>
                <a:gd name="connsiteY4-280" fmla="*/ 524741 h 869828"/>
                <a:gd name="connsiteX5-281" fmla="*/ 1189759 w 1257300"/>
                <a:gd name="connsiteY5-282" fmla="*/ 571500 h 869828"/>
                <a:gd name="connsiteX6-283" fmla="*/ 872836 w 1257300"/>
                <a:gd name="connsiteY6-284" fmla="*/ 794904 h 869828"/>
                <a:gd name="connsiteX7-285" fmla="*/ 940377 w 1257300"/>
                <a:gd name="connsiteY7-286" fmla="*/ 72736 h 869828"/>
                <a:gd name="connsiteX8-287" fmla="*/ 1257300 w 1257300"/>
                <a:gd name="connsiteY8-288" fmla="*/ 20782 h 869828"/>
                <a:gd name="connsiteX9-289" fmla="*/ 1137804 w 1257300"/>
                <a:gd name="connsiteY9-290" fmla="*/ 20782 h 869828"/>
                <a:gd name="connsiteX10-291" fmla="*/ 898813 w 1257300"/>
                <a:gd name="connsiteY10-292" fmla="*/ 57149 h 869828"/>
                <a:gd name="connsiteX11-293" fmla="*/ 826077 w 1257300"/>
                <a:gd name="connsiteY11-294" fmla="*/ 857251 h 869828"/>
                <a:gd name="connsiteX12-295" fmla="*/ 909204 w 1257300"/>
                <a:gd name="connsiteY12-296" fmla="*/ 852054 h 869828"/>
                <a:gd name="connsiteX13-297" fmla="*/ 1252104 w 1257300"/>
                <a:gd name="connsiteY13-298" fmla="*/ 587086 h 869828"/>
                <a:gd name="connsiteX14-299" fmla="*/ 1174173 w 1257300"/>
                <a:gd name="connsiteY14-300" fmla="*/ 566304 h 869828"/>
              </a:gdLst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  <a:cxn ang="0">
                  <a:pos x="connsiteX9-19" y="connsiteY9-20"/>
                </a:cxn>
                <a:cxn ang="0">
                  <a:pos x="connsiteX10-21" y="connsiteY10-22"/>
                </a:cxn>
                <a:cxn ang="0">
                  <a:pos x="connsiteX11-23" y="connsiteY11-24"/>
                </a:cxn>
                <a:cxn ang="0">
                  <a:pos x="connsiteX12-25" y="connsiteY12-26"/>
                </a:cxn>
                <a:cxn ang="0">
                  <a:pos x="connsiteX13-27" y="connsiteY13-28"/>
                </a:cxn>
                <a:cxn ang="0">
                  <a:pos x="connsiteX14-29" y="connsiteY14-30"/>
                </a:cxn>
              </a:cxnLst>
              <a:rect l="l" t="t" r="r" b="b"/>
              <a:pathLst>
                <a:path w="1257300" h="869828">
                  <a:moveTo>
                    <a:pt x="374801" y="0"/>
                  </a:moveTo>
                  <a:lnTo>
                    <a:pt x="72736" y="10391"/>
                  </a:lnTo>
                  <a:lnTo>
                    <a:pt x="0" y="670214"/>
                  </a:lnTo>
                  <a:lnTo>
                    <a:pt x="77932" y="701386"/>
                  </a:lnTo>
                  <a:lnTo>
                    <a:pt x="436418" y="524741"/>
                  </a:lnTo>
                  <a:lnTo>
                    <a:pt x="1189759" y="571500"/>
                  </a:lnTo>
                  <a:lnTo>
                    <a:pt x="872836" y="794904"/>
                  </a:lnTo>
                  <a:lnTo>
                    <a:pt x="940377" y="72736"/>
                  </a:lnTo>
                  <a:lnTo>
                    <a:pt x="1257300" y="20782"/>
                  </a:lnTo>
                  <a:lnTo>
                    <a:pt x="1137804" y="20782"/>
                  </a:lnTo>
                  <a:lnTo>
                    <a:pt x="898813" y="57149"/>
                  </a:lnTo>
                  <a:cubicBezTo>
                    <a:pt x="842529" y="194829"/>
                    <a:pt x="803564" y="870240"/>
                    <a:pt x="826077" y="857251"/>
                  </a:cubicBezTo>
                  <a:cubicBezTo>
                    <a:pt x="848590" y="844262"/>
                    <a:pt x="833870" y="895349"/>
                    <a:pt x="909204" y="852054"/>
                  </a:cubicBezTo>
                  <a:lnTo>
                    <a:pt x="1252104" y="587086"/>
                  </a:lnTo>
                  <a:lnTo>
                    <a:pt x="1174173" y="566304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0" name="任意多边形 59"/>
            <p:cNvSpPr/>
            <p:nvPr/>
          </p:nvSpPr>
          <p:spPr>
            <a:xfrm>
              <a:off x="9315450" y="4722668"/>
              <a:ext cx="46759" cy="358487"/>
            </a:xfrm>
            <a:custGeom>
              <a:gdLst>
                <a:gd name="connsiteX0" fmla="*/ 0 w 46759"/>
                <a:gd name="connsiteY0" fmla="*/ 358487 h 358487"/>
                <a:gd name="connsiteX1" fmla="*/ 46759 w 46759"/>
                <a:gd name="connsiteY1" fmla="*/ 0 h 358487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46759" h="358487">
                  <a:moveTo>
                    <a:pt x="0" y="358487"/>
                  </a:moveTo>
                  <a:lnTo>
                    <a:pt x="46759" y="0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1" name="任意多边形 60"/>
            <p:cNvSpPr/>
            <p:nvPr/>
          </p:nvSpPr>
          <p:spPr>
            <a:xfrm>
              <a:off x="9367405" y="4514850"/>
              <a:ext cx="20781" cy="114300"/>
            </a:xfrm>
            <a:custGeom>
              <a:gdLst>
                <a:gd name="connsiteX0" fmla="*/ 0 w 20781"/>
                <a:gd name="connsiteY0" fmla="*/ 114300 h 114300"/>
                <a:gd name="connsiteX1" fmla="*/ 20781 w 20781"/>
                <a:gd name="connsiteY1" fmla="*/ 0 h 114300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0781" h="114300">
                  <a:moveTo>
                    <a:pt x="0" y="114300"/>
                  </a:moveTo>
                  <a:lnTo>
                    <a:pt x="20781" y="0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2" name="任意多边形 61"/>
            <p:cNvSpPr/>
            <p:nvPr/>
          </p:nvSpPr>
          <p:spPr>
            <a:xfrm>
              <a:off x="10089573" y="5257800"/>
              <a:ext cx="41563" cy="62345"/>
            </a:xfrm>
            <a:custGeom>
              <a:gdLst>
                <a:gd name="connsiteX0" fmla="*/ 41563 w 41563"/>
                <a:gd name="connsiteY0" fmla="*/ 62345 h 62345"/>
                <a:gd name="connsiteX1" fmla="*/ 0 w 41563"/>
                <a:gd name="connsiteY1" fmla="*/ 0 h 62345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41563" h="62345">
                  <a:moveTo>
                    <a:pt x="41563" y="62345"/>
                  </a:moveTo>
                  <a:lnTo>
                    <a:pt x="0" y="0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7" name="Freeform 9"/>
          <p:cNvSpPr>
            <a:spLocks noEditPoints="1"/>
          </p:cNvSpPr>
          <p:nvPr/>
        </p:nvSpPr>
        <p:spPr bwMode="auto">
          <a:xfrm flipH="1">
            <a:off x="1408400" y="685855"/>
            <a:ext cx="597231" cy="636385"/>
          </a:xfrm>
          <a:custGeom>
            <a:gdLst>
              <a:gd name="T0" fmla="*/ 147 w 243"/>
              <a:gd name="T1" fmla="*/ 240 h 269"/>
              <a:gd name="T2" fmla="*/ 90 w 243"/>
              <a:gd name="T3" fmla="*/ 234 h 269"/>
              <a:gd name="T4" fmla="*/ 147 w 243"/>
              <a:gd name="T5" fmla="*/ 227 h 269"/>
              <a:gd name="T6" fmla="*/ 147 w 243"/>
              <a:gd name="T7" fmla="*/ 243 h 269"/>
              <a:gd name="T8" fmla="*/ 90 w 243"/>
              <a:gd name="T9" fmla="*/ 252 h 269"/>
              <a:gd name="T10" fmla="*/ 96 w 243"/>
              <a:gd name="T11" fmla="*/ 256 h 269"/>
              <a:gd name="T12" fmla="*/ 105 w 243"/>
              <a:gd name="T13" fmla="*/ 262 h 269"/>
              <a:gd name="T14" fmla="*/ 126 w 243"/>
              <a:gd name="T15" fmla="*/ 269 h 269"/>
              <a:gd name="T16" fmla="*/ 138 w 243"/>
              <a:gd name="T17" fmla="*/ 261 h 269"/>
              <a:gd name="T18" fmla="*/ 147 w 243"/>
              <a:gd name="T19" fmla="*/ 256 h 269"/>
              <a:gd name="T20" fmla="*/ 147 w 243"/>
              <a:gd name="T21" fmla="*/ 243 h 269"/>
              <a:gd name="T22" fmla="*/ 128 w 243"/>
              <a:gd name="T23" fmla="*/ 32 h 269"/>
              <a:gd name="T24" fmla="*/ 122 w 243"/>
              <a:gd name="T25" fmla="*/ 0 h 269"/>
              <a:gd name="T26" fmla="*/ 115 w 243"/>
              <a:gd name="T27" fmla="*/ 32 h 269"/>
              <a:gd name="T28" fmla="*/ 54 w 243"/>
              <a:gd name="T29" fmla="*/ 63 h 269"/>
              <a:gd name="T30" fmla="*/ 63 w 243"/>
              <a:gd name="T31" fmla="*/ 63 h 269"/>
              <a:gd name="T32" fmla="*/ 45 w 243"/>
              <a:gd name="T33" fmla="*/ 36 h 269"/>
              <a:gd name="T34" fmla="*/ 36 w 243"/>
              <a:gd name="T35" fmla="*/ 45 h 269"/>
              <a:gd name="T36" fmla="*/ 38 w 243"/>
              <a:gd name="T37" fmla="*/ 122 h 269"/>
              <a:gd name="T38" fmla="*/ 6 w 243"/>
              <a:gd name="T39" fmla="*/ 115 h 269"/>
              <a:gd name="T40" fmla="*/ 6 w 243"/>
              <a:gd name="T41" fmla="*/ 128 h 269"/>
              <a:gd name="T42" fmla="*/ 38 w 243"/>
              <a:gd name="T43" fmla="*/ 122 h 269"/>
              <a:gd name="T44" fmla="*/ 36 w 243"/>
              <a:gd name="T45" fmla="*/ 199 h 269"/>
              <a:gd name="T46" fmla="*/ 40 w 243"/>
              <a:gd name="T47" fmla="*/ 209 h 269"/>
              <a:gd name="T48" fmla="*/ 63 w 243"/>
              <a:gd name="T49" fmla="*/ 189 h 269"/>
              <a:gd name="T50" fmla="*/ 54 w 243"/>
              <a:gd name="T51" fmla="*/ 180 h 269"/>
              <a:gd name="T52" fmla="*/ 180 w 243"/>
              <a:gd name="T53" fmla="*/ 180 h 269"/>
              <a:gd name="T54" fmla="*/ 199 w 243"/>
              <a:gd name="T55" fmla="*/ 208 h 269"/>
              <a:gd name="T56" fmla="*/ 208 w 243"/>
              <a:gd name="T57" fmla="*/ 208 h 269"/>
              <a:gd name="T58" fmla="*/ 189 w 243"/>
              <a:gd name="T59" fmla="*/ 180 h 269"/>
              <a:gd name="T60" fmla="*/ 211 w 243"/>
              <a:gd name="T61" fmla="*/ 115 h 269"/>
              <a:gd name="T62" fmla="*/ 211 w 243"/>
              <a:gd name="T63" fmla="*/ 128 h 269"/>
              <a:gd name="T64" fmla="*/ 243 w 243"/>
              <a:gd name="T65" fmla="*/ 122 h 269"/>
              <a:gd name="T66" fmla="*/ 185 w 243"/>
              <a:gd name="T67" fmla="*/ 65 h 269"/>
              <a:gd name="T68" fmla="*/ 208 w 243"/>
              <a:gd name="T69" fmla="*/ 45 h 269"/>
              <a:gd name="T70" fmla="*/ 199 w 243"/>
              <a:gd name="T71" fmla="*/ 36 h 269"/>
              <a:gd name="T72" fmla="*/ 180 w 243"/>
              <a:gd name="T73" fmla="*/ 63 h 269"/>
              <a:gd name="T74" fmla="*/ 154 w 243"/>
              <a:gd name="T75" fmla="*/ 218 h 269"/>
              <a:gd name="T76" fmla="*/ 96 w 243"/>
              <a:gd name="T77" fmla="*/ 224 h 269"/>
              <a:gd name="T78" fmla="*/ 96 w 243"/>
              <a:gd name="T79" fmla="*/ 211 h 269"/>
              <a:gd name="T80" fmla="*/ 122 w 243"/>
              <a:gd name="T81" fmla="*/ 58 h 269"/>
              <a:gd name="T82" fmla="*/ 148 w 243"/>
              <a:gd name="T83" fmla="*/ 211 h 269"/>
              <a:gd name="T84" fmla="*/ 107 w 243"/>
              <a:gd name="T85" fmla="*/ 76 h 269"/>
              <a:gd name="T86" fmla="*/ 67 w 243"/>
              <a:gd name="T87" fmla="*/ 111 h 269"/>
              <a:gd name="T88" fmla="*/ 72 w 243"/>
              <a:gd name="T89" fmla="*/ 117 h 269"/>
              <a:gd name="T90" fmla="*/ 104 w 243"/>
              <a:gd name="T91" fmla="*/ 82 h 269"/>
            </a:gdLst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243" h="269">
                <a:moveTo>
                  <a:pt x="154" y="234"/>
                </a:moveTo>
                <a:cubicBezTo>
                  <a:pt x="154" y="237"/>
                  <a:pt x="151" y="240"/>
                  <a:pt x="147" y="240"/>
                </a:cubicBezTo>
                <a:cubicBezTo>
                  <a:pt x="96" y="240"/>
                  <a:pt x="96" y="240"/>
                  <a:pt x="96" y="240"/>
                </a:cubicBezTo>
                <a:cubicBezTo>
                  <a:pt x="92" y="240"/>
                  <a:pt x="90" y="237"/>
                  <a:pt x="90" y="234"/>
                </a:cubicBezTo>
                <a:cubicBezTo>
                  <a:pt x="90" y="230"/>
                  <a:pt x="92" y="227"/>
                  <a:pt x="96" y="227"/>
                </a:cubicBezTo>
                <a:cubicBezTo>
                  <a:pt x="147" y="227"/>
                  <a:pt x="147" y="227"/>
                  <a:pt x="147" y="227"/>
                </a:cubicBezTo>
                <a:cubicBezTo>
                  <a:pt x="151" y="227"/>
                  <a:pt x="154" y="230"/>
                  <a:pt x="154" y="234"/>
                </a:cubicBezTo>
                <a:close/>
                <a:moveTo>
                  <a:pt x="147" y="243"/>
                </a:moveTo>
                <a:cubicBezTo>
                  <a:pt x="96" y="243"/>
                  <a:pt x="96" y="243"/>
                  <a:pt x="96" y="243"/>
                </a:cubicBezTo>
                <a:cubicBezTo>
                  <a:pt x="92" y="243"/>
                  <a:pt x="89" y="247"/>
                  <a:pt x="90" y="252"/>
                </a:cubicBezTo>
                <a:cubicBezTo>
                  <a:pt x="91" y="254"/>
                  <a:pt x="93" y="256"/>
                  <a:pt x="96" y="256"/>
                </a:cubicBezTo>
                <a:cubicBezTo>
                  <a:pt x="96" y="256"/>
                  <a:pt x="96" y="256"/>
                  <a:pt x="96" y="256"/>
                </a:cubicBezTo>
                <a:cubicBezTo>
                  <a:pt x="100" y="256"/>
                  <a:pt x="103" y="258"/>
                  <a:pt x="105" y="261"/>
                </a:cubicBezTo>
                <a:cubicBezTo>
                  <a:pt x="105" y="262"/>
                  <a:pt x="105" y="262"/>
                  <a:pt x="105" y="262"/>
                </a:cubicBezTo>
                <a:cubicBezTo>
                  <a:pt x="107" y="266"/>
                  <a:pt x="112" y="269"/>
                  <a:pt x="117" y="269"/>
                </a:cubicBezTo>
                <a:cubicBezTo>
                  <a:pt x="126" y="269"/>
                  <a:pt x="126" y="269"/>
                  <a:pt x="126" y="269"/>
                </a:cubicBezTo>
                <a:cubicBezTo>
                  <a:pt x="131" y="269"/>
                  <a:pt x="136" y="266"/>
                  <a:pt x="138" y="262"/>
                </a:cubicBezTo>
                <a:cubicBezTo>
                  <a:pt x="138" y="261"/>
                  <a:pt x="138" y="261"/>
                  <a:pt x="138" y="261"/>
                </a:cubicBezTo>
                <a:cubicBezTo>
                  <a:pt x="140" y="258"/>
                  <a:pt x="143" y="256"/>
                  <a:pt x="147" y="256"/>
                </a:cubicBezTo>
                <a:cubicBezTo>
                  <a:pt x="147" y="256"/>
                  <a:pt x="147" y="256"/>
                  <a:pt x="147" y="256"/>
                </a:cubicBezTo>
                <a:cubicBezTo>
                  <a:pt x="150" y="256"/>
                  <a:pt x="152" y="254"/>
                  <a:pt x="153" y="252"/>
                </a:cubicBezTo>
                <a:cubicBezTo>
                  <a:pt x="155" y="247"/>
                  <a:pt x="151" y="243"/>
                  <a:pt x="147" y="243"/>
                </a:cubicBezTo>
                <a:close/>
                <a:moveTo>
                  <a:pt x="122" y="38"/>
                </a:moveTo>
                <a:cubicBezTo>
                  <a:pt x="125" y="38"/>
                  <a:pt x="128" y="36"/>
                  <a:pt x="128" y="32"/>
                </a:cubicBezTo>
                <a:cubicBezTo>
                  <a:pt x="128" y="6"/>
                  <a:pt x="128" y="6"/>
                  <a:pt x="128" y="6"/>
                </a:cubicBezTo>
                <a:cubicBezTo>
                  <a:pt x="128" y="3"/>
                  <a:pt x="125" y="0"/>
                  <a:pt x="122" y="0"/>
                </a:cubicBezTo>
                <a:cubicBezTo>
                  <a:pt x="118" y="0"/>
                  <a:pt x="115" y="3"/>
                  <a:pt x="115" y="6"/>
                </a:cubicBezTo>
                <a:cubicBezTo>
                  <a:pt x="115" y="32"/>
                  <a:pt x="115" y="32"/>
                  <a:pt x="115" y="32"/>
                </a:cubicBezTo>
                <a:cubicBezTo>
                  <a:pt x="115" y="36"/>
                  <a:pt x="118" y="38"/>
                  <a:pt x="122" y="38"/>
                </a:cubicBezTo>
                <a:close/>
                <a:moveTo>
                  <a:pt x="54" y="63"/>
                </a:moveTo>
                <a:cubicBezTo>
                  <a:pt x="55" y="64"/>
                  <a:pt x="57" y="65"/>
                  <a:pt x="58" y="65"/>
                </a:cubicBezTo>
                <a:cubicBezTo>
                  <a:pt x="60" y="65"/>
                  <a:pt x="62" y="64"/>
                  <a:pt x="63" y="63"/>
                </a:cubicBezTo>
                <a:cubicBezTo>
                  <a:pt x="65" y="60"/>
                  <a:pt x="65" y="56"/>
                  <a:pt x="63" y="54"/>
                </a:cubicBezTo>
                <a:cubicBezTo>
                  <a:pt x="45" y="36"/>
                  <a:pt x="45" y="36"/>
                  <a:pt x="45" y="36"/>
                </a:cubicBezTo>
                <a:cubicBezTo>
                  <a:pt x="42" y="33"/>
                  <a:pt x="38" y="33"/>
                  <a:pt x="36" y="36"/>
                </a:cubicBezTo>
                <a:cubicBezTo>
                  <a:pt x="33" y="38"/>
                  <a:pt x="33" y="42"/>
                  <a:pt x="36" y="45"/>
                </a:cubicBezTo>
                <a:lnTo>
                  <a:pt x="54" y="63"/>
                </a:lnTo>
                <a:close/>
                <a:moveTo>
                  <a:pt x="38" y="122"/>
                </a:moveTo>
                <a:cubicBezTo>
                  <a:pt x="38" y="118"/>
                  <a:pt x="36" y="115"/>
                  <a:pt x="32" y="115"/>
                </a:cubicBezTo>
                <a:cubicBezTo>
                  <a:pt x="6" y="115"/>
                  <a:pt x="6" y="115"/>
                  <a:pt x="6" y="115"/>
                </a:cubicBezTo>
                <a:cubicBezTo>
                  <a:pt x="3" y="115"/>
                  <a:pt x="0" y="118"/>
                  <a:pt x="0" y="122"/>
                </a:cubicBezTo>
                <a:cubicBezTo>
                  <a:pt x="0" y="125"/>
                  <a:pt x="3" y="128"/>
                  <a:pt x="6" y="128"/>
                </a:cubicBezTo>
                <a:cubicBezTo>
                  <a:pt x="32" y="128"/>
                  <a:pt x="32" y="128"/>
                  <a:pt x="32" y="128"/>
                </a:cubicBezTo>
                <a:cubicBezTo>
                  <a:pt x="36" y="128"/>
                  <a:pt x="38" y="125"/>
                  <a:pt x="38" y="122"/>
                </a:cubicBezTo>
                <a:close/>
                <a:moveTo>
                  <a:pt x="54" y="180"/>
                </a:moveTo>
                <a:cubicBezTo>
                  <a:pt x="36" y="199"/>
                  <a:pt x="36" y="199"/>
                  <a:pt x="36" y="199"/>
                </a:cubicBezTo>
                <a:cubicBezTo>
                  <a:pt x="33" y="201"/>
                  <a:pt x="33" y="205"/>
                  <a:pt x="36" y="208"/>
                </a:cubicBezTo>
                <a:cubicBezTo>
                  <a:pt x="37" y="209"/>
                  <a:pt x="39" y="209"/>
                  <a:pt x="40" y="209"/>
                </a:cubicBezTo>
                <a:cubicBezTo>
                  <a:pt x="42" y="209"/>
                  <a:pt x="43" y="209"/>
                  <a:pt x="45" y="208"/>
                </a:cubicBezTo>
                <a:cubicBezTo>
                  <a:pt x="63" y="189"/>
                  <a:pt x="63" y="189"/>
                  <a:pt x="63" y="189"/>
                </a:cubicBezTo>
                <a:cubicBezTo>
                  <a:pt x="65" y="187"/>
                  <a:pt x="65" y="183"/>
                  <a:pt x="63" y="180"/>
                </a:cubicBezTo>
                <a:cubicBezTo>
                  <a:pt x="60" y="178"/>
                  <a:pt x="56" y="178"/>
                  <a:pt x="54" y="180"/>
                </a:cubicBezTo>
                <a:close/>
                <a:moveTo>
                  <a:pt x="189" y="180"/>
                </a:moveTo>
                <a:cubicBezTo>
                  <a:pt x="187" y="178"/>
                  <a:pt x="183" y="178"/>
                  <a:pt x="180" y="180"/>
                </a:cubicBezTo>
                <a:cubicBezTo>
                  <a:pt x="178" y="183"/>
                  <a:pt x="178" y="187"/>
                  <a:pt x="180" y="189"/>
                </a:cubicBezTo>
                <a:cubicBezTo>
                  <a:pt x="199" y="208"/>
                  <a:pt x="199" y="208"/>
                  <a:pt x="199" y="208"/>
                </a:cubicBezTo>
                <a:cubicBezTo>
                  <a:pt x="200" y="209"/>
                  <a:pt x="201" y="209"/>
                  <a:pt x="203" y="209"/>
                </a:cubicBezTo>
                <a:cubicBezTo>
                  <a:pt x="205" y="209"/>
                  <a:pt x="206" y="209"/>
                  <a:pt x="208" y="208"/>
                </a:cubicBezTo>
                <a:cubicBezTo>
                  <a:pt x="210" y="205"/>
                  <a:pt x="210" y="201"/>
                  <a:pt x="208" y="199"/>
                </a:cubicBezTo>
                <a:lnTo>
                  <a:pt x="189" y="180"/>
                </a:lnTo>
                <a:close/>
                <a:moveTo>
                  <a:pt x="237" y="115"/>
                </a:moveTo>
                <a:cubicBezTo>
                  <a:pt x="211" y="115"/>
                  <a:pt x="211" y="115"/>
                  <a:pt x="211" y="115"/>
                </a:cubicBezTo>
                <a:cubicBezTo>
                  <a:pt x="208" y="115"/>
                  <a:pt x="205" y="118"/>
                  <a:pt x="205" y="122"/>
                </a:cubicBezTo>
                <a:cubicBezTo>
                  <a:pt x="205" y="125"/>
                  <a:pt x="208" y="128"/>
                  <a:pt x="211" y="128"/>
                </a:cubicBezTo>
                <a:cubicBezTo>
                  <a:pt x="237" y="128"/>
                  <a:pt x="237" y="128"/>
                  <a:pt x="237" y="128"/>
                </a:cubicBezTo>
                <a:cubicBezTo>
                  <a:pt x="240" y="128"/>
                  <a:pt x="243" y="125"/>
                  <a:pt x="243" y="122"/>
                </a:cubicBezTo>
                <a:cubicBezTo>
                  <a:pt x="243" y="118"/>
                  <a:pt x="240" y="115"/>
                  <a:pt x="237" y="115"/>
                </a:cubicBezTo>
                <a:close/>
                <a:moveTo>
                  <a:pt x="185" y="65"/>
                </a:moveTo>
                <a:cubicBezTo>
                  <a:pt x="187" y="65"/>
                  <a:pt x="188" y="64"/>
                  <a:pt x="189" y="63"/>
                </a:cubicBezTo>
                <a:cubicBezTo>
                  <a:pt x="208" y="45"/>
                  <a:pt x="208" y="45"/>
                  <a:pt x="208" y="45"/>
                </a:cubicBezTo>
                <a:cubicBezTo>
                  <a:pt x="210" y="42"/>
                  <a:pt x="210" y="38"/>
                  <a:pt x="208" y="36"/>
                </a:cubicBezTo>
                <a:cubicBezTo>
                  <a:pt x="205" y="33"/>
                  <a:pt x="201" y="33"/>
                  <a:pt x="199" y="36"/>
                </a:cubicBezTo>
                <a:cubicBezTo>
                  <a:pt x="180" y="54"/>
                  <a:pt x="180" y="54"/>
                  <a:pt x="180" y="54"/>
                </a:cubicBezTo>
                <a:cubicBezTo>
                  <a:pt x="178" y="56"/>
                  <a:pt x="178" y="60"/>
                  <a:pt x="180" y="63"/>
                </a:cubicBezTo>
                <a:cubicBezTo>
                  <a:pt x="182" y="64"/>
                  <a:pt x="183" y="65"/>
                  <a:pt x="185" y="65"/>
                </a:cubicBezTo>
                <a:close/>
                <a:moveTo>
                  <a:pt x="154" y="218"/>
                </a:moveTo>
                <a:cubicBezTo>
                  <a:pt x="154" y="221"/>
                  <a:pt x="151" y="224"/>
                  <a:pt x="147" y="224"/>
                </a:cubicBezTo>
                <a:cubicBezTo>
                  <a:pt x="96" y="224"/>
                  <a:pt x="96" y="224"/>
                  <a:pt x="96" y="224"/>
                </a:cubicBezTo>
                <a:cubicBezTo>
                  <a:pt x="92" y="224"/>
                  <a:pt x="90" y="221"/>
                  <a:pt x="90" y="218"/>
                </a:cubicBezTo>
                <a:cubicBezTo>
                  <a:pt x="90" y="214"/>
                  <a:pt x="92" y="211"/>
                  <a:pt x="96" y="211"/>
                </a:cubicBezTo>
                <a:cubicBezTo>
                  <a:pt x="92" y="175"/>
                  <a:pt x="54" y="167"/>
                  <a:pt x="54" y="125"/>
                </a:cubicBezTo>
                <a:cubicBezTo>
                  <a:pt x="54" y="88"/>
                  <a:pt x="84" y="58"/>
                  <a:pt x="122" y="58"/>
                </a:cubicBezTo>
                <a:cubicBezTo>
                  <a:pt x="159" y="58"/>
                  <a:pt x="189" y="88"/>
                  <a:pt x="189" y="125"/>
                </a:cubicBezTo>
                <a:cubicBezTo>
                  <a:pt x="189" y="167"/>
                  <a:pt x="152" y="175"/>
                  <a:pt x="148" y="211"/>
                </a:cubicBezTo>
                <a:cubicBezTo>
                  <a:pt x="151" y="211"/>
                  <a:pt x="154" y="214"/>
                  <a:pt x="154" y="218"/>
                </a:cubicBezTo>
                <a:close/>
                <a:moveTo>
                  <a:pt x="107" y="76"/>
                </a:moveTo>
                <a:cubicBezTo>
                  <a:pt x="106" y="73"/>
                  <a:pt x="103" y="72"/>
                  <a:pt x="101" y="73"/>
                </a:cubicBezTo>
                <a:cubicBezTo>
                  <a:pt x="84" y="80"/>
                  <a:pt x="72" y="94"/>
                  <a:pt x="67" y="111"/>
                </a:cubicBezTo>
                <a:cubicBezTo>
                  <a:pt x="67" y="113"/>
                  <a:pt x="68" y="116"/>
                  <a:pt x="71" y="117"/>
                </a:cubicBezTo>
                <a:cubicBezTo>
                  <a:pt x="71" y="117"/>
                  <a:pt x="72" y="117"/>
                  <a:pt x="72" y="117"/>
                </a:cubicBezTo>
                <a:cubicBezTo>
                  <a:pt x="74" y="117"/>
                  <a:pt x="76" y="115"/>
                  <a:pt x="77" y="113"/>
                </a:cubicBezTo>
                <a:cubicBezTo>
                  <a:pt x="80" y="99"/>
                  <a:pt x="91" y="87"/>
                  <a:pt x="104" y="82"/>
                </a:cubicBezTo>
                <a:cubicBezTo>
                  <a:pt x="107" y="81"/>
                  <a:pt x="108" y="78"/>
                  <a:pt x="107" y="76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8" name="圆角矩形 27"/>
          <p:cNvSpPr/>
          <p:nvPr/>
        </p:nvSpPr>
        <p:spPr>
          <a:xfrm>
            <a:off x="2649765" y="1412974"/>
            <a:ext cx="6892470" cy="3420964"/>
          </a:xfrm>
          <a:prstGeom prst="roundRect">
            <a:avLst/>
          </a:prstGeom>
          <a:noFill/>
          <a:ln w="25400">
            <a:solidFill>
              <a:schemeClr val="tx1">
                <a:lumMod val="65000"/>
                <a:lumOff val="3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custDataLst>
      <p:tags r:id="R769854db9ac145c7"/>
    </p:custDataLst>
  </p:cSld>
  <p:clrMapOvr>
    <a:masterClrMapping/>
  </p:clrMapOvr>
  <p:transition/>
  <p:timing/>
</p:sld>
</file>

<file path=ppt/slides/slide27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4" name="圆角矩形 3"/>
          <p:cNvSpPr/>
          <p:nvPr/>
        </p:nvSpPr>
        <p:spPr>
          <a:xfrm>
            <a:off x="551815" y="472440"/>
            <a:ext cx="11165205" cy="591185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1" y="1775012"/>
            <a:ext cx="1307770" cy="597291"/>
          </a:xfrm>
          <a:prstGeom prst="rect">
            <a:avLst/>
          </a:prstGeom>
          <a:solidFill>
            <a:schemeClr val="tx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1" y="3041586"/>
            <a:ext cx="1308100" cy="597291"/>
          </a:xfrm>
          <a:prstGeom prst="rect">
            <a:avLst/>
          </a:prstGeom>
          <a:solidFill>
            <a:schemeClr val="tx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0" y="4360384"/>
            <a:ext cx="1905213" cy="597291"/>
          </a:xfrm>
          <a:prstGeom prst="rect">
            <a:avLst/>
          </a:prstGeom>
          <a:solidFill>
            <a:srgbClr val="C60F1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90481" y="1836767"/>
            <a:ext cx="22313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>
                <a:solidFill>
                  <a:schemeClr val="bg1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1</a:t>
            </a:r>
            <a:r>
              <a:rPr lang="zh-CN" altLang="en-US" sz="2400">
                <a:solidFill>
                  <a:schemeClr val="bg1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、思考法则</a:t>
            </a:r>
            <a:endParaRPr lang="zh-CN" altLang="en-US" sz="2400">
              <a:solidFill>
                <a:schemeClr val="bg1"/>
              </a:solidFill>
              <a:latin typeface="华康俪金黑W8(P)" panose="020b0800000000000000" pitchFamily="34" charset="-122"/>
              <a:ea typeface="华康俪金黑W8(P)" panose="020b0800000000000000" pitchFamily="34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-1" y="3155565"/>
            <a:ext cx="205287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>
                <a:solidFill>
                  <a:schemeClr val="bg1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2</a:t>
            </a:r>
            <a:r>
              <a:rPr lang="zh-CN" altLang="en-US" sz="2400">
                <a:solidFill>
                  <a:schemeClr val="bg1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、实践方法</a:t>
            </a:r>
            <a:endParaRPr lang="zh-CN" altLang="en-US" sz="2400">
              <a:solidFill>
                <a:schemeClr val="bg1"/>
              </a:solidFill>
              <a:latin typeface="华康俪金黑W8(P)" panose="020b0800000000000000" pitchFamily="34" charset="-122"/>
              <a:ea typeface="华康俪金黑W8(P)" panose="020b0800000000000000" pitchFamily="34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-1" y="4428196"/>
            <a:ext cx="23218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>
                <a:solidFill>
                  <a:schemeClr val="bg1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3</a:t>
            </a:r>
            <a:r>
              <a:rPr lang="zh-CN" altLang="en-US" sz="2400">
                <a:solidFill>
                  <a:schemeClr val="bg1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、内在提升</a:t>
            </a:r>
            <a:endParaRPr lang="zh-CN" altLang="en-US" sz="2400">
              <a:solidFill>
                <a:schemeClr val="bg1"/>
              </a:solidFill>
              <a:latin typeface="华康俪金黑W8(P)" panose="020b0800000000000000" pitchFamily="34" charset="-122"/>
              <a:ea typeface="华康俪金黑W8(P)" panose="020b0800000000000000" pitchFamily="34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3331418" y="1851281"/>
            <a:ext cx="6901154" cy="3032096"/>
            <a:chOff x="4202274" y="1851281"/>
            <a:chExt cx="6901154" cy="3032096"/>
          </a:xfrm>
        </p:grpSpPr>
        <p:sp>
          <p:nvSpPr>
            <p:cNvPr id="2" name="矩形 1"/>
            <p:cNvSpPr/>
            <p:nvPr/>
          </p:nvSpPr>
          <p:spPr>
            <a:xfrm>
              <a:off x="4557485" y="1851281"/>
              <a:ext cx="6545943" cy="3032096"/>
            </a:xfrm>
            <a:prstGeom prst="rect">
              <a:avLst/>
            </a:prstGeom>
            <a:noFill/>
            <a:ln w="25400">
              <a:solidFill>
                <a:schemeClr val="tx1">
                  <a:lumMod val="65000"/>
                  <a:lumOff val="35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矩形 17"/>
            <p:cNvSpPr/>
            <p:nvPr/>
          </p:nvSpPr>
          <p:spPr>
            <a:xfrm>
              <a:off x="4202274" y="2569029"/>
              <a:ext cx="522514" cy="47255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矩形 18"/>
            <p:cNvSpPr/>
            <p:nvPr/>
          </p:nvSpPr>
          <p:spPr>
            <a:xfrm>
              <a:off x="4202274" y="3252458"/>
              <a:ext cx="522514" cy="47255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矩形 19"/>
            <p:cNvSpPr/>
            <p:nvPr/>
          </p:nvSpPr>
          <p:spPr>
            <a:xfrm>
              <a:off x="4202274" y="3998201"/>
              <a:ext cx="522514" cy="47255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4369576" y="2298432"/>
              <a:ext cx="6704824" cy="23083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3200" b="1">
                  <a:latin typeface="方正北魏楷书简体" panose="03000509000000000000" pitchFamily="65" charset="-122"/>
                  <a:ea typeface="方正北魏楷书简体" panose="03000509000000000000" pitchFamily="65" charset="-122"/>
                </a:rPr>
                <a:t>1</a:t>
              </a:r>
              <a:r>
                <a:rPr lang="zh-CN" altLang="en-US" sz="3200" b="1">
                  <a:latin typeface="方正北魏楷书简体" panose="03000509000000000000" pitchFamily="65" charset="-122"/>
                  <a:ea typeface="方正北魏楷书简体" panose="03000509000000000000" pitchFamily="65" charset="-122"/>
                </a:rPr>
                <a:t>、自动法则：启动自动整理的机制</a:t>
              </a:r>
              <a:endParaRPr lang="en-US" altLang="zh-CN" sz="3200" b="1">
                <a:latin typeface="方正北魏楷书简体" panose="03000509000000000000" pitchFamily="65" charset="-122"/>
                <a:ea typeface="方正北魏楷书简体" panose="03000509000000000000" pitchFamily="65" charset="-122"/>
              </a:endParaRPr>
            </a:p>
            <a:p>
              <a:pPr>
                <a:lnSpc>
                  <a:spcPct val="150000"/>
                </a:lnSpc>
              </a:pPr>
              <a:r>
                <a:rPr lang="en-US" altLang="zh-CN" sz="3200" b="1">
                  <a:latin typeface="方正北魏楷书简体" panose="03000509000000000000" pitchFamily="65" charset="-122"/>
                  <a:ea typeface="方正北魏楷书简体" panose="03000509000000000000" pitchFamily="65" charset="-122"/>
                </a:rPr>
                <a:t>2</a:t>
              </a:r>
              <a:r>
                <a:rPr lang="zh-CN" altLang="en-US" sz="3200" b="1">
                  <a:latin typeface="方正北魏楷书简体" panose="03000509000000000000" pitchFamily="65" charset="-122"/>
                  <a:ea typeface="方正北魏楷书简体" panose="03000509000000000000" pitchFamily="65" charset="-122"/>
                </a:rPr>
                <a:t>、利用物品不断提升自己</a:t>
              </a:r>
              <a:endParaRPr lang="en-US" altLang="zh-CN" sz="3200" b="1">
                <a:latin typeface="方正北魏楷书简体" panose="03000509000000000000" pitchFamily="65" charset="-122"/>
                <a:ea typeface="方正北魏楷书简体" panose="03000509000000000000" pitchFamily="65" charset="-122"/>
              </a:endParaRPr>
            </a:p>
            <a:p>
              <a:pPr>
                <a:lnSpc>
                  <a:spcPct val="150000"/>
                </a:lnSpc>
              </a:pPr>
              <a:r>
                <a:rPr lang="en-US" altLang="zh-CN" sz="3200" b="1">
                  <a:latin typeface="方正北魏楷书简体" panose="03000509000000000000" pitchFamily="65" charset="-122"/>
                  <a:ea typeface="方正北魏楷书简体" panose="03000509000000000000" pitchFamily="65" charset="-122"/>
                </a:rPr>
                <a:t>3</a:t>
              </a:r>
              <a:r>
                <a:rPr lang="zh-CN" altLang="en-US" sz="3200" b="1">
                  <a:latin typeface="方正北魏楷书简体" panose="03000509000000000000" pitchFamily="65" charset="-122"/>
                  <a:ea typeface="方正北魏楷书简体" panose="03000509000000000000" pitchFamily="65" charset="-122"/>
                </a:rPr>
                <a:t>、更多看不见的变化会发生</a:t>
              </a:r>
              <a:endParaRPr lang="zh-CN" altLang="en-US" sz="3200" b="1">
                <a:latin typeface="方正北魏楷书简体" panose="03000509000000000000" pitchFamily="65" charset="-122"/>
                <a:ea typeface="方正北魏楷书简体" panose="03000509000000000000" pitchFamily="65" charset="-122"/>
              </a:endParaRP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9739086" y="3860599"/>
            <a:ext cx="2145409" cy="2847930"/>
            <a:chOff x="9739086" y="3860599"/>
            <a:chExt cx="2145409" cy="2847930"/>
          </a:xfrm>
        </p:grpSpPr>
        <p:sp>
          <p:nvSpPr>
            <p:cNvPr id="22" name="椭圆 21"/>
            <p:cNvSpPr/>
            <p:nvPr/>
          </p:nvSpPr>
          <p:spPr>
            <a:xfrm>
              <a:off x="10713191" y="3860599"/>
              <a:ext cx="1039875" cy="1039875"/>
            </a:xfrm>
            <a:prstGeom prst="ellipse">
              <a:avLst/>
            </a:prstGeom>
            <a:solidFill>
              <a:schemeClr val="tx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" name="任意多边形 22"/>
            <p:cNvSpPr/>
            <p:nvPr/>
          </p:nvSpPr>
          <p:spPr>
            <a:xfrm>
              <a:off x="10370899" y="4917190"/>
              <a:ext cx="1513596" cy="739466"/>
            </a:xfrm>
            <a:custGeom>
              <a:gdLst>
                <a:gd name="connsiteX0" fmla="*/ 1465943 w 1901372"/>
                <a:gd name="connsiteY0" fmla="*/ 188686 h 928914"/>
                <a:gd name="connsiteX1" fmla="*/ 0 w 1901372"/>
                <a:gd name="connsiteY1" fmla="*/ 0 h 928914"/>
                <a:gd name="connsiteX2" fmla="*/ 696686 w 1901372"/>
                <a:gd name="connsiteY2" fmla="*/ 420914 h 928914"/>
                <a:gd name="connsiteX3" fmla="*/ 943429 w 1901372"/>
                <a:gd name="connsiteY3" fmla="*/ 928914 h 928914"/>
                <a:gd name="connsiteX4" fmla="*/ 1901372 w 1901372"/>
                <a:gd name="connsiteY4" fmla="*/ 928914 h 928914"/>
                <a:gd name="connsiteX5" fmla="*/ 1465943 w 1901372"/>
                <a:gd name="connsiteY5" fmla="*/ 188686 h 928914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901371" h="928914">
                  <a:moveTo>
                    <a:pt x="1465943" y="188686"/>
                  </a:moveTo>
                  <a:lnTo>
                    <a:pt x="0" y="0"/>
                  </a:lnTo>
                  <a:lnTo>
                    <a:pt x="696686" y="420914"/>
                  </a:lnTo>
                  <a:lnTo>
                    <a:pt x="943429" y="928914"/>
                  </a:lnTo>
                  <a:lnTo>
                    <a:pt x="1901372" y="928914"/>
                  </a:lnTo>
                  <a:lnTo>
                    <a:pt x="1465943" y="188686"/>
                  </a:lnTo>
                  <a:close/>
                </a:path>
              </a:pathLst>
            </a:custGeom>
            <a:solidFill>
              <a:schemeClr val="tx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" name="任意多边形 23"/>
            <p:cNvSpPr/>
            <p:nvPr/>
          </p:nvSpPr>
          <p:spPr>
            <a:xfrm>
              <a:off x="10994825" y="5668654"/>
              <a:ext cx="889670" cy="1039875"/>
            </a:xfrm>
            <a:custGeom>
              <a:gdLst>
                <a:gd name="connsiteX0" fmla="*/ 43543 w 1016000"/>
                <a:gd name="connsiteY0" fmla="*/ 0 h 899886"/>
                <a:gd name="connsiteX1" fmla="*/ 0 w 1016000"/>
                <a:gd name="connsiteY1" fmla="*/ 841829 h 899886"/>
                <a:gd name="connsiteX2" fmla="*/ 551543 w 1016000"/>
                <a:gd name="connsiteY2" fmla="*/ 246743 h 899886"/>
                <a:gd name="connsiteX3" fmla="*/ 972457 w 1016000"/>
                <a:gd name="connsiteY3" fmla="*/ 899886 h 899886"/>
                <a:gd name="connsiteX4" fmla="*/ 1016000 w 1016000"/>
                <a:gd name="connsiteY4" fmla="*/ 58057 h 899886"/>
                <a:gd name="connsiteX5" fmla="*/ 43543 w 1016000"/>
                <a:gd name="connsiteY5" fmla="*/ 0 h 899886"/>
                <a:gd name="connsiteX0-1" fmla="*/ 43543 w 1030514"/>
                <a:gd name="connsiteY0-2" fmla="*/ 58057 h 957943"/>
                <a:gd name="connsiteX1-3" fmla="*/ 0 w 1030514"/>
                <a:gd name="connsiteY1-4" fmla="*/ 899886 h 957943"/>
                <a:gd name="connsiteX2-5" fmla="*/ 551543 w 1030514"/>
                <a:gd name="connsiteY2-6" fmla="*/ 304800 h 957943"/>
                <a:gd name="connsiteX3-7" fmla="*/ 972457 w 1030514"/>
                <a:gd name="connsiteY3-8" fmla="*/ 957943 h 957943"/>
                <a:gd name="connsiteX4-9" fmla="*/ 1030514 w 1030514"/>
                <a:gd name="connsiteY4-10" fmla="*/ 0 h 957943"/>
                <a:gd name="connsiteX5-11" fmla="*/ 43543 w 1030514"/>
                <a:gd name="connsiteY5-12" fmla="*/ 58057 h 957943"/>
                <a:gd name="connsiteX0-13" fmla="*/ 72571 w 1030514"/>
                <a:gd name="connsiteY0-14" fmla="*/ 0 h 972458"/>
                <a:gd name="connsiteX1-15" fmla="*/ 0 w 1030514"/>
                <a:gd name="connsiteY1-16" fmla="*/ 914401 h 972458"/>
                <a:gd name="connsiteX2-17" fmla="*/ 551543 w 1030514"/>
                <a:gd name="connsiteY2-18" fmla="*/ 319315 h 972458"/>
                <a:gd name="connsiteX3-19" fmla="*/ 972457 w 1030514"/>
                <a:gd name="connsiteY3-20" fmla="*/ 972458 h 972458"/>
                <a:gd name="connsiteX4-21" fmla="*/ 1030514 w 1030514"/>
                <a:gd name="connsiteY4-22" fmla="*/ 14515 h 972458"/>
                <a:gd name="connsiteX5-23" fmla="*/ 72571 w 1030514"/>
                <a:gd name="connsiteY5-24" fmla="*/ 0 h 972458"/>
                <a:gd name="connsiteX0-25" fmla="*/ 159656 w 1117599"/>
                <a:gd name="connsiteY0-26" fmla="*/ 0 h 1219201"/>
                <a:gd name="connsiteX1-27" fmla="*/ 0 w 1117599"/>
                <a:gd name="connsiteY1-28" fmla="*/ 1219201 h 1219201"/>
                <a:gd name="connsiteX2-29" fmla="*/ 638628 w 1117599"/>
                <a:gd name="connsiteY2-30" fmla="*/ 319315 h 1219201"/>
                <a:gd name="connsiteX3-31" fmla="*/ 1059542 w 1117599"/>
                <a:gd name="connsiteY3-32" fmla="*/ 972458 h 1219201"/>
                <a:gd name="connsiteX4-33" fmla="*/ 1117599 w 1117599"/>
                <a:gd name="connsiteY4-34" fmla="*/ 14515 h 1219201"/>
                <a:gd name="connsiteX5-35" fmla="*/ 159656 w 1117599"/>
                <a:gd name="connsiteY5-36" fmla="*/ 0 h 1219201"/>
                <a:gd name="connsiteX0-37" fmla="*/ 159656 w 1117599"/>
                <a:gd name="connsiteY0-38" fmla="*/ 0 h 1306286"/>
                <a:gd name="connsiteX1-39" fmla="*/ 0 w 1117599"/>
                <a:gd name="connsiteY1-40" fmla="*/ 1219201 h 1306286"/>
                <a:gd name="connsiteX2-41" fmla="*/ 638628 w 1117599"/>
                <a:gd name="connsiteY2-42" fmla="*/ 319315 h 1306286"/>
                <a:gd name="connsiteX3-43" fmla="*/ 1015999 w 1117599"/>
                <a:gd name="connsiteY3-44" fmla="*/ 1306286 h 1306286"/>
                <a:gd name="connsiteX4-45" fmla="*/ 1117599 w 1117599"/>
                <a:gd name="connsiteY4-46" fmla="*/ 14515 h 1306286"/>
                <a:gd name="connsiteX5-47" fmla="*/ 159656 w 1117599"/>
                <a:gd name="connsiteY5-48" fmla="*/ 0 h 1306286"/>
                <a:gd name="connsiteX0-49" fmla="*/ 159656 w 1117599"/>
                <a:gd name="connsiteY0-50" fmla="*/ 0 h 1306286"/>
                <a:gd name="connsiteX1-51" fmla="*/ 0 w 1117599"/>
                <a:gd name="connsiteY1-52" fmla="*/ 1219201 h 1306286"/>
                <a:gd name="connsiteX2-53" fmla="*/ 653143 w 1117599"/>
                <a:gd name="connsiteY2-54" fmla="*/ 464458 h 1306286"/>
                <a:gd name="connsiteX3-55" fmla="*/ 1015999 w 1117599"/>
                <a:gd name="connsiteY3-56" fmla="*/ 1306286 h 1306286"/>
                <a:gd name="connsiteX4-57" fmla="*/ 1117599 w 1117599"/>
                <a:gd name="connsiteY4-58" fmla="*/ 14515 h 1306286"/>
                <a:gd name="connsiteX5-59" fmla="*/ 159656 w 1117599"/>
                <a:gd name="connsiteY5-60" fmla="*/ 0 h 1306286"/>
              </a:gdLst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</a:cxnLst>
              <a:rect l="l" t="t" r="r" b="b"/>
              <a:pathLst>
                <a:path w="1117599" h="1306286">
                  <a:moveTo>
                    <a:pt x="159656" y="0"/>
                  </a:moveTo>
                  <a:lnTo>
                    <a:pt x="0" y="1219201"/>
                  </a:lnTo>
                  <a:lnTo>
                    <a:pt x="653143" y="464458"/>
                  </a:lnTo>
                  <a:lnTo>
                    <a:pt x="1015999" y="1306286"/>
                  </a:lnTo>
                  <a:lnTo>
                    <a:pt x="1117599" y="14515"/>
                  </a:lnTo>
                  <a:lnTo>
                    <a:pt x="159656" y="0"/>
                  </a:lnTo>
                  <a:close/>
                </a:path>
              </a:pathLst>
            </a:custGeom>
            <a:solidFill>
              <a:schemeClr val="tx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任意多边形 24"/>
            <p:cNvSpPr/>
            <p:nvPr/>
          </p:nvSpPr>
          <p:spPr>
            <a:xfrm>
              <a:off x="9985279" y="5149430"/>
              <a:ext cx="647033" cy="335071"/>
            </a:xfrm>
            <a:custGeom>
              <a:gdLst>
                <a:gd name="connsiteX0" fmla="*/ 87086 w 812800"/>
                <a:gd name="connsiteY0" fmla="*/ 0 h 420914"/>
                <a:gd name="connsiteX1" fmla="*/ 420914 w 812800"/>
                <a:gd name="connsiteY1" fmla="*/ 145143 h 420914"/>
                <a:gd name="connsiteX2" fmla="*/ 812800 w 812800"/>
                <a:gd name="connsiteY2" fmla="*/ 43543 h 420914"/>
                <a:gd name="connsiteX3" fmla="*/ 725714 w 812800"/>
                <a:gd name="connsiteY3" fmla="*/ 377371 h 420914"/>
                <a:gd name="connsiteX4" fmla="*/ 261257 w 812800"/>
                <a:gd name="connsiteY4" fmla="*/ 420914 h 420914"/>
                <a:gd name="connsiteX5" fmla="*/ 0 w 812800"/>
                <a:gd name="connsiteY5" fmla="*/ 377371 h 420914"/>
                <a:gd name="connsiteX6" fmla="*/ 87086 w 812800"/>
                <a:gd name="connsiteY6" fmla="*/ 0 h 420914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12800" h="420914">
                  <a:moveTo>
                    <a:pt x="87086" y="0"/>
                  </a:moveTo>
                  <a:lnTo>
                    <a:pt x="420914" y="145143"/>
                  </a:lnTo>
                  <a:lnTo>
                    <a:pt x="812800" y="43543"/>
                  </a:lnTo>
                  <a:lnTo>
                    <a:pt x="725714" y="377371"/>
                  </a:lnTo>
                  <a:lnTo>
                    <a:pt x="261257" y="420914"/>
                  </a:lnTo>
                  <a:lnTo>
                    <a:pt x="0" y="377371"/>
                  </a:lnTo>
                  <a:lnTo>
                    <a:pt x="87086" y="0"/>
                  </a:lnTo>
                  <a:close/>
                </a:path>
              </a:pathLst>
            </a:custGeom>
            <a:solidFill>
              <a:schemeClr val="tx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26" name="直接连接符 25"/>
            <p:cNvCxnSpPr/>
            <p:nvPr/>
          </p:nvCxnSpPr>
          <p:spPr>
            <a:xfrm>
              <a:off x="9739086" y="5668654"/>
              <a:ext cx="1062983" cy="0"/>
            </a:xfrm>
            <a:prstGeom prst="line">
              <a:avLst/>
            </a:prstGeom>
            <a:ln w="127000" cap="rnd">
              <a:solidFill>
                <a:schemeClr val="tx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任意多边形 26"/>
            <p:cNvSpPr/>
            <p:nvPr/>
          </p:nvSpPr>
          <p:spPr>
            <a:xfrm>
              <a:off x="9754195" y="5741126"/>
              <a:ext cx="1062984" cy="910345"/>
            </a:xfrm>
            <a:custGeom>
              <a:gdLst>
                <a:gd name="connsiteX0" fmla="*/ 0 w 1335315"/>
                <a:gd name="connsiteY0" fmla="*/ 0 h 1175657"/>
                <a:gd name="connsiteX1" fmla="*/ 145143 w 1335315"/>
                <a:gd name="connsiteY1" fmla="*/ 1175657 h 1175657"/>
                <a:gd name="connsiteX2" fmla="*/ 1190172 w 1335315"/>
                <a:gd name="connsiteY2" fmla="*/ 1175657 h 1175657"/>
                <a:gd name="connsiteX3" fmla="*/ 1335315 w 1335315"/>
                <a:gd name="connsiteY3" fmla="*/ 0 h 1175657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35315" h="1175657">
                  <a:moveTo>
                    <a:pt x="0" y="0"/>
                  </a:moveTo>
                  <a:lnTo>
                    <a:pt x="145143" y="1175657"/>
                  </a:lnTo>
                  <a:lnTo>
                    <a:pt x="1190172" y="1175657"/>
                  </a:lnTo>
                  <a:lnTo>
                    <a:pt x="1335315" y="0"/>
                  </a:lnTo>
                </a:path>
              </a:pathLst>
            </a:custGeom>
            <a:ln w="38100">
              <a:solidFill>
                <a:schemeClr val="tx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28" name="直接连接符 27"/>
            <p:cNvCxnSpPr/>
            <p:nvPr/>
          </p:nvCxnSpPr>
          <p:spPr>
            <a:xfrm>
              <a:off x="9758194" y="5888896"/>
              <a:ext cx="1039875" cy="0"/>
            </a:xfrm>
            <a:prstGeom prst="line">
              <a:avLst/>
            </a:prstGeom>
            <a:ln w="38100">
              <a:solidFill>
                <a:schemeClr val="tx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直接连接符 28"/>
            <p:cNvCxnSpPr/>
            <p:nvPr/>
          </p:nvCxnSpPr>
          <p:spPr>
            <a:xfrm>
              <a:off x="9794635" y="6047988"/>
              <a:ext cx="999436" cy="3999"/>
            </a:xfrm>
            <a:prstGeom prst="line">
              <a:avLst/>
            </a:prstGeom>
            <a:ln w="38100">
              <a:solidFill>
                <a:schemeClr val="tx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直接连接符 29"/>
            <p:cNvCxnSpPr/>
            <p:nvPr/>
          </p:nvCxnSpPr>
          <p:spPr>
            <a:xfrm>
              <a:off x="9822632" y="6211968"/>
              <a:ext cx="931887" cy="0"/>
            </a:xfrm>
            <a:prstGeom prst="line">
              <a:avLst/>
            </a:prstGeom>
            <a:ln w="38100">
              <a:solidFill>
                <a:schemeClr val="tx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直接连接符 30"/>
            <p:cNvCxnSpPr/>
            <p:nvPr/>
          </p:nvCxnSpPr>
          <p:spPr>
            <a:xfrm>
              <a:off x="9834630" y="6331954"/>
              <a:ext cx="911890" cy="0"/>
            </a:xfrm>
            <a:prstGeom prst="line">
              <a:avLst/>
            </a:prstGeom>
            <a:ln w="38100">
              <a:solidFill>
                <a:schemeClr val="tx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直接连接符 31"/>
            <p:cNvCxnSpPr/>
            <p:nvPr/>
          </p:nvCxnSpPr>
          <p:spPr>
            <a:xfrm>
              <a:off x="9830631" y="6443940"/>
              <a:ext cx="890559" cy="7999"/>
            </a:xfrm>
            <a:prstGeom prst="line">
              <a:avLst/>
            </a:prstGeom>
            <a:ln w="38100">
              <a:solidFill>
                <a:schemeClr val="tx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直接连接符 32"/>
            <p:cNvCxnSpPr/>
            <p:nvPr/>
          </p:nvCxnSpPr>
          <p:spPr>
            <a:xfrm>
              <a:off x="9842629" y="6555926"/>
              <a:ext cx="882560" cy="0"/>
            </a:xfrm>
            <a:prstGeom prst="line">
              <a:avLst/>
            </a:prstGeom>
            <a:ln w="38100">
              <a:solidFill>
                <a:schemeClr val="tx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直接连接符 33"/>
            <p:cNvCxnSpPr/>
            <p:nvPr/>
          </p:nvCxnSpPr>
          <p:spPr>
            <a:xfrm>
              <a:off x="9904911" y="5741126"/>
              <a:ext cx="80368" cy="910345"/>
            </a:xfrm>
            <a:prstGeom prst="line">
              <a:avLst/>
            </a:prstGeom>
            <a:ln w="38100">
              <a:solidFill>
                <a:schemeClr val="tx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直接连接符 34"/>
            <p:cNvCxnSpPr/>
            <p:nvPr/>
          </p:nvCxnSpPr>
          <p:spPr>
            <a:xfrm flipH="1">
              <a:off x="10578542" y="5741126"/>
              <a:ext cx="53770" cy="910345"/>
            </a:xfrm>
            <a:prstGeom prst="line">
              <a:avLst/>
            </a:prstGeom>
            <a:ln w="38100">
              <a:solidFill>
                <a:schemeClr val="tx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直接连接符 35"/>
            <p:cNvCxnSpPr/>
            <p:nvPr/>
          </p:nvCxnSpPr>
          <p:spPr>
            <a:xfrm flipH="1">
              <a:off x="10438559" y="5741126"/>
              <a:ext cx="28055" cy="910345"/>
            </a:xfrm>
            <a:prstGeom prst="line">
              <a:avLst/>
            </a:prstGeom>
            <a:ln w="38100">
              <a:solidFill>
                <a:schemeClr val="tx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直接连接符 36"/>
            <p:cNvCxnSpPr/>
            <p:nvPr/>
          </p:nvCxnSpPr>
          <p:spPr>
            <a:xfrm>
              <a:off x="10045337" y="5741126"/>
              <a:ext cx="80370" cy="910345"/>
            </a:xfrm>
            <a:prstGeom prst="line">
              <a:avLst/>
            </a:prstGeom>
            <a:ln w="38100">
              <a:solidFill>
                <a:schemeClr val="tx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直接连接符 37"/>
            <p:cNvCxnSpPr/>
            <p:nvPr/>
          </p:nvCxnSpPr>
          <p:spPr>
            <a:xfrm>
              <a:off x="10251077" y="5741126"/>
              <a:ext cx="32832" cy="910345"/>
            </a:xfrm>
            <a:prstGeom prst="line">
              <a:avLst/>
            </a:prstGeom>
            <a:ln w="38100">
              <a:solidFill>
                <a:schemeClr val="tx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9" name="矩形 38"/>
          <p:cNvSpPr/>
          <p:nvPr/>
        </p:nvSpPr>
        <p:spPr>
          <a:xfrm>
            <a:off x="0" y="435429"/>
            <a:ext cx="2249713" cy="725714"/>
          </a:xfrm>
          <a:prstGeom prst="rect">
            <a:avLst/>
          </a:prstGeom>
          <a:solidFill>
            <a:srgbClr val="C60F1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0" name="矩形 39"/>
          <p:cNvSpPr/>
          <p:nvPr/>
        </p:nvSpPr>
        <p:spPr>
          <a:xfrm>
            <a:off x="2460172" y="435428"/>
            <a:ext cx="210456" cy="725714"/>
          </a:xfrm>
          <a:prstGeom prst="rect">
            <a:avLst/>
          </a:prstGeom>
          <a:solidFill>
            <a:srgbClr val="C60F1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文本框 10"/>
          <p:cNvSpPr txBox="1"/>
          <p:nvPr/>
        </p:nvSpPr>
        <p:spPr>
          <a:xfrm>
            <a:off x="305564" y="278550"/>
            <a:ext cx="178398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5400">
                <a:solidFill>
                  <a:schemeClr val="bg1"/>
                </a:solidFill>
                <a:latin typeface="Broadway" panose="04040905080b02020502" pitchFamily="82" charset="0"/>
                <a:ea typeface="微软雅黑" panose="020b0503020204020204" pitchFamily="34" charset="-122"/>
              </a:rPr>
              <a:t>how</a:t>
            </a:r>
            <a:endParaRPr lang="zh-CN" altLang="en-US" sz="5400">
              <a:solidFill>
                <a:schemeClr val="bg1"/>
              </a:solidFill>
              <a:latin typeface="Broadway" panose="04040905080b02020502" pitchFamily="82" charset="0"/>
              <a:ea typeface="微软雅黑" panose="020b0503020204020204" pitchFamily="34" charset="-122"/>
            </a:endParaRPr>
          </a:p>
        </p:txBody>
      </p:sp>
    </p:spTree>
    <p:custDataLst>
      <p:tags r:id="Rd07db9b225474dcb"/>
    </p:custDataLst>
  </p:cSld>
  <p:clrMapOvr>
    <a:masterClrMapping/>
  </p:clrMapOvr>
  <p:transition/>
  <p:timing/>
</p:sld>
</file>

<file path=ppt/slides/slide28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1" name="圆角矩形 10"/>
          <p:cNvSpPr/>
          <p:nvPr/>
        </p:nvSpPr>
        <p:spPr>
          <a:xfrm>
            <a:off x="551815" y="472440"/>
            <a:ext cx="11165205" cy="591185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文本框 1"/>
          <p:cNvSpPr txBox="1"/>
          <p:nvPr/>
        </p:nvSpPr>
        <p:spPr>
          <a:xfrm>
            <a:off x="2658156" y="740272"/>
            <a:ext cx="687568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靠自己的力量和意识作出有效的改变</a:t>
            </a:r>
            <a:endParaRPr lang="zh-CN" altLang="en-US" sz="3200">
              <a:latin typeface="华康俪金黑W8(P)" panose="020b0800000000000000" pitchFamily="34" charset="-122"/>
              <a:ea typeface="华康俪金黑W8(P)" panose="020b0800000000000000" pitchFamily="3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730172" y="2075546"/>
            <a:ext cx="4731657" cy="24191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20000"/>
              </a:lnSpc>
              <a:buBlip>
                <a:blip r:embed="R1312e5b6bb2d4a45"/>
              </a:buBlip>
            </a:pPr>
            <a:r>
              <a:rPr lang="zh-CN" altLang="en-US" b="1">
                <a:ea typeface="微软雅黑" panose="020b0503020204020204" pitchFamily="34" charset="-122"/>
              </a:rPr>
              <a:t>自动整理的机制</a:t>
            </a:r>
            <a:endParaRPr lang="en-US" altLang="zh-CN" b="1">
              <a:ea typeface="微软雅黑" panose="020b0503020204020204" pitchFamily="34" charset="-122"/>
            </a:endParaRPr>
          </a:p>
          <a:p>
            <a:pPr marL="742950" lvl="1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zh-CN" altLang="en-US">
                <a:ea typeface="微软雅黑" panose="020b0503020204020204" pitchFamily="34" charset="-122"/>
              </a:rPr>
              <a:t>体内自动平衡令身体状况向更好的方向发展，人类对这种机制是绝对信赖的。</a:t>
            </a:r>
            <a:endParaRPr lang="en-US" altLang="zh-CN">
              <a:ea typeface="微软雅黑" panose="020b0503020204020204" pitchFamily="34" charset="-122"/>
            </a:endParaRPr>
          </a:p>
          <a:p>
            <a:pPr marL="285750" indent="-285750">
              <a:lnSpc>
                <a:spcPct val="120000"/>
              </a:lnSpc>
              <a:buBlip>
                <a:blip r:embed="R1312e5b6bb2d4a45"/>
              </a:buBlip>
            </a:pPr>
            <a:r>
              <a:rPr lang="zh-CN" altLang="en-US" b="1">
                <a:ea typeface="微软雅黑" panose="020b0503020204020204" pitchFamily="34" charset="-122"/>
              </a:rPr>
              <a:t>断舍离</a:t>
            </a:r>
            <a:r>
              <a:rPr lang="zh-CN" altLang="en-US" b="1">
                <a:ea typeface="微软雅黑" panose="020b0503020204020204" pitchFamily="34" charset="-122"/>
              </a:rPr>
              <a:t>与自动化</a:t>
            </a:r>
            <a:endParaRPr lang="en-US" altLang="zh-CN" b="1">
              <a:ea typeface="微软雅黑" panose="020b0503020204020204" pitchFamily="34" charset="-122"/>
            </a:endParaRPr>
          </a:p>
          <a:p>
            <a:pPr marL="742950" lvl="1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zh-CN" altLang="en-US">
                <a:ea typeface="微软雅黑" panose="020b0503020204020204" pitchFamily="34" charset="-122"/>
              </a:rPr>
              <a:t>这个阶段，维护</a:t>
            </a:r>
            <a:r>
              <a:rPr lang="zh-CN" altLang="en-US">
                <a:ea typeface="微软雅黑" panose="020b0503020204020204" pitchFamily="34" charset="-122"/>
              </a:rPr>
              <a:t>住所与生活的</a:t>
            </a:r>
            <a:r>
              <a:rPr lang="zh-CN" altLang="en-US">
                <a:ea typeface="微软雅黑" panose="020b0503020204020204" pitchFamily="34" charset="-122"/>
              </a:rPr>
              <a:t>舒适有序已经变成了理所当然、自动化的事</a:t>
            </a:r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4" name="圆角矩形 3"/>
          <p:cNvSpPr/>
          <p:nvPr/>
        </p:nvSpPr>
        <p:spPr>
          <a:xfrm>
            <a:off x="3086327" y="4868863"/>
            <a:ext cx="6019346" cy="1189037"/>
          </a:xfrm>
          <a:prstGeom prst="roundRect">
            <a:avLst/>
          </a:prstGeom>
          <a:solidFill>
            <a:schemeClr val="bg1"/>
          </a:solidFill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3470737" y="5109438"/>
            <a:ext cx="547185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>
                <a:latin typeface="方正北魏楷书简体" panose="03000509000000000000" pitchFamily="65" charset="-122"/>
                <a:ea typeface="方正北魏楷书简体" panose="03000509000000000000" pitchFamily="65" charset="-122"/>
              </a:rPr>
              <a:t>所谓断舍离，就是</a:t>
            </a:r>
            <a:r>
              <a:rPr lang="zh-CN" altLang="en-US" sz="2000" b="1">
                <a:solidFill>
                  <a:srgbClr val="C60F13"/>
                </a:solidFill>
                <a:latin typeface="方正北魏楷书简体" panose="03000509000000000000" pitchFamily="65" charset="-122"/>
                <a:ea typeface="方正北魏楷书简体" panose="03000509000000000000" pitchFamily="65" charset="-122"/>
              </a:rPr>
              <a:t>训练自己成为能够信赖的自己</a:t>
            </a:r>
            <a:r>
              <a:rPr lang="zh-CN" altLang="en-US" sz="2000">
                <a:latin typeface="方正北魏楷书简体" panose="03000509000000000000" pitchFamily="65" charset="-122"/>
                <a:ea typeface="方正北魏楷书简体" panose="03000509000000000000" pitchFamily="65" charset="-122"/>
              </a:rPr>
              <a:t>，最终彻底脱离“没法收拾的自己”！</a:t>
            </a:r>
            <a:endParaRPr lang="zh-CN" altLang="en-US" sz="2000">
              <a:latin typeface="方正北魏楷书简体" panose="03000509000000000000" pitchFamily="65" charset="-122"/>
              <a:ea typeface="方正北魏楷书简体" panose="03000509000000000000" pitchFamily="65" charset="-122"/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2500993" y="740"/>
            <a:ext cx="7190014" cy="597291"/>
            <a:chOff x="1308100" y="740"/>
            <a:chExt cx="7190014" cy="597291"/>
          </a:xfrm>
        </p:grpSpPr>
        <p:sp>
          <p:nvSpPr>
            <p:cNvPr id="6" name="矩形 5"/>
            <p:cNvSpPr/>
            <p:nvPr/>
          </p:nvSpPr>
          <p:spPr>
            <a:xfrm>
              <a:off x="1308100" y="740"/>
              <a:ext cx="6892471" cy="597291"/>
            </a:xfrm>
            <a:prstGeom prst="rect">
              <a:avLst/>
            </a:prstGeom>
            <a:solidFill>
              <a:srgbClr val="C60F1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C60F13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7" name="文本框 6"/>
            <p:cNvSpPr txBox="1"/>
            <p:nvPr/>
          </p:nvSpPr>
          <p:spPr>
            <a:xfrm>
              <a:off x="1529431" y="68552"/>
              <a:ext cx="696868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>
                  <a:solidFill>
                    <a:schemeClr val="bg1"/>
                  </a:solidFill>
                  <a:latin typeface="华康俪金黑W8(P)" panose="020b0800000000000000" pitchFamily="34" charset="-122"/>
                  <a:ea typeface="华康俪金黑W8(P)" panose="020b0800000000000000" pitchFamily="34" charset="-122"/>
                </a:rPr>
                <a:t>内在提升</a:t>
              </a:r>
              <a:r>
                <a:rPr lang="en-US" altLang="zh-CN" sz="2400">
                  <a:solidFill>
                    <a:schemeClr val="bg1"/>
                  </a:solidFill>
                  <a:latin typeface="华康俪金黑W8(P)" panose="020b0800000000000000" pitchFamily="34" charset="-122"/>
                  <a:ea typeface="华康俪金黑W8(P)" panose="020b0800000000000000" pitchFamily="34" charset="-122"/>
                </a:rPr>
                <a:t>——</a:t>
              </a:r>
              <a:r>
                <a:rPr lang="zh-CN" altLang="en-US" sz="2400">
                  <a:solidFill>
                    <a:schemeClr val="bg1"/>
                  </a:solidFill>
                  <a:latin typeface="华康俪金黑W8(P)" panose="020b0800000000000000" pitchFamily="34" charset="-122"/>
                  <a:ea typeface="华康俪金黑W8(P)" panose="020b0800000000000000" pitchFamily="34" charset="-122"/>
                </a:rPr>
                <a:t>自动法则：启动自动整理的机制</a:t>
              </a:r>
              <a:endParaRPr lang="zh-CN" altLang="en-US" sz="2400">
                <a:solidFill>
                  <a:schemeClr val="bg1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 flipH="1">
            <a:off x="2341222" y="4965104"/>
            <a:ext cx="553796" cy="996553"/>
            <a:chOff x="9418919" y="4942768"/>
            <a:chExt cx="799697" cy="1439051"/>
          </a:xfrm>
        </p:grpSpPr>
        <p:sp>
          <p:nvSpPr>
            <p:cNvPr id="14" name="椭圆 13"/>
            <p:cNvSpPr/>
            <p:nvPr/>
          </p:nvSpPr>
          <p:spPr>
            <a:xfrm>
              <a:off x="9820031" y="6264588"/>
              <a:ext cx="398585" cy="117231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椭圆 12"/>
            <p:cNvSpPr/>
            <p:nvPr/>
          </p:nvSpPr>
          <p:spPr>
            <a:xfrm>
              <a:off x="9820031" y="6240584"/>
              <a:ext cx="398585" cy="117231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椭圆 7"/>
            <p:cNvSpPr/>
            <p:nvPr/>
          </p:nvSpPr>
          <p:spPr>
            <a:xfrm rot="2105349">
              <a:off x="9418919" y="5307799"/>
              <a:ext cx="236376" cy="45719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任意多边形 8"/>
            <p:cNvSpPr/>
            <p:nvPr/>
          </p:nvSpPr>
          <p:spPr>
            <a:xfrm>
              <a:off x="9440985" y="5115169"/>
              <a:ext cx="257907" cy="281354"/>
            </a:xfrm>
            <a:custGeom>
              <a:gdLst>
                <a:gd name="connsiteX0" fmla="*/ 0 w 257907"/>
                <a:gd name="connsiteY0" fmla="*/ 144585 h 281354"/>
                <a:gd name="connsiteX1" fmla="*/ 171938 w 257907"/>
                <a:gd name="connsiteY1" fmla="*/ 0 h 281354"/>
                <a:gd name="connsiteX2" fmla="*/ 257907 w 257907"/>
                <a:gd name="connsiteY2" fmla="*/ 66431 h 281354"/>
                <a:gd name="connsiteX3" fmla="*/ 199292 w 257907"/>
                <a:gd name="connsiteY3" fmla="*/ 281354 h 281354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57904" h="281354">
                  <a:moveTo>
                    <a:pt x="0" y="144585"/>
                  </a:moveTo>
                  <a:lnTo>
                    <a:pt x="171938" y="0"/>
                  </a:lnTo>
                  <a:lnTo>
                    <a:pt x="257907" y="66431"/>
                  </a:lnTo>
                  <a:lnTo>
                    <a:pt x="199292" y="281354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任意多边形 9"/>
            <p:cNvSpPr/>
            <p:nvPr/>
          </p:nvSpPr>
          <p:spPr>
            <a:xfrm>
              <a:off x="9624647" y="5025293"/>
              <a:ext cx="125046" cy="148492"/>
            </a:xfrm>
            <a:custGeom>
              <a:gdLst>
                <a:gd name="connsiteX0" fmla="*/ 0 w 113323"/>
                <a:gd name="connsiteY0" fmla="*/ 93785 h 140677"/>
                <a:gd name="connsiteX1" fmla="*/ 82062 w 113323"/>
                <a:gd name="connsiteY1" fmla="*/ 0 h 140677"/>
                <a:gd name="connsiteX2" fmla="*/ 113323 w 113323"/>
                <a:gd name="connsiteY2" fmla="*/ 23446 h 140677"/>
                <a:gd name="connsiteX3" fmla="*/ 74246 w 113323"/>
                <a:gd name="connsiteY3" fmla="*/ 140677 h 140677"/>
                <a:gd name="connsiteX0-1" fmla="*/ 0 w 125046"/>
                <a:gd name="connsiteY0-2" fmla="*/ 93785 h 140677"/>
                <a:gd name="connsiteX1-3" fmla="*/ 82062 w 125046"/>
                <a:gd name="connsiteY1-4" fmla="*/ 0 h 140677"/>
                <a:gd name="connsiteX2-5" fmla="*/ 125046 w 125046"/>
                <a:gd name="connsiteY2-6" fmla="*/ 31261 h 140677"/>
                <a:gd name="connsiteX3-7" fmla="*/ 74246 w 125046"/>
                <a:gd name="connsiteY3-8" fmla="*/ 140677 h 140677"/>
                <a:gd name="connsiteX0-9" fmla="*/ 0 w 125046"/>
                <a:gd name="connsiteY0-10" fmla="*/ 93785 h 148492"/>
                <a:gd name="connsiteX1-11" fmla="*/ 82062 w 125046"/>
                <a:gd name="connsiteY1-12" fmla="*/ 0 h 148492"/>
                <a:gd name="connsiteX2-13" fmla="*/ 125046 w 125046"/>
                <a:gd name="connsiteY2-14" fmla="*/ 31261 h 148492"/>
                <a:gd name="connsiteX3-15" fmla="*/ 66431 w 125046"/>
                <a:gd name="connsiteY3-16" fmla="*/ 148492 h 148492"/>
              </a:gdLst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</a:cxnLst>
              <a:rect l="l" t="t" r="r" b="b"/>
              <a:pathLst>
                <a:path w="125046" h="148492">
                  <a:moveTo>
                    <a:pt x="0" y="93785"/>
                  </a:moveTo>
                  <a:lnTo>
                    <a:pt x="82062" y="0"/>
                  </a:lnTo>
                  <a:lnTo>
                    <a:pt x="125046" y="31261"/>
                  </a:lnTo>
                  <a:lnTo>
                    <a:pt x="66431" y="148492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任意多边形 11"/>
            <p:cNvSpPr/>
            <p:nvPr/>
          </p:nvSpPr>
          <p:spPr>
            <a:xfrm>
              <a:off x="9718433" y="4942768"/>
              <a:ext cx="350109" cy="1356431"/>
            </a:xfrm>
            <a:custGeom>
              <a:gdLst>
                <a:gd name="connsiteX0" fmla="*/ 46893 w 351693"/>
                <a:gd name="connsiteY0" fmla="*/ 113323 h 1359877"/>
                <a:gd name="connsiteX1" fmla="*/ 191477 w 351693"/>
                <a:gd name="connsiteY1" fmla="*/ 39077 h 1359877"/>
                <a:gd name="connsiteX2" fmla="*/ 316523 w 351693"/>
                <a:gd name="connsiteY2" fmla="*/ 105508 h 1359877"/>
                <a:gd name="connsiteX3" fmla="*/ 300893 w 351693"/>
                <a:gd name="connsiteY3" fmla="*/ 1355969 h 1359877"/>
                <a:gd name="connsiteX4" fmla="*/ 347785 w 351693"/>
                <a:gd name="connsiteY4" fmla="*/ 1359877 h 1359877"/>
                <a:gd name="connsiteX5" fmla="*/ 351693 w 351693"/>
                <a:gd name="connsiteY5" fmla="*/ 89877 h 1359877"/>
                <a:gd name="connsiteX6" fmla="*/ 191477 w 351693"/>
                <a:gd name="connsiteY6" fmla="*/ 0 h 1359877"/>
                <a:gd name="connsiteX7" fmla="*/ 0 w 351693"/>
                <a:gd name="connsiteY7" fmla="*/ 89877 h 1359877"/>
                <a:gd name="connsiteX8" fmla="*/ 46893 w 351693"/>
                <a:gd name="connsiteY8" fmla="*/ 113323 h 1359877"/>
                <a:gd name="connsiteX0-1" fmla="*/ 31262 w 336062"/>
                <a:gd name="connsiteY0-2" fmla="*/ 113323 h 1359877"/>
                <a:gd name="connsiteX1-3" fmla="*/ 175846 w 336062"/>
                <a:gd name="connsiteY1-4" fmla="*/ 39077 h 1359877"/>
                <a:gd name="connsiteX2-5" fmla="*/ 300892 w 336062"/>
                <a:gd name="connsiteY2-6" fmla="*/ 105508 h 1359877"/>
                <a:gd name="connsiteX3-7" fmla="*/ 285262 w 336062"/>
                <a:gd name="connsiteY3-8" fmla="*/ 1355969 h 1359877"/>
                <a:gd name="connsiteX4-9" fmla="*/ 332154 w 336062"/>
                <a:gd name="connsiteY4-10" fmla="*/ 1359877 h 1359877"/>
                <a:gd name="connsiteX5-11" fmla="*/ 336062 w 336062"/>
                <a:gd name="connsiteY5-12" fmla="*/ 89877 h 1359877"/>
                <a:gd name="connsiteX6-13" fmla="*/ 175846 w 336062"/>
                <a:gd name="connsiteY6-14" fmla="*/ 0 h 1359877"/>
                <a:gd name="connsiteX7-15" fmla="*/ 0 w 336062"/>
                <a:gd name="connsiteY7-16" fmla="*/ 105508 h 1359877"/>
                <a:gd name="connsiteX8-17" fmla="*/ 31262 w 336062"/>
                <a:gd name="connsiteY8-18" fmla="*/ 113323 h 1359877"/>
                <a:gd name="connsiteX0-19" fmla="*/ 31262 w 336062"/>
                <a:gd name="connsiteY0-20" fmla="*/ 118218 h 1364772"/>
                <a:gd name="connsiteX1-21" fmla="*/ 175846 w 336062"/>
                <a:gd name="connsiteY1-22" fmla="*/ 43972 h 1364772"/>
                <a:gd name="connsiteX2-23" fmla="*/ 300892 w 336062"/>
                <a:gd name="connsiteY2-24" fmla="*/ 110403 h 1364772"/>
                <a:gd name="connsiteX3-25" fmla="*/ 285262 w 336062"/>
                <a:gd name="connsiteY3-26" fmla="*/ 1360864 h 1364772"/>
                <a:gd name="connsiteX4-27" fmla="*/ 332154 w 336062"/>
                <a:gd name="connsiteY4-28" fmla="*/ 1364772 h 1364772"/>
                <a:gd name="connsiteX5-29" fmla="*/ 336062 w 336062"/>
                <a:gd name="connsiteY5-30" fmla="*/ 94772 h 1364772"/>
                <a:gd name="connsiteX6-31" fmla="*/ 175846 w 336062"/>
                <a:gd name="connsiteY6-32" fmla="*/ 4895 h 1364772"/>
                <a:gd name="connsiteX7-33" fmla="*/ 0 w 336062"/>
                <a:gd name="connsiteY7-34" fmla="*/ 110403 h 1364772"/>
                <a:gd name="connsiteX8-35" fmla="*/ 31262 w 336062"/>
                <a:gd name="connsiteY8-36" fmla="*/ 118218 h 1364772"/>
                <a:gd name="connsiteX0-37" fmla="*/ 31262 w 360682"/>
                <a:gd name="connsiteY0-38" fmla="*/ 118218 h 1364772"/>
                <a:gd name="connsiteX1-39" fmla="*/ 175846 w 360682"/>
                <a:gd name="connsiteY1-40" fmla="*/ 43972 h 1364772"/>
                <a:gd name="connsiteX2-41" fmla="*/ 300892 w 360682"/>
                <a:gd name="connsiteY2-42" fmla="*/ 110403 h 1364772"/>
                <a:gd name="connsiteX3-43" fmla="*/ 285262 w 360682"/>
                <a:gd name="connsiteY3-44" fmla="*/ 1360864 h 1364772"/>
                <a:gd name="connsiteX4-45" fmla="*/ 332154 w 360682"/>
                <a:gd name="connsiteY4-46" fmla="*/ 1364772 h 1364772"/>
                <a:gd name="connsiteX5-47" fmla="*/ 336062 w 360682"/>
                <a:gd name="connsiteY5-48" fmla="*/ 94772 h 1364772"/>
                <a:gd name="connsiteX6-49" fmla="*/ 175846 w 360682"/>
                <a:gd name="connsiteY6-50" fmla="*/ 4895 h 1364772"/>
                <a:gd name="connsiteX7-51" fmla="*/ 0 w 360682"/>
                <a:gd name="connsiteY7-52" fmla="*/ 110403 h 1364772"/>
                <a:gd name="connsiteX8-53" fmla="*/ 31262 w 360682"/>
                <a:gd name="connsiteY8-54" fmla="*/ 118218 h 1364772"/>
                <a:gd name="connsiteX0-55" fmla="*/ 31262 w 360682"/>
                <a:gd name="connsiteY0-56" fmla="*/ 126557 h 1373111"/>
                <a:gd name="connsiteX1-57" fmla="*/ 175846 w 360682"/>
                <a:gd name="connsiteY1-58" fmla="*/ 52311 h 1373111"/>
                <a:gd name="connsiteX2-59" fmla="*/ 300892 w 360682"/>
                <a:gd name="connsiteY2-60" fmla="*/ 118742 h 1373111"/>
                <a:gd name="connsiteX3-61" fmla="*/ 285262 w 360682"/>
                <a:gd name="connsiteY3-62" fmla="*/ 1369203 h 1373111"/>
                <a:gd name="connsiteX4-63" fmla="*/ 332154 w 360682"/>
                <a:gd name="connsiteY4-64" fmla="*/ 1373111 h 1373111"/>
                <a:gd name="connsiteX5-65" fmla="*/ 336062 w 360682"/>
                <a:gd name="connsiteY5-66" fmla="*/ 103111 h 1373111"/>
                <a:gd name="connsiteX6-67" fmla="*/ 175846 w 360682"/>
                <a:gd name="connsiteY6-68" fmla="*/ 13234 h 1373111"/>
                <a:gd name="connsiteX7-69" fmla="*/ 0 w 360682"/>
                <a:gd name="connsiteY7-70" fmla="*/ 118742 h 1373111"/>
                <a:gd name="connsiteX8-71" fmla="*/ 31262 w 360682"/>
                <a:gd name="connsiteY8-72" fmla="*/ 126557 h 1373111"/>
                <a:gd name="connsiteX0-73" fmla="*/ 31262 w 360682"/>
                <a:gd name="connsiteY0-74" fmla="*/ 212352 h 1458906"/>
                <a:gd name="connsiteX1-75" fmla="*/ 175846 w 360682"/>
                <a:gd name="connsiteY1-76" fmla="*/ 138106 h 1458906"/>
                <a:gd name="connsiteX2-77" fmla="*/ 300892 w 360682"/>
                <a:gd name="connsiteY2-78" fmla="*/ 204537 h 1458906"/>
                <a:gd name="connsiteX3-79" fmla="*/ 285262 w 360682"/>
                <a:gd name="connsiteY3-80" fmla="*/ 1454998 h 1458906"/>
                <a:gd name="connsiteX4-81" fmla="*/ 332154 w 360682"/>
                <a:gd name="connsiteY4-82" fmla="*/ 1458906 h 1458906"/>
                <a:gd name="connsiteX5-83" fmla="*/ 336062 w 360682"/>
                <a:gd name="connsiteY5-84" fmla="*/ 188906 h 1458906"/>
                <a:gd name="connsiteX6-85" fmla="*/ 175846 w 360682"/>
                <a:gd name="connsiteY6-86" fmla="*/ 99029 h 1458906"/>
                <a:gd name="connsiteX7-87" fmla="*/ 0 w 360682"/>
                <a:gd name="connsiteY7-88" fmla="*/ 204537 h 1458906"/>
                <a:gd name="connsiteX8-89" fmla="*/ 31262 w 360682"/>
                <a:gd name="connsiteY8-90" fmla="*/ 212352 h 1458906"/>
                <a:gd name="connsiteX0-91" fmla="*/ 31262 w 360682"/>
                <a:gd name="connsiteY0-92" fmla="*/ 118219 h 1364773"/>
                <a:gd name="connsiteX1-93" fmla="*/ 175846 w 360682"/>
                <a:gd name="connsiteY1-94" fmla="*/ 43973 h 1364773"/>
                <a:gd name="connsiteX2-95" fmla="*/ 300892 w 360682"/>
                <a:gd name="connsiteY2-96" fmla="*/ 110404 h 1364773"/>
                <a:gd name="connsiteX3-97" fmla="*/ 285262 w 360682"/>
                <a:gd name="connsiteY3-98" fmla="*/ 1360865 h 1364773"/>
                <a:gd name="connsiteX4-99" fmla="*/ 332154 w 360682"/>
                <a:gd name="connsiteY4-100" fmla="*/ 1364773 h 1364773"/>
                <a:gd name="connsiteX5-101" fmla="*/ 336062 w 360682"/>
                <a:gd name="connsiteY5-102" fmla="*/ 94773 h 1364773"/>
                <a:gd name="connsiteX6-103" fmla="*/ 175846 w 360682"/>
                <a:gd name="connsiteY6-104" fmla="*/ 4896 h 1364773"/>
                <a:gd name="connsiteX7-105" fmla="*/ 0 w 360682"/>
                <a:gd name="connsiteY7-106" fmla="*/ 110404 h 1364773"/>
                <a:gd name="connsiteX8-107" fmla="*/ 31262 w 360682"/>
                <a:gd name="connsiteY8-108" fmla="*/ 118219 h 1364773"/>
                <a:gd name="connsiteX0-109" fmla="*/ 31262 w 360682"/>
                <a:gd name="connsiteY0-110" fmla="*/ 118219 h 1364773"/>
                <a:gd name="connsiteX1-111" fmla="*/ 175846 w 360682"/>
                <a:gd name="connsiteY1-112" fmla="*/ 43973 h 1364773"/>
                <a:gd name="connsiteX2-113" fmla="*/ 304799 w 360682"/>
                <a:gd name="connsiteY2-114" fmla="*/ 133850 h 1364773"/>
                <a:gd name="connsiteX3-115" fmla="*/ 285262 w 360682"/>
                <a:gd name="connsiteY3-116" fmla="*/ 1360865 h 1364773"/>
                <a:gd name="connsiteX4-117" fmla="*/ 332154 w 360682"/>
                <a:gd name="connsiteY4-118" fmla="*/ 1364773 h 1364773"/>
                <a:gd name="connsiteX5-119" fmla="*/ 336062 w 360682"/>
                <a:gd name="connsiteY5-120" fmla="*/ 94773 h 1364773"/>
                <a:gd name="connsiteX6-121" fmla="*/ 175846 w 360682"/>
                <a:gd name="connsiteY6-122" fmla="*/ 4896 h 1364773"/>
                <a:gd name="connsiteX7-123" fmla="*/ 0 w 360682"/>
                <a:gd name="connsiteY7-124" fmla="*/ 110404 h 1364773"/>
                <a:gd name="connsiteX8-125" fmla="*/ 31262 w 360682"/>
                <a:gd name="connsiteY8-126" fmla="*/ 118219 h 1364773"/>
                <a:gd name="connsiteX0-127" fmla="*/ 31262 w 360682"/>
                <a:gd name="connsiteY0-128" fmla="*/ 113649 h 1360203"/>
                <a:gd name="connsiteX1-129" fmla="*/ 175846 w 360682"/>
                <a:gd name="connsiteY1-130" fmla="*/ 39403 h 1360203"/>
                <a:gd name="connsiteX2-131" fmla="*/ 304799 w 360682"/>
                <a:gd name="connsiteY2-132" fmla="*/ 129280 h 1360203"/>
                <a:gd name="connsiteX3-133" fmla="*/ 285262 w 360682"/>
                <a:gd name="connsiteY3-134" fmla="*/ 1356295 h 1360203"/>
                <a:gd name="connsiteX4-135" fmla="*/ 332154 w 360682"/>
                <a:gd name="connsiteY4-136" fmla="*/ 1360203 h 1360203"/>
                <a:gd name="connsiteX5-137" fmla="*/ 336062 w 360682"/>
                <a:gd name="connsiteY5-138" fmla="*/ 90203 h 1360203"/>
                <a:gd name="connsiteX6-139" fmla="*/ 175846 w 360682"/>
                <a:gd name="connsiteY6-140" fmla="*/ 326 h 1360203"/>
                <a:gd name="connsiteX7-141" fmla="*/ 0 w 360682"/>
                <a:gd name="connsiteY7-142" fmla="*/ 105834 h 1360203"/>
                <a:gd name="connsiteX8-143" fmla="*/ 31262 w 360682"/>
                <a:gd name="connsiteY8-144" fmla="*/ 113649 h 1360203"/>
                <a:gd name="connsiteX0-145" fmla="*/ 31262 w 353742"/>
                <a:gd name="connsiteY0-146" fmla="*/ 113649 h 1360203"/>
                <a:gd name="connsiteX1-147" fmla="*/ 175846 w 353742"/>
                <a:gd name="connsiteY1-148" fmla="*/ 39403 h 1360203"/>
                <a:gd name="connsiteX2-149" fmla="*/ 304799 w 353742"/>
                <a:gd name="connsiteY2-150" fmla="*/ 129280 h 1360203"/>
                <a:gd name="connsiteX3-151" fmla="*/ 285262 w 353742"/>
                <a:gd name="connsiteY3-152" fmla="*/ 1356295 h 1360203"/>
                <a:gd name="connsiteX4-153" fmla="*/ 332154 w 353742"/>
                <a:gd name="connsiteY4-154" fmla="*/ 1360203 h 1360203"/>
                <a:gd name="connsiteX5-155" fmla="*/ 336062 w 353742"/>
                <a:gd name="connsiteY5-156" fmla="*/ 90203 h 1360203"/>
                <a:gd name="connsiteX6-157" fmla="*/ 175846 w 353742"/>
                <a:gd name="connsiteY6-158" fmla="*/ 326 h 1360203"/>
                <a:gd name="connsiteX7-159" fmla="*/ 0 w 353742"/>
                <a:gd name="connsiteY7-160" fmla="*/ 105834 h 1360203"/>
                <a:gd name="connsiteX8-161" fmla="*/ 31262 w 353742"/>
                <a:gd name="connsiteY8-162" fmla="*/ 113649 h 1360203"/>
                <a:gd name="connsiteX0-163" fmla="*/ 31262 w 343356"/>
                <a:gd name="connsiteY0-164" fmla="*/ 113649 h 1360203"/>
                <a:gd name="connsiteX1-165" fmla="*/ 175846 w 343356"/>
                <a:gd name="connsiteY1-166" fmla="*/ 39403 h 1360203"/>
                <a:gd name="connsiteX2-167" fmla="*/ 304799 w 343356"/>
                <a:gd name="connsiteY2-168" fmla="*/ 129280 h 1360203"/>
                <a:gd name="connsiteX3-169" fmla="*/ 285262 w 343356"/>
                <a:gd name="connsiteY3-170" fmla="*/ 1356295 h 1360203"/>
                <a:gd name="connsiteX4-171" fmla="*/ 332154 w 343356"/>
                <a:gd name="connsiteY4-172" fmla="*/ 1360203 h 1360203"/>
                <a:gd name="connsiteX5-173" fmla="*/ 336062 w 343356"/>
                <a:gd name="connsiteY5-174" fmla="*/ 90203 h 1360203"/>
                <a:gd name="connsiteX6-175" fmla="*/ 175846 w 343356"/>
                <a:gd name="connsiteY6-176" fmla="*/ 326 h 1360203"/>
                <a:gd name="connsiteX7-177" fmla="*/ 0 w 343356"/>
                <a:gd name="connsiteY7-178" fmla="*/ 105834 h 1360203"/>
                <a:gd name="connsiteX8-179" fmla="*/ 31262 w 343356"/>
                <a:gd name="connsiteY8-180" fmla="*/ 113649 h 1360203"/>
                <a:gd name="connsiteX0-181" fmla="*/ 31262 w 346211"/>
                <a:gd name="connsiteY0-182" fmla="*/ 113537 h 1360091"/>
                <a:gd name="connsiteX1-183" fmla="*/ 175846 w 346211"/>
                <a:gd name="connsiteY1-184" fmla="*/ 39291 h 1360091"/>
                <a:gd name="connsiteX2-185" fmla="*/ 304799 w 346211"/>
                <a:gd name="connsiteY2-186" fmla="*/ 129168 h 1360091"/>
                <a:gd name="connsiteX3-187" fmla="*/ 285262 w 346211"/>
                <a:gd name="connsiteY3-188" fmla="*/ 1356183 h 1360091"/>
                <a:gd name="connsiteX4-189" fmla="*/ 332154 w 346211"/>
                <a:gd name="connsiteY4-190" fmla="*/ 1360091 h 1360091"/>
                <a:gd name="connsiteX5-191" fmla="*/ 339970 w 346211"/>
                <a:gd name="connsiteY5-192" fmla="*/ 136983 h 1360091"/>
                <a:gd name="connsiteX6-193" fmla="*/ 175846 w 346211"/>
                <a:gd name="connsiteY6-194" fmla="*/ 214 h 1360091"/>
                <a:gd name="connsiteX7-195" fmla="*/ 0 w 346211"/>
                <a:gd name="connsiteY7-196" fmla="*/ 105722 h 1360091"/>
                <a:gd name="connsiteX8-197" fmla="*/ 31262 w 346211"/>
                <a:gd name="connsiteY8-198" fmla="*/ 113537 h 1360091"/>
                <a:gd name="connsiteX0-199" fmla="*/ 31262 w 346211"/>
                <a:gd name="connsiteY0-200" fmla="*/ 113537 h 1360091"/>
                <a:gd name="connsiteX1-201" fmla="*/ 175846 w 346211"/>
                <a:gd name="connsiteY1-202" fmla="*/ 39291 h 1360091"/>
                <a:gd name="connsiteX2-203" fmla="*/ 308707 w 346211"/>
                <a:gd name="connsiteY2-204" fmla="*/ 152614 h 1360091"/>
                <a:gd name="connsiteX3-205" fmla="*/ 285262 w 346211"/>
                <a:gd name="connsiteY3-206" fmla="*/ 1356183 h 1360091"/>
                <a:gd name="connsiteX4-207" fmla="*/ 332154 w 346211"/>
                <a:gd name="connsiteY4-208" fmla="*/ 1360091 h 1360091"/>
                <a:gd name="connsiteX5-209" fmla="*/ 339970 w 346211"/>
                <a:gd name="connsiteY5-210" fmla="*/ 136983 h 1360091"/>
                <a:gd name="connsiteX6-211" fmla="*/ 175846 w 346211"/>
                <a:gd name="connsiteY6-212" fmla="*/ 214 h 1360091"/>
                <a:gd name="connsiteX7-213" fmla="*/ 0 w 346211"/>
                <a:gd name="connsiteY7-214" fmla="*/ 105722 h 1360091"/>
                <a:gd name="connsiteX8-215" fmla="*/ 31262 w 346211"/>
                <a:gd name="connsiteY8-216" fmla="*/ 113537 h 1360091"/>
                <a:gd name="connsiteX0-217" fmla="*/ 31262 w 346211"/>
                <a:gd name="connsiteY0-218" fmla="*/ 113537 h 1360091"/>
                <a:gd name="connsiteX1-219" fmla="*/ 175846 w 346211"/>
                <a:gd name="connsiteY1-220" fmla="*/ 54921 h 1360091"/>
                <a:gd name="connsiteX2-221" fmla="*/ 308707 w 346211"/>
                <a:gd name="connsiteY2-222" fmla="*/ 152614 h 1360091"/>
                <a:gd name="connsiteX3-223" fmla="*/ 285262 w 346211"/>
                <a:gd name="connsiteY3-224" fmla="*/ 1356183 h 1360091"/>
                <a:gd name="connsiteX4-225" fmla="*/ 332154 w 346211"/>
                <a:gd name="connsiteY4-226" fmla="*/ 1360091 h 1360091"/>
                <a:gd name="connsiteX5-227" fmla="*/ 339970 w 346211"/>
                <a:gd name="connsiteY5-228" fmla="*/ 136983 h 1360091"/>
                <a:gd name="connsiteX6-229" fmla="*/ 175846 w 346211"/>
                <a:gd name="connsiteY6-230" fmla="*/ 214 h 1360091"/>
                <a:gd name="connsiteX7-231" fmla="*/ 0 w 346211"/>
                <a:gd name="connsiteY7-232" fmla="*/ 105722 h 1360091"/>
                <a:gd name="connsiteX8-233" fmla="*/ 31262 w 346211"/>
                <a:gd name="connsiteY8-234" fmla="*/ 113537 h 1360091"/>
                <a:gd name="connsiteX0-235" fmla="*/ 31262 w 346211"/>
                <a:gd name="connsiteY0-236" fmla="*/ 113537 h 1360091"/>
                <a:gd name="connsiteX1-237" fmla="*/ 168031 w 346211"/>
                <a:gd name="connsiteY1-238" fmla="*/ 39290 h 1360091"/>
                <a:gd name="connsiteX2-239" fmla="*/ 308707 w 346211"/>
                <a:gd name="connsiteY2-240" fmla="*/ 152614 h 1360091"/>
                <a:gd name="connsiteX3-241" fmla="*/ 285262 w 346211"/>
                <a:gd name="connsiteY3-242" fmla="*/ 1356183 h 1360091"/>
                <a:gd name="connsiteX4-243" fmla="*/ 332154 w 346211"/>
                <a:gd name="connsiteY4-244" fmla="*/ 1360091 h 1360091"/>
                <a:gd name="connsiteX5-245" fmla="*/ 339970 w 346211"/>
                <a:gd name="connsiteY5-246" fmla="*/ 136983 h 1360091"/>
                <a:gd name="connsiteX6-247" fmla="*/ 175846 w 346211"/>
                <a:gd name="connsiteY6-248" fmla="*/ 214 h 1360091"/>
                <a:gd name="connsiteX7-249" fmla="*/ 0 w 346211"/>
                <a:gd name="connsiteY7-250" fmla="*/ 105722 h 1360091"/>
                <a:gd name="connsiteX8-251" fmla="*/ 31262 w 346211"/>
                <a:gd name="connsiteY8-252" fmla="*/ 113537 h 1360091"/>
                <a:gd name="connsiteX0-253" fmla="*/ 31262 w 346211"/>
                <a:gd name="connsiteY0-254" fmla="*/ 113537 h 1360091"/>
                <a:gd name="connsiteX1-255" fmla="*/ 168031 w 346211"/>
                <a:gd name="connsiteY1-256" fmla="*/ 39290 h 1360091"/>
                <a:gd name="connsiteX2-257" fmla="*/ 308707 w 346211"/>
                <a:gd name="connsiteY2-258" fmla="*/ 152614 h 1360091"/>
                <a:gd name="connsiteX3-259" fmla="*/ 285262 w 346211"/>
                <a:gd name="connsiteY3-260" fmla="*/ 1356183 h 1360091"/>
                <a:gd name="connsiteX4-261" fmla="*/ 332154 w 346211"/>
                <a:gd name="connsiteY4-262" fmla="*/ 1360091 h 1360091"/>
                <a:gd name="connsiteX5-263" fmla="*/ 339970 w 346211"/>
                <a:gd name="connsiteY5-264" fmla="*/ 136983 h 1360091"/>
                <a:gd name="connsiteX6-265" fmla="*/ 175846 w 346211"/>
                <a:gd name="connsiteY6-266" fmla="*/ 214 h 1360091"/>
                <a:gd name="connsiteX7-267" fmla="*/ 0 w 346211"/>
                <a:gd name="connsiteY7-268" fmla="*/ 105722 h 1360091"/>
                <a:gd name="connsiteX8-269" fmla="*/ 31262 w 346211"/>
                <a:gd name="connsiteY8-270" fmla="*/ 113537 h 1360091"/>
                <a:gd name="connsiteX0-271" fmla="*/ 31262 w 346211"/>
                <a:gd name="connsiteY0-272" fmla="*/ 113537 h 1360091"/>
                <a:gd name="connsiteX1-273" fmla="*/ 168031 w 346211"/>
                <a:gd name="connsiteY1-274" fmla="*/ 39290 h 1360091"/>
                <a:gd name="connsiteX2-275" fmla="*/ 308707 w 346211"/>
                <a:gd name="connsiteY2-276" fmla="*/ 152614 h 1360091"/>
                <a:gd name="connsiteX3-277" fmla="*/ 285262 w 346211"/>
                <a:gd name="connsiteY3-278" fmla="*/ 1356183 h 1360091"/>
                <a:gd name="connsiteX4-279" fmla="*/ 332154 w 346211"/>
                <a:gd name="connsiteY4-280" fmla="*/ 1360091 h 1360091"/>
                <a:gd name="connsiteX5-281" fmla="*/ 339970 w 346211"/>
                <a:gd name="connsiteY5-282" fmla="*/ 136983 h 1360091"/>
                <a:gd name="connsiteX6-283" fmla="*/ 175846 w 346211"/>
                <a:gd name="connsiteY6-284" fmla="*/ 214 h 1360091"/>
                <a:gd name="connsiteX7-285" fmla="*/ 0 w 346211"/>
                <a:gd name="connsiteY7-286" fmla="*/ 105722 h 1360091"/>
                <a:gd name="connsiteX8-287" fmla="*/ 31262 w 346211"/>
                <a:gd name="connsiteY8-288" fmla="*/ 113537 h 1360091"/>
                <a:gd name="connsiteX0-289" fmla="*/ 31262 w 346211"/>
                <a:gd name="connsiteY0-290" fmla="*/ 113537 h 1360091"/>
                <a:gd name="connsiteX1-291" fmla="*/ 175846 w 346211"/>
                <a:gd name="connsiteY1-292" fmla="*/ 39290 h 1360091"/>
                <a:gd name="connsiteX2-293" fmla="*/ 308707 w 346211"/>
                <a:gd name="connsiteY2-294" fmla="*/ 152614 h 1360091"/>
                <a:gd name="connsiteX3-295" fmla="*/ 285262 w 346211"/>
                <a:gd name="connsiteY3-296" fmla="*/ 1356183 h 1360091"/>
                <a:gd name="connsiteX4-297" fmla="*/ 332154 w 346211"/>
                <a:gd name="connsiteY4-298" fmla="*/ 1360091 h 1360091"/>
                <a:gd name="connsiteX5-299" fmla="*/ 339970 w 346211"/>
                <a:gd name="connsiteY5-300" fmla="*/ 136983 h 1360091"/>
                <a:gd name="connsiteX6-301" fmla="*/ 175846 w 346211"/>
                <a:gd name="connsiteY6-302" fmla="*/ 214 h 1360091"/>
                <a:gd name="connsiteX7-303" fmla="*/ 0 w 346211"/>
                <a:gd name="connsiteY7-304" fmla="*/ 105722 h 1360091"/>
                <a:gd name="connsiteX8-305" fmla="*/ 31262 w 346211"/>
                <a:gd name="connsiteY8-306" fmla="*/ 113537 h 1360091"/>
                <a:gd name="connsiteX0-307" fmla="*/ 31262 w 346211"/>
                <a:gd name="connsiteY0-308" fmla="*/ 113537 h 1360091"/>
                <a:gd name="connsiteX1-309" fmla="*/ 175846 w 346211"/>
                <a:gd name="connsiteY1-310" fmla="*/ 39290 h 1360091"/>
                <a:gd name="connsiteX2-311" fmla="*/ 308707 w 346211"/>
                <a:gd name="connsiteY2-312" fmla="*/ 152614 h 1360091"/>
                <a:gd name="connsiteX3-313" fmla="*/ 285262 w 346211"/>
                <a:gd name="connsiteY3-314" fmla="*/ 1356183 h 1360091"/>
                <a:gd name="connsiteX4-315" fmla="*/ 332154 w 346211"/>
                <a:gd name="connsiteY4-316" fmla="*/ 1360091 h 1360091"/>
                <a:gd name="connsiteX5-317" fmla="*/ 339970 w 346211"/>
                <a:gd name="connsiteY5-318" fmla="*/ 136983 h 1360091"/>
                <a:gd name="connsiteX6-319" fmla="*/ 175846 w 346211"/>
                <a:gd name="connsiteY6-320" fmla="*/ 214 h 1360091"/>
                <a:gd name="connsiteX7-321" fmla="*/ 0 w 346211"/>
                <a:gd name="connsiteY7-322" fmla="*/ 105722 h 1360091"/>
                <a:gd name="connsiteX8-323" fmla="*/ 31262 w 346211"/>
                <a:gd name="connsiteY8-324" fmla="*/ 113537 h 1360091"/>
                <a:gd name="connsiteX0-325" fmla="*/ 31262 w 351414"/>
                <a:gd name="connsiteY0-326" fmla="*/ 113537 h 1360091"/>
                <a:gd name="connsiteX1-327" fmla="*/ 175846 w 351414"/>
                <a:gd name="connsiteY1-328" fmla="*/ 39290 h 1360091"/>
                <a:gd name="connsiteX2-329" fmla="*/ 308707 w 351414"/>
                <a:gd name="connsiteY2-330" fmla="*/ 152614 h 1360091"/>
                <a:gd name="connsiteX3-331" fmla="*/ 285262 w 351414"/>
                <a:gd name="connsiteY3-332" fmla="*/ 1356183 h 1360091"/>
                <a:gd name="connsiteX4-333" fmla="*/ 332154 w 351414"/>
                <a:gd name="connsiteY4-334" fmla="*/ 1360091 h 1360091"/>
                <a:gd name="connsiteX5-335" fmla="*/ 339970 w 351414"/>
                <a:gd name="connsiteY5-336" fmla="*/ 136983 h 1360091"/>
                <a:gd name="connsiteX6-337" fmla="*/ 175846 w 351414"/>
                <a:gd name="connsiteY6-338" fmla="*/ 214 h 1360091"/>
                <a:gd name="connsiteX7-339" fmla="*/ 0 w 351414"/>
                <a:gd name="connsiteY7-340" fmla="*/ 105722 h 1360091"/>
                <a:gd name="connsiteX8-341" fmla="*/ 31262 w 351414"/>
                <a:gd name="connsiteY8-342" fmla="*/ 113537 h 1360091"/>
                <a:gd name="connsiteX0-343" fmla="*/ 31262 w 344480"/>
                <a:gd name="connsiteY0-344" fmla="*/ 113537 h 1360091"/>
                <a:gd name="connsiteX1-345" fmla="*/ 175846 w 344480"/>
                <a:gd name="connsiteY1-346" fmla="*/ 39290 h 1360091"/>
                <a:gd name="connsiteX2-347" fmla="*/ 308707 w 344480"/>
                <a:gd name="connsiteY2-348" fmla="*/ 152614 h 1360091"/>
                <a:gd name="connsiteX3-349" fmla="*/ 285262 w 344480"/>
                <a:gd name="connsiteY3-350" fmla="*/ 1356183 h 1360091"/>
                <a:gd name="connsiteX4-351" fmla="*/ 332154 w 344480"/>
                <a:gd name="connsiteY4-352" fmla="*/ 1360091 h 1360091"/>
                <a:gd name="connsiteX5-353" fmla="*/ 339970 w 344480"/>
                <a:gd name="connsiteY5-354" fmla="*/ 136983 h 1360091"/>
                <a:gd name="connsiteX6-355" fmla="*/ 175846 w 344480"/>
                <a:gd name="connsiteY6-356" fmla="*/ 214 h 1360091"/>
                <a:gd name="connsiteX7-357" fmla="*/ 0 w 344480"/>
                <a:gd name="connsiteY7-358" fmla="*/ 105722 h 1360091"/>
                <a:gd name="connsiteX8-359" fmla="*/ 31262 w 344480"/>
                <a:gd name="connsiteY8-360" fmla="*/ 113537 h 1360091"/>
                <a:gd name="connsiteX0-361" fmla="*/ 31262 w 351703"/>
                <a:gd name="connsiteY0-362" fmla="*/ 126313 h 1372867"/>
                <a:gd name="connsiteX1-363" fmla="*/ 175846 w 351703"/>
                <a:gd name="connsiteY1-364" fmla="*/ 52066 h 1372867"/>
                <a:gd name="connsiteX2-365" fmla="*/ 308707 w 351703"/>
                <a:gd name="connsiteY2-366" fmla="*/ 165390 h 1372867"/>
                <a:gd name="connsiteX3-367" fmla="*/ 285262 w 351703"/>
                <a:gd name="connsiteY3-368" fmla="*/ 1368959 h 1372867"/>
                <a:gd name="connsiteX4-369" fmla="*/ 332154 w 351703"/>
                <a:gd name="connsiteY4-370" fmla="*/ 1372867 h 1372867"/>
                <a:gd name="connsiteX5-371" fmla="*/ 339970 w 351703"/>
                <a:gd name="connsiteY5-372" fmla="*/ 149759 h 1372867"/>
                <a:gd name="connsiteX6-373" fmla="*/ 171939 w 351703"/>
                <a:gd name="connsiteY6-374" fmla="*/ 16898 h 1372867"/>
                <a:gd name="connsiteX7-375" fmla="*/ 0 w 351703"/>
                <a:gd name="connsiteY7-376" fmla="*/ 118498 h 1372867"/>
                <a:gd name="connsiteX8-377" fmla="*/ 31262 w 351703"/>
                <a:gd name="connsiteY8-378" fmla="*/ 126313 h 1372867"/>
                <a:gd name="connsiteX0-379" fmla="*/ 31262 w 372537"/>
                <a:gd name="connsiteY0-380" fmla="*/ 109638 h 1356192"/>
                <a:gd name="connsiteX1-381" fmla="*/ 175846 w 372537"/>
                <a:gd name="connsiteY1-382" fmla="*/ 35391 h 1356192"/>
                <a:gd name="connsiteX2-383" fmla="*/ 308707 w 372537"/>
                <a:gd name="connsiteY2-384" fmla="*/ 148715 h 1356192"/>
                <a:gd name="connsiteX3-385" fmla="*/ 285262 w 372537"/>
                <a:gd name="connsiteY3-386" fmla="*/ 1352284 h 1356192"/>
                <a:gd name="connsiteX4-387" fmla="*/ 332154 w 372537"/>
                <a:gd name="connsiteY4-388" fmla="*/ 1356192 h 1356192"/>
                <a:gd name="connsiteX5-389" fmla="*/ 339970 w 372537"/>
                <a:gd name="connsiteY5-390" fmla="*/ 133084 h 1356192"/>
                <a:gd name="connsiteX6-391" fmla="*/ 171939 w 372537"/>
                <a:gd name="connsiteY6-392" fmla="*/ 223 h 1356192"/>
                <a:gd name="connsiteX7-393" fmla="*/ 0 w 372537"/>
                <a:gd name="connsiteY7-394" fmla="*/ 101823 h 1356192"/>
                <a:gd name="connsiteX8-395" fmla="*/ 31262 w 372537"/>
                <a:gd name="connsiteY8-396" fmla="*/ 109638 h 1356192"/>
                <a:gd name="connsiteX0-397" fmla="*/ 31262 w 351703"/>
                <a:gd name="connsiteY0-398" fmla="*/ 109638 h 1356192"/>
                <a:gd name="connsiteX1-399" fmla="*/ 175846 w 351703"/>
                <a:gd name="connsiteY1-400" fmla="*/ 35391 h 1356192"/>
                <a:gd name="connsiteX2-401" fmla="*/ 308707 w 351703"/>
                <a:gd name="connsiteY2-402" fmla="*/ 148715 h 1356192"/>
                <a:gd name="connsiteX3-403" fmla="*/ 285262 w 351703"/>
                <a:gd name="connsiteY3-404" fmla="*/ 1352284 h 1356192"/>
                <a:gd name="connsiteX4-405" fmla="*/ 332154 w 351703"/>
                <a:gd name="connsiteY4-406" fmla="*/ 1356192 h 1356192"/>
                <a:gd name="connsiteX5-407" fmla="*/ 339970 w 351703"/>
                <a:gd name="connsiteY5-408" fmla="*/ 133084 h 1356192"/>
                <a:gd name="connsiteX6-409" fmla="*/ 171939 w 351703"/>
                <a:gd name="connsiteY6-410" fmla="*/ 223 h 1356192"/>
                <a:gd name="connsiteX7-411" fmla="*/ 0 w 351703"/>
                <a:gd name="connsiteY7-412" fmla="*/ 101823 h 1356192"/>
                <a:gd name="connsiteX8-413" fmla="*/ 31262 w 351703"/>
                <a:gd name="connsiteY8-414" fmla="*/ 109638 h 1356192"/>
                <a:gd name="connsiteX0-415" fmla="*/ 31262 w 351703"/>
                <a:gd name="connsiteY0-416" fmla="*/ 109638 h 1356192"/>
                <a:gd name="connsiteX1-417" fmla="*/ 175846 w 351703"/>
                <a:gd name="connsiteY1-418" fmla="*/ 47114 h 1356192"/>
                <a:gd name="connsiteX2-419" fmla="*/ 308707 w 351703"/>
                <a:gd name="connsiteY2-420" fmla="*/ 148715 h 1356192"/>
                <a:gd name="connsiteX3-421" fmla="*/ 285262 w 351703"/>
                <a:gd name="connsiteY3-422" fmla="*/ 1352284 h 1356192"/>
                <a:gd name="connsiteX4-423" fmla="*/ 332154 w 351703"/>
                <a:gd name="connsiteY4-424" fmla="*/ 1356192 h 1356192"/>
                <a:gd name="connsiteX5-425" fmla="*/ 339970 w 351703"/>
                <a:gd name="connsiteY5-426" fmla="*/ 133084 h 1356192"/>
                <a:gd name="connsiteX6-427" fmla="*/ 171939 w 351703"/>
                <a:gd name="connsiteY6-428" fmla="*/ 223 h 1356192"/>
                <a:gd name="connsiteX7-429" fmla="*/ 0 w 351703"/>
                <a:gd name="connsiteY7-430" fmla="*/ 101823 h 1356192"/>
                <a:gd name="connsiteX8-431" fmla="*/ 31262 w 351703"/>
                <a:gd name="connsiteY8-432" fmla="*/ 109638 h 1356192"/>
                <a:gd name="connsiteX0-433" fmla="*/ 31262 w 351703"/>
                <a:gd name="connsiteY0-434" fmla="*/ 109638 h 1356192"/>
                <a:gd name="connsiteX1-435" fmla="*/ 175846 w 351703"/>
                <a:gd name="connsiteY1-436" fmla="*/ 47114 h 1356192"/>
                <a:gd name="connsiteX2-437" fmla="*/ 308707 w 351703"/>
                <a:gd name="connsiteY2-438" fmla="*/ 148715 h 1356192"/>
                <a:gd name="connsiteX3-439" fmla="*/ 285262 w 351703"/>
                <a:gd name="connsiteY3-440" fmla="*/ 1352284 h 1356192"/>
                <a:gd name="connsiteX4-441" fmla="*/ 332154 w 351703"/>
                <a:gd name="connsiteY4-442" fmla="*/ 1356192 h 1356192"/>
                <a:gd name="connsiteX5-443" fmla="*/ 339970 w 351703"/>
                <a:gd name="connsiteY5-444" fmla="*/ 133084 h 1356192"/>
                <a:gd name="connsiteX6-445" fmla="*/ 171939 w 351703"/>
                <a:gd name="connsiteY6-446" fmla="*/ 223 h 1356192"/>
                <a:gd name="connsiteX7-447" fmla="*/ 0 w 351703"/>
                <a:gd name="connsiteY7-448" fmla="*/ 101823 h 1356192"/>
                <a:gd name="connsiteX8-449" fmla="*/ 31262 w 351703"/>
                <a:gd name="connsiteY8-450" fmla="*/ 109638 h 1356192"/>
                <a:gd name="connsiteX0-451" fmla="*/ 31262 w 351703"/>
                <a:gd name="connsiteY0-452" fmla="*/ 109638 h 1356192"/>
                <a:gd name="connsiteX1-453" fmla="*/ 199292 w 351703"/>
                <a:gd name="connsiteY1-454" fmla="*/ 39298 h 1356192"/>
                <a:gd name="connsiteX2-455" fmla="*/ 308707 w 351703"/>
                <a:gd name="connsiteY2-456" fmla="*/ 148715 h 1356192"/>
                <a:gd name="connsiteX3-457" fmla="*/ 285262 w 351703"/>
                <a:gd name="connsiteY3-458" fmla="*/ 1352284 h 1356192"/>
                <a:gd name="connsiteX4-459" fmla="*/ 332154 w 351703"/>
                <a:gd name="connsiteY4-460" fmla="*/ 1356192 h 1356192"/>
                <a:gd name="connsiteX5-461" fmla="*/ 339970 w 351703"/>
                <a:gd name="connsiteY5-462" fmla="*/ 133084 h 1356192"/>
                <a:gd name="connsiteX6-463" fmla="*/ 171939 w 351703"/>
                <a:gd name="connsiteY6-464" fmla="*/ 223 h 1356192"/>
                <a:gd name="connsiteX7-465" fmla="*/ 0 w 351703"/>
                <a:gd name="connsiteY7-466" fmla="*/ 101823 h 1356192"/>
                <a:gd name="connsiteX8-467" fmla="*/ 31262 w 351703"/>
                <a:gd name="connsiteY8-468" fmla="*/ 109638 h 1356192"/>
                <a:gd name="connsiteX0-469" fmla="*/ 31262 w 351703"/>
                <a:gd name="connsiteY0-470" fmla="*/ 109638 h 1356192"/>
                <a:gd name="connsiteX1-471" fmla="*/ 199292 w 351703"/>
                <a:gd name="connsiteY1-472" fmla="*/ 39298 h 1356192"/>
                <a:gd name="connsiteX2-473" fmla="*/ 308707 w 351703"/>
                <a:gd name="connsiteY2-474" fmla="*/ 148715 h 1356192"/>
                <a:gd name="connsiteX3-475" fmla="*/ 285262 w 351703"/>
                <a:gd name="connsiteY3-476" fmla="*/ 1352284 h 1356192"/>
                <a:gd name="connsiteX4-477" fmla="*/ 332154 w 351703"/>
                <a:gd name="connsiteY4-478" fmla="*/ 1356192 h 1356192"/>
                <a:gd name="connsiteX5-479" fmla="*/ 339970 w 351703"/>
                <a:gd name="connsiteY5-480" fmla="*/ 133084 h 1356192"/>
                <a:gd name="connsiteX6-481" fmla="*/ 171939 w 351703"/>
                <a:gd name="connsiteY6-482" fmla="*/ 223 h 1356192"/>
                <a:gd name="connsiteX7-483" fmla="*/ 0 w 351703"/>
                <a:gd name="connsiteY7-484" fmla="*/ 101823 h 1356192"/>
                <a:gd name="connsiteX8-485" fmla="*/ 31262 w 351703"/>
                <a:gd name="connsiteY8-486" fmla="*/ 109638 h 1356192"/>
                <a:gd name="connsiteX0-487" fmla="*/ 31262 w 346500"/>
                <a:gd name="connsiteY0-488" fmla="*/ 109638 h 1356192"/>
                <a:gd name="connsiteX1-489" fmla="*/ 199292 w 346500"/>
                <a:gd name="connsiteY1-490" fmla="*/ 39298 h 1356192"/>
                <a:gd name="connsiteX2-491" fmla="*/ 308707 w 346500"/>
                <a:gd name="connsiteY2-492" fmla="*/ 148715 h 1356192"/>
                <a:gd name="connsiteX3-493" fmla="*/ 285262 w 346500"/>
                <a:gd name="connsiteY3-494" fmla="*/ 1352284 h 1356192"/>
                <a:gd name="connsiteX4-495" fmla="*/ 332154 w 346500"/>
                <a:gd name="connsiteY4-496" fmla="*/ 1356192 h 1356192"/>
                <a:gd name="connsiteX5-497" fmla="*/ 339970 w 346500"/>
                <a:gd name="connsiteY5-498" fmla="*/ 133084 h 1356192"/>
                <a:gd name="connsiteX6-499" fmla="*/ 171939 w 346500"/>
                <a:gd name="connsiteY6-500" fmla="*/ 223 h 1356192"/>
                <a:gd name="connsiteX7-501" fmla="*/ 0 w 346500"/>
                <a:gd name="connsiteY7-502" fmla="*/ 101823 h 1356192"/>
                <a:gd name="connsiteX8-503" fmla="*/ 31262 w 346500"/>
                <a:gd name="connsiteY8-504" fmla="*/ 109638 h 1356192"/>
                <a:gd name="connsiteX0-505" fmla="*/ 31262 w 352282"/>
                <a:gd name="connsiteY0-506" fmla="*/ 126313 h 1372867"/>
                <a:gd name="connsiteX1-507" fmla="*/ 199292 w 352282"/>
                <a:gd name="connsiteY1-508" fmla="*/ 55973 h 1372867"/>
                <a:gd name="connsiteX2-509" fmla="*/ 308707 w 352282"/>
                <a:gd name="connsiteY2-510" fmla="*/ 165390 h 1372867"/>
                <a:gd name="connsiteX3-511" fmla="*/ 285262 w 352282"/>
                <a:gd name="connsiteY3-512" fmla="*/ 1368959 h 1372867"/>
                <a:gd name="connsiteX4-513" fmla="*/ 332154 w 352282"/>
                <a:gd name="connsiteY4-514" fmla="*/ 1372867 h 1372867"/>
                <a:gd name="connsiteX5-515" fmla="*/ 339970 w 352282"/>
                <a:gd name="connsiteY5-516" fmla="*/ 149759 h 1372867"/>
                <a:gd name="connsiteX6-517" fmla="*/ 164124 w 352282"/>
                <a:gd name="connsiteY6-518" fmla="*/ 16898 h 1372867"/>
                <a:gd name="connsiteX7-519" fmla="*/ 0 w 352282"/>
                <a:gd name="connsiteY7-520" fmla="*/ 118498 h 1372867"/>
                <a:gd name="connsiteX8-521" fmla="*/ 31262 w 352282"/>
                <a:gd name="connsiteY8-522" fmla="*/ 126313 h 1372867"/>
                <a:gd name="connsiteX0-523" fmla="*/ 31262 w 374853"/>
                <a:gd name="connsiteY0-524" fmla="*/ 109638 h 1356192"/>
                <a:gd name="connsiteX1-525" fmla="*/ 199292 w 374853"/>
                <a:gd name="connsiteY1-526" fmla="*/ 39298 h 1356192"/>
                <a:gd name="connsiteX2-527" fmla="*/ 308707 w 374853"/>
                <a:gd name="connsiteY2-528" fmla="*/ 148715 h 1356192"/>
                <a:gd name="connsiteX3-529" fmla="*/ 285262 w 374853"/>
                <a:gd name="connsiteY3-530" fmla="*/ 1352284 h 1356192"/>
                <a:gd name="connsiteX4-531" fmla="*/ 332154 w 374853"/>
                <a:gd name="connsiteY4-532" fmla="*/ 1356192 h 1356192"/>
                <a:gd name="connsiteX5-533" fmla="*/ 339970 w 374853"/>
                <a:gd name="connsiteY5-534" fmla="*/ 133084 h 1356192"/>
                <a:gd name="connsiteX6-535" fmla="*/ 164124 w 374853"/>
                <a:gd name="connsiteY6-536" fmla="*/ 223 h 1356192"/>
                <a:gd name="connsiteX7-537" fmla="*/ 0 w 374853"/>
                <a:gd name="connsiteY7-538" fmla="*/ 101823 h 1356192"/>
                <a:gd name="connsiteX8-539" fmla="*/ 31262 w 374853"/>
                <a:gd name="connsiteY8-540" fmla="*/ 109638 h 1356192"/>
                <a:gd name="connsiteX0-541" fmla="*/ 31262 w 354017"/>
                <a:gd name="connsiteY0-542" fmla="*/ 109638 h 1356192"/>
                <a:gd name="connsiteX1-543" fmla="*/ 199292 w 354017"/>
                <a:gd name="connsiteY1-544" fmla="*/ 39298 h 1356192"/>
                <a:gd name="connsiteX2-545" fmla="*/ 308707 w 354017"/>
                <a:gd name="connsiteY2-546" fmla="*/ 148715 h 1356192"/>
                <a:gd name="connsiteX3-547" fmla="*/ 285262 w 354017"/>
                <a:gd name="connsiteY3-548" fmla="*/ 1352284 h 1356192"/>
                <a:gd name="connsiteX4-549" fmla="*/ 332154 w 354017"/>
                <a:gd name="connsiteY4-550" fmla="*/ 1356192 h 1356192"/>
                <a:gd name="connsiteX5-551" fmla="*/ 339970 w 354017"/>
                <a:gd name="connsiteY5-552" fmla="*/ 133084 h 1356192"/>
                <a:gd name="connsiteX6-553" fmla="*/ 164124 w 354017"/>
                <a:gd name="connsiteY6-554" fmla="*/ 223 h 1356192"/>
                <a:gd name="connsiteX7-555" fmla="*/ 0 w 354017"/>
                <a:gd name="connsiteY7-556" fmla="*/ 101823 h 1356192"/>
                <a:gd name="connsiteX8-557" fmla="*/ 31262 w 354017"/>
                <a:gd name="connsiteY8-558" fmla="*/ 109638 h 1356192"/>
                <a:gd name="connsiteX0-559" fmla="*/ 27354 w 350109"/>
                <a:gd name="connsiteY0-560" fmla="*/ 109877 h 1356431"/>
                <a:gd name="connsiteX1-561" fmla="*/ 195384 w 350109"/>
                <a:gd name="connsiteY1-562" fmla="*/ 39537 h 1356431"/>
                <a:gd name="connsiteX2-563" fmla="*/ 304799 w 350109"/>
                <a:gd name="connsiteY2-564" fmla="*/ 148954 h 1356431"/>
                <a:gd name="connsiteX3-565" fmla="*/ 281354 w 350109"/>
                <a:gd name="connsiteY3-566" fmla="*/ 1352523 h 1356431"/>
                <a:gd name="connsiteX4-567" fmla="*/ 328246 w 350109"/>
                <a:gd name="connsiteY4-568" fmla="*/ 1356431 h 1356431"/>
                <a:gd name="connsiteX5-569" fmla="*/ 336062 w 350109"/>
                <a:gd name="connsiteY5-570" fmla="*/ 133323 h 1356431"/>
                <a:gd name="connsiteX6-571" fmla="*/ 160216 w 350109"/>
                <a:gd name="connsiteY6-572" fmla="*/ 462 h 1356431"/>
                <a:gd name="connsiteX7-573" fmla="*/ 0 w 350109"/>
                <a:gd name="connsiteY7-574" fmla="*/ 90339 h 1356431"/>
                <a:gd name="connsiteX8-575" fmla="*/ 27354 w 350109"/>
                <a:gd name="connsiteY8-576" fmla="*/ 109877 h 1356431"/>
              </a:gdLst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350109" h="1356431">
                  <a:moveTo>
                    <a:pt x="27354" y="109877"/>
                  </a:moveTo>
                  <a:cubicBezTo>
                    <a:pt x="56662" y="98805"/>
                    <a:pt x="160866" y="13486"/>
                    <a:pt x="195384" y="39537"/>
                  </a:cubicBezTo>
                  <a:cubicBezTo>
                    <a:pt x="229902" y="65588"/>
                    <a:pt x="270933" y="66892"/>
                    <a:pt x="304799" y="148954"/>
                  </a:cubicBezTo>
                  <a:cubicBezTo>
                    <a:pt x="338665" y="231016"/>
                    <a:pt x="286564" y="935703"/>
                    <a:pt x="281354" y="1352523"/>
                  </a:cubicBezTo>
                  <a:lnTo>
                    <a:pt x="328246" y="1356431"/>
                  </a:lnTo>
                  <a:cubicBezTo>
                    <a:pt x="336713" y="1145416"/>
                    <a:pt x="367975" y="230365"/>
                    <a:pt x="336062" y="133323"/>
                  </a:cubicBezTo>
                  <a:cubicBezTo>
                    <a:pt x="304149" y="36281"/>
                    <a:pt x="216226" y="7626"/>
                    <a:pt x="160216" y="462"/>
                  </a:cubicBezTo>
                  <a:cubicBezTo>
                    <a:pt x="104206" y="-6702"/>
                    <a:pt x="24097" y="71452"/>
                    <a:pt x="0" y="90339"/>
                  </a:cubicBezTo>
                  <a:lnTo>
                    <a:pt x="27354" y="109877"/>
                  </a:ln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7" name="Freeform 9"/>
          <p:cNvSpPr>
            <a:spLocks noEditPoints="1"/>
          </p:cNvSpPr>
          <p:nvPr/>
        </p:nvSpPr>
        <p:spPr bwMode="auto">
          <a:xfrm flipH="1">
            <a:off x="1611600" y="688662"/>
            <a:ext cx="597231" cy="636385"/>
          </a:xfrm>
          <a:custGeom>
            <a:gdLst>
              <a:gd name="T0" fmla="*/ 147 w 243"/>
              <a:gd name="T1" fmla="*/ 240 h 269"/>
              <a:gd name="T2" fmla="*/ 90 w 243"/>
              <a:gd name="T3" fmla="*/ 234 h 269"/>
              <a:gd name="T4" fmla="*/ 147 w 243"/>
              <a:gd name="T5" fmla="*/ 227 h 269"/>
              <a:gd name="T6" fmla="*/ 147 w 243"/>
              <a:gd name="T7" fmla="*/ 243 h 269"/>
              <a:gd name="T8" fmla="*/ 90 w 243"/>
              <a:gd name="T9" fmla="*/ 252 h 269"/>
              <a:gd name="T10" fmla="*/ 96 w 243"/>
              <a:gd name="T11" fmla="*/ 256 h 269"/>
              <a:gd name="T12" fmla="*/ 105 w 243"/>
              <a:gd name="T13" fmla="*/ 262 h 269"/>
              <a:gd name="T14" fmla="*/ 126 w 243"/>
              <a:gd name="T15" fmla="*/ 269 h 269"/>
              <a:gd name="T16" fmla="*/ 138 w 243"/>
              <a:gd name="T17" fmla="*/ 261 h 269"/>
              <a:gd name="T18" fmla="*/ 147 w 243"/>
              <a:gd name="T19" fmla="*/ 256 h 269"/>
              <a:gd name="T20" fmla="*/ 147 w 243"/>
              <a:gd name="T21" fmla="*/ 243 h 269"/>
              <a:gd name="T22" fmla="*/ 128 w 243"/>
              <a:gd name="T23" fmla="*/ 32 h 269"/>
              <a:gd name="T24" fmla="*/ 122 w 243"/>
              <a:gd name="T25" fmla="*/ 0 h 269"/>
              <a:gd name="T26" fmla="*/ 115 w 243"/>
              <a:gd name="T27" fmla="*/ 32 h 269"/>
              <a:gd name="T28" fmla="*/ 54 w 243"/>
              <a:gd name="T29" fmla="*/ 63 h 269"/>
              <a:gd name="T30" fmla="*/ 63 w 243"/>
              <a:gd name="T31" fmla="*/ 63 h 269"/>
              <a:gd name="T32" fmla="*/ 45 w 243"/>
              <a:gd name="T33" fmla="*/ 36 h 269"/>
              <a:gd name="T34" fmla="*/ 36 w 243"/>
              <a:gd name="T35" fmla="*/ 45 h 269"/>
              <a:gd name="T36" fmla="*/ 38 w 243"/>
              <a:gd name="T37" fmla="*/ 122 h 269"/>
              <a:gd name="T38" fmla="*/ 6 w 243"/>
              <a:gd name="T39" fmla="*/ 115 h 269"/>
              <a:gd name="T40" fmla="*/ 6 w 243"/>
              <a:gd name="T41" fmla="*/ 128 h 269"/>
              <a:gd name="T42" fmla="*/ 38 w 243"/>
              <a:gd name="T43" fmla="*/ 122 h 269"/>
              <a:gd name="T44" fmla="*/ 36 w 243"/>
              <a:gd name="T45" fmla="*/ 199 h 269"/>
              <a:gd name="T46" fmla="*/ 40 w 243"/>
              <a:gd name="T47" fmla="*/ 209 h 269"/>
              <a:gd name="T48" fmla="*/ 63 w 243"/>
              <a:gd name="T49" fmla="*/ 189 h 269"/>
              <a:gd name="T50" fmla="*/ 54 w 243"/>
              <a:gd name="T51" fmla="*/ 180 h 269"/>
              <a:gd name="T52" fmla="*/ 180 w 243"/>
              <a:gd name="T53" fmla="*/ 180 h 269"/>
              <a:gd name="T54" fmla="*/ 199 w 243"/>
              <a:gd name="T55" fmla="*/ 208 h 269"/>
              <a:gd name="T56" fmla="*/ 208 w 243"/>
              <a:gd name="T57" fmla="*/ 208 h 269"/>
              <a:gd name="T58" fmla="*/ 189 w 243"/>
              <a:gd name="T59" fmla="*/ 180 h 269"/>
              <a:gd name="T60" fmla="*/ 211 w 243"/>
              <a:gd name="T61" fmla="*/ 115 h 269"/>
              <a:gd name="T62" fmla="*/ 211 w 243"/>
              <a:gd name="T63" fmla="*/ 128 h 269"/>
              <a:gd name="T64" fmla="*/ 243 w 243"/>
              <a:gd name="T65" fmla="*/ 122 h 269"/>
              <a:gd name="T66" fmla="*/ 185 w 243"/>
              <a:gd name="T67" fmla="*/ 65 h 269"/>
              <a:gd name="T68" fmla="*/ 208 w 243"/>
              <a:gd name="T69" fmla="*/ 45 h 269"/>
              <a:gd name="T70" fmla="*/ 199 w 243"/>
              <a:gd name="T71" fmla="*/ 36 h 269"/>
              <a:gd name="T72" fmla="*/ 180 w 243"/>
              <a:gd name="T73" fmla="*/ 63 h 269"/>
              <a:gd name="T74" fmla="*/ 154 w 243"/>
              <a:gd name="T75" fmla="*/ 218 h 269"/>
              <a:gd name="T76" fmla="*/ 96 w 243"/>
              <a:gd name="T77" fmla="*/ 224 h 269"/>
              <a:gd name="T78" fmla="*/ 96 w 243"/>
              <a:gd name="T79" fmla="*/ 211 h 269"/>
              <a:gd name="T80" fmla="*/ 122 w 243"/>
              <a:gd name="T81" fmla="*/ 58 h 269"/>
              <a:gd name="T82" fmla="*/ 148 w 243"/>
              <a:gd name="T83" fmla="*/ 211 h 269"/>
              <a:gd name="T84" fmla="*/ 107 w 243"/>
              <a:gd name="T85" fmla="*/ 76 h 269"/>
              <a:gd name="T86" fmla="*/ 67 w 243"/>
              <a:gd name="T87" fmla="*/ 111 h 269"/>
              <a:gd name="T88" fmla="*/ 72 w 243"/>
              <a:gd name="T89" fmla="*/ 117 h 269"/>
              <a:gd name="T90" fmla="*/ 104 w 243"/>
              <a:gd name="T91" fmla="*/ 82 h 269"/>
            </a:gdLst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243" h="269">
                <a:moveTo>
                  <a:pt x="154" y="234"/>
                </a:moveTo>
                <a:cubicBezTo>
                  <a:pt x="154" y="237"/>
                  <a:pt x="151" y="240"/>
                  <a:pt x="147" y="240"/>
                </a:cubicBezTo>
                <a:cubicBezTo>
                  <a:pt x="96" y="240"/>
                  <a:pt x="96" y="240"/>
                  <a:pt x="96" y="240"/>
                </a:cubicBezTo>
                <a:cubicBezTo>
                  <a:pt x="92" y="240"/>
                  <a:pt x="90" y="237"/>
                  <a:pt x="90" y="234"/>
                </a:cubicBezTo>
                <a:cubicBezTo>
                  <a:pt x="90" y="230"/>
                  <a:pt x="92" y="227"/>
                  <a:pt x="96" y="227"/>
                </a:cubicBezTo>
                <a:cubicBezTo>
                  <a:pt x="147" y="227"/>
                  <a:pt x="147" y="227"/>
                  <a:pt x="147" y="227"/>
                </a:cubicBezTo>
                <a:cubicBezTo>
                  <a:pt x="151" y="227"/>
                  <a:pt x="154" y="230"/>
                  <a:pt x="154" y="234"/>
                </a:cubicBezTo>
                <a:close/>
                <a:moveTo>
                  <a:pt x="147" y="243"/>
                </a:moveTo>
                <a:cubicBezTo>
                  <a:pt x="96" y="243"/>
                  <a:pt x="96" y="243"/>
                  <a:pt x="96" y="243"/>
                </a:cubicBezTo>
                <a:cubicBezTo>
                  <a:pt x="92" y="243"/>
                  <a:pt x="89" y="247"/>
                  <a:pt x="90" y="252"/>
                </a:cubicBezTo>
                <a:cubicBezTo>
                  <a:pt x="91" y="254"/>
                  <a:pt x="93" y="256"/>
                  <a:pt x="96" y="256"/>
                </a:cubicBezTo>
                <a:cubicBezTo>
                  <a:pt x="96" y="256"/>
                  <a:pt x="96" y="256"/>
                  <a:pt x="96" y="256"/>
                </a:cubicBezTo>
                <a:cubicBezTo>
                  <a:pt x="100" y="256"/>
                  <a:pt x="103" y="258"/>
                  <a:pt x="105" y="261"/>
                </a:cubicBezTo>
                <a:cubicBezTo>
                  <a:pt x="105" y="262"/>
                  <a:pt x="105" y="262"/>
                  <a:pt x="105" y="262"/>
                </a:cubicBezTo>
                <a:cubicBezTo>
                  <a:pt x="107" y="266"/>
                  <a:pt x="112" y="269"/>
                  <a:pt x="117" y="269"/>
                </a:cubicBezTo>
                <a:cubicBezTo>
                  <a:pt x="126" y="269"/>
                  <a:pt x="126" y="269"/>
                  <a:pt x="126" y="269"/>
                </a:cubicBezTo>
                <a:cubicBezTo>
                  <a:pt x="131" y="269"/>
                  <a:pt x="136" y="266"/>
                  <a:pt x="138" y="262"/>
                </a:cubicBezTo>
                <a:cubicBezTo>
                  <a:pt x="138" y="261"/>
                  <a:pt x="138" y="261"/>
                  <a:pt x="138" y="261"/>
                </a:cubicBezTo>
                <a:cubicBezTo>
                  <a:pt x="140" y="258"/>
                  <a:pt x="143" y="256"/>
                  <a:pt x="147" y="256"/>
                </a:cubicBezTo>
                <a:cubicBezTo>
                  <a:pt x="147" y="256"/>
                  <a:pt x="147" y="256"/>
                  <a:pt x="147" y="256"/>
                </a:cubicBezTo>
                <a:cubicBezTo>
                  <a:pt x="150" y="256"/>
                  <a:pt x="152" y="254"/>
                  <a:pt x="153" y="252"/>
                </a:cubicBezTo>
                <a:cubicBezTo>
                  <a:pt x="155" y="247"/>
                  <a:pt x="151" y="243"/>
                  <a:pt x="147" y="243"/>
                </a:cubicBezTo>
                <a:close/>
                <a:moveTo>
                  <a:pt x="122" y="38"/>
                </a:moveTo>
                <a:cubicBezTo>
                  <a:pt x="125" y="38"/>
                  <a:pt x="128" y="36"/>
                  <a:pt x="128" y="32"/>
                </a:cubicBezTo>
                <a:cubicBezTo>
                  <a:pt x="128" y="6"/>
                  <a:pt x="128" y="6"/>
                  <a:pt x="128" y="6"/>
                </a:cubicBezTo>
                <a:cubicBezTo>
                  <a:pt x="128" y="3"/>
                  <a:pt x="125" y="0"/>
                  <a:pt x="122" y="0"/>
                </a:cubicBezTo>
                <a:cubicBezTo>
                  <a:pt x="118" y="0"/>
                  <a:pt x="115" y="3"/>
                  <a:pt x="115" y="6"/>
                </a:cubicBezTo>
                <a:cubicBezTo>
                  <a:pt x="115" y="32"/>
                  <a:pt x="115" y="32"/>
                  <a:pt x="115" y="32"/>
                </a:cubicBezTo>
                <a:cubicBezTo>
                  <a:pt x="115" y="36"/>
                  <a:pt x="118" y="38"/>
                  <a:pt x="122" y="38"/>
                </a:cubicBezTo>
                <a:close/>
                <a:moveTo>
                  <a:pt x="54" y="63"/>
                </a:moveTo>
                <a:cubicBezTo>
                  <a:pt x="55" y="64"/>
                  <a:pt x="57" y="65"/>
                  <a:pt x="58" y="65"/>
                </a:cubicBezTo>
                <a:cubicBezTo>
                  <a:pt x="60" y="65"/>
                  <a:pt x="62" y="64"/>
                  <a:pt x="63" y="63"/>
                </a:cubicBezTo>
                <a:cubicBezTo>
                  <a:pt x="65" y="60"/>
                  <a:pt x="65" y="56"/>
                  <a:pt x="63" y="54"/>
                </a:cubicBezTo>
                <a:cubicBezTo>
                  <a:pt x="45" y="36"/>
                  <a:pt x="45" y="36"/>
                  <a:pt x="45" y="36"/>
                </a:cubicBezTo>
                <a:cubicBezTo>
                  <a:pt x="42" y="33"/>
                  <a:pt x="38" y="33"/>
                  <a:pt x="36" y="36"/>
                </a:cubicBezTo>
                <a:cubicBezTo>
                  <a:pt x="33" y="38"/>
                  <a:pt x="33" y="42"/>
                  <a:pt x="36" y="45"/>
                </a:cubicBezTo>
                <a:lnTo>
                  <a:pt x="54" y="63"/>
                </a:lnTo>
                <a:close/>
                <a:moveTo>
                  <a:pt x="38" y="122"/>
                </a:moveTo>
                <a:cubicBezTo>
                  <a:pt x="38" y="118"/>
                  <a:pt x="36" y="115"/>
                  <a:pt x="32" y="115"/>
                </a:cubicBezTo>
                <a:cubicBezTo>
                  <a:pt x="6" y="115"/>
                  <a:pt x="6" y="115"/>
                  <a:pt x="6" y="115"/>
                </a:cubicBezTo>
                <a:cubicBezTo>
                  <a:pt x="3" y="115"/>
                  <a:pt x="0" y="118"/>
                  <a:pt x="0" y="122"/>
                </a:cubicBezTo>
                <a:cubicBezTo>
                  <a:pt x="0" y="125"/>
                  <a:pt x="3" y="128"/>
                  <a:pt x="6" y="128"/>
                </a:cubicBezTo>
                <a:cubicBezTo>
                  <a:pt x="32" y="128"/>
                  <a:pt x="32" y="128"/>
                  <a:pt x="32" y="128"/>
                </a:cubicBezTo>
                <a:cubicBezTo>
                  <a:pt x="36" y="128"/>
                  <a:pt x="38" y="125"/>
                  <a:pt x="38" y="122"/>
                </a:cubicBezTo>
                <a:close/>
                <a:moveTo>
                  <a:pt x="54" y="180"/>
                </a:moveTo>
                <a:cubicBezTo>
                  <a:pt x="36" y="199"/>
                  <a:pt x="36" y="199"/>
                  <a:pt x="36" y="199"/>
                </a:cubicBezTo>
                <a:cubicBezTo>
                  <a:pt x="33" y="201"/>
                  <a:pt x="33" y="205"/>
                  <a:pt x="36" y="208"/>
                </a:cubicBezTo>
                <a:cubicBezTo>
                  <a:pt x="37" y="209"/>
                  <a:pt x="39" y="209"/>
                  <a:pt x="40" y="209"/>
                </a:cubicBezTo>
                <a:cubicBezTo>
                  <a:pt x="42" y="209"/>
                  <a:pt x="43" y="209"/>
                  <a:pt x="45" y="208"/>
                </a:cubicBezTo>
                <a:cubicBezTo>
                  <a:pt x="63" y="189"/>
                  <a:pt x="63" y="189"/>
                  <a:pt x="63" y="189"/>
                </a:cubicBezTo>
                <a:cubicBezTo>
                  <a:pt x="65" y="187"/>
                  <a:pt x="65" y="183"/>
                  <a:pt x="63" y="180"/>
                </a:cubicBezTo>
                <a:cubicBezTo>
                  <a:pt x="60" y="178"/>
                  <a:pt x="56" y="178"/>
                  <a:pt x="54" y="180"/>
                </a:cubicBezTo>
                <a:close/>
                <a:moveTo>
                  <a:pt x="189" y="180"/>
                </a:moveTo>
                <a:cubicBezTo>
                  <a:pt x="187" y="178"/>
                  <a:pt x="183" y="178"/>
                  <a:pt x="180" y="180"/>
                </a:cubicBezTo>
                <a:cubicBezTo>
                  <a:pt x="178" y="183"/>
                  <a:pt x="178" y="187"/>
                  <a:pt x="180" y="189"/>
                </a:cubicBezTo>
                <a:cubicBezTo>
                  <a:pt x="199" y="208"/>
                  <a:pt x="199" y="208"/>
                  <a:pt x="199" y="208"/>
                </a:cubicBezTo>
                <a:cubicBezTo>
                  <a:pt x="200" y="209"/>
                  <a:pt x="201" y="209"/>
                  <a:pt x="203" y="209"/>
                </a:cubicBezTo>
                <a:cubicBezTo>
                  <a:pt x="205" y="209"/>
                  <a:pt x="206" y="209"/>
                  <a:pt x="208" y="208"/>
                </a:cubicBezTo>
                <a:cubicBezTo>
                  <a:pt x="210" y="205"/>
                  <a:pt x="210" y="201"/>
                  <a:pt x="208" y="199"/>
                </a:cubicBezTo>
                <a:lnTo>
                  <a:pt x="189" y="180"/>
                </a:lnTo>
                <a:close/>
                <a:moveTo>
                  <a:pt x="237" y="115"/>
                </a:moveTo>
                <a:cubicBezTo>
                  <a:pt x="211" y="115"/>
                  <a:pt x="211" y="115"/>
                  <a:pt x="211" y="115"/>
                </a:cubicBezTo>
                <a:cubicBezTo>
                  <a:pt x="208" y="115"/>
                  <a:pt x="205" y="118"/>
                  <a:pt x="205" y="122"/>
                </a:cubicBezTo>
                <a:cubicBezTo>
                  <a:pt x="205" y="125"/>
                  <a:pt x="208" y="128"/>
                  <a:pt x="211" y="128"/>
                </a:cubicBezTo>
                <a:cubicBezTo>
                  <a:pt x="237" y="128"/>
                  <a:pt x="237" y="128"/>
                  <a:pt x="237" y="128"/>
                </a:cubicBezTo>
                <a:cubicBezTo>
                  <a:pt x="240" y="128"/>
                  <a:pt x="243" y="125"/>
                  <a:pt x="243" y="122"/>
                </a:cubicBezTo>
                <a:cubicBezTo>
                  <a:pt x="243" y="118"/>
                  <a:pt x="240" y="115"/>
                  <a:pt x="237" y="115"/>
                </a:cubicBezTo>
                <a:close/>
                <a:moveTo>
                  <a:pt x="185" y="65"/>
                </a:moveTo>
                <a:cubicBezTo>
                  <a:pt x="187" y="65"/>
                  <a:pt x="188" y="64"/>
                  <a:pt x="189" y="63"/>
                </a:cubicBezTo>
                <a:cubicBezTo>
                  <a:pt x="208" y="45"/>
                  <a:pt x="208" y="45"/>
                  <a:pt x="208" y="45"/>
                </a:cubicBezTo>
                <a:cubicBezTo>
                  <a:pt x="210" y="42"/>
                  <a:pt x="210" y="38"/>
                  <a:pt x="208" y="36"/>
                </a:cubicBezTo>
                <a:cubicBezTo>
                  <a:pt x="205" y="33"/>
                  <a:pt x="201" y="33"/>
                  <a:pt x="199" y="36"/>
                </a:cubicBezTo>
                <a:cubicBezTo>
                  <a:pt x="180" y="54"/>
                  <a:pt x="180" y="54"/>
                  <a:pt x="180" y="54"/>
                </a:cubicBezTo>
                <a:cubicBezTo>
                  <a:pt x="178" y="56"/>
                  <a:pt x="178" y="60"/>
                  <a:pt x="180" y="63"/>
                </a:cubicBezTo>
                <a:cubicBezTo>
                  <a:pt x="182" y="64"/>
                  <a:pt x="183" y="65"/>
                  <a:pt x="185" y="65"/>
                </a:cubicBezTo>
                <a:close/>
                <a:moveTo>
                  <a:pt x="154" y="218"/>
                </a:moveTo>
                <a:cubicBezTo>
                  <a:pt x="154" y="221"/>
                  <a:pt x="151" y="224"/>
                  <a:pt x="147" y="224"/>
                </a:cubicBezTo>
                <a:cubicBezTo>
                  <a:pt x="96" y="224"/>
                  <a:pt x="96" y="224"/>
                  <a:pt x="96" y="224"/>
                </a:cubicBezTo>
                <a:cubicBezTo>
                  <a:pt x="92" y="224"/>
                  <a:pt x="90" y="221"/>
                  <a:pt x="90" y="218"/>
                </a:cubicBezTo>
                <a:cubicBezTo>
                  <a:pt x="90" y="214"/>
                  <a:pt x="92" y="211"/>
                  <a:pt x="96" y="211"/>
                </a:cubicBezTo>
                <a:cubicBezTo>
                  <a:pt x="92" y="175"/>
                  <a:pt x="54" y="167"/>
                  <a:pt x="54" y="125"/>
                </a:cubicBezTo>
                <a:cubicBezTo>
                  <a:pt x="54" y="88"/>
                  <a:pt x="84" y="58"/>
                  <a:pt x="122" y="58"/>
                </a:cubicBezTo>
                <a:cubicBezTo>
                  <a:pt x="159" y="58"/>
                  <a:pt x="189" y="88"/>
                  <a:pt x="189" y="125"/>
                </a:cubicBezTo>
                <a:cubicBezTo>
                  <a:pt x="189" y="167"/>
                  <a:pt x="152" y="175"/>
                  <a:pt x="148" y="211"/>
                </a:cubicBezTo>
                <a:cubicBezTo>
                  <a:pt x="151" y="211"/>
                  <a:pt x="154" y="214"/>
                  <a:pt x="154" y="218"/>
                </a:cubicBezTo>
                <a:close/>
                <a:moveTo>
                  <a:pt x="107" y="76"/>
                </a:moveTo>
                <a:cubicBezTo>
                  <a:pt x="106" y="73"/>
                  <a:pt x="103" y="72"/>
                  <a:pt x="101" y="73"/>
                </a:cubicBezTo>
                <a:cubicBezTo>
                  <a:pt x="84" y="80"/>
                  <a:pt x="72" y="94"/>
                  <a:pt x="67" y="111"/>
                </a:cubicBezTo>
                <a:cubicBezTo>
                  <a:pt x="67" y="113"/>
                  <a:pt x="68" y="116"/>
                  <a:pt x="71" y="117"/>
                </a:cubicBezTo>
                <a:cubicBezTo>
                  <a:pt x="71" y="117"/>
                  <a:pt x="72" y="117"/>
                  <a:pt x="72" y="117"/>
                </a:cubicBezTo>
                <a:cubicBezTo>
                  <a:pt x="74" y="117"/>
                  <a:pt x="76" y="115"/>
                  <a:pt x="77" y="113"/>
                </a:cubicBezTo>
                <a:cubicBezTo>
                  <a:pt x="80" y="99"/>
                  <a:pt x="91" y="87"/>
                  <a:pt x="104" y="82"/>
                </a:cubicBezTo>
                <a:cubicBezTo>
                  <a:pt x="107" y="81"/>
                  <a:pt x="108" y="78"/>
                  <a:pt x="107" y="76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8" name="圆角矩形 17"/>
          <p:cNvSpPr/>
          <p:nvPr/>
        </p:nvSpPr>
        <p:spPr>
          <a:xfrm>
            <a:off x="2649765" y="1989178"/>
            <a:ext cx="6892470" cy="2477891"/>
          </a:xfrm>
          <a:prstGeom prst="roundRect">
            <a:avLst/>
          </a:prstGeom>
          <a:noFill/>
          <a:ln w="25400">
            <a:solidFill>
              <a:schemeClr val="tx1">
                <a:lumMod val="65000"/>
                <a:lumOff val="3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custDataLst>
      <p:tags r:id="R5f258e244a424ca2"/>
    </p:custDataLst>
  </p:cSld>
  <p:clrMapOvr>
    <a:masterClrMapping/>
  </p:clrMapOvr>
  <p:transition/>
  <p:timing/>
</p:sld>
</file>

<file path=ppt/slides/slide29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8" name="圆角矩形 7"/>
          <p:cNvSpPr/>
          <p:nvPr/>
        </p:nvSpPr>
        <p:spPr>
          <a:xfrm>
            <a:off x="551815" y="472440"/>
            <a:ext cx="11165205" cy="591185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文本框 1"/>
          <p:cNvSpPr txBox="1"/>
          <p:nvPr/>
        </p:nvSpPr>
        <p:spPr>
          <a:xfrm>
            <a:off x="2250735" y="743177"/>
            <a:ext cx="769053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放弃掉没有必要的东西反而提升自我形象</a:t>
            </a:r>
            <a:endParaRPr lang="zh-CN" altLang="en-US" sz="3200">
              <a:latin typeface="华康俪金黑W8(P)" panose="020b0800000000000000" pitchFamily="34" charset="-122"/>
              <a:ea typeface="华康俪金黑W8(P)" panose="020b0800000000000000" pitchFamily="3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473915" y="1721203"/>
            <a:ext cx="4946626" cy="30604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20000"/>
              </a:lnSpc>
              <a:buBlip>
                <a:blip r:embed="R9af16aa43faf454d"/>
              </a:buBlip>
            </a:pPr>
            <a:r>
              <a:rPr lang="zh-CN" altLang="en-US" b="1">
                <a:ea typeface="微软雅黑" panose="020b0503020204020204" pitchFamily="34" charset="-122"/>
              </a:rPr>
              <a:t>存留</a:t>
            </a:r>
            <a:r>
              <a:rPr lang="zh-CN" altLang="en-US" b="1">
                <a:ea typeface="微软雅黑" panose="020b0503020204020204" pitchFamily="34" charset="-122"/>
              </a:rPr>
              <a:t>下的</a:t>
            </a:r>
            <a:r>
              <a:rPr lang="zh-CN" altLang="en-US" b="1">
                <a:ea typeface="微软雅黑" panose="020b0503020204020204" pitchFamily="34" charset="-122"/>
              </a:rPr>
              <a:t>物品是自观的途径</a:t>
            </a:r>
            <a:endParaRPr lang="en-US" altLang="zh-CN" b="1">
              <a:ea typeface="微软雅黑" panose="020b0503020204020204" pitchFamily="34" charset="-122"/>
            </a:endParaRPr>
          </a:p>
          <a:p>
            <a:pPr marL="742950" lvl="1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zh-CN" altLang="en-US">
                <a:ea typeface="微软雅黑" panose="020b0503020204020204" pitchFamily="34" charset="-122"/>
              </a:rPr>
              <a:t>维持生活</a:t>
            </a:r>
            <a:r>
              <a:rPr lang="zh-CN" altLang="en-US">
                <a:ea typeface="微软雅黑" panose="020b0503020204020204" pitchFamily="34" charset="-122"/>
              </a:rPr>
              <a:t>状态的工具，也是自我探索的工具</a:t>
            </a:r>
            <a:endParaRPr lang="en-US" altLang="zh-CN">
              <a:ea typeface="微软雅黑" panose="020b0503020204020204" pitchFamily="34" charset="-122"/>
            </a:endParaRPr>
          </a:p>
          <a:p>
            <a:pPr marL="285750" indent="-285750">
              <a:lnSpc>
                <a:spcPct val="120000"/>
              </a:lnSpc>
              <a:buBlip>
                <a:blip r:embed="R9af16aa43faf454d"/>
              </a:buBlip>
            </a:pPr>
            <a:r>
              <a:rPr lang="zh-CN" altLang="en-US" b="1">
                <a:ea typeface="微软雅黑" panose="020b0503020204020204" pitchFamily="34" charset="-122"/>
              </a:rPr>
              <a:t>试</a:t>
            </a:r>
            <a:r>
              <a:rPr lang="zh-CN" altLang="en-US" b="1">
                <a:ea typeface="微软雅黑" panose="020b0503020204020204" pitchFamily="34" charset="-122"/>
              </a:rPr>
              <a:t>着使用高于自我形象的物品</a:t>
            </a:r>
            <a:endParaRPr lang="en-US" altLang="zh-CN" b="1">
              <a:ea typeface="微软雅黑" panose="020b0503020204020204" pitchFamily="34" charset="-122"/>
            </a:endParaRPr>
          </a:p>
          <a:p>
            <a:pPr marL="742950" lvl="1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zh-CN" altLang="en-US">
                <a:ea typeface="微软雅黑" panose="020b0503020204020204" pitchFamily="34" charset="-122"/>
              </a:rPr>
              <a:t>日常随便用它也不再感到别扭的时候，潜意识里的自我形象也就跟着提高了</a:t>
            </a:r>
            <a:endParaRPr lang="en-US" altLang="zh-CN">
              <a:ea typeface="微软雅黑" panose="020b0503020204020204" pitchFamily="34" charset="-122"/>
            </a:endParaRPr>
          </a:p>
          <a:p>
            <a:pPr marL="285750" indent="-285750">
              <a:lnSpc>
                <a:spcPct val="120000"/>
              </a:lnSpc>
              <a:buBlip>
                <a:blip r:embed="R9af16aa43faf454d"/>
              </a:buBlip>
            </a:pPr>
            <a:r>
              <a:rPr lang="zh-CN" altLang="en-US" b="1">
                <a:ea typeface="微软雅黑" panose="020b0503020204020204" pitchFamily="34" charset="-122"/>
              </a:rPr>
              <a:t>断舍</a:t>
            </a:r>
            <a:r>
              <a:rPr lang="zh-CN" altLang="en-US" b="1">
                <a:ea typeface="微软雅黑" panose="020b0503020204020204" pitchFamily="34" charset="-122"/>
              </a:rPr>
              <a:t>离并非提倡清简的生活</a:t>
            </a:r>
            <a:endParaRPr lang="en-US" altLang="zh-CN" b="1">
              <a:ea typeface="微软雅黑" panose="020b0503020204020204" pitchFamily="34" charset="-122"/>
            </a:endParaRPr>
          </a:p>
          <a:p>
            <a:pPr marL="742950" lvl="1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zh-CN" altLang="en-US">
                <a:ea typeface="微软雅黑" panose="020b0503020204020204" pitchFamily="34" charset="-122"/>
              </a:rPr>
              <a:t>不管是食物还是其他东西，都只买最当季的</a:t>
            </a:r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4" name="圆角矩形 3"/>
          <p:cNvSpPr/>
          <p:nvPr/>
        </p:nvSpPr>
        <p:spPr>
          <a:xfrm>
            <a:off x="3086327" y="4868863"/>
            <a:ext cx="6019346" cy="1189037"/>
          </a:xfrm>
          <a:prstGeom prst="roundRect">
            <a:avLst/>
          </a:prstGeom>
          <a:solidFill>
            <a:schemeClr val="bg1"/>
          </a:solidFill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3486174" y="5109418"/>
            <a:ext cx="521965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>
                <a:latin typeface="方正北魏楷书简体" panose="03000509000000000000" pitchFamily="65" charset="-122"/>
                <a:ea typeface="方正北魏楷书简体" panose="03000509000000000000" pitchFamily="65" charset="-122"/>
              </a:rPr>
              <a:t>不管东西有多贵、有多稀有，能够</a:t>
            </a:r>
            <a:r>
              <a:rPr lang="zh-CN" altLang="en-US" sz="2000" b="1">
                <a:solidFill>
                  <a:srgbClr val="C60F13"/>
                </a:solidFill>
                <a:latin typeface="方正北魏楷书简体" panose="03000509000000000000" pitchFamily="65" charset="-122"/>
                <a:ea typeface="方正北魏楷书简体" panose="03000509000000000000" pitchFamily="65" charset="-122"/>
              </a:rPr>
              <a:t>按照自己是否需要来判断</a:t>
            </a:r>
            <a:r>
              <a:rPr lang="zh-CN" altLang="en-US" sz="2000">
                <a:latin typeface="方正北魏楷书简体" panose="03000509000000000000" pitchFamily="65" charset="-122"/>
                <a:ea typeface="方正北魏楷书简体" panose="03000509000000000000" pitchFamily="65" charset="-122"/>
              </a:rPr>
              <a:t>的人才够强大。</a:t>
            </a:r>
            <a:endParaRPr lang="zh-CN" altLang="en-US" sz="2000">
              <a:latin typeface="方正北魏楷书简体" panose="03000509000000000000" pitchFamily="65" charset="-122"/>
              <a:ea typeface="方正北魏楷书简体" panose="03000509000000000000" pitchFamily="65" charset="-122"/>
            </a:endParaRPr>
          </a:p>
        </p:txBody>
      </p:sp>
      <p:grpSp>
        <p:nvGrpSpPr>
          <p:cNvPr id="22" name="组合 21"/>
          <p:cNvGrpSpPr/>
          <p:nvPr/>
        </p:nvGrpSpPr>
        <p:grpSpPr>
          <a:xfrm>
            <a:off x="2500993" y="740"/>
            <a:ext cx="6892471" cy="597291"/>
            <a:chOff x="1308100" y="740"/>
            <a:chExt cx="6892471" cy="597291"/>
          </a:xfrm>
        </p:grpSpPr>
        <p:sp>
          <p:nvSpPr>
            <p:cNvPr id="6" name="矩形 5"/>
            <p:cNvSpPr/>
            <p:nvPr/>
          </p:nvSpPr>
          <p:spPr>
            <a:xfrm>
              <a:off x="1308100" y="740"/>
              <a:ext cx="6892471" cy="597291"/>
            </a:xfrm>
            <a:prstGeom prst="rect">
              <a:avLst/>
            </a:prstGeom>
            <a:solidFill>
              <a:srgbClr val="C60F1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ea typeface="微软雅黑" panose="020b0503020204020204" pitchFamily="34" charset="-122"/>
              </a:endParaRPr>
            </a:p>
          </p:txBody>
        </p:sp>
        <p:sp>
          <p:nvSpPr>
            <p:cNvPr id="7" name="文本框 6"/>
            <p:cNvSpPr txBox="1"/>
            <p:nvPr/>
          </p:nvSpPr>
          <p:spPr>
            <a:xfrm>
              <a:off x="2189383" y="68552"/>
              <a:ext cx="512990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>
                  <a:solidFill>
                    <a:schemeClr val="bg1"/>
                  </a:solidFill>
                  <a:latin typeface="华康俪金黑W8(P)" panose="020b0800000000000000" pitchFamily="34" charset="-122"/>
                  <a:ea typeface="华康俪金黑W8(P)" panose="020b0800000000000000" pitchFamily="34" charset="-122"/>
                </a:rPr>
                <a:t>内在提升</a:t>
              </a:r>
              <a:r>
                <a:rPr lang="en-US" altLang="zh-CN" sz="2400">
                  <a:solidFill>
                    <a:schemeClr val="bg1"/>
                  </a:solidFill>
                  <a:latin typeface="华康俪金黑W8(P)" panose="020b0800000000000000" pitchFamily="34" charset="-122"/>
                  <a:ea typeface="华康俪金黑W8(P)" panose="020b0800000000000000" pitchFamily="34" charset="-122"/>
                </a:rPr>
                <a:t>——</a:t>
              </a:r>
              <a:r>
                <a:rPr lang="zh-CN" altLang="en-US" sz="2400">
                  <a:solidFill>
                    <a:schemeClr val="bg1"/>
                  </a:solidFill>
                  <a:latin typeface="华康俪金黑W8(P)" panose="020b0800000000000000" pitchFamily="34" charset="-122"/>
                  <a:ea typeface="华康俪金黑W8(P)" panose="020b0800000000000000" pitchFamily="34" charset="-122"/>
                </a:rPr>
                <a:t>利用物品不断提升自己</a:t>
              </a:r>
              <a:endParaRPr lang="zh-CN" altLang="en-US" sz="2400">
                <a:solidFill>
                  <a:schemeClr val="bg1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endParaRPr>
            </a:p>
          </p:txBody>
        </p:sp>
      </p:grpSp>
      <p:grpSp>
        <p:nvGrpSpPr>
          <p:cNvPr id="23" name="组合 22"/>
          <p:cNvGrpSpPr/>
          <p:nvPr/>
        </p:nvGrpSpPr>
        <p:grpSpPr>
          <a:xfrm flipH="1">
            <a:off x="2341222" y="4965104"/>
            <a:ext cx="553796" cy="996553"/>
            <a:chOff x="9418919" y="4942768"/>
            <a:chExt cx="799697" cy="1439051"/>
          </a:xfrm>
        </p:grpSpPr>
        <p:sp>
          <p:nvSpPr>
            <p:cNvPr id="24" name="椭圆 23"/>
            <p:cNvSpPr/>
            <p:nvPr/>
          </p:nvSpPr>
          <p:spPr>
            <a:xfrm>
              <a:off x="9820031" y="6264588"/>
              <a:ext cx="398585" cy="117231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椭圆 24"/>
            <p:cNvSpPr/>
            <p:nvPr/>
          </p:nvSpPr>
          <p:spPr>
            <a:xfrm>
              <a:off x="9820031" y="6240584"/>
              <a:ext cx="398585" cy="117231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" name="椭圆 25"/>
            <p:cNvSpPr/>
            <p:nvPr/>
          </p:nvSpPr>
          <p:spPr>
            <a:xfrm rot="2105349">
              <a:off x="9418919" y="5307799"/>
              <a:ext cx="236376" cy="45719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任意多边形 26"/>
            <p:cNvSpPr/>
            <p:nvPr/>
          </p:nvSpPr>
          <p:spPr>
            <a:xfrm>
              <a:off x="9440985" y="5115169"/>
              <a:ext cx="257907" cy="281354"/>
            </a:xfrm>
            <a:custGeom>
              <a:gdLst>
                <a:gd name="connsiteX0" fmla="*/ 0 w 257907"/>
                <a:gd name="connsiteY0" fmla="*/ 144585 h 281354"/>
                <a:gd name="connsiteX1" fmla="*/ 171938 w 257907"/>
                <a:gd name="connsiteY1" fmla="*/ 0 h 281354"/>
                <a:gd name="connsiteX2" fmla="*/ 257907 w 257907"/>
                <a:gd name="connsiteY2" fmla="*/ 66431 h 281354"/>
                <a:gd name="connsiteX3" fmla="*/ 199292 w 257907"/>
                <a:gd name="connsiteY3" fmla="*/ 281354 h 281354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57904" h="281354">
                  <a:moveTo>
                    <a:pt x="0" y="144585"/>
                  </a:moveTo>
                  <a:lnTo>
                    <a:pt x="171938" y="0"/>
                  </a:lnTo>
                  <a:lnTo>
                    <a:pt x="257907" y="66431"/>
                  </a:lnTo>
                  <a:lnTo>
                    <a:pt x="199292" y="281354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" name="任意多边形 27"/>
            <p:cNvSpPr/>
            <p:nvPr/>
          </p:nvSpPr>
          <p:spPr>
            <a:xfrm>
              <a:off x="9624647" y="5025293"/>
              <a:ext cx="125046" cy="148492"/>
            </a:xfrm>
            <a:custGeom>
              <a:gdLst>
                <a:gd name="connsiteX0" fmla="*/ 0 w 113323"/>
                <a:gd name="connsiteY0" fmla="*/ 93785 h 140677"/>
                <a:gd name="connsiteX1" fmla="*/ 82062 w 113323"/>
                <a:gd name="connsiteY1" fmla="*/ 0 h 140677"/>
                <a:gd name="connsiteX2" fmla="*/ 113323 w 113323"/>
                <a:gd name="connsiteY2" fmla="*/ 23446 h 140677"/>
                <a:gd name="connsiteX3" fmla="*/ 74246 w 113323"/>
                <a:gd name="connsiteY3" fmla="*/ 140677 h 140677"/>
                <a:gd name="connsiteX0-1" fmla="*/ 0 w 125046"/>
                <a:gd name="connsiteY0-2" fmla="*/ 93785 h 140677"/>
                <a:gd name="connsiteX1-3" fmla="*/ 82062 w 125046"/>
                <a:gd name="connsiteY1-4" fmla="*/ 0 h 140677"/>
                <a:gd name="connsiteX2-5" fmla="*/ 125046 w 125046"/>
                <a:gd name="connsiteY2-6" fmla="*/ 31261 h 140677"/>
                <a:gd name="connsiteX3-7" fmla="*/ 74246 w 125046"/>
                <a:gd name="connsiteY3-8" fmla="*/ 140677 h 140677"/>
                <a:gd name="connsiteX0-9" fmla="*/ 0 w 125046"/>
                <a:gd name="connsiteY0-10" fmla="*/ 93785 h 148492"/>
                <a:gd name="connsiteX1-11" fmla="*/ 82062 w 125046"/>
                <a:gd name="connsiteY1-12" fmla="*/ 0 h 148492"/>
                <a:gd name="connsiteX2-13" fmla="*/ 125046 w 125046"/>
                <a:gd name="connsiteY2-14" fmla="*/ 31261 h 148492"/>
                <a:gd name="connsiteX3-15" fmla="*/ 66431 w 125046"/>
                <a:gd name="connsiteY3-16" fmla="*/ 148492 h 148492"/>
              </a:gdLst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</a:cxnLst>
              <a:rect l="l" t="t" r="r" b="b"/>
              <a:pathLst>
                <a:path w="125046" h="148492">
                  <a:moveTo>
                    <a:pt x="0" y="93785"/>
                  </a:moveTo>
                  <a:lnTo>
                    <a:pt x="82062" y="0"/>
                  </a:lnTo>
                  <a:lnTo>
                    <a:pt x="125046" y="31261"/>
                  </a:lnTo>
                  <a:lnTo>
                    <a:pt x="66431" y="148492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9" name="任意多边形 28"/>
            <p:cNvSpPr/>
            <p:nvPr/>
          </p:nvSpPr>
          <p:spPr>
            <a:xfrm>
              <a:off x="9718433" y="4942768"/>
              <a:ext cx="350109" cy="1356431"/>
            </a:xfrm>
            <a:custGeom>
              <a:gdLst>
                <a:gd name="connsiteX0" fmla="*/ 46893 w 351693"/>
                <a:gd name="connsiteY0" fmla="*/ 113323 h 1359877"/>
                <a:gd name="connsiteX1" fmla="*/ 191477 w 351693"/>
                <a:gd name="connsiteY1" fmla="*/ 39077 h 1359877"/>
                <a:gd name="connsiteX2" fmla="*/ 316523 w 351693"/>
                <a:gd name="connsiteY2" fmla="*/ 105508 h 1359877"/>
                <a:gd name="connsiteX3" fmla="*/ 300893 w 351693"/>
                <a:gd name="connsiteY3" fmla="*/ 1355969 h 1359877"/>
                <a:gd name="connsiteX4" fmla="*/ 347785 w 351693"/>
                <a:gd name="connsiteY4" fmla="*/ 1359877 h 1359877"/>
                <a:gd name="connsiteX5" fmla="*/ 351693 w 351693"/>
                <a:gd name="connsiteY5" fmla="*/ 89877 h 1359877"/>
                <a:gd name="connsiteX6" fmla="*/ 191477 w 351693"/>
                <a:gd name="connsiteY6" fmla="*/ 0 h 1359877"/>
                <a:gd name="connsiteX7" fmla="*/ 0 w 351693"/>
                <a:gd name="connsiteY7" fmla="*/ 89877 h 1359877"/>
                <a:gd name="connsiteX8" fmla="*/ 46893 w 351693"/>
                <a:gd name="connsiteY8" fmla="*/ 113323 h 1359877"/>
                <a:gd name="connsiteX0-1" fmla="*/ 31262 w 336062"/>
                <a:gd name="connsiteY0-2" fmla="*/ 113323 h 1359877"/>
                <a:gd name="connsiteX1-3" fmla="*/ 175846 w 336062"/>
                <a:gd name="connsiteY1-4" fmla="*/ 39077 h 1359877"/>
                <a:gd name="connsiteX2-5" fmla="*/ 300892 w 336062"/>
                <a:gd name="connsiteY2-6" fmla="*/ 105508 h 1359877"/>
                <a:gd name="connsiteX3-7" fmla="*/ 285262 w 336062"/>
                <a:gd name="connsiteY3-8" fmla="*/ 1355969 h 1359877"/>
                <a:gd name="connsiteX4-9" fmla="*/ 332154 w 336062"/>
                <a:gd name="connsiteY4-10" fmla="*/ 1359877 h 1359877"/>
                <a:gd name="connsiteX5-11" fmla="*/ 336062 w 336062"/>
                <a:gd name="connsiteY5-12" fmla="*/ 89877 h 1359877"/>
                <a:gd name="connsiteX6-13" fmla="*/ 175846 w 336062"/>
                <a:gd name="connsiteY6-14" fmla="*/ 0 h 1359877"/>
                <a:gd name="connsiteX7-15" fmla="*/ 0 w 336062"/>
                <a:gd name="connsiteY7-16" fmla="*/ 105508 h 1359877"/>
                <a:gd name="connsiteX8-17" fmla="*/ 31262 w 336062"/>
                <a:gd name="connsiteY8-18" fmla="*/ 113323 h 1359877"/>
                <a:gd name="connsiteX0-19" fmla="*/ 31262 w 336062"/>
                <a:gd name="connsiteY0-20" fmla="*/ 118218 h 1364772"/>
                <a:gd name="connsiteX1-21" fmla="*/ 175846 w 336062"/>
                <a:gd name="connsiteY1-22" fmla="*/ 43972 h 1364772"/>
                <a:gd name="connsiteX2-23" fmla="*/ 300892 w 336062"/>
                <a:gd name="connsiteY2-24" fmla="*/ 110403 h 1364772"/>
                <a:gd name="connsiteX3-25" fmla="*/ 285262 w 336062"/>
                <a:gd name="connsiteY3-26" fmla="*/ 1360864 h 1364772"/>
                <a:gd name="connsiteX4-27" fmla="*/ 332154 w 336062"/>
                <a:gd name="connsiteY4-28" fmla="*/ 1364772 h 1364772"/>
                <a:gd name="connsiteX5-29" fmla="*/ 336062 w 336062"/>
                <a:gd name="connsiteY5-30" fmla="*/ 94772 h 1364772"/>
                <a:gd name="connsiteX6-31" fmla="*/ 175846 w 336062"/>
                <a:gd name="connsiteY6-32" fmla="*/ 4895 h 1364772"/>
                <a:gd name="connsiteX7-33" fmla="*/ 0 w 336062"/>
                <a:gd name="connsiteY7-34" fmla="*/ 110403 h 1364772"/>
                <a:gd name="connsiteX8-35" fmla="*/ 31262 w 336062"/>
                <a:gd name="connsiteY8-36" fmla="*/ 118218 h 1364772"/>
                <a:gd name="connsiteX0-37" fmla="*/ 31262 w 360682"/>
                <a:gd name="connsiteY0-38" fmla="*/ 118218 h 1364772"/>
                <a:gd name="connsiteX1-39" fmla="*/ 175846 w 360682"/>
                <a:gd name="connsiteY1-40" fmla="*/ 43972 h 1364772"/>
                <a:gd name="connsiteX2-41" fmla="*/ 300892 w 360682"/>
                <a:gd name="connsiteY2-42" fmla="*/ 110403 h 1364772"/>
                <a:gd name="connsiteX3-43" fmla="*/ 285262 w 360682"/>
                <a:gd name="connsiteY3-44" fmla="*/ 1360864 h 1364772"/>
                <a:gd name="connsiteX4-45" fmla="*/ 332154 w 360682"/>
                <a:gd name="connsiteY4-46" fmla="*/ 1364772 h 1364772"/>
                <a:gd name="connsiteX5-47" fmla="*/ 336062 w 360682"/>
                <a:gd name="connsiteY5-48" fmla="*/ 94772 h 1364772"/>
                <a:gd name="connsiteX6-49" fmla="*/ 175846 w 360682"/>
                <a:gd name="connsiteY6-50" fmla="*/ 4895 h 1364772"/>
                <a:gd name="connsiteX7-51" fmla="*/ 0 w 360682"/>
                <a:gd name="connsiteY7-52" fmla="*/ 110403 h 1364772"/>
                <a:gd name="connsiteX8-53" fmla="*/ 31262 w 360682"/>
                <a:gd name="connsiteY8-54" fmla="*/ 118218 h 1364772"/>
                <a:gd name="connsiteX0-55" fmla="*/ 31262 w 360682"/>
                <a:gd name="connsiteY0-56" fmla="*/ 126557 h 1373111"/>
                <a:gd name="connsiteX1-57" fmla="*/ 175846 w 360682"/>
                <a:gd name="connsiteY1-58" fmla="*/ 52311 h 1373111"/>
                <a:gd name="connsiteX2-59" fmla="*/ 300892 w 360682"/>
                <a:gd name="connsiteY2-60" fmla="*/ 118742 h 1373111"/>
                <a:gd name="connsiteX3-61" fmla="*/ 285262 w 360682"/>
                <a:gd name="connsiteY3-62" fmla="*/ 1369203 h 1373111"/>
                <a:gd name="connsiteX4-63" fmla="*/ 332154 w 360682"/>
                <a:gd name="connsiteY4-64" fmla="*/ 1373111 h 1373111"/>
                <a:gd name="connsiteX5-65" fmla="*/ 336062 w 360682"/>
                <a:gd name="connsiteY5-66" fmla="*/ 103111 h 1373111"/>
                <a:gd name="connsiteX6-67" fmla="*/ 175846 w 360682"/>
                <a:gd name="connsiteY6-68" fmla="*/ 13234 h 1373111"/>
                <a:gd name="connsiteX7-69" fmla="*/ 0 w 360682"/>
                <a:gd name="connsiteY7-70" fmla="*/ 118742 h 1373111"/>
                <a:gd name="connsiteX8-71" fmla="*/ 31262 w 360682"/>
                <a:gd name="connsiteY8-72" fmla="*/ 126557 h 1373111"/>
                <a:gd name="connsiteX0-73" fmla="*/ 31262 w 360682"/>
                <a:gd name="connsiteY0-74" fmla="*/ 212352 h 1458906"/>
                <a:gd name="connsiteX1-75" fmla="*/ 175846 w 360682"/>
                <a:gd name="connsiteY1-76" fmla="*/ 138106 h 1458906"/>
                <a:gd name="connsiteX2-77" fmla="*/ 300892 w 360682"/>
                <a:gd name="connsiteY2-78" fmla="*/ 204537 h 1458906"/>
                <a:gd name="connsiteX3-79" fmla="*/ 285262 w 360682"/>
                <a:gd name="connsiteY3-80" fmla="*/ 1454998 h 1458906"/>
                <a:gd name="connsiteX4-81" fmla="*/ 332154 w 360682"/>
                <a:gd name="connsiteY4-82" fmla="*/ 1458906 h 1458906"/>
                <a:gd name="connsiteX5-83" fmla="*/ 336062 w 360682"/>
                <a:gd name="connsiteY5-84" fmla="*/ 188906 h 1458906"/>
                <a:gd name="connsiteX6-85" fmla="*/ 175846 w 360682"/>
                <a:gd name="connsiteY6-86" fmla="*/ 99029 h 1458906"/>
                <a:gd name="connsiteX7-87" fmla="*/ 0 w 360682"/>
                <a:gd name="connsiteY7-88" fmla="*/ 204537 h 1458906"/>
                <a:gd name="connsiteX8-89" fmla="*/ 31262 w 360682"/>
                <a:gd name="connsiteY8-90" fmla="*/ 212352 h 1458906"/>
                <a:gd name="connsiteX0-91" fmla="*/ 31262 w 360682"/>
                <a:gd name="connsiteY0-92" fmla="*/ 118219 h 1364773"/>
                <a:gd name="connsiteX1-93" fmla="*/ 175846 w 360682"/>
                <a:gd name="connsiteY1-94" fmla="*/ 43973 h 1364773"/>
                <a:gd name="connsiteX2-95" fmla="*/ 300892 w 360682"/>
                <a:gd name="connsiteY2-96" fmla="*/ 110404 h 1364773"/>
                <a:gd name="connsiteX3-97" fmla="*/ 285262 w 360682"/>
                <a:gd name="connsiteY3-98" fmla="*/ 1360865 h 1364773"/>
                <a:gd name="connsiteX4-99" fmla="*/ 332154 w 360682"/>
                <a:gd name="connsiteY4-100" fmla="*/ 1364773 h 1364773"/>
                <a:gd name="connsiteX5-101" fmla="*/ 336062 w 360682"/>
                <a:gd name="connsiteY5-102" fmla="*/ 94773 h 1364773"/>
                <a:gd name="connsiteX6-103" fmla="*/ 175846 w 360682"/>
                <a:gd name="connsiteY6-104" fmla="*/ 4896 h 1364773"/>
                <a:gd name="connsiteX7-105" fmla="*/ 0 w 360682"/>
                <a:gd name="connsiteY7-106" fmla="*/ 110404 h 1364773"/>
                <a:gd name="connsiteX8-107" fmla="*/ 31262 w 360682"/>
                <a:gd name="connsiteY8-108" fmla="*/ 118219 h 1364773"/>
                <a:gd name="connsiteX0-109" fmla="*/ 31262 w 360682"/>
                <a:gd name="connsiteY0-110" fmla="*/ 118219 h 1364773"/>
                <a:gd name="connsiteX1-111" fmla="*/ 175846 w 360682"/>
                <a:gd name="connsiteY1-112" fmla="*/ 43973 h 1364773"/>
                <a:gd name="connsiteX2-113" fmla="*/ 304799 w 360682"/>
                <a:gd name="connsiteY2-114" fmla="*/ 133850 h 1364773"/>
                <a:gd name="connsiteX3-115" fmla="*/ 285262 w 360682"/>
                <a:gd name="connsiteY3-116" fmla="*/ 1360865 h 1364773"/>
                <a:gd name="connsiteX4-117" fmla="*/ 332154 w 360682"/>
                <a:gd name="connsiteY4-118" fmla="*/ 1364773 h 1364773"/>
                <a:gd name="connsiteX5-119" fmla="*/ 336062 w 360682"/>
                <a:gd name="connsiteY5-120" fmla="*/ 94773 h 1364773"/>
                <a:gd name="connsiteX6-121" fmla="*/ 175846 w 360682"/>
                <a:gd name="connsiteY6-122" fmla="*/ 4896 h 1364773"/>
                <a:gd name="connsiteX7-123" fmla="*/ 0 w 360682"/>
                <a:gd name="connsiteY7-124" fmla="*/ 110404 h 1364773"/>
                <a:gd name="connsiteX8-125" fmla="*/ 31262 w 360682"/>
                <a:gd name="connsiteY8-126" fmla="*/ 118219 h 1364773"/>
                <a:gd name="connsiteX0-127" fmla="*/ 31262 w 360682"/>
                <a:gd name="connsiteY0-128" fmla="*/ 113649 h 1360203"/>
                <a:gd name="connsiteX1-129" fmla="*/ 175846 w 360682"/>
                <a:gd name="connsiteY1-130" fmla="*/ 39403 h 1360203"/>
                <a:gd name="connsiteX2-131" fmla="*/ 304799 w 360682"/>
                <a:gd name="connsiteY2-132" fmla="*/ 129280 h 1360203"/>
                <a:gd name="connsiteX3-133" fmla="*/ 285262 w 360682"/>
                <a:gd name="connsiteY3-134" fmla="*/ 1356295 h 1360203"/>
                <a:gd name="connsiteX4-135" fmla="*/ 332154 w 360682"/>
                <a:gd name="connsiteY4-136" fmla="*/ 1360203 h 1360203"/>
                <a:gd name="connsiteX5-137" fmla="*/ 336062 w 360682"/>
                <a:gd name="connsiteY5-138" fmla="*/ 90203 h 1360203"/>
                <a:gd name="connsiteX6-139" fmla="*/ 175846 w 360682"/>
                <a:gd name="connsiteY6-140" fmla="*/ 326 h 1360203"/>
                <a:gd name="connsiteX7-141" fmla="*/ 0 w 360682"/>
                <a:gd name="connsiteY7-142" fmla="*/ 105834 h 1360203"/>
                <a:gd name="connsiteX8-143" fmla="*/ 31262 w 360682"/>
                <a:gd name="connsiteY8-144" fmla="*/ 113649 h 1360203"/>
                <a:gd name="connsiteX0-145" fmla="*/ 31262 w 353742"/>
                <a:gd name="connsiteY0-146" fmla="*/ 113649 h 1360203"/>
                <a:gd name="connsiteX1-147" fmla="*/ 175846 w 353742"/>
                <a:gd name="connsiteY1-148" fmla="*/ 39403 h 1360203"/>
                <a:gd name="connsiteX2-149" fmla="*/ 304799 w 353742"/>
                <a:gd name="connsiteY2-150" fmla="*/ 129280 h 1360203"/>
                <a:gd name="connsiteX3-151" fmla="*/ 285262 w 353742"/>
                <a:gd name="connsiteY3-152" fmla="*/ 1356295 h 1360203"/>
                <a:gd name="connsiteX4-153" fmla="*/ 332154 w 353742"/>
                <a:gd name="connsiteY4-154" fmla="*/ 1360203 h 1360203"/>
                <a:gd name="connsiteX5-155" fmla="*/ 336062 w 353742"/>
                <a:gd name="connsiteY5-156" fmla="*/ 90203 h 1360203"/>
                <a:gd name="connsiteX6-157" fmla="*/ 175846 w 353742"/>
                <a:gd name="connsiteY6-158" fmla="*/ 326 h 1360203"/>
                <a:gd name="connsiteX7-159" fmla="*/ 0 w 353742"/>
                <a:gd name="connsiteY7-160" fmla="*/ 105834 h 1360203"/>
                <a:gd name="connsiteX8-161" fmla="*/ 31262 w 353742"/>
                <a:gd name="connsiteY8-162" fmla="*/ 113649 h 1360203"/>
                <a:gd name="connsiteX0-163" fmla="*/ 31262 w 343356"/>
                <a:gd name="connsiteY0-164" fmla="*/ 113649 h 1360203"/>
                <a:gd name="connsiteX1-165" fmla="*/ 175846 w 343356"/>
                <a:gd name="connsiteY1-166" fmla="*/ 39403 h 1360203"/>
                <a:gd name="connsiteX2-167" fmla="*/ 304799 w 343356"/>
                <a:gd name="connsiteY2-168" fmla="*/ 129280 h 1360203"/>
                <a:gd name="connsiteX3-169" fmla="*/ 285262 w 343356"/>
                <a:gd name="connsiteY3-170" fmla="*/ 1356295 h 1360203"/>
                <a:gd name="connsiteX4-171" fmla="*/ 332154 w 343356"/>
                <a:gd name="connsiteY4-172" fmla="*/ 1360203 h 1360203"/>
                <a:gd name="connsiteX5-173" fmla="*/ 336062 w 343356"/>
                <a:gd name="connsiteY5-174" fmla="*/ 90203 h 1360203"/>
                <a:gd name="connsiteX6-175" fmla="*/ 175846 w 343356"/>
                <a:gd name="connsiteY6-176" fmla="*/ 326 h 1360203"/>
                <a:gd name="connsiteX7-177" fmla="*/ 0 w 343356"/>
                <a:gd name="connsiteY7-178" fmla="*/ 105834 h 1360203"/>
                <a:gd name="connsiteX8-179" fmla="*/ 31262 w 343356"/>
                <a:gd name="connsiteY8-180" fmla="*/ 113649 h 1360203"/>
                <a:gd name="connsiteX0-181" fmla="*/ 31262 w 346211"/>
                <a:gd name="connsiteY0-182" fmla="*/ 113537 h 1360091"/>
                <a:gd name="connsiteX1-183" fmla="*/ 175846 w 346211"/>
                <a:gd name="connsiteY1-184" fmla="*/ 39291 h 1360091"/>
                <a:gd name="connsiteX2-185" fmla="*/ 304799 w 346211"/>
                <a:gd name="connsiteY2-186" fmla="*/ 129168 h 1360091"/>
                <a:gd name="connsiteX3-187" fmla="*/ 285262 w 346211"/>
                <a:gd name="connsiteY3-188" fmla="*/ 1356183 h 1360091"/>
                <a:gd name="connsiteX4-189" fmla="*/ 332154 w 346211"/>
                <a:gd name="connsiteY4-190" fmla="*/ 1360091 h 1360091"/>
                <a:gd name="connsiteX5-191" fmla="*/ 339970 w 346211"/>
                <a:gd name="connsiteY5-192" fmla="*/ 136983 h 1360091"/>
                <a:gd name="connsiteX6-193" fmla="*/ 175846 w 346211"/>
                <a:gd name="connsiteY6-194" fmla="*/ 214 h 1360091"/>
                <a:gd name="connsiteX7-195" fmla="*/ 0 w 346211"/>
                <a:gd name="connsiteY7-196" fmla="*/ 105722 h 1360091"/>
                <a:gd name="connsiteX8-197" fmla="*/ 31262 w 346211"/>
                <a:gd name="connsiteY8-198" fmla="*/ 113537 h 1360091"/>
                <a:gd name="connsiteX0-199" fmla="*/ 31262 w 346211"/>
                <a:gd name="connsiteY0-200" fmla="*/ 113537 h 1360091"/>
                <a:gd name="connsiteX1-201" fmla="*/ 175846 w 346211"/>
                <a:gd name="connsiteY1-202" fmla="*/ 39291 h 1360091"/>
                <a:gd name="connsiteX2-203" fmla="*/ 308707 w 346211"/>
                <a:gd name="connsiteY2-204" fmla="*/ 152614 h 1360091"/>
                <a:gd name="connsiteX3-205" fmla="*/ 285262 w 346211"/>
                <a:gd name="connsiteY3-206" fmla="*/ 1356183 h 1360091"/>
                <a:gd name="connsiteX4-207" fmla="*/ 332154 w 346211"/>
                <a:gd name="connsiteY4-208" fmla="*/ 1360091 h 1360091"/>
                <a:gd name="connsiteX5-209" fmla="*/ 339970 w 346211"/>
                <a:gd name="connsiteY5-210" fmla="*/ 136983 h 1360091"/>
                <a:gd name="connsiteX6-211" fmla="*/ 175846 w 346211"/>
                <a:gd name="connsiteY6-212" fmla="*/ 214 h 1360091"/>
                <a:gd name="connsiteX7-213" fmla="*/ 0 w 346211"/>
                <a:gd name="connsiteY7-214" fmla="*/ 105722 h 1360091"/>
                <a:gd name="connsiteX8-215" fmla="*/ 31262 w 346211"/>
                <a:gd name="connsiteY8-216" fmla="*/ 113537 h 1360091"/>
                <a:gd name="connsiteX0-217" fmla="*/ 31262 w 346211"/>
                <a:gd name="connsiteY0-218" fmla="*/ 113537 h 1360091"/>
                <a:gd name="connsiteX1-219" fmla="*/ 175846 w 346211"/>
                <a:gd name="connsiteY1-220" fmla="*/ 54921 h 1360091"/>
                <a:gd name="connsiteX2-221" fmla="*/ 308707 w 346211"/>
                <a:gd name="connsiteY2-222" fmla="*/ 152614 h 1360091"/>
                <a:gd name="connsiteX3-223" fmla="*/ 285262 w 346211"/>
                <a:gd name="connsiteY3-224" fmla="*/ 1356183 h 1360091"/>
                <a:gd name="connsiteX4-225" fmla="*/ 332154 w 346211"/>
                <a:gd name="connsiteY4-226" fmla="*/ 1360091 h 1360091"/>
                <a:gd name="connsiteX5-227" fmla="*/ 339970 w 346211"/>
                <a:gd name="connsiteY5-228" fmla="*/ 136983 h 1360091"/>
                <a:gd name="connsiteX6-229" fmla="*/ 175846 w 346211"/>
                <a:gd name="connsiteY6-230" fmla="*/ 214 h 1360091"/>
                <a:gd name="connsiteX7-231" fmla="*/ 0 w 346211"/>
                <a:gd name="connsiteY7-232" fmla="*/ 105722 h 1360091"/>
                <a:gd name="connsiteX8-233" fmla="*/ 31262 w 346211"/>
                <a:gd name="connsiteY8-234" fmla="*/ 113537 h 1360091"/>
                <a:gd name="connsiteX0-235" fmla="*/ 31262 w 346211"/>
                <a:gd name="connsiteY0-236" fmla="*/ 113537 h 1360091"/>
                <a:gd name="connsiteX1-237" fmla="*/ 168031 w 346211"/>
                <a:gd name="connsiteY1-238" fmla="*/ 39290 h 1360091"/>
                <a:gd name="connsiteX2-239" fmla="*/ 308707 w 346211"/>
                <a:gd name="connsiteY2-240" fmla="*/ 152614 h 1360091"/>
                <a:gd name="connsiteX3-241" fmla="*/ 285262 w 346211"/>
                <a:gd name="connsiteY3-242" fmla="*/ 1356183 h 1360091"/>
                <a:gd name="connsiteX4-243" fmla="*/ 332154 w 346211"/>
                <a:gd name="connsiteY4-244" fmla="*/ 1360091 h 1360091"/>
                <a:gd name="connsiteX5-245" fmla="*/ 339970 w 346211"/>
                <a:gd name="connsiteY5-246" fmla="*/ 136983 h 1360091"/>
                <a:gd name="connsiteX6-247" fmla="*/ 175846 w 346211"/>
                <a:gd name="connsiteY6-248" fmla="*/ 214 h 1360091"/>
                <a:gd name="connsiteX7-249" fmla="*/ 0 w 346211"/>
                <a:gd name="connsiteY7-250" fmla="*/ 105722 h 1360091"/>
                <a:gd name="connsiteX8-251" fmla="*/ 31262 w 346211"/>
                <a:gd name="connsiteY8-252" fmla="*/ 113537 h 1360091"/>
                <a:gd name="connsiteX0-253" fmla="*/ 31262 w 346211"/>
                <a:gd name="connsiteY0-254" fmla="*/ 113537 h 1360091"/>
                <a:gd name="connsiteX1-255" fmla="*/ 168031 w 346211"/>
                <a:gd name="connsiteY1-256" fmla="*/ 39290 h 1360091"/>
                <a:gd name="connsiteX2-257" fmla="*/ 308707 w 346211"/>
                <a:gd name="connsiteY2-258" fmla="*/ 152614 h 1360091"/>
                <a:gd name="connsiteX3-259" fmla="*/ 285262 w 346211"/>
                <a:gd name="connsiteY3-260" fmla="*/ 1356183 h 1360091"/>
                <a:gd name="connsiteX4-261" fmla="*/ 332154 w 346211"/>
                <a:gd name="connsiteY4-262" fmla="*/ 1360091 h 1360091"/>
                <a:gd name="connsiteX5-263" fmla="*/ 339970 w 346211"/>
                <a:gd name="connsiteY5-264" fmla="*/ 136983 h 1360091"/>
                <a:gd name="connsiteX6-265" fmla="*/ 175846 w 346211"/>
                <a:gd name="connsiteY6-266" fmla="*/ 214 h 1360091"/>
                <a:gd name="connsiteX7-267" fmla="*/ 0 w 346211"/>
                <a:gd name="connsiteY7-268" fmla="*/ 105722 h 1360091"/>
                <a:gd name="connsiteX8-269" fmla="*/ 31262 w 346211"/>
                <a:gd name="connsiteY8-270" fmla="*/ 113537 h 1360091"/>
                <a:gd name="connsiteX0-271" fmla="*/ 31262 w 346211"/>
                <a:gd name="connsiteY0-272" fmla="*/ 113537 h 1360091"/>
                <a:gd name="connsiteX1-273" fmla="*/ 168031 w 346211"/>
                <a:gd name="connsiteY1-274" fmla="*/ 39290 h 1360091"/>
                <a:gd name="connsiteX2-275" fmla="*/ 308707 w 346211"/>
                <a:gd name="connsiteY2-276" fmla="*/ 152614 h 1360091"/>
                <a:gd name="connsiteX3-277" fmla="*/ 285262 w 346211"/>
                <a:gd name="connsiteY3-278" fmla="*/ 1356183 h 1360091"/>
                <a:gd name="connsiteX4-279" fmla="*/ 332154 w 346211"/>
                <a:gd name="connsiteY4-280" fmla="*/ 1360091 h 1360091"/>
                <a:gd name="connsiteX5-281" fmla="*/ 339970 w 346211"/>
                <a:gd name="connsiteY5-282" fmla="*/ 136983 h 1360091"/>
                <a:gd name="connsiteX6-283" fmla="*/ 175846 w 346211"/>
                <a:gd name="connsiteY6-284" fmla="*/ 214 h 1360091"/>
                <a:gd name="connsiteX7-285" fmla="*/ 0 w 346211"/>
                <a:gd name="connsiteY7-286" fmla="*/ 105722 h 1360091"/>
                <a:gd name="connsiteX8-287" fmla="*/ 31262 w 346211"/>
                <a:gd name="connsiteY8-288" fmla="*/ 113537 h 1360091"/>
                <a:gd name="connsiteX0-289" fmla="*/ 31262 w 346211"/>
                <a:gd name="connsiteY0-290" fmla="*/ 113537 h 1360091"/>
                <a:gd name="connsiteX1-291" fmla="*/ 175846 w 346211"/>
                <a:gd name="connsiteY1-292" fmla="*/ 39290 h 1360091"/>
                <a:gd name="connsiteX2-293" fmla="*/ 308707 w 346211"/>
                <a:gd name="connsiteY2-294" fmla="*/ 152614 h 1360091"/>
                <a:gd name="connsiteX3-295" fmla="*/ 285262 w 346211"/>
                <a:gd name="connsiteY3-296" fmla="*/ 1356183 h 1360091"/>
                <a:gd name="connsiteX4-297" fmla="*/ 332154 w 346211"/>
                <a:gd name="connsiteY4-298" fmla="*/ 1360091 h 1360091"/>
                <a:gd name="connsiteX5-299" fmla="*/ 339970 w 346211"/>
                <a:gd name="connsiteY5-300" fmla="*/ 136983 h 1360091"/>
                <a:gd name="connsiteX6-301" fmla="*/ 175846 w 346211"/>
                <a:gd name="connsiteY6-302" fmla="*/ 214 h 1360091"/>
                <a:gd name="connsiteX7-303" fmla="*/ 0 w 346211"/>
                <a:gd name="connsiteY7-304" fmla="*/ 105722 h 1360091"/>
                <a:gd name="connsiteX8-305" fmla="*/ 31262 w 346211"/>
                <a:gd name="connsiteY8-306" fmla="*/ 113537 h 1360091"/>
                <a:gd name="connsiteX0-307" fmla="*/ 31262 w 346211"/>
                <a:gd name="connsiteY0-308" fmla="*/ 113537 h 1360091"/>
                <a:gd name="connsiteX1-309" fmla="*/ 175846 w 346211"/>
                <a:gd name="connsiteY1-310" fmla="*/ 39290 h 1360091"/>
                <a:gd name="connsiteX2-311" fmla="*/ 308707 w 346211"/>
                <a:gd name="connsiteY2-312" fmla="*/ 152614 h 1360091"/>
                <a:gd name="connsiteX3-313" fmla="*/ 285262 w 346211"/>
                <a:gd name="connsiteY3-314" fmla="*/ 1356183 h 1360091"/>
                <a:gd name="connsiteX4-315" fmla="*/ 332154 w 346211"/>
                <a:gd name="connsiteY4-316" fmla="*/ 1360091 h 1360091"/>
                <a:gd name="connsiteX5-317" fmla="*/ 339970 w 346211"/>
                <a:gd name="connsiteY5-318" fmla="*/ 136983 h 1360091"/>
                <a:gd name="connsiteX6-319" fmla="*/ 175846 w 346211"/>
                <a:gd name="connsiteY6-320" fmla="*/ 214 h 1360091"/>
                <a:gd name="connsiteX7-321" fmla="*/ 0 w 346211"/>
                <a:gd name="connsiteY7-322" fmla="*/ 105722 h 1360091"/>
                <a:gd name="connsiteX8-323" fmla="*/ 31262 w 346211"/>
                <a:gd name="connsiteY8-324" fmla="*/ 113537 h 1360091"/>
                <a:gd name="connsiteX0-325" fmla="*/ 31262 w 351414"/>
                <a:gd name="connsiteY0-326" fmla="*/ 113537 h 1360091"/>
                <a:gd name="connsiteX1-327" fmla="*/ 175846 w 351414"/>
                <a:gd name="connsiteY1-328" fmla="*/ 39290 h 1360091"/>
                <a:gd name="connsiteX2-329" fmla="*/ 308707 w 351414"/>
                <a:gd name="connsiteY2-330" fmla="*/ 152614 h 1360091"/>
                <a:gd name="connsiteX3-331" fmla="*/ 285262 w 351414"/>
                <a:gd name="connsiteY3-332" fmla="*/ 1356183 h 1360091"/>
                <a:gd name="connsiteX4-333" fmla="*/ 332154 w 351414"/>
                <a:gd name="connsiteY4-334" fmla="*/ 1360091 h 1360091"/>
                <a:gd name="connsiteX5-335" fmla="*/ 339970 w 351414"/>
                <a:gd name="connsiteY5-336" fmla="*/ 136983 h 1360091"/>
                <a:gd name="connsiteX6-337" fmla="*/ 175846 w 351414"/>
                <a:gd name="connsiteY6-338" fmla="*/ 214 h 1360091"/>
                <a:gd name="connsiteX7-339" fmla="*/ 0 w 351414"/>
                <a:gd name="connsiteY7-340" fmla="*/ 105722 h 1360091"/>
                <a:gd name="connsiteX8-341" fmla="*/ 31262 w 351414"/>
                <a:gd name="connsiteY8-342" fmla="*/ 113537 h 1360091"/>
                <a:gd name="connsiteX0-343" fmla="*/ 31262 w 344480"/>
                <a:gd name="connsiteY0-344" fmla="*/ 113537 h 1360091"/>
                <a:gd name="connsiteX1-345" fmla="*/ 175846 w 344480"/>
                <a:gd name="connsiteY1-346" fmla="*/ 39290 h 1360091"/>
                <a:gd name="connsiteX2-347" fmla="*/ 308707 w 344480"/>
                <a:gd name="connsiteY2-348" fmla="*/ 152614 h 1360091"/>
                <a:gd name="connsiteX3-349" fmla="*/ 285262 w 344480"/>
                <a:gd name="connsiteY3-350" fmla="*/ 1356183 h 1360091"/>
                <a:gd name="connsiteX4-351" fmla="*/ 332154 w 344480"/>
                <a:gd name="connsiteY4-352" fmla="*/ 1360091 h 1360091"/>
                <a:gd name="connsiteX5-353" fmla="*/ 339970 w 344480"/>
                <a:gd name="connsiteY5-354" fmla="*/ 136983 h 1360091"/>
                <a:gd name="connsiteX6-355" fmla="*/ 175846 w 344480"/>
                <a:gd name="connsiteY6-356" fmla="*/ 214 h 1360091"/>
                <a:gd name="connsiteX7-357" fmla="*/ 0 w 344480"/>
                <a:gd name="connsiteY7-358" fmla="*/ 105722 h 1360091"/>
                <a:gd name="connsiteX8-359" fmla="*/ 31262 w 344480"/>
                <a:gd name="connsiteY8-360" fmla="*/ 113537 h 1360091"/>
                <a:gd name="connsiteX0-361" fmla="*/ 31262 w 351703"/>
                <a:gd name="connsiteY0-362" fmla="*/ 126313 h 1372867"/>
                <a:gd name="connsiteX1-363" fmla="*/ 175846 w 351703"/>
                <a:gd name="connsiteY1-364" fmla="*/ 52066 h 1372867"/>
                <a:gd name="connsiteX2-365" fmla="*/ 308707 w 351703"/>
                <a:gd name="connsiteY2-366" fmla="*/ 165390 h 1372867"/>
                <a:gd name="connsiteX3-367" fmla="*/ 285262 w 351703"/>
                <a:gd name="connsiteY3-368" fmla="*/ 1368959 h 1372867"/>
                <a:gd name="connsiteX4-369" fmla="*/ 332154 w 351703"/>
                <a:gd name="connsiteY4-370" fmla="*/ 1372867 h 1372867"/>
                <a:gd name="connsiteX5-371" fmla="*/ 339970 w 351703"/>
                <a:gd name="connsiteY5-372" fmla="*/ 149759 h 1372867"/>
                <a:gd name="connsiteX6-373" fmla="*/ 171939 w 351703"/>
                <a:gd name="connsiteY6-374" fmla="*/ 16898 h 1372867"/>
                <a:gd name="connsiteX7-375" fmla="*/ 0 w 351703"/>
                <a:gd name="connsiteY7-376" fmla="*/ 118498 h 1372867"/>
                <a:gd name="connsiteX8-377" fmla="*/ 31262 w 351703"/>
                <a:gd name="connsiteY8-378" fmla="*/ 126313 h 1372867"/>
                <a:gd name="connsiteX0-379" fmla="*/ 31262 w 372537"/>
                <a:gd name="connsiteY0-380" fmla="*/ 109638 h 1356192"/>
                <a:gd name="connsiteX1-381" fmla="*/ 175846 w 372537"/>
                <a:gd name="connsiteY1-382" fmla="*/ 35391 h 1356192"/>
                <a:gd name="connsiteX2-383" fmla="*/ 308707 w 372537"/>
                <a:gd name="connsiteY2-384" fmla="*/ 148715 h 1356192"/>
                <a:gd name="connsiteX3-385" fmla="*/ 285262 w 372537"/>
                <a:gd name="connsiteY3-386" fmla="*/ 1352284 h 1356192"/>
                <a:gd name="connsiteX4-387" fmla="*/ 332154 w 372537"/>
                <a:gd name="connsiteY4-388" fmla="*/ 1356192 h 1356192"/>
                <a:gd name="connsiteX5-389" fmla="*/ 339970 w 372537"/>
                <a:gd name="connsiteY5-390" fmla="*/ 133084 h 1356192"/>
                <a:gd name="connsiteX6-391" fmla="*/ 171939 w 372537"/>
                <a:gd name="connsiteY6-392" fmla="*/ 223 h 1356192"/>
                <a:gd name="connsiteX7-393" fmla="*/ 0 w 372537"/>
                <a:gd name="connsiteY7-394" fmla="*/ 101823 h 1356192"/>
                <a:gd name="connsiteX8-395" fmla="*/ 31262 w 372537"/>
                <a:gd name="connsiteY8-396" fmla="*/ 109638 h 1356192"/>
                <a:gd name="connsiteX0-397" fmla="*/ 31262 w 351703"/>
                <a:gd name="connsiteY0-398" fmla="*/ 109638 h 1356192"/>
                <a:gd name="connsiteX1-399" fmla="*/ 175846 w 351703"/>
                <a:gd name="connsiteY1-400" fmla="*/ 35391 h 1356192"/>
                <a:gd name="connsiteX2-401" fmla="*/ 308707 w 351703"/>
                <a:gd name="connsiteY2-402" fmla="*/ 148715 h 1356192"/>
                <a:gd name="connsiteX3-403" fmla="*/ 285262 w 351703"/>
                <a:gd name="connsiteY3-404" fmla="*/ 1352284 h 1356192"/>
                <a:gd name="connsiteX4-405" fmla="*/ 332154 w 351703"/>
                <a:gd name="connsiteY4-406" fmla="*/ 1356192 h 1356192"/>
                <a:gd name="connsiteX5-407" fmla="*/ 339970 w 351703"/>
                <a:gd name="connsiteY5-408" fmla="*/ 133084 h 1356192"/>
                <a:gd name="connsiteX6-409" fmla="*/ 171939 w 351703"/>
                <a:gd name="connsiteY6-410" fmla="*/ 223 h 1356192"/>
                <a:gd name="connsiteX7-411" fmla="*/ 0 w 351703"/>
                <a:gd name="connsiteY7-412" fmla="*/ 101823 h 1356192"/>
                <a:gd name="connsiteX8-413" fmla="*/ 31262 w 351703"/>
                <a:gd name="connsiteY8-414" fmla="*/ 109638 h 1356192"/>
                <a:gd name="connsiteX0-415" fmla="*/ 31262 w 351703"/>
                <a:gd name="connsiteY0-416" fmla="*/ 109638 h 1356192"/>
                <a:gd name="connsiteX1-417" fmla="*/ 175846 w 351703"/>
                <a:gd name="connsiteY1-418" fmla="*/ 47114 h 1356192"/>
                <a:gd name="connsiteX2-419" fmla="*/ 308707 w 351703"/>
                <a:gd name="connsiteY2-420" fmla="*/ 148715 h 1356192"/>
                <a:gd name="connsiteX3-421" fmla="*/ 285262 w 351703"/>
                <a:gd name="connsiteY3-422" fmla="*/ 1352284 h 1356192"/>
                <a:gd name="connsiteX4-423" fmla="*/ 332154 w 351703"/>
                <a:gd name="connsiteY4-424" fmla="*/ 1356192 h 1356192"/>
                <a:gd name="connsiteX5-425" fmla="*/ 339970 w 351703"/>
                <a:gd name="connsiteY5-426" fmla="*/ 133084 h 1356192"/>
                <a:gd name="connsiteX6-427" fmla="*/ 171939 w 351703"/>
                <a:gd name="connsiteY6-428" fmla="*/ 223 h 1356192"/>
                <a:gd name="connsiteX7-429" fmla="*/ 0 w 351703"/>
                <a:gd name="connsiteY7-430" fmla="*/ 101823 h 1356192"/>
                <a:gd name="connsiteX8-431" fmla="*/ 31262 w 351703"/>
                <a:gd name="connsiteY8-432" fmla="*/ 109638 h 1356192"/>
                <a:gd name="connsiteX0-433" fmla="*/ 31262 w 351703"/>
                <a:gd name="connsiteY0-434" fmla="*/ 109638 h 1356192"/>
                <a:gd name="connsiteX1-435" fmla="*/ 175846 w 351703"/>
                <a:gd name="connsiteY1-436" fmla="*/ 47114 h 1356192"/>
                <a:gd name="connsiteX2-437" fmla="*/ 308707 w 351703"/>
                <a:gd name="connsiteY2-438" fmla="*/ 148715 h 1356192"/>
                <a:gd name="connsiteX3-439" fmla="*/ 285262 w 351703"/>
                <a:gd name="connsiteY3-440" fmla="*/ 1352284 h 1356192"/>
                <a:gd name="connsiteX4-441" fmla="*/ 332154 w 351703"/>
                <a:gd name="connsiteY4-442" fmla="*/ 1356192 h 1356192"/>
                <a:gd name="connsiteX5-443" fmla="*/ 339970 w 351703"/>
                <a:gd name="connsiteY5-444" fmla="*/ 133084 h 1356192"/>
                <a:gd name="connsiteX6-445" fmla="*/ 171939 w 351703"/>
                <a:gd name="connsiteY6-446" fmla="*/ 223 h 1356192"/>
                <a:gd name="connsiteX7-447" fmla="*/ 0 w 351703"/>
                <a:gd name="connsiteY7-448" fmla="*/ 101823 h 1356192"/>
                <a:gd name="connsiteX8-449" fmla="*/ 31262 w 351703"/>
                <a:gd name="connsiteY8-450" fmla="*/ 109638 h 1356192"/>
                <a:gd name="connsiteX0-451" fmla="*/ 31262 w 351703"/>
                <a:gd name="connsiteY0-452" fmla="*/ 109638 h 1356192"/>
                <a:gd name="connsiteX1-453" fmla="*/ 199292 w 351703"/>
                <a:gd name="connsiteY1-454" fmla="*/ 39298 h 1356192"/>
                <a:gd name="connsiteX2-455" fmla="*/ 308707 w 351703"/>
                <a:gd name="connsiteY2-456" fmla="*/ 148715 h 1356192"/>
                <a:gd name="connsiteX3-457" fmla="*/ 285262 w 351703"/>
                <a:gd name="connsiteY3-458" fmla="*/ 1352284 h 1356192"/>
                <a:gd name="connsiteX4-459" fmla="*/ 332154 w 351703"/>
                <a:gd name="connsiteY4-460" fmla="*/ 1356192 h 1356192"/>
                <a:gd name="connsiteX5-461" fmla="*/ 339970 w 351703"/>
                <a:gd name="connsiteY5-462" fmla="*/ 133084 h 1356192"/>
                <a:gd name="connsiteX6-463" fmla="*/ 171939 w 351703"/>
                <a:gd name="connsiteY6-464" fmla="*/ 223 h 1356192"/>
                <a:gd name="connsiteX7-465" fmla="*/ 0 w 351703"/>
                <a:gd name="connsiteY7-466" fmla="*/ 101823 h 1356192"/>
                <a:gd name="connsiteX8-467" fmla="*/ 31262 w 351703"/>
                <a:gd name="connsiteY8-468" fmla="*/ 109638 h 1356192"/>
                <a:gd name="connsiteX0-469" fmla="*/ 31262 w 351703"/>
                <a:gd name="connsiteY0-470" fmla="*/ 109638 h 1356192"/>
                <a:gd name="connsiteX1-471" fmla="*/ 199292 w 351703"/>
                <a:gd name="connsiteY1-472" fmla="*/ 39298 h 1356192"/>
                <a:gd name="connsiteX2-473" fmla="*/ 308707 w 351703"/>
                <a:gd name="connsiteY2-474" fmla="*/ 148715 h 1356192"/>
                <a:gd name="connsiteX3-475" fmla="*/ 285262 w 351703"/>
                <a:gd name="connsiteY3-476" fmla="*/ 1352284 h 1356192"/>
                <a:gd name="connsiteX4-477" fmla="*/ 332154 w 351703"/>
                <a:gd name="connsiteY4-478" fmla="*/ 1356192 h 1356192"/>
                <a:gd name="connsiteX5-479" fmla="*/ 339970 w 351703"/>
                <a:gd name="connsiteY5-480" fmla="*/ 133084 h 1356192"/>
                <a:gd name="connsiteX6-481" fmla="*/ 171939 w 351703"/>
                <a:gd name="connsiteY6-482" fmla="*/ 223 h 1356192"/>
                <a:gd name="connsiteX7-483" fmla="*/ 0 w 351703"/>
                <a:gd name="connsiteY7-484" fmla="*/ 101823 h 1356192"/>
                <a:gd name="connsiteX8-485" fmla="*/ 31262 w 351703"/>
                <a:gd name="connsiteY8-486" fmla="*/ 109638 h 1356192"/>
                <a:gd name="connsiteX0-487" fmla="*/ 31262 w 346500"/>
                <a:gd name="connsiteY0-488" fmla="*/ 109638 h 1356192"/>
                <a:gd name="connsiteX1-489" fmla="*/ 199292 w 346500"/>
                <a:gd name="connsiteY1-490" fmla="*/ 39298 h 1356192"/>
                <a:gd name="connsiteX2-491" fmla="*/ 308707 w 346500"/>
                <a:gd name="connsiteY2-492" fmla="*/ 148715 h 1356192"/>
                <a:gd name="connsiteX3-493" fmla="*/ 285262 w 346500"/>
                <a:gd name="connsiteY3-494" fmla="*/ 1352284 h 1356192"/>
                <a:gd name="connsiteX4-495" fmla="*/ 332154 w 346500"/>
                <a:gd name="connsiteY4-496" fmla="*/ 1356192 h 1356192"/>
                <a:gd name="connsiteX5-497" fmla="*/ 339970 w 346500"/>
                <a:gd name="connsiteY5-498" fmla="*/ 133084 h 1356192"/>
                <a:gd name="connsiteX6-499" fmla="*/ 171939 w 346500"/>
                <a:gd name="connsiteY6-500" fmla="*/ 223 h 1356192"/>
                <a:gd name="connsiteX7-501" fmla="*/ 0 w 346500"/>
                <a:gd name="connsiteY7-502" fmla="*/ 101823 h 1356192"/>
                <a:gd name="connsiteX8-503" fmla="*/ 31262 w 346500"/>
                <a:gd name="connsiteY8-504" fmla="*/ 109638 h 1356192"/>
                <a:gd name="connsiteX0-505" fmla="*/ 31262 w 352282"/>
                <a:gd name="connsiteY0-506" fmla="*/ 126313 h 1372867"/>
                <a:gd name="connsiteX1-507" fmla="*/ 199292 w 352282"/>
                <a:gd name="connsiteY1-508" fmla="*/ 55973 h 1372867"/>
                <a:gd name="connsiteX2-509" fmla="*/ 308707 w 352282"/>
                <a:gd name="connsiteY2-510" fmla="*/ 165390 h 1372867"/>
                <a:gd name="connsiteX3-511" fmla="*/ 285262 w 352282"/>
                <a:gd name="connsiteY3-512" fmla="*/ 1368959 h 1372867"/>
                <a:gd name="connsiteX4-513" fmla="*/ 332154 w 352282"/>
                <a:gd name="connsiteY4-514" fmla="*/ 1372867 h 1372867"/>
                <a:gd name="connsiteX5-515" fmla="*/ 339970 w 352282"/>
                <a:gd name="connsiteY5-516" fmla="*/ 149759 h 1372867"/>
                <a:gd name="connsiteX6-517" fmla="*/ 164124 w 352282"/>
                <a:gd name="connsiteY6-518" fmla="*/ 16898 h 1372867"/>
                <a:gd name="connsiteX7-519" fmla="*/ 0 w 352282"/>
                <a:gd name="connsiteY7-520" fmla="*/ 118498 h 1372867"/>
                <a:gd name="connsiteX8-521" fmla="*/ 31262 w 352282"/>
                <a:gd name="connsiteY8-522" fmla="*/ 126313 h 1372867"/>
                <a:gd name="connsiteX0-523" fmla="*/ 31262 w 374853"/>
                <a:gd name="connsiteY0-524" fmla="*/ 109638 h 1356192"/>
                <a:gd name="connsiteX1-525" fmla="*/ 199292 w 374853"/>
                <a:gd name="connsiteY1-526" fmla="*/ 39298 h 1356192"/>
                <a:gd name="connsiteX2-527" fmla="*/ 308707 w 374853"/>
                <a:gd name="connsiteY2-528" fmla="*/ 148715 h 1356192"/>
                <a:gd name="connsiteX3-529" fmla="*/ 285262 w 374853"/>
                <a:gd name="connsiteY3-530" fmla="*/ 1352284 h 1356192"/>
                <a:gd name="connsiteX4-531" fmla="*/ 332154 w 374853"/>
                <a:gd name="connsiteY4-532" fmla="*/ 1356192 h 1356192"/>
                <a:gd name="connsiteX5-533" fmla="*/ 339970 w 374853"/>
                <a:gd name="connsiteY5-534" fmla="*/ 133084 h 1356192"/>
                <a:gd name="connsiteX6-535" fmla="*/ 164124 w 374853"/>
                <a:gd name="connsiteY6-536" fmla="*/ 223 h 1356192"/>
                <a:gd name="connsiteX7-537" fmla="*/ 0 w 374853"/>
                <a:gd name="connsiteY7-538" fmla="*/ 101823 h 1356192"/>
                <a:gd name="connsiteX8-539" fmla="*/ 31262 w 374853"/>
                <a:gd name="connsiteY8-540" fmla="*/ 109638 h 1356192"/>
                <a:gd name="connsiteX0-541" fmla="*/ 31262 w 354017"/>
                <a:gd name="connsiteY0-542" fmla="*/ 109638 h 1356192"/>
                <a:gd name="connsiteX1-543" fmla="*/ 199292 w 354017"/>
                <a:gd name="connsiteY1-544" fmla="*/ 39298 h 1356192"/>
                <a:gd name="connsiteX2-545" fmla="*/ 308707 w 354017"/>
                <a:gd name="connsiteY2-546" fmla="*/ 148715 h 1356192"/>
                <a:gd name="connsiteX3-547" fmla="*/ 285262 w 354017"/>
                <a:gd name="connsiteY3-548" fmla="*/ 1352284 h 1356192"/>
                <a:gd name="connsiteX4-549" fmla="*/ 332154 w 354017"/>
                <a:gd name="connsiteY4-550" fmla="*/ 1356192 h 1356192"/>
                <a:gd name="connsiteX5-551" fmla="*/ 339970 w 354017"/>
                <a:gd name="connsiteY5-552" fmla="*/ 133084 h 1356192"/>
                <a:gd name="connsiteX6-553" fmla="*/ 164124 w 354017"/>
                <a:gd name="connsiteY6-554" fmla="*/ 223 h 1356192"/>
                <a:gd name="connsiteX7-555" fmla="*/ 0 w 354017"/>
                <a:gd name="connsiteY7-556" fmla="*/ 101823 h 1356192"/>
                <a:gd name="connsiteX8-557" fmla="*/ 31262 w 354017"/>
                <a:gd name="connsiteY8-558" fmla="*/ 109638 h 1356192"/>
                <a:gd name="connsiteX0-559" fmla="*/ 27354 w 350109"/>
                <a:gd name="connsiteY0-560" fmla="*/ 109877 h 1356431"/>
                <a:gd name="connsiteX1-561" fmla="*/ 195384 w 350109"/>
                <a:gd name="connsiteY1-562" fmla="*/ 39537 h 1356431"/>
                <a:gd name="connsiteX2-563" fmla="*/ 304799 w 350109"/>
                <a:gd name="connsiteY2-564" fmla="*/ 148954 h 1356431"/>
                <a:gd name="connsiteX3-565" fmla="*/ 281354 w 350109"/>
                <a:gd name="connsiteY3-566" fmla="*/ 1352523 h 1356431"/>
                <a:gd name="connsiteX4-567" fmla="*/ 328246 w 350109"/>
                <a:gd name="connsiteY4-568" fmla="*/ 1356431 h 1356431"/>
                <a:gd name="connsiteX5-569" fmla="*/ 336062 w 350109"/>
                <a:gd name="connsiteY5-570" fmla="*/ 133323 h 1356431"/>
                <a:gd name="connsiteX6-571" fmla="*/ 160216 w 350109"/>
                <a:gd name="connsiteY6-572" fmla="*/ 462 h 1356431"/>
                <a:gd name="connsiteX7-573" fmla="*/ 0 w 350109"/>
                <a:gd name="connsiteY7-574" fmla="*/ 90339 h 1356431"/>
                <a:gd name="connsiteX8-575" fmla="*/ 27354 w 350109"/>
                <a:gd name="connsiteY8-576" fmla="*/ 109877 h 1356431"/>
              </a:gdLst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350109" h="1356431">
                  <a:moveTo>
                    <a:pt x="27354" y="109877"/>
                  </a:moveTo>
                  <a:cubicBezTo>
                    <a:pt x="56662" y="98805"/>
                    <a:pt x="160866" y="13486"/>
                    <a:pt x="195384" y="39537"/>
                  </a:cubicBezTo>
                  <a:cubicBezTo>
                    <a:pt x="229902" y="65588"/>
                    <a:pt x="270933" y="66892"/>
                    <a:pt x="304799" y="148954"/>
                  </a:cubicBezTo>
                  <a:cubicBezTo>
                    <a:pt x="338665" y="231016"/>
                    <a:pt x="286564" y="935703"/>
                    <a:pt x="281354" y="1352523"/>
                  </a:cubicBezTo>
                  <a:lnTo>
                    <a:pt x="328246" y="1356431"/>
                  </a:lnTo>
                  <a:cubicBezTo>
                    <a:pt x="336713" y="1145416"/>
                    <a:pt x="367975" y="230365"/>
                    <a:pt x="336062" y="133323"/>
                  </a:cubicBezTo>
                  <a:cubicBezTo>
                    <a:pt x="304149" y="36281"/>
                    <a:pt x="216226" y="7626"/>
                    <a:pt x="160216" y="462"/>
                  </a:cubicBezTo>
                  <a:cubicBezTo>
                    <a:pt x="104206" y="-6702"/>
                    <a:pt x="24097" y="71452"/>
                    <a:pt x="0" y="90339"/>
                  </a:cubicBezTo>
                  <a:lnTo>
                    <a:pt x="27354" y="109877"/>
                  </a:ln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6" name="Freeform 9"/>
          <p:cNvSpPr>
            <a:spLocks noEditPoints="1"/>
          </p:cNvSpPr>
          <p:nvPr/>
        </p:nvSpPr>
        <p:spPr bwMode="auto">
          <a:xfrm flipH="1">
            <a:off x="1393886" y="687053"/>
            <a:ext cx="597231" cy="636385"/>
          </a:xfrm>
          <a:custGeom>
            <a:gdLst>
              <a:gd name="T0" fmla="*/ 147 w 243"/>
              <a:gd name="T1" fmla="*/ 240 h 269"/>
              <a:gd name="T2" fmla="*/ 90 w 243"/>
              <a:gd name="T3" fmla="*/ 234 h 269"/>
              <a:gd name="T4" fmla="*/ 147 w 243"/>
              <a:gd name="T5" fmla="*/ 227 h 269"/>
              <a:gd name="T6" fmla="*/ 147 w 243"/>
              <a:gd name="T7" fmla="*/ 243 h 269"/>
              <a:gd name="T8" fmla="*/ 90 w 243"/>
              <a:gd name="T9" fmla="*/ 252 h 269"/>
              <a:gd name="T10" fmla="*/ 96 w 243"/>
              <a:gd name="T11" fmla="*/ 256 h 269"/>
              <a:gd name="T12" fmla="*/ 105 w 243"/>
              <a:gd name="T13" fmla="*/ 262 h 269"/>
              <a:gd name="T14" fmla="*/ 126 w 243"/>
              <a:gd name="T15" fmla="*/ 269 h 269"/>
              <a:gd name="T16" fmla="*/ 138 w 243"/>
              <a:gd name="T17" fmla="*/ 261 h 269"/>
              <a:gd name="T18" fmla="*/ 147 w 243"/>
              <a:gd name="T19" fmla="*/ 256 h 269"/>
              <a:gd name="T20" fmla="*/ 147 w 243"/>
              <a:gd name="T21" fmla="*/ 243 h 269"/>
              <a:gd name="T22" fmla="*/ 128 w 243"/>
              <a:gd name="T23" fmla="*/ 32 h 269"/>
              <a:gd name="T24" fmla="*/ 122 w 243"/>
              <a:gd name="T25" fmla="*/ 0 h 269"/>
              <a:gd name="T26" fmla="*/ 115 w 243"/>
              <a:gd name="T27" fmla="*/ 32 h 269"/>
              <a:gd name="T28" fmla="*/ 54 w 243"/>
              <a:gd name="T29" fmla="*/ 63 h 269"/>
              <a:gd name="T30" fmla="*/ 63 w 243"/>
              <a:gd name="T31" fmla="*/ 63 h 269"/>
              <a:gd name="T32" fmla="*/ 45 w 243"/>
              <a:gd name="T33" fmla="*/ 36 h 269"/>
              <a:gd name="T34" fmla="*/ 36 w 243"/>
              <a:gd name="T35" fmla="*/ 45 h 269"/>
              <a:gd name="T36" fmla="*/ 38 w 243"/>
              <a:gd name="T37" fmla="*/ 122 h 269"/>
              <a:gd name="T38" fmla="*/ 6 w 243"/>
              <a:gd name="T39" fmla="*/ 115 h 269"/>
              <a:gd name="T40" fmla="*/ 6 w 243"/>
              <a:gd name="T41" fmla="*/ 128 h 269"/>
              <a:gd name="T42" fmla="*/ 38 w 243"/>
              <a:gd name="T43" fmla="*/ 122 h 269"/>
              <a:gd name="T44" fmla="*/ 36 w 243"/>
              <a:gd name="T45" fmla="*/ 199 h 269"/>
              <a:gd name="T46" fmla="*/ 40 w 243"/>
              <a:gd name="T47" fmla="*/ 209 h 269"/>
              <a:gd name="T48" fmla="*/ 63 w 243"/>
              <a:gd name="T49" fmla="*/ 189 h 269"/>
              <a:gd name="T50" fmla="*/ 54 w 243"/>
              <a:gd name="T51" fmla="*/ 180 h 269"/>
              <a:gd name="T52" fmla="*/ 180 w 243"/>
              <a:gd name="T53" fmla="*/ 180 h 269"/>
              <a:gd name="T54" fmla="*/ 199 w 243"/>
              <a:gd name="T55" fmla="*/ 208 h 269"/>
              <a:gd name="T56" fmla="*/ 208 w 243"/>
              <a:gd name="T57" fmla="*/ 208 h 269"/>
              <a:gd name="T58" fmla="*/ 189 w 243"/>
              <a:gd name="T59" fmla="*/ 180 h 269"/>
              <a:gd name="T60" fmla="*/ 211 w 243"/>
              <a:gd name="T61" fmla="*/ 115 h 269"/>
              <a:gd name="T62" fmla="*/ 211 w 243"/>
              <a:gd name="T63" fmla="*/ 128 h 269"/>
              <a:gd name="T64" fmla="*/ 243 w 243"/>
              <a:gd name="T65" fmla="*/ 122 h 269"/>
              <a:gd name="T66" fmla="*/ 185 w 243"/>
              <a:gd name="T67" fmla="*/ 65 h 269"/>
              <a:gd name="T68" fmla="*/ 208 w 243"/>
              <a:gd name="T69" fmla="*/ 45 h 269"/>
              <a:gd name="T70" fmla="*/ 199 w 243"/>
              <a:gd name="T71" fmla="*/ 36 h 269"/>
              <a:gd name="T72" fmla="*/ 180 w 243"/>
              <a:gd name="T73" fmla="*/ 63 h 269"/>
              <a:gd name="T74" fmla="*/ 154 w 243"/>
              <a:gd name="T75" fmla="*/ 218 h 269"/>
              <a:gd name="T76" fmla="*/ 96 w 243"/>
              <a:gd name="T77" fmla="*/ 224 h 269"/>
              <a:gd name="T78" fmla="*/ 96 w 243"/>
              <a:gd name="T79" fmla="*/ 211 h 269"/>
              <a:gd name="T80" fmla="*/ 122 w 243"/>
              <a:gd name="T81" fmla="*/ 58 h 269"/>
              <a:gd name="T82" fmla="*/ 148 w 243"/>
              <a:gd name="T83" fmla="*/ 211 h 269"/>
              <a:gd name="T84" fmla="*/ 107 w 243"/>
              <a:gd name="T85" fmla="*/ 76 h 269"/>
              <a:gd name="T86" fmla="*/ 67 w 243"/>
              <a:gd name="T87" fmla="*/ 111 h 269"/>
              <a:gd name="T88" fmla="*/ 72 w 243"/>
              <a:gd name="T89" fmla="*/ 117 h 269"/>
              <a:gd name="T90" fmla="*/ 104 w 243"/>
              <a:gd name="T91" fmla="*/ 82 h 269"/>
            </a:gdLst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243" h="269">
                <a:moveTo>
                  <a:pt x="154" y="234"/>
                </a:moveTo>
                <a:cubicBezTo>
                  <a:pt x="154" y="237"/>
                  <a:pt x="151" y="240"/>
                  <a:pt x="147" y="240"/>
                </a:cubicBezTo>
                <a:cubicBezTo>
                  <a:pt x="96" y="240"/>
                  <a:pt x="96" y="240"/>
                  <a:pt x="96" y="240"/>
                </a:cubicBezTo>
                <a:cubicBezTo>
                  <a:pt x="92" y="240"/>
                  <a:pt x="90" y="237"/>
                  <a:pt x="90" y="234"/>
                </a:cubicBezTo>
                <a:cubicBezTo>
                  <a:pt x="90" y="230"/>
                  <a:pt x="92" y="227"/>
                  <a:pt x="96" y="227"/>
                </a:cubicBezTo>
                <a:cubicBezTo>
                  <a:pt x="147" y="227"/>
                  <a:pt x="147" y="227"/>
                  <a:pt x="147" y="227"/>
                </a:cubicBezTo>
                <a:cubicBezTo>
                  <a:pt x="151" y="227"/>
                  <a:pt x="154" y="230"/>
                  <a:pt x="154" y="234"/>
                </a:cubicBezTo>
                <a:close/>
                <a:moveTo>
                  <a:pt x="147" y="243"/>
                </a:moveTo>
                <a:cubicBezTo>
                  <a:pt x="96" y="243"/>
                  <a:pt x="96" y="243"/>
                  <a:pt x="96" y="243"/>
                </a:cubicBezTo>
                <a:cubicBezTo>
                  <a:pt x="92" y="243"/>
                  <a:pt x="89" y="247"/>
                  <a:pt x="90" y="252"/>
                </a:cubicBezTo>
                <a:cubicBezTo>
                  <a:pt x="91" y="254"/>
                  <a:pt x="93" y="256"/>
                  <a:pt x="96" y="256"/>
                </a:cubicBezTo>
                <a:cubicBezTo>
                  <a:pt x="96" y="256"/>
                  <a:pt x="96" y="256"/>
                  <a:pt x="96" y="256"/>
                </a:cubicBezTo>
                <a:cubicBezTo>
                  <a:pt x="100" y="256"/>
                  <a:pt x="103" y="258"/>
                  <a:pt x="105" y="261"/>
                </a:cubicBezTo>
                <a:cubicBezTo>
                  <a:pt x="105" y="262"/>
                  <a:pt x="105" y="262"/>
                  <a:pt x="105" y="262"/>
                </a:cubicBezTo>
                <a:cubicBezTo>
                  <a:pt x="107" y="266"/>
                  <a:pt x="112" y="269"/>
                  <a:pt x="117" y="269"/>
                </a:cubicBezTo>
                <a:cubicBezTo>
                  <a:pt x="126" y="269"/>
                  <a:pt x="126" y="269"/>
                  <a:pt x="126" y="269"/>
                </a:cubicBezTo>
                <a:cubicBezTo>
                  <a:pt x="131" y="269"/>
                  <a:pt x="136" y="266"/>
                  <a:pt x="138" y="262"/>
                </a:cubicBezTo>
                <a:cubicBezTo>
                  <a:pt x="138" y="261"/>
                  <a:pt x="138" y="261"/>
                  <a:pt x="138" y="261"/>
                </a:cubicBezTo>
                <a:cubicBezTo>
                  <a:pt x="140" y="258"/>
                  <a:pt x="143" y="256"/>
                  <a:pt x="147" y="256"/>
                </a:cubicBezTo>
                <a:cubicBezTo>
                  <a:pt x="147" y="256"/>
                  <a:pt x="147" y="256"/>
                  <a:pt x="147" y="256"/>
                </a:cubicBezTo>
                <a:cubicBezTo>
                  <a:pt x="150" y="256"/>
                  <a:pt x="152" y="254"/>
                  <a:pt x="153" y="252"/>
                </a:cubicBezTo>
                <a:cubicBezTo>
                  <a:pt x="155" y="247"/>
                  <a:pt x="151" y="243"/>
                  <a:pt x="147" y="243"/>
                </a:cubicBezTo>
                <a:close/>
                <a:moveTo>
                  <a:pt x="122" y="38"/>
                </a:moveTo>
                <a:cubicBezTo>
                  <a:pt x="125" y="38"/>
                  <a:pt x="128" y="36"/>
                  <a:pt x="128" y="32"/>
                </a:cubicBezTo>
                <a:cubicBezTo>
                  <a:pt x="128" y="6"/>
                  <a:pt x="128" y="6"/>
                  <a:pt x="128" y="6"/>
                </a:cubicBezTo>
                <a:cubicBezTo>
                  <a:pt x="128" y="3"/>
                  <a:pt x="125" y="0"/>
                  <a:pt x="122" y="0"/>
                </a:cubicBezTo>
                <a:cubicBezTo>
                  <a:pt x="118" y="0"/>
                  <a:pt x="115" y="3"/>
                  <a:pt x="115" y="6"/>
                </a:cubicBezTo>
                <a:cubicBezTo>
                  <a:pt x="115" y="32"/>
                  <a:pt x="115" y="32"/>
                  <a:pt x="115" y="32"/>
                </a:cubicBezTo>
                <a:cubicBezTo>
                  <a:pt x="115" y="36"/>
                  <a:pt x="118" y="38"/>
                  <a:pt x="122" y="38"/>
                </a:cubicBezTo>
                <a:close/>
                <a:moveTo>
                  <a:pt x="54" y="63"/>
                </a:moveTo>
                <a:cubicBezTo>
                  <a:pt x="55" y="64"/>
                  <a:pt x="57" y="65"/>
                  <a:pt x="58" y="65"/>
                </a:cubicBezTo>
                <a:cubicBezTo>
                  <a:pt x="60" y="65"/>
                  <a:pt x="62" y="64"/>
                  <a:pt x="63" y="63"/>
                </a:cubicBezTo>
                <a:cubicBezTo>
                  <a:pt x="65" y="60"/>
                  <a:pt x="65" y="56"/>
                  <a:pt x="63" y="54"/>
                </a:cubicBezTo>
                <a:cubicBezTo>
                  <a:pt x="45" y="36"/>
                  <a:pt x="45" y="36"/>
                  <a:pt x="45" y="36"/>
                </a:cubicBezTo>
                <a:cubicBezTo>
                  <a:pt x="42" y="33"/>
                  <a:pt x="38" y="33"/>
                  <a:pt x="36" y="36"/>
                </a:cubicBezTo>
                <a:cubicBezTo>
                  <a:pt x="33" y="38"/>
                  <a:pt x="33" y="42"/>
                  <a:pt x="36" y="45"/>
                </a:cubicBezTo>
                <a:lnTo>
                  <a:pt x="54" y="63"/>
                </a:lnTo>
                <a:close/>
                <a:moveTo>
                  <a:pt x="38" y="122"/>
                </a:moveTo>
                <a:cubicBezTo>
                  <a:pt x="38" y="118"/>
                  <a:pt x="36" y="115"/>
                  <a:pt x="32" y="115"/>
                </a:cubicBezTo>
                <a:cubicBezTo>
                  <a:pt x="6" y="115"/>
                  <a:pt x="6" y="115"/>
                  <a:pt x="6" y="115"/>
                </a:cubicBezTo>
                <a:cubicBezTo>
                  <a:pt x="3" y="115"/>
                  <a:pt x="0" y="118"/>
                  <a:pt x="0" y="122"/>
                </a:cubicBezTo>
                <a:cubicBezTo>
                  <a:pt x="0" y="125"/>
                  <a:pt x="3" y="128"/>
                  <a:pt x="6" y="128"/>
                </a:cubicBezTo>
                <a:cubicBezTo>
                  <a:pt x="32" y="128"/>
                  <a:pt x="32" y="128"/>
                  <a:pt x="32" y="128"/>
                </a:cubicBezTo>
                <a:cubicBezTo>
                  <a:pt x="36" y="128"/>
                  <a:pt x="38" y="125"/>
                  <a:pt x="38" y="122"/>
                </a:cubicBezTo>
                <a:close/>
                <a:moveTo>
                  <a:pt x="54" y="180"/>
                </a:moveTo>
                <a:cubicBezTo>
                  <a:pt x="36" y="199"/>
                  <a:pt x="36" y="199"/>
                  <a:pt x="36" y="199"/>
                </a:cubicBezTo>
                <a:cubicBezTo>
                  <a:pt x="33" y="201"/>
                  <a:pt x="33" y="205"/>
                  <a:pt x="36" y="208"/>
                </a:cubicBezTo>
                <a:cubicBezTo>
                  <a:pt x="37" y="209"/>
                  <a:pt x="39" y="209"/>
                  <a:pt x="40" y="209"/>
                </a:cubicBezTo>
                <a:cubicBezTo>
                  <a:pt x="42" y="209"/>
                  <a:pt x="43" y="209"/>
                  <a:pt x="45" y="208"/>
                </a:cubicBezTo>
                <a:cubicBezTo>
                  <a:pt x="63" y="189"/>
                  <a:pt x="63" y="189"/>
                  <a:pt x="63" y="189"/>
                </a:cubicBezTo>
                <a:cubicBezTo>
                  <a:pt x="65" y="187"/>
                  <a:pt x="65" y="183"/>
                  <a:pt x="63" y="180"/>
                </a:cubicBezTo>
                <a:cubicBezTo>
                  <a:pt x="60" y="178"/>
                  <a:pt x="56" y="178"/>
                  <a:pt x="54" y="180"/>
                </a:cubicBezTo>
                <a:close/>
                <a:moveTo>
                  <a:pt x="189" y="180"/>
                </a:moveTo>
                <a:cubicBezTo>
                  <a:pt x="187" y="178"/>
                  <a:pt x="183" y="178"/>
                  <a:pt x="180" y="180"/>
                </a:cubicBezTo>
                <a:cubicBezTo>
                  <a:pt x="178" y="183"/>
                  <a:pt x="178" y="187"/>
                  <a:pt x="180" y="189"/>
                </a:cubicBezTo>
                <a:cubicBezTo>
                  <a:pt x="199" y="208"/>
                  <a:pt x="199" y="208"/>
                  <a:pt x="199" y="208"/>
                </a:cubicBezTo>
                <a:cubicBezTo>
                  <a:pt x="200" y="209"/>
                  <a:pt x="201" y="209"/>
                  <a:pt x="203" y="209"/>
                </a:cubicBezTo>
                <a:cubicBezTo>
                  <a:pt x="205" y="209"/>
                  <a:pt x="206" y="209"/>
                  <a:pt x="208" y="208"/>
                </a:cubicBezTo>
                <a:cubicBezTo>
                  <a:pt x="210" y="205"/>
                  <a:pt x="210" y="201"/>
                  <a:pt x="208" y="199"/>
                </a:cubicBezTo>
                <a:lnTo>
                  <a:pt x="189" y="180"/>
                </a:lnTo>
                <a:close/>
                <a:moveTo>
                  <a:pt x="237" y="115"/>
                </a:moveTo>
                <a:cubicBezTo>
                  <a:pt x="211" y="115"/>
                  <a:pt x="211" y="115"/>
                  <a:pt x="211" y="115"/>
                </a:cubicBezTo>
                <a:cubicBezTo>
                  <a:pt x="208" y="115"/>
                  <a:pt x="205" y="118"/>
                  <a:pt x="205" y="122"/>
                </a:cubicBezTo>
                <a:cubicBezTo>
                  <a:pt x="205" y="125"/>
                  <a:pt x="208" y="128"/>
                  <a:pt x="211" y="128"/>
                </a:cubicBezTo>
                <a:cubicBezTo>
                  <a:pt x="237" y="128"/>
                  <a:pt x="237" y="128"/>
                  <a:pt x="237" y="128"/>
                </a:cubicBezTo>
                <a:cubicBezTo>
                  <a:pt x="240" y="128"/>
                  <a:pt x="243" y="125"/>
                  <a:pt x="243" y="122"/>
                </a:cubicBezTo>
                <a:cubicBezTo>
                  <a:pt x="243" y="118"/>
                  <a:pt x="240" y="115"/>
                  <a:pt x="237" y="115"/>
                </a:cubicBezTo>
                <a:close/>
                <a:moveTo>
                  <a:pt x="185" y="65"/>
                </a:moveTo>
                <a:cubicBezTo>
                  <a:pt x="187" y="65"/>
                  <a:pt x="188" y="64"/>
                  <a:pt x="189" y="63"/>
                </a:cubicBezTo>
                <a:cubicBezTo>
                  <a:pt x="208" y="45"/>
                  <a:pt x="208" y="45"/>
                  <a:pt x="208" y="45"/>
                </a:cubicBezTo>
                <a:cubicBezTo>
                  <a:pt x="210" y="42"/>
                  <a:pt x="210" y="38"/>
                  <a:pt x="208" y="36"/>
                </a:cubicBezTo>
                <a:cubicBezTo>
                  <a:pt x="205" y="33"/>
                  <a:pt x="201" y="33"/>
                  <a:pt x="199" y="36"/>
                </a:cubicBezTo>
                <a:cubicBezTo>
                  <a:pt x="180" y="54"/>
                  <a:pt x="180" y="54"/>
                  <a:pt x="180" y="54"/>
                </a:cubicBezTo>
                <a:cubicBezTo>
                  <a:pt x="178" y="56"/>
                  <a:pt x="178" y="60"/>
                  <a:pt x="180" y="63"/>
                </a:cubicBezTo>
                <a:cubicBezTo>
                  <a:pt x="182" y="64"/>
                  <a:pt x="183" y="65"/>
                  <a:pt x="185" y="65"/>
                </a:cubicBezTo>
                <a:close/>
                <a:moveTo>
                  <a:pt x="154" y="218"/>
                </a:moveTo>
                <a:cubicBezTo>
                  <a:pt x="154" y="221"/>
                  <a:pt x="151" y="224"/>
                  <a:pt x="147" y="224"/>
                </a:cubicBezTo>
                <a:cubicBezTo>
                  <a:pt x="96" y="224"/>
                  <a:pt x="96" y="224"/>
                  <a:pt x="96" y="224"/>
                </a:cubicBezTo>
                <a:cubicBezTo>
                  <a:pt x="92" y="224"/>
                  <a:pt x="90" y="221"/>
                  <a:pt x="90" y="218"/>
                </a:cubicBezTo>
                <a:cubicBezTo>
                  <a:pt x="90" y="214"/>
                  <a:pt x="92" y="211"/>
                  <a:pt x="96" y="211"/>
                </a:cubicBezTo>
                <a:cubicBezTo>
                  <a:pt x="92" y="175"/>
                  <a:pt x="54" y="167"/>
                  <a:pt x="54" y="125"/>
                </a:cubicBezTo>
                <a:cubicBezTo>
                  <a:pt x="54" y="88"/>
                  <a:pt x="84" y="58"/>
                  <a:pt x="122" y="58"/>
                </a:cubicBezTo>
                <a:cubicBezTo>
                  <a:pt x="159" y="58"/>
                  <a:pt x="189" y="88"/>
                  <a:pt x="189" y="125"/>
                </a:cubicBezTo>
                <a:cubicBezTo>
                  <a:pt x="189" y="167"/>
                  <a:pt x="152" y="175"/>
                  <a:pt x="148" y="211"/>
                </a:cubicBezTo>
                <a:cubicBezTo>
                  <a:pt x="151" y="211"/>
                  <a:pt x="154" y="214"/>
                  <a:pt x="154" y="218"/>
                </a:cubicBezTo>
                <a:close/>
                <a:moveTo>
                  <a:pt x="107" y="76"/>
                </a:moveTo>
                <a:cubicBezTo>
                  <a:pt x="106" y="73"/>
                  <a:pt x="103" y="72"/>
                  <a:pt x="101" y="73"/>
                </a:cubicBezTo>
                <a:cubicBezTo>
                  <a:pt x="84" y="80"/>
                  <a:pt x="72" y="94"/>
                  <a:pt x="67" y="111"/>
                </a:cubicBezTo>
                <a:cubicBezTo>
                  <a:pt x="67" y="113"/>
                  <a:pt x="68" y="116"/>
                  <a:pt x="71" y="117"/>
                </a:cubicBezTo>
                <a:cubicBezTo>
                  <a:pt x="71" y="117"/>
                  <a:pt x="72" y="117"/>
                  <a:pt x="72" y="117"/>
                </a:cubicBezTo>
                <a:cubicBezTo>
                  <a:pt x="74" y="117"/>
                  <a:pt x="76" y="115"/>
                  <a:pt x="77" y="113"/>
                </a:cubicBezTo>
                <a:cubicBezTo>
                  <a:pt x="80" y="99"/>
                  <a:pt x="91" y="87"/>
                  <a:pt x="104" y="82"/>
                </a:cubicBezTo>
                <a:cubicBezTo>
                  <a:pt x="107" y="81"/>
                  <a:pt x="108" y="78"/>
                  <a:pt x="107" y="76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7" name="圆角矩形 16"/>
          <p:cNvSpPr/>
          <p:nvPr/>
        </p:nvSpPr>
        <p:spPr>
          <a:xfrm>
            <a:off x="2649765" y="1645523"/>
            <a:ext cx="6892470" cy="3136133"/>
          </a:xfrm>
          <a:prstGeom prst="roundRect">
            <a:avLst/>
          </a:prstGeom>
          <a:noFill/>
          <a:ln w="25400">
            <a:solidFill>
              <a:schemeClr val="tx1">
                <a:lumMod val="65000"/>
                <a:lumOff val="3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custDataLst>
      <p:tags r:id="Rbe8cf82fc5864f23"/>
    </p:custDataLst>
  </p:cSld>
  <p:clrMapOvr>
    <a:masterClrMapping/>
  </p:clrMapOvr>
  <p:transition/>
  <p:timing/>
</p:sld>
</file>

<file path=ppt/slides/slide3.xml><?xml version="1.0" encoding="utf-8"?>
<p:sld xmlns:a14="http://schemas.microsoft.com/office/drawing/2010/main"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3" name="圆角矩形 2"/>
          <p:cNvSpPr/>
          <p:nvPr/>
        </p:nvSpPr>
        <p:spPr>
          <a:xfrm>
            <a:off x="551815" y="472440"/>
            <a:ext cx="11165205" cy="591185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2293257" y="1233714"/>
            <a:ext cx="7605486" cy="503645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2191656" y="467053"/>
            <a:ext cx="82441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这是书中展现的体验者自己家中断舍离前后的变化</a:t>
            </a: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5dc05f0694b34a2d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65070" y="1347470"/>
            <a:ext cx="7254240" cy="2261235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a2d8bfc971ca436b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2643" y="3834266"/>
            <a:ext cx="7246713" cy="2258559"/>
          </a:xfrm>
          <a:prstGeom prst="rect">
            <a:avLst/>
          </a:prstGeom>
        </p:spPr>
      </p:pic>
    </p:spTree>
    <p:custDataLst>
      <p:tags r:id="R83a7e005352b4a6e"/>
    </p:custDataLst>
  </p:cSld>
  <p:clrMapOvr>
    <a:masterClrMapping/>
  </p:clrMapOvr>
  <p:transition/>
  <p:timing/>
</p:sld>
</file>

<file path=ppt/slides/slide30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4" name="圆角矩形 23"/>
          <p:cNvSpPr/>
          <p:nvPr/>
        </p:nvSpPr>
        <p:spPr>
          <a:xfrm>
            <a:off x="551815" y="472440"/>
            <a:ext cx="11165205" cy="591185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文本框 1"/>
          <p:cNvSpPr txBox="1"/>
          <p:nvPr/>
        </p:nvSpPr>
        <p:spPr>
          <a:xfrm>
            <a:off x="-17942" y="2395692"/>
            <a:ext cx="304894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-285750">
              <a:buFont typeface="Wingdings" panose="05000000000000000000" pitchFamily="2" charset="2"/>
              <a:buChar char="n"/>
            </a:pPr>
            <a:r>
              <a:rPr lang="zh-CN" altLang="en-US" b="1">
                <a:ea typeface="微软雅黑" panose="020b0503020204020204" pitchFamily="34" charset="-122"/>
              </a:rPr>
              <a:t>看得见的</a:t>
            </a:r>
            <a:r>
              <a:rPr lang="zh-CN" altLang="en-US" b="1">
                <a:ea typeface="微软雅黑" panose="020b0503020204020204" pitchFamily="34" charset="-122"/>
              </a:rPr>
              <a:t>世界</a:t>
            </a:r>
            <a:endParaRPr lang="en-US" altLang="zh-CN" b="1">
              <a:ea typeface="微软雅黑" panose="020b0503020204020204" pitchFamily="34" charset="-122"/>
            </a:endParaRPr>
          </a:p>
          <a:p>
            <a:pPr indent="-285750">
              <a:buFont typeface="Wingdings" panose="05000000000000000000" pitchFamily="2" charset="2"/>
              <a:buChar char="n"/>
            </a:pPr>
            <a:r>
              <a:rPr lang="zh-CN" altLang="en-US" b="1">
                <a:ea typeface="微软雅黑" panose="020b0503020204020204" pitchFamily="34" charset="-122"/>
              </a:rPr>
              <a:t>看不见</a:t>
            </a:r>
            <a:r>
              <a:rPr lang="zh-CN" altLang="en-US" b="1">
                <a:ea typeface="微软雅黑" panose="020b0503020204020204" pitchFamily="34" charset="-122"/>
              </a:rPr>
              <a:t>的</a:t>
            </a:r>
            <a:r>
              <a:rPr lang="zh-CN" altLang="en-US" b="1">
                <a:ea typeface="微软雅黑" panose="020b0503020204020204" pitchFamily="34" charset="-122"/>
              </a:rPr>
              <a:t>世界</a:t>
            </a:r>
            <a:endParaRPr lang="en-US" altLang="zh-CN" b="1">
              <a:ea typeface="微软雅黑" panose="020b0503020204020204" pitchFamily="34" charset="-122"/>
            </a:endParaRPr>
          </a:p>
          <a:p>
            <a:pPr indent="-285750">
              <a:buFont typeface="Wingdings" panose="05000000000000000000" pitchFamily="2" charset="2"/>
              <a:buChar char="n"/>
            </a:pPr>
            <a:r>
              <a:rPr lang="zh-CN" altLang="en-US" b="1">
                <a:ea typeface="微软雅黑" panose="020b0503020204020204" pitchFamily="34" charset="-122"/>
              </a:rPr>
              <a:t>更加</a:t>
            </a:r>
            <a:r>
              <a:rPr lang="zh-CN" altLang="en-US" b="1">
                <a:ea typeface="微软雅黑" panose="020b0503020204020204" pitchFamily="34" charset="-122"/>
              </a:rPr>
              <a:t>看不见的世界</a:t>
            </a:r>
          </a:p>
        </p:txBody>
      </p:sp>
      <p:cxnSp>
        <p:nvCxnSpPr>
          <p:cNvPr id="4" name="直接连接符 3"/>
          <p:cNvCxnSpPr/>
          <p:nvPr/>
        </p:nvCxnSpPr>
        <p:spPr>
          <a:xfrm>
            <a:off x="2881993" y="1789665"/>
            <a:ext cx="6212114" cy="0"/>
          </a:xfrm>
          <a:prstGeom prst="line">
            <a:avLst/>
          </a:prstGeom>
          <a:ln w="2540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/>
        </p:nvCxnSpPr>
        <p:spPr>
          <a:xfrm>
            <a:off x="2881993" y="5338407"/>
            <a:ext cx="6212114" cy="0"/>
          </a:xfrm>
          <a:prstGeom prst="line">
            <a:avLst/>
          </a:prstGeom>
          <a:ln w="2540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任意多边形 5"/>
          <p:cNvSpPr/>
          <p:nvPr/>
        </p:nvSpPr>
        <p:spPr>
          <a:xfrm>
            <a:off x="2892425" y="1265498"/>
            <a:ext cx="6241143" cy="4327003"/>
          </a:xfrm>
          <a:custGeom>
            <a:gdLst>
              <a:gd name="connsiteX0" fmla="*/ 0 w 6241143"/>
              <a:gd name="connsiteY0" fmla="*/ 4900223 h 4929346"/>
              <a:gd name="connsiteX1" fmla="*/ 464457 w 6241143"/>
              <a:gd name="connsiteY1" fmla="*/ 4929252 h 4929346"/>
              <a:gd name="connsiteX2" fmla="*/ 653143 w 6241143"/>
              <a:gd name="connsiteY2" fmla="*/ 4885709 h 4929346"/>
              <a:gd name="connsiteX3" fmla="*/ 696686 w 6241143"/>
              <a:gd name="connsiteY3" fmla="*/ 4871194 h 4929346"/>
              <a:gd name="connsiteX4" fmla="*/ 740229 w 6241143"/>
              <a:gd name="connsiteY4" fmla="*/ 4784109 h 4929346"/>
              <a:gd name="connsiteX5" fmla="*/ 769257 w 6241143"/>
              <a:gd name="connsiteY5" fmla="*/ 4740566 h 4929346"/>
              <a:gd name="connsiteX6" fmla="*/ 798286 w 6241143"/>
              <a:gd name="connsiteY6" fmla="*/ 4653480 h 4929346"/>
              <a:gd name="connsiteX7" fmla="*/ 812800 w 6241143"/>
              <a:gd name="connsiteY7" fmla="*/ 4377709 h 4929346"/>
              <a:gd name="connsiteX8" fmla="*/ 841829 w 6241143"/>
              <a:gd name="connsiteY8" fmla="*/ 4290623 h 4929346"/>
              <a:gd name="connsiteX9" fmla="*/ 856343 w 6241143"/>
              <a:gd name="connsiteY9" fmla="*/ 4247080 h 4929346"/>
              <a:gd name="connsiteX10" fmla="*/ 899886 w 6241143"/>
              <a:gd name="connsiteY10" fmla="*/ 4232566 h 4929346"/>
              <a:gd name="connsiteX11" fmla="*/ 972457 w 6241143"/>
              <a:gd name="connsiteY11" fmla="*/ 4159994 h 4929346"/>
              <a:gd name="connsiteX12" fmla="*/ 986972 w 6241143"/>
              <a:gd name="connsiteY12" fmla="*/ 4116452 h 4929346"/>
              <a:gd name="connsiteX13" fmla="*/ 1030514 w 6241143"/>
              <a:gd name="connsiteY13" fmla="*/ 4087423 h 4929346"/>
              <a:gd name="connsiteX14" fmla="*/ 1059543 w 6241143"/>
              <a:gd name="connsiteY14" fmla="*/ 4043880 h 4929346"/>
              <a:gd name="connsiteX15" fmla="*/ 1074057 w 6241143"/>
              <a:gd name="connsiteY15" fmla="*/ 4000337 h 4929346"/>
              <a:gd name="connsiteX16" fmla="*/ 1117600 w 6241143"/>
              <a:gd name="connsiteY16" fmla="*/ 3971309 h 4929346"/>
              <a:gd name="connsiteX17" fmla="*/ 1146629 w 6241143"/>
              <a:gd name="connsiteY17" fmla="*/ 3927766 h 4929346"/>
              <a:gd name="connsiteX18" fmla="*/ 1190172 w 6241143"/>
              <a:gd name="connsiteY18" fmla="*/ 3869709 h 4929346"/>
              <a:gd name="connsiteX19" fmla="*/ 1204686 w 6241143"/>
              <a:gd name="connsiteY19" fmla="*/ 3811652 h 4929346"/>
              <a:gd name="connsiteX20" fmla="*/ 1262743 w 6241143"/>
              <a:gd name="connsiteY20" fmla="*/ 3681023 h 4929346"/>
              <a:gd name="connsiteX21" fmla="*/ 1320800 w 6241143"/>
              <a:gd name="connsiteY21" fmla="*/ 3608452 h 4929346"/>
              <a:gd name="connsiteX22" fmla="*/ 1378857 w 6241143"/>
              <a:gd name="connsiteY22" fmla="*/ 3535880 h 4929346"/>
              <a:gd name="connsiteX23" fmla="*/ 1393372 w 6241143"/>
              <a:gd name="connsiteY23" fmla="*/ 3492337 h 4929346"/>
              <a:gd name="connsiteX24" fmla="*/ 1422400 w 6241143"/>
              <a:gd name="connsiteY24" fmla="*/ 3448794 h 4929346"/>
              <a:gd name="connsiteX25" fmla="*/ 1494972 w 6241143"/>
              <a:gd name="connsiteY25" fmla="*/ 3347194 h 4929346"/>
              <a:gd name="connsiteX26" fmla="*/ 1553029 w 6241143"/>
              <a:gd name="connsiteY26" fmla="*/ 3260109 h 4929346"/>
              <a:gd name="connsiteX27" fmla="*/ 1611086 w 6241143"/>
              <a:gd name="connsiteY27" fmla="*/ 3173023 h 4929346"/>
              <a:gd name="connsiteX28" fmla="*/ 1625600 w 6241143"/>
              <a:gd name="connsiteY28" fmla="*/ 3129480 h 4929346"/>
              <a:gd name="connsiteX29" fmla="*/ 1654629 w 6241143"/>
              <a:gd name="connsiteY29" fmla="*/ 3085937 h 4929346"/>
              <a:gd name="connsiteX30" fmla="*/ 1727200 w 6241143"/>
              <a:gd name="connsiteY30" fmla="*/ 2984337 h 4929346"/>
              <a:gd name="connsiteX31" fmla="*/ 1756229 w 6241143"/>
              <a:gd name="connsiteY31" fmla="*/ 2926280 h 4929346"/>
              <a:gd name="connsiteX32" fmla="*/ 1785257 w 6241143"/>
              <a:gd name="connsiteY32" fmla="*/ 2882737 h 4929346"/>
              <a:gd name="connsiteX33" fmla="*/ 1828800 w 6241143"/>
              <a:gd name="connsiteY33" fmla="*/ 2752109 h 4929346"/>
              <a:gd name="connsiteX34" fmla="*/ 1857829 w 6241143"/>
              <a:gd name="connsiteY34" fmla="*/ 2665023 h 4929346"/>
              <a:gd name="connsiteX35" fmla="*/ 1872343 w 6241143"/>
              <a:gd name="connsiteY35" fmla="*/ 2621480 h 4929346"/>
              <a:gd name="connsiteX36" fmla="*/ 1930400 w 6241143"/>
              <a:gd name="connsiteY36" fmla="*/ 2534394 h 4929346"/>
              <a:gd name="connsiteX37" fmla="*/ 1959429 w 6241143"/>
              <a:gd name="connsiteY37" fmla="*/ 2418280 h 4929346"/>
              <a:gd name="connsiteX38" fmla="*/ 2002972 w 6241143"/>
              <a:gd name="connsiteY38" fmla="*/ 2374737 h 4929346"/>
              <a:gd name="connsiteX39" fmla="*/ 2075543 w 6241143"/>
              <a:gd name="connsiteY39" fmla="*/ 2273137 h 4929346"/>
              <a:gd name="connsiteX40" fmla="*/ 2104572 w 6241143"/>
              <a:gd name="connsiteY40" fmla="*/ 2171537 h 4929346"/>
              <a:gd name="connsiteX41" fmla="*/ 2133600 w 6241143"/>
              <a:gd name="connsiteY41" fmla="*/ 2084452 h 4929346"/>
              <a:gd name="connsiteX42" fmla="*/ 2177143 w 6241143"/>
              <a:gd name="connsiteY42" fmla="*/ 1924794 h 4929346"/>
              <a:gd name="connsiteX43" fmla="*/ 2191657 w 6241143"/>
              <a:gd name="connsiteY43" fmla="*/ 1823194 h 4929346"/>
              <a:gd name="connsiteX44" fmla="*/ 2220686 w 6241143"/>
              <a:gd name="connsiteY44" fmla="*/ 1736109 h 4929346"/>
              <a:gd name="connsiteX45" fmla="*/ 2235200 w 6241143"/>
              <a:gd name="connsiteY45" fmla="*/ 1678052 h 4929346"/>
              <a:gd name="connsiteX46" fmla="*/ 2249714 w 6241143"/>
              <a:gd name="connsiteY46" fmla="*/ 1605480 h 4929346"/>
              <a:gd name="connsiteX47" fmla="*/ 2293257 w 6241143"/>
              <a:gd name="connsiteY47" fmla="*/ 1532909 h 4929346"/>
              <a:gd name="connsiteX48" fmla="*/ 2322286 w 6241143"/>
              <a:gd name="connsiteY48" fmla="*/ 1445823 h 4929346"/>
              <a:gd name="connsiteX49" fmla="*/ 2336800 w 6241143"/>
              <a:gd name="connsiteY49" fmla="*/ 1402280 h 4929346"/>
              <a:gd name="connsiteX50" fmla="*/ 2351314 w 6241143"/>
              <a:gd name="connsiteY50" fmla="*/ 1344223 h 4929346"/>
              <a:gd name="connsiteX51" fmla="*/ 2380343 w 6241143"/>
              <a:gd name="connsiteY51" fmla="*/ 1286166 h 4929346"/>
              <a:gd name="connsiteX52" fmla="*/ 2423886 w 6241143"/>
              <a:gd name="connsiteY52" fmla="*/ 1141023 h 4929346"/>
              <a:gd name="connsiteX53" fmla="*/ 2452914 w 6241143"/>
              <a:gd name="connsiteY53" fmla="*/ 1097480 h 4929346"/>
              <a:gd name="connsiteX54" fmla="*/ 2525486 w 6241143"/>
              <a:gd name="connsiteY54" fmla="*/ 995880 h 4929346"/>
              <a:gd name="connsiteX55" fmla="*/ 2569029 w 6241143"/>
              <a:gd name="connsiteY55" fmla="*/ 865252 h 4929346"/>
              <a:gd name="connsiteX56" fmla="*/ 2583543 w 6241143"/>
              <a:gd name="connsiteY56" fmla="*/ 821709 h 4929346"/>
              <a:gd name="connsiteX57" fmla="*/ 2612572 w 6241143"/>
              <a:gd name="connsiteY57" fmla="*/ 763652 h 4929346"/>
              <a:gd name="connsiteX58" fmla="*/ 2656114 w 6241143"/>
              <a:gd name="connsiteY58" fmla="*/ 662052 h 4929346"/>
              <a:gd name="connsiteX59" fmla="*/ 2670629 w 6241143"/>
              <a:gd name="connsiteY59" fmla="*/ 603994 h 4929346"/>
              <a:gd name="connsiteX60" fmla="*/ 2699657 w 6241143"/>
              <a:gd name="connsiteY60" fmla="*/ 516909 h 4929346"/>
              <a:gd name="connsiteX61" fmla="*/ 2743200 w 6241143"/>
              <a:gd name="connsiteY61" fmla="*/ 386280 h 4929346"/>
              <a:gd name="connsiteX62" fmla="*/ 2772229 w 6241143"/>
              <a:gd name="connsiteY62" fmla="*/ 299194 h 4929346"/>
              <a:gd name="connsiteX63" fmla="*/ 2786743 w 6241143"/>
              <a:gd name="connsiteY63" fmla="*/ 255652 h 4929346"/>
              <a:gd name="connsiteX64" fmla="*/ 2815772 w 6241143"/>
              <a:gd name="connsiteY64" fmla="*/ 212109 h 4929346"/>
              <a:gd name="connsiteX65" fmla="*/ 2873829 w 6241143"/>
              <a:gd name="connsiteY65" fmla="*/ 139537 h 4929346"/>
              <a:gd name="connsiteX66" fmla="*/ 2931886 w 6241143"/>
              <a:gd name="connsiteY66" fmla="*/ 81480 h 4929346"/>
              <a:gd name="connsiteX67" fmla="*/ 3033486 w 6241143"/>
              <a:gd name="connsiteY67" fmla="*/ 52452 h 4929346"/>
              <a:gd name="connsiteX68" fmla="*/ 3120572 w 6241143"/>
              <a:gd name="connsiteY68" fmla="*/ 23423 h 4929346"/>
              <a:gd name="connsiteX69" fmla="*/ 3454400 w 6241143"/>
              <a:gd name="connsiteY69" fmla="*/ 37937 h 4929346"/>
              <a:gd name="connsiteX70" fmla="*/ 3468914 w 6241143"/>
              <a:gd name="connsiteY70" fmla="*/ 371766 h 4929346"/>
              <a:gd name="connsiteX71" fmla="*/ 3541486 w 6241143"/>
              <a:gd name="connsiteY71" fmla="*/ 487880 h 4929346"/>
              <a:gd name="connsiteX72" fmla="*/ 3628572 w 6241143"/>
              <a:gd name="connsiteY72" fmla="*/ 589480 h 4929346"/>
              <a:gd name="connsiteX73" fmla="*/ 3657600 w 6241143"/>
              <a:gd name="connsiteY73" fmla="*/ 705594 h 4929346"/>
              <a:gd name="connsiteX74" fmla="*/ 3686629 w 6241143"/>
              <a:gd name="connsiteY74" fmla="*/ 792680 h 4929346"/>
              <a:gd name="connsiteX75" fmla="*/ 3730172 w 6241143"/>
              <a:gd name="connsiteY75" fmla="*/ 879766 h 4929346"/>
              <a:gd name="connsiteX76" fmla="*/ 3759200 w 6241143"/>
              <a:gd name="connsiteY76" fmla="*/ 923309 h 4929346"/>
              <a:gd name="connsiteX77" fmla="*/ 3788229 w 6241143"/>
              <a:gd name="connsiteY77" fmla="*/ 1010394 h 4929346"/>
              <a:gd name="connsiteX78" fmla="*/ 3817257 w 6241143"/>
              <a:gd name="connsiteY78" fmla="*/ 1111994 h 4929346"/>
              <a:gd name="connsiteX79" fmla="*/ 3860800 w 6241143"/>
              <a:gd name="connsiteY79" fmla="*/ 1228109 h 4929346"/>
              <a:gd name="connsiteX80" fmla="*/ 3889829 w 6241143"/>
              <a:gd name="connsiteY80" fmla="*/ 1518394 h 4929346"/>
              <a:gd name="connsiteX81" fmla="*/ 3918857 w 6241143"/>
              <a:gd name="connsiteY81" fmla="*/ 1605480 h 4929346"/>
              <a:gd name="connsiteX82" fmla="*/ 3947886 w 6241143"/>
              <a:gd name="connsiteY82" fmla="*/ 1649023 h 4929346"/>
              <a:gd name="connsiteX83" fmla="*/ 3991429 w 6241143"/>
              <a:gd name="connsiteY83" fmla="*/ 1736109 h 4929346"/>
              <a:gd name="connsiteX84" fmla="*/ 4020457 w 6241143"/>
              <a:gd name="connsiteY84" fmla="*/ 1837709 h 4929346"/>
              <a:gd name="connsiteX85" fmla="*/ 4049486 w 6241143"/>
              <a:gd name="connsiteY85" fmla="*/ 1910280 h 4929346"/>
              <a:gd name="connsiteX86" fmla="*/ 4078514 w 6241143"/>
              <a:gd name="connsiteY86" fmla="*/ 1997366 h 4929346"/>
              <a:gd name="connsiteX87" fmla="*/ 4107543 w 6241143"/>
              <a:gd name="connsiteY87" fmla="*/ 2084452 h 4929346"/>
              <a:gd name="connsiteX88" fmla="*/ 4122057 w 6241143"/>
              <a:gd name="connsiteY88" fmla="*/ 2127994 h 4929346"/>
              <a:gd name="connsiteX89" fmla="*/ 4136572 w 6241143"/>
              <a:gd name="connsiteY89" fmla="*/ 2186052 h 4929346"/>
              <a:gd name="connsiteX90" fmla="*/ 4165600 w 6241143"/>
              <a:gd name="connsiteY90" fmla="*/ 2244109 h 4929346"/>
              <a:gd name="connsiteX91" fmla="*/ 4194629 w 6241143"/>
              <a:gd name="connsiteY91" fmla="*/ 2374737 h 4929346"/>
              <a:gd name="connsiteX92" fmla="*/ 4223657 w 6241143"/>
              <a:gd name="connsiteY92" fmla="*/ 2447309 h 4929346"/>
              <a:gd name="connsiteX93" fmla="*/ 4238172 w 6241143"/>
              <a:gd name="connsiteY93" fmla="*/ 2505366 h 4929346"/>
              <a:gd name="connsiteX94" fmla="*/ 4252686 w 6241143"/>
              <a:gd name="connsiteY94" fmla="*/ 2650509 h 4929346"/>
              <a:gd name="connsiteX95" fmla="*/ 4296229 w 6241143"/>
              <a:gd name="connsiteY95" fmla="*/ 2955309 h 4929346"/>
              <a:gd name="connsiteX96" fmla="*/ 4310743 w 6241143"/>
              <a:gd name="connsiteY96" fmla="*/ 2998852 h 4929346"/>
              <a:gd name="connsiteX97" fmla="*/ 4383314 w 6241143"/>
              <a:gd name="connsiteY97" fmla="*/ 3085937 h 4929346"/>
              <a:gd name="connsiteX98" fmla="*/ 4412343 w 6241143"/>
              <a:gd name="connsiteY98" fmla="*/ 3173023 h 4929346"/>
              <a:gd name="connsiteX99" fmla="*/ 4455886 w 6241143"/>
              <a:gd name="connsiteY99" fmla="*/ 3332680 h 4929346"/>
              <a:gd name="connsiteX100" fmla="*/ 4470400 w 6241143"/>
              <a:gd name="connsiteY100" fmla="*/ 3434280 h 4929346"/>
              <a:gd name="connsiteX101" fmla="*/ 4499429 w 6241143"/>
              <a:gd name="connsiteY101" fmla="*/ 3521366 h 4929346"/>
              <a:gd name="connsiteX102" fmla="*/ 4513943 w 6241143"/>
              <a:gd name="connsiteY102" fmla="*/ 3579423 h 4929346"/>
              <a:gd name="connsiteX103" fmla="*/ 4542972 w 6241143"/>
              <a:gd name="connsiteY103" fmla="*/ 3681023 h 4929346"/>
              <a:gd name="connsiteX104" fmla="*/ 4557486 w 6241143"/>
              <a:gd name="connsiteY104" fmla="*/ 3942280 h 4929346"/>
              <a:gd name="connsiteX105" fmla="*/ 4572000 w 6241143"/>
              <a:gd name="connsiteY105" fmla="*/ 4029366 h 4929346"/>
              <a:gd name="connsiteX106" fmla="*/ 4601029 w 6241143"/>
              <a:gd name="connsiteY106" fmla="*/ 4072909 h 4929346"/>
              <a:gd name="connsiteX107" fmla="*/ 4630057 w 6241143"/>
              <a:gd name="connsiteY107" fmla="*/ 4174509 h 4929346"/>
              <a:gd name="connsiteX108" fmla="*/ 4659086 w 6241143"/>
              <a:gd name="connsiteY108" fmla="*/ 4232566 h 4929346"/>
              <a:gd name="connsiteX109" fmla="*/ 4688114 w 6241143"/>
              <a:gd name="connsiteY109" fmla="*/ 4319652 h 4929346"/>
              <a:gd name="connsiteX110" fmla="*/ 4702629 w 6241143"/>
              <a:gd name="connsiteY110" fmla="*/ 4377709 h 4929346"/>
              <a:gd name="connsiteX111" fmla="*/ 4731657 w 6241143"/>
              <a:gd name="connsiteY111" fmla="*/ 4421252 h 4929346"/>
              <a:gd name="connsiteX112" fmla="*/ 4746172 w 6241143"/>
              <a:gd name="connsiteY112" fmla="*/ 4464794 h 4929346"/>
              <a:gd name="connsiteX113" fmla="*/ 4833257 w 6241143"/>
              <a:gd name="connsiteY113" fmla="*/ 4522852 h 4929346"/>
              <a:gd name="connsiteX114" fmla="*/ 5080000 w 6241143"/>
              <a:gd name="connsiteY114" fmla="*/ 4580909 h 4929346"/>
              <a:gd name="connsiteX115" fmla="*/ 5210629 w 6241143"/>
              <a:gd name="connsiteY115" fmla="*/ 4624452 h 4929346"/>
              <a:gd name="connsiteX116" fmla="*/ 5254172 w 6241143"/>
              <a:gd name="connsiteY116" fmla="*/ 4638966 h 4929346"/>
              <a:gd name="connsiteX117" fmla="*/ 5341257 w 6241143"/>
              <a:gd name="connsiteY117" fmla="*/ 4697023 h 4929346"/>
              <a:gd name="connsiteX118" fmla="*/ 5471886 w 6241143"/>
              <a:gd name="connsiteY118" fmla="*/ 4740566 h 4929346"/>
              <a:gd name="connsiteX119" fmla="*/ 5515429 w 6241143"/>
              <a:gd name="connsiteY119" fmla="*/ 4755080 h 4929346"/>
              <a:gd name="connsiteX120" fmla="*/ 5617029 w 6241143"/>
              <a:gd name="connsiteY120" fmla="*/ 4769594 h 4929346"/>
              <a:gd name="connsiteX121" fmla="*/ 5878286 w 6241143"/>
              <a:gd name="connsiteY121" fmla="*/ 4798623 h 4929346"/>
              <a:gd name="connsiteX122" fmla="*/ 6241143 w 6241143"/>
              <a:gd name="connsiteY122" fmla="*/ 4813137 h 4929346"/>
              <a:gd name="connsiteX0-1" fmla="*/ 0 w 6241143"/>
              <a:gd name="connsiteY0-2" fmla="*/ 4883006 h 4912129"/>
              <a:gd name="connsiteX1-3" fmla="*/ 464457 w 6241143"/>
              <a:gd name="connsiteY1-4" fmla="*/ 4912035 h 4912129"/>
              <a:gd name="connsiteX2-5" fmla="*/ 653143 w 6241143"/>
              <a:gd name="connsiteY2-6" fmla="*/ 4868492 h 4912129"/>
              <a:gd name="connsiteX3-7" fmla="*/ 696686 w 6241143"/>
              <a:gd name="connsiteY3-8" fmla="*/ 4853977 h 4912129"/>
              <a:gd name="connsiteX4-9" fmla="*/ 740229 w 6241143"/>
              <a:gd name="connsiteY4-10" fmla="*/ 4766892 h 4912129"/>
              <a:gd name="connsiteX5-11" fmla="*/ 769257 w 6241143"/>
              <a:gd name="connsiteY5-12" fmla="*/ 4723349 h 4912129"/>
              <a:gd name="connsiteX6-13" fmla="*/ 798286 w 6241143"/>
              <a:gd name="connsiteY6-14" fmla="*/ 4636263 h 4912129"/>
              <a:gd name="connsiteX7-15" fmla="*/ 812800 w 6241143"/>
              <a:gd name="connsiteY7-16" fmla="*/ 4360492 h 4912129"/>
              <a:gd name="connsiteX8-17" fmla="*/ 841829 w 6241143"/>
              <a:gd name="connsiteY8-18" fmla="*/ 4273406 h 4912129"/>
              <a:gd name="connsiteX9-19" fmla="*/ 856343 w 6241143"/>
              <a:gd name="connsiteY9-20" fmla="*/ 4229863 h 4912129"/>
              <a:gd name="connsiteX10-21" fmla="*/ 899886 w 6241143"/>
              <a:gd name="connsiteY10-22" fmla="*/ 4215349 h 4912129"/>
              <a:gd name="connsiteX11-23" fmla="*/ 972457 w 6241143"/>
              <a:gd name="connsiteY11-24" fmla="*/ 4142777 h 4912129"/>
              <a:gd name="connsiteX12-25" fmla="*/ 986972 w 6241143"/>
              <a:gd name="connsiteY12-26" fmla="*/ 4099235 h 4912129"/>
              <a:gd name="connsiteX13-27" fmla="*/ 1030514 w 6241143"/>
              <a:gd name="connsiteY13-28" fmla="*/ 4070206 h 4912129"/>
              <a:gd name="connsiteX14-29" fmla="*/ 1059543 w 6241143"/>
              <a:gd name="connsiteY14-30" fmla="*/ 4026663 h 4912129"/>
              <a:gd name="connsiteX15-31" fmla="*/ 1074057 w 6241143"/>
              <a:gd name="connsiteY15-32" fmla="*/ 3983120 h 4912129"/>
              <a:gd name="connsiteX16-33" fmla="*/ 1117600 w 6241143"/>
              <a:gd name="connsiteY16-34" fmla="*/ 3954092 h 4912129"/>
              <a:gd name="connsiteX17-35" fmla="*/ 1146629 w 6241143"/>
              <a:gd name="connsiteY17-36" fmla="*/ 3910549 h 4912129"/>
              <a:gd name="connsiteX18-37" fmla="*/ 1190172 w 6241143"/>
              <a:gd name="connsiteY18-38" fmla="*/ 3852492 h 4912129"/>
              <a:gd name="connsiteX19-39" fmla="*/ 1204686 w 6241143"/>
              <a:gd name="connsiteY19-40" fmla="*/ 3794435 h 4912129"/>
              <a:gd name="connsiteX20-41" fmla="*/ 1262743 w 6241143"/>
              <a:gd name="connsiteY20-42" fmla="*/ 3663806 h 4912129"/>
              <a:gd name="connsiteX21-43" fmla="*/ 1320800 w 6241143"/>
              <a:gd name="connsiteY21-44" fmla="*/ 3591235 h 4912129"/>
              <a:gd name="connsiteX22-45" fmla="*/ 1378857 w 6241143"/>
              <a:gd name="connsiteY22-46" fmla="*/ 3518663 h 4912129"/>
              <a:gd name="connsiteX23-47" fmla="*/ 1393372 w 6241143"/>
              <a:gd name="connsiteY23-48" fmla="*/ 3475120 h 4912129"/>
              <a:gd name="connsiteX24-49" fmla="*/ 1422400 w 6241143"/>
              <a:gd name="connsiteY24-50" fmla="*/ 3431577 h 4912129"/>
              <a:gd name="connsiteX25-51" fmla="*/ 1494972 w 6241143"/>
              <a:gd name="connsiteY25-52" fmla="*/ 3329977 h 4912129"/>
              <a:gd name="connsiteX26-53" fmla="*/ 1553029 w 6241143"/>
              <a:gd name="connsiteY26-54" fmla="*/ 3242892 h 4912129"/>
              <a:gd name="connsiteX27-55" fmla="*/ 1611086 w 6241143"/>
              <a:gd name="connsiteY27-56" fmla="*/ 3155806 h 4912129"/>
              <a:gd name="connsiteX28-57" fmla="*/ 1625600 w 6241143"/>
              <a:gd name="connsiteY28-58" fmla="*/ 3112263 h 4912129"/>
              <a:gd name="connsiteX29-59" fmla="*/ 1654629 w 6241143"/>
              <a:gd name="connsiteY29-60" fmla="*/ 3068720 h 4912129"/>
              <a:gd name="connsiteX30-61" fmla="*/ 1727200 w 6241143"/>
              <a:gd name="connsiteY30-62" fmla="*/ 2967120 h 4912129"/>
              <a:gd name="connsiteX31-63" fmla="*/ 1756229 w 6241143"/>
              <a:gd name="connsiteY31-64" fmla="*/ 2909063 h 4912129"/>
              <a:gd name="connsiteX32-65" fmla="*/ 1785257 w 6241143"/>
              <a:gd name="connsiteY32-66" fmla="*/ 2865520 h 4912129"/>
              <a:gd name="connsiteX33-67" fmla="*/ 1828800 w 6241143"/>
              <a:gd name="connsiteY33-68" fmla="*/ 2734892 h 4912129"/>
              <a:gd name="connsiteX34-69" fmla="*/ 1857829 w 6241143"/>
              <a:gd name="connsiteY34-70" fmla="*/ 2647806 h 4912129"/>
              <a:gd name="connsiteX35-71" fmla="*/ 1872343 w 6241143"/>
              <a:gd name="connsiteY35-72" fmla="*/ 2604263 h 4912129"/>
              <a:gd name="connsiteX36-73" fmla="*/ 1930400 w 6241143"/>
              <a:gd name="connsiteY36-74" fmla="*/ 2517177 h 4912129"/>
              <a:gd name="connsiteX37-75" fmla="*/ 1959429 w 6241143"/>
              <a:gd name="connsiteY37-76" fmla="*/ 2401063 h 4912129"/>
              <a:gd name="connsiteX38-77" fmla="*/ 2002972 w 6241143"/>
              <a:gd name="connsiteY38-78" fmla="*/ 2357520 h 4912129"/>
              <a:gd name="connsiteX39-79" fmla="*/ 2075543 w 6241143"/>
              <a:gd name="connsiteY39-80" fmla="*/ 2255920 h 4912129"/>
              <a:gd name="connsiteX40-81" fmla="*/ 2104572 w 6241143"/>
              <a:gd name="connsiteY40-82" fmla="*/ 2154320 h 4912129"/>
              <a:gd name="connsiteX41-83" fmla="*/ 2133600 w 6241143"/>
              <a:gd name="connsiteY41-84" fmla="*/ 2067235 h 4912129"/>
              <a:gd name="connsiteX42-85" fmla="*/ 2177143 w 6241143"/>
              <a:gd name="connsiteY42-86" fmla="*/ 1907577 h 4912129"/>
              <a:gd name="connsiteX43-87" fmla="*/ 2191657 w 6241143"/>
              <a:gd name="connsiteY43-88" fmla="*/ 1805977 h 4912129"/>
              <a:gd name="connsiteX44-89" fmla="*/ 2220686 w 6241143"/>
              <a:gd name="connsiteY44-90" fmla="*/ 1718892 h 4912129"/>
              <a:gd name="connsiteX45-91" fmla="*/ 2235200 w 6241143"/>
              <a:gd name="connsiteY45-92" fmla="*/ 1660835 h 4912129"/>
              <a:gd name="connsiteX46-93" fmla="*/ 2249714 w 6241143"/>
              <a:gd name="connsiteY46-94" fmla="*/ 1588263 h 4912129"/>
              <a:gd name="connsiteX47-95" fmla="*/ 2293257 w 6241143"/>
              <a:gd name="connsiteY47-96" fmla="*/ 1515692 h 4912129"/>
              <a:gd name="connsiteX48-97" fmla="*/ 2322286 w 6241143"/>
              <a:gd name="connsiteY48-98" fmla="*/ 1428606 h 4912129"/>
              <a:gd name="connsiteX49-99" fmla="*/ 2336800 w 6241143"/>
              <a:gd name="connsiteY49-100" fmla="*/ 1385063 h 4912129"/>
              <a:gd name="connsiteX50-101" fmla="*/ 2351314 w 6241143"/>
              <a:gd name="connsiteY50-102" fmla="*/ 1327006 h 4912129"/>
              <a:gd name="connsiteX51-103" fmla="*/ 2380343 w 6241143"/>
              <a:gd name="connsiteY51-104" fmla="*/ 1268949 h 4912129"/>
              <a:gd name="connsiteX52-105" fmla="*/ 2423886 w 6241143"/>
              <a:gd name="connsiteY52-106" fmla="*/ 1123806 h 4912129"/>
              <a:gd name="connsiteX53-107" fmla="*/ 2452914 w 6241143"/>
              <a:gd name="connsiteY53-108" fmla="*/ 1080263 h 4912129"/>
              <a:gd name="connsiteX54-109" fmla="*/ 2525486 w 6241143"/>
              <a:gd name="connsiteY54-110" fmla="*/ 978663 h 4912129"/>
              <a:gd name="connsiteX55-111" fmla="*/ 2569029 w 6241143"/>
              <a:gd name="connsiteY55-112" fmla="*/ 848035 h 4912129"/>
              <a:gd name="connsiteX56-113" fmla="*/ 2583543 w 6241143"/>
              <a:gd name="connsiteY56-114" fmla="*/ 804492 h 4912129"/>
              <a:gd name="connsiteX57-115" fmla="*/ 2612572 w 6241143"/>
              <a:gd name="connsiteY57-116" fmla="*/ 746435 h 4912129"/>
              <a:gd name="connsiteX58-117" fmla="*/ 2656114 w 6241143"/>
              <a:gd name="connsiteY58-118" fmla="*/ 644835 h 4912129"/>
              <a:gd name="connsiteX59-119" fmla="*/ 2670629 w 6241143"/>
              <a:gd name="connsiteY59-120" fmla="*/ 586777 h 4912129"/>
              <a:gd name="connsiteX60-121" fmla="*/ 2699657 w 6241143"/>
              <a:gd name="connsiteY60-122" fmla="*/ 499692 h 4912129"/>
              <a:gd name="connsiteX61-123" fmla="*/ 2743200 w 6241143"/>
              <a:gd name="connsiteY61-124" fmla="*/ 369063 h 4912129"/>
              <a:gd name="connsiteX62-125" fmla="*/ 2772229 w 6241143"/>
              <a:gd name="connsiteY62-126" fmla="*/ 281977 h 4912129"/>
              <a:gd name="connsiteX63-127" fmla="*/ 2786743 w 6241143"/>
              <a:gd name="connsiteY63-128" fmla="*/ 238435 h 4912129"/>
              <a:gd name="connsiteX64-129" fmla="*/ 2815772 w 6241143"/>
              <a:gd name="connsiteY64-130" fmla="*/ 194892 h 4912129"/>
              <a:gd name="connsiteX65-131" fmla="*/ 2873829 w 6241143"/>
              <a:gd name="connsiteY65-132" fmla="*/ 122320 h 4912129"/>
              <a:gd name="connsiteX66-133" fmla="*/ 2931886 w 6241143"/>
              <a:gd name="connsiteY66-134" fmla="*/ 64263 h 4912129"/>
              <a:gd name="connsiteX67-135" fmla="*/ 3033486 w 6241143"/>
              <a:gd name="connsiteY67-136" fmla="*/ 35235 h 4912129"/>
              <a:gd name="connsiteX68-137" fmla="*/ 3120572 w 6241143"/>
              <a:gd name="connsiteY68-138" fmla="*/ 6206 h 4912129"/>
              <a:gd name="connsiteX69-139" fmla="*/ 3367314 w 6241143"/>
              <a:gd name="connsiteY69-140" fmla="*/ 165863 h 4912129"/>
              <a:gd name="connsiteX70-141" fmla="*/ 3468914 w 6241143"/>
              <a:gd name="connsiteY70-142" fmla="*/ 354549 h 4912129"/>
              <a:gd name="connsiteX71-143" fmla="*/ 3541486 w 6241143"/>
              <a:gd name="connsiteY71-144" fmla="*/ 470663 h 4912129"/>
              <a:gd name="connsiteX72-145" fmla="*/ 3628572 w 6241143"/>
              <a:gd name="connsiteY72-146" fmla="*/ 572263 h 4912129"/>
              <a:gd name="connsiteX73-147" fmla="*/ 3657600 w 6241143"/>
              <a:gd name="connsiteY73-148" fmla="*/ 688377 h 4912129"/>
              <a:gd name="connsiteX74-149" fmla="*/ 3686629 w 6241143"/>
              <a:gd name="connsiteY74-150" fmla="*/ 775463 h 4912129"/>
              <a:gd name="connsiteX75-151" fmla="*/ 3730172 w 6241143"/>
              <a:gd name="connsiteY75-152" fmla="*/ 862549 h 4912129"/>
              <a:gd name="connsiteX76-153" fmla="*/ 3759200 w 6241143"/>
              <a:gd name="connsiteY76-154" fmla="*/ 906092 h 4912129"/>
              <a:gd name="connsiteX77-155" fmla="*/ 3788229 w 6241143"/>
              <a:gd name="connsiteY77-156" fmla="*/ 993177 h 4912129"/>
              <a:gd name="connsiteX78-157" fmla="*/ 3817257 w 6241143"/>
              <a:gd name="connsiteY78-158" fmla="*/ 1094777 h 4912129"/>
              <a:gd name="connsiteX79-159" fmla="*/ 3860800 w 6241143"/>
              <a:gd name="connsiteY79-160" fmla="*/ 1210892 h 4912129"/>
              <a:gd name="connsiteX80-161" fmla="*/ 3889829 w 6241143"/>
              <a:gd name="connsiteY80-162" fmla="*/ 1501177 h 4912129"/>
              <a:gd name="connsiteX81-163" fmla="*/ 3918857 w 6241143"/>
              <a:gd name="connsiteY81-164" fmla="*/ 1588263 h 4912129"/>
              <a:gd name="connsiteX82-165" fmla="*/ 3947886 w 6241143"/>
              <a:gd name="connsiteY82-166" fmla="*/ 1631806 h 4912129"/>
              <a:gd name="connsiteX83-167" fmla="*/ 3991429 w 6241143"/>
              <a:gd name="connsiteY83-168" fmla="*/ 1718892 h 4912129"/>
              <a:gd name="connsiteX84-169" fmla="*/ 4020457 w 6241143"/>
              <a:gd name="connsiteY84-170" fmla="*/ 1820492 h 4912129"/>
              <a:gd name="connsiteX85-171" fmla="*/ 4049486 w 6241143"/>
              <a:gd name="connsiteY85-172" fmla="*/ 1893063 h 4912129"/>
              <a:gd name="connsiteX86-173" fmla="*/ 4078514 w 6241143"/>
              <a:gd name="connsiteY86-174" fmla="*/ 1980149 h 4912129"/>
              <a:gd name="connsiteX87-175" fmla="*/ 4107543 w 6241143"/>
              <a:gd name="connsiteY87-176" fmla="*/ 2067235 h 4912129"/>
              <a:gd name="connsiteX88-177" fmla="*/ 4122057 w 6241143"/>
              <a:gd name="connsiteY88-178" fmla="*/ 2110777 h 4912129"/>
              <a:gd name="connsiteX89-179" fmla="*/ 4136572 w 6241143"/>
              <a:gd name="connsiteY89-180" fmla="*/ 2168835 h 4912129"/>
              <a:gd name="connsiteX90-181" fmla="*/ 4165600 w 6241143"/>
              <a:gd name="connsiteY90-182" fmla="*/ 2226892 h 4912129"/>
              <a:gd name="connsiteX91-183" fmla="*/ 4194629 w 6241143"/>
              <a:gd name="connsiteY91-184" fmla="*/ 2357520 h 4912129"/>
              <a:gd name="connsiteX92-185" fmla="*/ 4223657 w 6241143"/>
              <a:gd name="connsiteY92-186" fmla="*/ 2430092 h 4912129"/>
              <a:gd name="connsiteX93-187" fmla="*/ 4238172 w 6241143"/>
              <a:gd name="connsiteY93-188" fmla="*/ 2488149 h 4912129"/>
              <a:gd name="connsiteX94-189" fmla="*/ 4252686 w 6241143"/>
              <a:gd name="connsiteY94-190" fmla="*/ 2633292 h 4912129"/>
              <a:gd name="connsiteX95-191" fmla="*/ 4296229 w 6241143"/>
              <a:gd name="connsiteY95-192" fmla="*/ 2938092 h 4912129"/>
              <a:gd name="connsiteX96-193" fmla="*/ 4310743 w 6241143"/>
              <a:gd name="connsiteY96-194" fmla="*/ 2981635 h 4912129"/>
              <a:gd name="connsiteX97-195" fmla="*/ 4383314 w 6241143"/>
              <a:gd name="connsiteY97-196" fmla="*/ 3068720 h 4912129"/>
              <a:gd name="connsiteX98-197" fmla="*/ 4412343 w 6241143"/>
              <a:gd name="connsiteY98-198" fmla="*/ 3155806 h 4912129"/>
              <a:gd name="connsiteX99-199" fmla="*/ 4455886 w 6241143"/>
              <a:gd name="connsiteY99-200" fmla="*/ 3315463 h 4912129"/>
              <a:gd name="connsiteX100-201" fmla="*/ 4470400 w 6241143"/>
              <a:gd name="connsiteY100-202" fmla="*/ 3417063 h 4912129"/>
              <a:gd name="connsiteX101-203" fmla="*/ 4499429 w 6241143"/>
              <a:gd name="connsiteY101-204" fmla="*/ 3504149 h 4912129"/>
              <a:gd name="connsiteX102-205" fmla="*/ 4513943 w 6241143"/>
              <a:gd name="connsiteY102-206" fmla="*/ 3562206 h 4912129"/>
              <a:gd name="connsiteX103-207" fmla="*/ 4542972 w 6241143"/>
              <a:gd name="connsiteY103-208" fmla="*/ 3663806 h 4912129"/>
              <a:gd name="connsiteX104-209" fmla="*/ 4557486 w 6241143"/>
              <a:gd name="connsiteY104-210" fmla="*/ 3925063 h 4912129"/>
              <a:gd name="connsiteX105-211" fmla="*/ 4572000 w 6241143"/>
              <a:gd name="connsiteY105-212" fmla="*/ 4012149 h 4912129"/>
              <a:gd name="connsiteX106-213" fmla="*/ 4601029 w 6241143"/>
              <a:gd name="connsiteY106-214" fmla="*/ 4055692 h 4912129"/>
              <a:gd name="connsiteX107-215" fmla="*/ 4630057 w 6241143"/>
              <a:gd name="connsiteY107-216" fmla="*/ 4157292 h 4912129"/>
              <a:gd name="connsiteX108-217" fmla="*/ 4659086 w 6241143"/>
              <a:gd name="connsiteY108-218" fmla="*/ 4215349 h 4912129"/>
              <a:gd name="connsiteX109-219" fmla="*/ 4688114 w 6241143"/>
              <a:gd name="connsiteY109-220" fmla="*/ 4302435 h 4912129"/>
              <a:gd name="connsiteX110-221" fmla="*/ 4702629 w 6241143"/>
              <a:gd name="connsiteY110-222" fmla="*/ 4360492 h 4912129"/>
              <a:gd name="connsiteX111-223" fmla="*/ 4731657 w 6241143"/>
              <a:gd name="connsiteY111-224" fmla="*/ 4404035 h 4912129"/>
              <a:gd name="connsiteX112-225" fmla="*/ 4746172 w 6241143"/>
              <a:gd name="connsiteY112-226" fmla="*/ 4447577 h 4912129"/>
              <a:gd name="connsiteX113-227" fmla="*/ 4833257 w 6241143"/>
              <a:gd name="connsiteY113-228" fmla="*/ 4505635 h 4912129"/>
              <a:gd name="connsiteX114-229" fmla="*/ 5080000 w 6241143"/>
              <a:gd name="connsiteY114-230" fmla="*/ 4563692 h 4912129"/>
              <a:gd name="connsiteX115-231" fmla="*/ 5210629 w 6241143"/>
              <a:gd name="connsiteY115-232" fmla="*/ 4607235 h 4912129"/>
              <a:gd name="connsiteX116-233" fmla="*/ 5254172 w 6241143"/>
              <a:gd name="connsiteY116-234" fmla="*/ 4621749 h 4912129"/>
              <a:gd name="connsiteX117-235" fmla="*/ 5341257 w 6241143"/>
              <a:gd name="connsiteY117-236" fmla="*/ 4679806 h 4912129"/>
              <a:gd name="connsiteX118-237" fmla="*/ 5471886 w 6241143"/>
              <a:gd name="connsiteY118-238" fmla="*/ 4723349 h 4912129"/>
              <a:gd name="connsiteX119-239" fmla="*/ 5515429 w 6241143"/>
              <a:gd name="connsiteY119-240" fmla="*/ 4737863 h 4912129"/>
              <a:gd name="connsiteX120-241" fmla="*/ 5617029 w 6241143"/>
              <a:gd name="connsiteY120-242" fmla="*/ 4752377 h 4912129"/>
              <a:gd name="connsiteX121-243" fmla="*/ 5878286 w 6241143"/>
              <a:gd name="connsiteY121-244" fmla="*/ 4781406 h 4912129"/>
              <a:gd name="connsiteX122-245" fmla="*/ 6241143 w 6241143"/>
              <a:gd name="connsiteY122-246" fmla="*/ 4795920 h 4912129"/>
            </a:gdLst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  <a:cxn ang="0">
                <a:pos x="connsiteX9-19" y="connsiteY9-20"/>
              </a:cxn>
              <a:cxn ang="0">
                <a:pos x="connsiteX10-21" y="connsiteY10-22"/>
              </a:cxn>
              <a:cxn ang="0">
                <a:pos x="connsiteX11-23" y="connsiteY11-24"/>
              </a:cxn>
              <a:cxn ang="0">
                <a:pos x="connsiteX12-25" y="connsiteY12-26"/>
              </a:cxn>
              <a:cxn ang="0">
                <a:pos x="connsiteX13-27" y="connsiteY13-28"/>
              </a:cxn>
              <a:cxn ang="0">
                <a:pos x="connsiteX14-29" y="connsiteY14-30"/>
              </a:cxn>
              <a:cxn ang="0">
                <a:pos x="connsiteX15-31" y="connsiteY15-32"/>
              </a:cxn>
              <a:cxn ang="0">
                <a:pos x="connsiteX16-33" y="connsiteY16-34"/>
              </a:cxn>
              <a:cxn ang="0">
                <a:pos x="connsiteX17-35" y="connsiteY17-36"/>
              </a:cxn>
              <a:cxn ang="0">
                <a:pos x="connsiteX18-37" y="connsiteY18-38"/>
              </a:cxn>
              <a:cxn ang="0">
                <a:pos x="connsiteX19-39" y="connsiteY19-40"/>
              </a:cxn>
              <a:cxn ang="0">
                <a:pos x="connsiteX20-41" y="connsiteY20-42"/>
              </a:cxn>
              <a:cxn ang="0">
                <a:pos x="connsiteX21-43" y="connsiteY21-44"/>
              </a:cxn>
              <a:cxn ang="0">
                <a:pos x="connsiteX22-45" y="connsiteY22-46"/>
              </a:cxn>
              <a:cxn ang="0">
                <a:pos x="connsiteX23-47" y="connsiteY23-48"/>
              </a:cxn>
              <a:cxn ang="0">
                <a:pos x="connsiteX24-49" y="connsiteY24-50"/>
              </a:cxn>
              <a:cxn ang="0">
                <a:pos x="connsiteX25-51" y="connsiteY25-52"/>
              </a:cxn>
              <a:cxn ang="0">
                <a:pos x="connsiteX26-53" y="connsiteY26-54"/>
              </a:cxn>
              <a:cxn ang="0">
                <a:pos x="connsiteX27-55" y="connsiteY27-56"/>
              </a:cxn>
              <a:cxn ang="0">
                <a:pos x="connsiteX28-57" y="connsiteY28-58"/>
              </a:cxn>
              <a:cxn ang="0">
                <a:pos x="connsiteX29-59" y="connsiteY29-60"/>
              </a:cxn>
              <a:cxn ang="0">
                <a:pos x="connsiteX30-61" y="connsiteY30-62"/>
              </a:cxn>
              <a:cxn ang="0">
                <a:pos x="connsiteX31-63" y="connsiteY31-64"/>
              </a:cxn>
              <a:cxn ang="0">
                <a:pos x="connsiteX32-65" y="connsiteY32-66"/>
              </a:cxn>
              <a:cxn ang="0">
                <a:pos x="connsiteX33-67" y="connsiteY33-68"/>
              </a:cxn>
              <a:cxn ang="0">
                <a:pos x="connsiteX34-69" y="connsiteY34-70"/>
              </a:cxn>
              <a:cxn ang="0">
                <a:pos x="connsiteX35-71" y="connsiteY35-72"/>
              </a:cxn>
              <a:cxn ang="0">
                <a:pos x="connsiteX36-73" y="connsiteY36-74"/>
              </a:cxn>
              <a:cxn ang="0">
                <a:pos x="connsiteX37-75" y="connsiteY37-76"/>
              </a:cxn>
              <a:cxn ang="0">
                <a:pos x="connsiteX38-77" y="connsiteY38-78"/>
              </a:cxn>
              <a:cxn ang="0">
                <a:pos x="connsiteX39-79" y="connsiteY39-80"/>
              </a:cxn>
              <a:cxn ang="0">
                <a:pos x="connsiteX40-81" y="connsiteY40-82"/>
              </a:cxn>
              <a:cxn ang="0">
                <a:pos x="connsiteX41-83" y="connsiteY41-84"/>
              </a:cxn>
              <a:cxn ang="0">
                <a:pos x="connsiteX42-85" y="connsiteY42-86"/>
              </a:cxn>
              <a:cxn ang="0">
                <a:pos x="connsiteX43-87" y="connsiteY43-88"/>
              </a:cxn>
              <a:cxn ang="0">
                <a:pos x="connsiteX44-89" y="connsiteY44-90"/>
              </a:cxn>
              <a:cxn ang="0">
                <a:pos x="connsiteX45-91" y="connsiteY45-92"/>
              </a:cxn>
              <a:cxn ang="0">
                <a:pos x="connsiteX46-93" y="connsiteY46-94"/>
              </a:cxn>
              <a:cxn ang="0">
                <a:pos x="connsiteX47-95" y="connsiteY47-96"/>
              </a:cxn>
              <a:cxn ang="0">
                <a:pos x="connsiteX48-97" y="connsiteY48-98"/>
              </a:cxn>
              <a:cxn ang="0">
                <a:pos x="connsiteX49-99" y="connsiteY49-100"/>
              </a:cxn>
              <a:cxn ang="0">
                <a:pos x="connsiteX50-101" y="connsiteY50-102"/>
              </a:cxn>
              <a:cxn ang="0">
                <a:pos x="connsiteX51-103" y="connsiteY51-104"/>
              </a:cxn>
              <a:cxn ang="0">
                <a:pos x="connsiteX52-105" y="connsiteY52-106"/>
              </a:cxn>
              <a:cxn ang="0">
                <a:pos x="connsiteX53-107" y="connsiteY53-108"/>
              </a:cxn>
              <a:cxn ang="0">
                <a:pos x="connsiteX54-109" y="connsiteY54-110"/>
              </a:cxn>
              <a:cxn ang="0">
                <a:pos x="connsiteX55-111" y="connsiteY55-112"/>
              </a:cxn>
              <a:cxn ang="0">
                <a:pos x="connsiteX56-113" y="connsiteY56-114"/>
              </a:cxn>
              <a:cxn ang="0">
                <a:pos x="connsiteX57-115" y="connsiteY57-116"/>
              </a:cxn>
              <a:cxn ang="0">
                <a:pos x="connsiteX58-117" y="connsiteY58-118"/>
              </a:cxn>
              <a:cxn ang="0">
                <a:pos x="connsiteX59-119" y="connsiteY59-120"/>
              </a:cxn>
              <a:cxn ang="0">
                <a:pos x="connsiteX60-121" y="connsiteY60-122"/>
              </a:cxn>
              <a:cxn ang="0">
                <a:pos x="connsiteX61-123" y="connsiteY61-124"/>
              </a:cxn>
              <a:cxn ang="0">
                <a:pos x="connsiteX62-125" y="connsiteY62-126"/>
              </a:cxn>
              <a:cxn ang="0">
                <a:pos x="connsiteX63-127" y="connsiteY63-128"/>
              </a:cxn>
              <a:cxn ang="0">
                <a:pos x="connsiteX64-129" y="connsiteY64-130"/>
              </a:cxn>
              <a:cxn ang="0">
                <a:pos x="connsiteX65-131" y="connsiteY65-132"/>
              </a:cxn>
              <a:cxn ang="0">
                <a:pos x="connsiteX66-133" y="connsiteY66-134"/>
              </a:cxn>
              <a:cxn ang="0">
                <a:pos x="connsiteX67-135" y="connsiteY67-136"/>
              </a:cxn>
              <a:cxn ang="0">
                <a:pos x="connsiteX68-137" y="connsiteY68-138"/>
              </a:cxn>
              <a:cxn ang="0">
                <a:pos x="connsiteX69-139" y="connsiteY69-140"/>
              </a:cxn>
              <a:cxn ang="0">
                <a:pos x="connsiteX70-141" y="connsiteY70-142"/>
              </a:cxn>
              <a:cxn ang="0">
                <a:pos x="connsiteX71-143" y="connsiteY71-144"/>
              </a:cxn>
              <a:cxn ang="0">
                <a:pos x="connsiteX72-145" y="connsiteY72-146"/>
              </a:cxn>
              <a:cxn ang="0">
                <a:pos x="connsiteX73-147" y="connsiteY73-148"/>
              </a:cxn>
              <a:cxn ang="0">
                <a:pos x="connsiteX74-149" y="connsiteY74-150"/>
              </a:cxn>
              <a:cxn ang="0">
                <a:pos x="connsiteX75-151" y="connsiteY75-152"/>
              </a:cxn>
              <a:cxn ang="0">
                <a:pos x="connsiteX76-153" y="connsiteY76-154"/>
              </a:cxn>
              <a:cxn ang="0">
                <a:pos x="connsiteX77-155" y="connsiteY77-156"/>
              </a:cxn>
              <a:cxn ang="0">
                <a:pos x="connsiteX78-157" y="connsiteY78-158"/>
              </a:cxn>
              <a:cxn ang="0">
                <a:pos x="connsiteX79-159" y="connsiteY79-160"/>
              </a:cxn>
              <a:cxn ang="0">
                <a:pos x="connsiteX80-161" y="connsiteY80-162"/>
              </a:cxn>
              <a:cxn ang="0">
                <a:pos x="connsiteX81-163" y="connsiteY81-164"/>
              </a:cxn>
              <a:cxn ang="0">
                <a:pos x="connsiteX82-165" y="connsiteY82-166"/>
              </a:cxn>
              <a:cxn ang="0">
                <a:pos x="connsiteX83-167" y="connsiteY83-168"/>
              </a:cxn>
              <a:cxn ang="0">
                <a:pos x="connsiteX84-169" y="connsiteY84-170"/>
              </a:cxn>
              <a:cxn ang="0">
                <a:pos x="connsiteX85-171" y="connsiteY85-172"/>
              </a:cxn>
              <a:cxn ang="0">
                <a:pos x="connsiteX86-173" y="connsiteY86-174"/>
              </a:cxn>
              <a:cxn ang="0">
                <a:pos x="connsiteX87-175" y="connsiteY87-176"/>
              </a:cxn>
              <a:cxn ang="0">
                <a:pos x="connsiteX88-177" y="connsiteY88-178"/>
              </a:cxn>
              <a:cxn ang="0">
                <a:pos x="connsiteX89-179" y="connsiteY89-180"/>
              </a:cxn>
              <a:cxn ang="0">
                <a:pos x="connsiteX90-181" y="connsiteY90-182"/>
              </a:cxn>
              <a:cxn ang="0">
                <a:pos x="connsiteX91-183" y="connsiteY91-184"/>
              </a:cxn>
              <a:cxn ang="0">
                <a:pos x="connsiteX92-185" y="connsiteY92-186"/>
              </a:cxn>
              <a:cxn ang="0">
                <a:pos x="connsiteX93-187" y="connsiteY93-188"/>
              </a:cxn>
              <a:cxn ang="0">
                <a:pos x="connsiteX94-189" y="connsiteY94-190"/>
              </a:cxn>
              <a:cxn ang="0">
                <a:pos x="connsiteX95-191" y="connsiteY95-192"/>
              </a:cxn>
              <a:cxn ang="0">
                <a:pos x="connsiteX96-193" y="connsiteY96-194"/>
              </a:cxn>
              <a:cxn ang="0">
                <a:pos x="connsiteX97-195" y="connsiteY97-196"/>
              </a:cxn>
              <a:cxn ang="0">
                <a:pos x="connsiteX98-197" y="connsiteY98-198"/>
              </a:cxn>
              <a:cxn ang="0">
                <a:pos x="connsiteX99-199" y="connsiteY99-200"/>
              </a:cxn>
              <a:cxn ang="0">
                <a:pos x="connsiteX100-201" y="connsiteY100-202"/>
              </a:cxn>
              <a:cxn ang="0">
                <a:pos x="connsiteX101-203" y="connsiteY101-204"/>
              </a:cxn>
              <a:cxn ang="0">
                <a:pos x="connsiteX102-205" y="connsiteY102-206"/>
              </a:cxn>
              <a:cxn ang="0">
                <a:pos x="connsiteX103-207" y="connsiteY103-208"/>
              </a:cxn>
              <a:cxn ang="0">
                <a:pos x="connsiteX104-209" y="connsiteY104-210"/>
              </a:cxn>
              <a:cxn ang="0">
                <a:pos x="connsiteX105-211" y="connsiteY105-212"/>
              </a:cxn>
              <a:cxn ang="0">
                <a:pos x="connsiteX106-213" y="connsiteY106-214"/>
              </a:cxn>
              <a:cxn ang="0">
                <a:pos x="connsiteX107-215" y="connsiteY107-216"/>
              </a:cxn>
              <a:cxn ang="0">
                <a:pos x="connsiteX108-217" y="connsiteY108-218"/>
              </a:cxn>
              <a:cxn ang="0">
                <a:pos x="connsiteX109-219" y="connsiteY109-220"/>
              </a:cxn>
              <a:cxn ang="0">
                <a:pos x="connsiteX110-221" y="connsiteY110-222"/>
              </a:cxn>
              <a:cxn ang="0">
                <a:pos x="connsiteX111-223" y="connsiteY111-224"/>
              </a:cxn>
              <a:cxn ang="0">
                <a:pos x="connsiteX112-225" y="connsiteY112-226"/>
              </a:cxn>
              <a:cxn ang="0">
                <a:pos x="connsiteX113-227" y="connsiteY113-228"/>
              </a:cxn>
              <a:cxn ang="0">
                <a:pos x="connsiteX114-229" y="connsiteY114-230"/>
              </a:cxn>
              <a:cxn ang="0">
                <a:pos x="connsiteX115-231" y="connsiteY115-232"/>
              </a:cxn>
              <a:cxn ang="0">
                <a:pos x="connsiteX116-233" y="connsiteY116-234"/>
              </a:cxn>
              <a:cxn ang="0">
                <a:pos x="connsiteX117-235" y="connsiteY117-236"/>
              </a:cxn>
              <a:cxn ang="0">
                <a:pos x="connsiteX118-237" y="connsiteY118-238"/>
              </a:cxn>
              <a:cxn ang="0">
                <a:pos x="connsiteX119-239" y="connsiteY119-240"/>
              </a:cxn>
              <a:cxn ang="0">
                <a:pos x="connsiteX120-241" y="connsiteY120-242"/>
              </a:cxn>
              <a:cxn ang="0">
                <a:pos x="connsiteX121-243" y="connsiteY121-244"/>
              </a:cxn>
              <a:cxn ang="0">
                <a:pos x="connsiteX122-245" y="connsiteY122-246"/>
              </a:cxn>
            </a:cxnLst>
            <a:rect l="l" t="t" r="r" b="b"/>
            <a:pathLst>
              <a:path w="6241143" h="4912129">
                <a:moveTo>
                  <a:pt x="0" y="4883006"/>
                </a:moveTo>
                <a:cubicBezTo>
                  <a:pt x="154819" y="4892682"/>
                  <a:pt x="309387" y="4908059"/>
                  <a:pt x="464457" y="4912035"/>
                </a:cubicBezTo>
                <a:cubicBezTo>
                  <a:pt x="534435" y="4913829"/>
                  <a:pt x="588979" y="4889880"/>
                  <a:pt x="653143" y="4868492"/>
                </a:cubicBezTo>
                <a:lnTo>
                  <a:pt x="696686" y="4853977"/>
                </a:lnTo>
                <a:cubicBezTo>
                  <a:pt x="779872" y="4729198"/>
                  <a:pt x="680140" y="4887069"/>
                  <a:pt x="740229" y="4766892"/>
                </a:cubicBezTo>
                <a:cubicBezTo>
                  <a:pt x="748030" y="4751290"/>
                  <a:pt x="762172" y="4739289"/>
                  <a:pt x="769257" y="4723349"/>
                </a:cubicBezTo>
                <a:cubicBezTo>
                  <a:pt x="781684" y="4695387"/>
                  <a:pt x="798286" y="4636263"/>
                  <a:pt x="798286" y="4636263"/>
                </a:cubicBezTo>
                <a:cubicBezTo>
                  <a:pt x="803124" y="4544339"/>
                  <a:pt x="801833" y="4451887"/>
                  <a:pt x="812800" y="4360492"/>
                </a:cubicBezTo>
                <a:cubicBezTo>
                  <a:pt x="816446" y="4330111"/>
                  <a:pt x="832153" y="4302435"/>
                  <a:pt x="841829" y="4273406"/>
                </a:cubicBezTo>
                <a:cubicBezTo>
                  <a:pt x="846667" y="4258892"/>
                  <a:pt x="841829" y="4234701"/>
                  <a:pt x="856343" y="4229863"/>
                </a:cubicBezTo>
                <a:lnTo>
                  <a:pt x="899886" y="4215349"/>
                </a:lnTo>
                <a:cubicBezTo>
                  <a:pt x="943430" y="4186319"/>
                  <a:pt x="948266" y="4191159"/>
                  <a:pt x="972457" y="4142777"/>
                </a:cubicBezTo>
                <a:cubicBezTo>
                  <a:pt x="979299" y="4129093"/>
                  <a:pt x="977415" y="4111182"/>
                  <a:pt x="986972" y="4099235"/>
                </a:cubicBezTo>
                <a:cubicBezTo>
                  <a:pt x="997869" y="4085614"/>
                  <a:pt x="1016000" y="4079882"/>
                  <a:pt x="1030514" y="4070206"/>
                </a:cubicBezTo>
                <a:cubicBezTo>
                  <a:pt x="1040190" y="4055692"/>
                  <a:pt x="1051742" y="4042265"/>
                  <a:pt x="1059543" y="4026663"/>
                </a:cubicBezTo>
                <a:cubicBezTo>
                  <a:pt x="1066385" y="4012979"/>
                  <a:pt x="1064500" y="3995067"/>
                  <a:pt x="1074057" y="3983120"/>
                </a:cubicBezTo>
                <a:cubicBezTo>
                  <a:pt x="1084954" y="3969499"/>
                  <a:pt x="1103086" y="3963768"/>
                  <a:pt x="1117600" y="3954092"/>
                </a:cubicBezTo>
                <a:cubicBezTo>
                  <a:pt x="1127276" y="3939578"/>
                  <a:pt x="1136490" y="3924744"/>
                  <a:pt x="1146629" y="3910549"/>
                </a:cubicBezTo>
                <a:cubicBezTo>
                  <a:pt x="1160689" y="3890864"/>
                  <a:pt x="1179354" y="3874129"/>
                  <a:pt x="1190172" y="3852492"/>
                </a:cubicBezTo>
                <a:cubicBezTo>
                  <a:pt x="1199093" y="3834650"/>
                  <a:pt x="1198954" y="3813542"/>
                  <a:pt x="1204686" y="3794435"/>
                </a:cubicBezTo>
                <a:cubicBezTo>
                  <a:pt x="1232950" y="3700221"/>
                  <a:pt x="1220321" y="3727438"/>
                  <a:pt x="1262743" y="3663806"/>
                </a:cubicBezTo>
                <a:cubicBezTo>
                  <a:pt x="1299224" y="3554359"/>
                  <a:pt x="1245770" y="3685022"/>
                  <a:pt x="1320800" y="3591235"/>
                </a:cubicBezTo>
                <a:cubicBezTo>
                  <a:pt x="1400925" y="3491080"/>
                  <a:pt x="1254066" y="3601858"/>
                  <a:pt x="1378857" y="3518663"/>
                </a:cubicBezTo>
                <a:cubicBezTo>
                  <a:pt x="1383695" y="3504149"/>
                  <a:pt x="1386530" y="3488804"/>
                  <a:pt x="1393372" y="3475120"/>
                </a:cubicBezTo>
                <a:cubicBezTo>
                  <a:pt x="1401173" y="3459518"/>
                  <a:pt x="1412261" y="3445772"/>
                  <a:pt x="1422400" y="3431577"/>
                </a:cubicBezTo>
                <a:cubicBezTo>
                  <a:pt x="1512434" y="3305529"/>
                  <a:pt x="1426547" y="3432613"/>
                  <a:pt x="1494972" y="3329977"/>
                </a:cubicBezTo>
                <a:cubicBezTo>
                  <a:pt x="1522730" y="3246703"/>
                  <a:pt x="1489608" y="3324434"/>
                  <a:pt x="1553029" y="3242892"/>
                </a:cubicBezTo>
                <a:cubicBezTo>
                  <a:pt x="1574448" y="3215353"/>
                  <a:pt x="1611086" y="3155806"/>
                  <a:pt x="1611086" y="3155806"/>
                </a:cubicBezTo>
                <a:cubicBezTo>
                  <a:pt x="1615924" y="3141292"/>
                  <a:pt x="1618758" y="3125947"/>
                  <a:pt x="1625600" y="3112263"/>
                </a:cubicBezTo>
                <a:cubicBezTo>
                  <a:pt x="1633401" y="3096661"/>
                  <a:pt x="1644490" y="3082915"/>
                  <a:pt x="1654629" y="3068720"/>
                </a:cubicBezTo>
                <a:cubicBezTo>
                  <a:pt x="1676887" y="3037559"/>
                  <a:pt x="1707650" y="3001333"/>
                  <a:pt x="1727200" y="2967120"/>
                </a:cubicBezTo>
                <a:cubicBezTo>
                  <a:pt x="1737935" y="2948334"/>
                  <a:pt x="1745494" y="2927849"/>
                  <a:pt x="1756229" y="2909063"/>
                </a:cubicBezTo>
                <a:cubicBezTo>
                  <a:pt x="1764884" y="2893917"/>
                  <a:pt x="1778172" y="2881460"/>
                  <a:pt x="1785257" y="2865520"/>
                </a:cubicBezTo>
                <a:cubicBezTo>
                  <a:pt x="1785263" y="2865506"/>
                  <a:pt x="1821541" y="2756670"/>
                  <a:pt x="1828800" y="2734892"/>
                </a:cubicBezTo>
                <a:lnTo>
                  <a:pt x="1857829" y="2647806"/>
                </a:lnTo>
                <a:cubicBezTo>
                  <a:pt x="1862667" y="2633292"/>
                  <a:pt x="1863856" y="2616993"/>
                  <a:pt x="1872343" y="2604263"/>
                </a:cubicBezTo>
                <a:lnTo>
                  <a:pt x="1930400" y="2517177"/>
                </a:lnTo>
                <a:cubicBezTo>
                  <a:pt x="1932494" y="2506704"/>
                  <a:pt x="1946676" y="2420193"/>
                  <a:pt x="1959429" y="2401063"/>
                </a:cubicBezTo>
                <a:cubicBezTo>
                  <a:pt x="1970815" y="2383984"/>
                  <a:pt x="1989614" y="2373105"/>
                  <a:pt x="2002972" y="2357520"/>
                </a:cubicBezTo>
                <a:cubicBezTo>
                  <a:pt x="2029972" y="2326020"/>
                  <a:pt x="2052572" y="2290376"/>
                  <a:pt x="2075543" y="2255920"/>
                </a:cubicBezTo>
                <a:cubicBezTo>
                  <a:pt x="2124323" y="2109576"/>
                  <a:pt x="2049893" y="2336581"/>
                  <a:pt x="2104572" y="2154320"/>
                </a:cubicBezTo>
                <a:cubicBezTo>
                  <a:pt x="2113364" y="2125012"/>
                  <a:pt x="2126179" y="2096920"/>
                  <a:pt x="2133600" y="2067235"/>
                </a:cubicBezTo>
                <a:cubicBezTo>
                  <a:pt x="2166340" y="1936277"/>
                  <a:pt x="2150013" y="1988969"/>
                  <a:pt x="2177143" y="1907577"/>
                </a:cubicBezTo>
                <a:cubicBezTo>
                  <a:pt x="2181981" y="1873710"/>
                  <a:pt x="2183964" y="1839311"/>
                  <a:pt x="2191657" y="1805977"/>
                </a:cubicBezTo>
                <a:cubicBezTo>
                  <a:pt x="2198537" y="1776162"/>
                  <a:pt x="2213265" y="1748577"/>
                  <a:pt x="2220686" y="1718892"/>
                </a:cubicBezTo>
                <a:cubicBezTo>
                  <a:pt x="2225524" y="1699540"/>
                  <a:pt x="2230873" y="1680308"/>
                  <a:pt x="2235200" y="1660835"/>
                </a:cubicBezTo>
                <a:cubicBezTo>
                  <a:pt x="2240551" y="1636753"/>
                  <a:pt x="2240552" y="1611168"/>
                  <a:pt x="2249714" y="1588263"/>
                </a:cubicBezTo>
                <a:cubicBezTo>
                  <a:pt x="2260191" y="1562070"/>
                  <a:pt x="2281583" y="1541374"/>
                  <a:pt x="2293257" y="1515692"/>
                </a:cubicBezTo>
                <a:cubicBezTo>
                  <a:pt x="2305919" y="1487836"/>
                  <a:pt x="2312610" y="1457635"/>
                  <a:pt x="2322286" y="1428606"/>
                </a:cubicBezTo>
                <a:cubicBezTo>
                  <a:pt x="2327124" y="1414092"/>
                  <a:pt x="2333089" y="1399906"/>
                  <a:pt x="2336800" y="1385063"/>
                </a:cubicBezTo>
                <a:cubicBezTo>
                  <a:pt x="2341638" y="1365711"/>
                  <a:pt x="2344310" y="1345684"/>
                  <a:pt x="2351314" y="1327006"/>
                </a:cubicBezTo>
                <a:cubicBezTo>
                  <a:pt x="2358911" y="1306747"/>
                  <a:pt x="2370667" y="1288301"/>
                  <a:pt x="2380343" y="1268949"/>
                </a:cubicBezTo>
                <a:cubicBezTo>
                  <a:pt x="2388457" y="1236493"/>
                  <a:pt x="2409750" y="1145011"/>
                  <a:pt x="2423886" y="1123806"/>
                </a:cubicBezTo>
                <a:cubicBezTo>
                  <a:pt x="2433562" y="1109292"/>
                  <a:pt x="2442775" y="1094458"/>
                  <a:pt x="2452914" y="1080263"/>
                </a:cubicBezTo>
                <a:cubicBezTo>
                  <a:pt x="2542948" y="954215"/>
                  <a:pt x="2457061" y="1081299"/>
                  <a:pt x="2525486" y="978663"/>
                </a:cubicBezTo>
                <a:lnTo>
                  <a:pt x="2569029" y="848035"/>
                </a:lnTo>
                <a:cubicBezTo>
                  <a:pt x="2573867" y="833521"/>
                  <a:pt x="2576701" y="818176"/>
                  <a:pt x="2583543" y="804492"/>
                </a:cubicBezTo>
                <a:lnTo>
                  <a:pt x="2612572" y="746435"/>
                </a:lnTo>
                <a:cubicBezTo>
                  <a:pt x="2654239" y="579760"/>
                  <a:pt x="2595976" y="785157"/>
                  <a:pt x="2656114" y="644835"/>
                </a:cubicBezTo>
                <a:cubicBezTo>
                  <a:pt x="2663972" y="626500"/>
                  <a:pt x="2664897" y="605884"/>
                  <a:pt x="2670629" y="586777"/>
                </a:cubicBezTo>
                <a:cubicBezTo>
                  <a:pt x="2679421" y="557469"/>
                  <a:pt x="2689981" y="528720"/>
                  <a:pt x="2699657" y="499692"/>
                </a:cubicBezTo>
                <a:lnTo>
                  <a:pt x="2743200" y="369063"/>
                </a:lnTo>
                <a:lnTo>
                  <a:pt x="2772229" y="281977"/>
                </a:lnTo>
                <a:cubicBezTo>
                  <a:pt x="2777067" y="267463"/>
                  <a:pt x="2778257" y="251165"/>
                  <a:pt x="2786743" y="238435"/>
                </a:cubicBezTo>
                <a:lnTo>
                  <a:pt x="2815772" y="194892"/>
                </a:lnTo>
                <a:cubicBezTo>
                  <a:pt x="2840189" y="121639"/>
                  <a:pt x="2812554" y="174841"/>
                  <a:pt x="2873829" y="122320"/>
                </a:cubicBezTo>
                <a:cubicBezTo>
                  <a:pt x="2894609" y="104509"/>
                  <a:pt x="2907859" y="77368"/>
                  <a:pt x="2931886" y="64263"/>
                </a:cubicBezTo>
                <a:cubicBezTo>
                  <a:pt x="2962807" y="47397"/>
                  <a:pt x="2999822" y="45593"/>
                  <a:pt x="3033486" y="35235"/>
                </a:cubicBezTo>
                <a:cubicBezTo>
                  <a:pt x="3062732" y="26236"/>
                  <a:pt x="3064934" y="-15565"/>
                  <a:pt x="3120572" y="6206"/>
                </a:cubicBezTo>
                <a:cubicBezTo>
                  <a:pt x="3176210" y="27977"/>
                  <a:pt x="3288556" y="87105"/>
                  <a:pt x="3367314" y="165863"/>
                </a:cubicBezTo>
                <a:cubicBezTo>
                  <a:pt x="3446072" y="244622"/>
                  <a:pt x="3439885" y="303749"/>
                  <a:pt x="3468914" y="354549"/>
                </a:cubicBezTo>
                <a:cubicBezTo>
                  <a:pt x="3497943" y="405349"/>
                  <a:pt x="3485894" y="423013"/>
                  <a:pt x="3541486" y="470663"/>
                </a:cubicBezTo>
                <a:cubicBezTo>
                  <a:pt x="3596234" y="517590"/>
                  <a:pt x="3594333" y="520905"/>
                  <a:pt x="3628572" y="572263"/>
                </a:cubicBezTo>
                <a:cubicBezTo>
                  <a:pt x="3672615" y="704396"/>
                  <a:pt x="3605050" y="495695"/>
                  <a:pt x="3657600" y="688377"/>
                </a:cubicBezTo>
                <a:cubicBezTo>
                  <a:pt x="3665651" y="717898"/>
                  <a:pt x="3669656" y="750003"/>
                  <a:pt x="3686629" y="775463"/>
                </a:cubicBezTo>
                <a:cubicBezTo>
                  <a:pt x="3769819" y="900250"/>
                  <a:pt x="3670080" y="742366"/>
                  <a:pt x="3730172" y="862549"/>
                </a:cubicBezTo>
                <a:cubicBezTo>
                  <a:pt x="3737973" y="878151"/>
                  <a:pt x="3752115" y="890152"/>
                  <a:pt x="3759200" y="906092"/>
                </a:cubicBezTo>
                <a:cubicBezTo>
                  <a:pt x="3771627" y="934053"/>
                  <a:pt x="3778553" y="964149"/>
                  <a:pt x="3788229" y="993177"/>
                </a:cubicBezTo>
                <a:cubicBezTo>
                  <a:pt x="3823029" y="1097576"/>
                  <a:pt x="3780807" y="967205"/>
                  <a:pt x="3817257" y="1094777"/>
                </a:cubicBezTo>
                <a:cubicBezTo>
                  <a:pt x="3828631" y="1134585"/>
                  <a:pt x="3845470" y="1172567"/>
                  <a:pt x="3860800" y="1210892"/>
                </a:cubicBezTo>
                <a:cubicBezTo>
                  <a:pt x="3869740" y="1353942"/>
                  <a:pt x="3858255" y="1395932"/>
                  <a:pt x="3889829" y="1501177"/>
                </a:cubicBezTo>
                <a:cubicBezTo>
                  <a:pt x="3898622" y="1530485"/>
                  <a:pt x="3901884" y="1562803"/>
                  <a:pt x="3918857" y="1588263"/>
                </a:cubicBezTo>
                <a:lnTo>
                  <a:pt x="3947886" y="1631806"/>
                </a:lnTo>
                <a:cubicBezTo>
                  <a:pt x="3984367" y="1741252"/>
                  <a:pt x="3935156" y="1606346"/>
                  <a:pt x="3991429" y="1718892"/>
                </a:cubicBezTo>
                <a:cubicBezTo>
                  <a:pt x="4005406" y="1746847"/>
                  <a:pt x="4011157" y="1792591"/>
                  <a:pt x="4020457" y="1820492"/>
                </a:cubicBezTo>
                <a:cubicBezTo>
                  <a:pt x="4028696" y="1845209"/>
                  <a:pt x="4040582" y="1868578"/>
                  <a:pt x="4049486" y="1893063"/>
                </a:cubicBezTo>
                <a:cubicBezTo>
                  <a:pt x="4059943" y="1921820"/>
                  <a:pt x="4068838" y="1951120"/>
                  <a:pt x="4078514" y="1980149"/>
                </a:cubicBezTo>
                <a:lnTo>
                  <a:pt x="4107543" y="2067235"/>
                </a:lnTo>
                <a:cubicBezTo>
                  <a:pt x="4112381" y="2081749"/>
                  <a:pt x="4118346" y="2095935"/>
                  <a:pt x="4122057" y="2110777"/>
                </a:cubicBezTo>
                <a:cubicBezTo>
                  <a:pt x="4126895" y="2130130"/>
                  <a:pt x="4129568" y="2150157"/>
                  <a:pt x="4136572" y="2168835"/>
                </a:cubicBezTo>
                <a:cubicBezTo>
                  <a:pt x="4144169" y="2189094"/>
                  <a:pt x="4158003" y="2206633"/>
                  <a:pt x="4165600" y="2226892"/>
                </a:cubicBezTo>
                <a:cubicBezTo>
                  <a:pt x="4182347" y="2271552"/>
                  <a:pt x="4180839" y="2311555"/>
                  <a:pt x="4194629" y="2357520"/>
                </a:cubicBezTo>
                <a:cubicBezTo>
                  <a:pt x="4202116" y="2382475"/>
                  <a:pt x="4215418" y="2405375"/>
                  <a:pt x="4223657" y="2430092"/>
                </a:cubicBezTo>
                <a:cubicBezTo>
                  <a:pt x="4229965" y="2449016"/>
                  <a:pt x="4233334" y="2468797"/>
                  <a:pt x="4238172" y="2488149"/>
                </a:cubicBezTo>
                <a:cubicBezTo>
                  <a:pt x="4243010" y="2536530"/>
                  <a:pt x="4249222" y="2584793"/>
                  <a:pt x="4252686" y="2633292"/>
                </a:cubicBezTo>
                <a:cubicBezTo>
                  <a:pt x="4273122" y="2919397"/>
                  <a:pt x="4217828" y="2820492"/>
                  <a:pt x="4296229" y="2938092"/>
                </a:cubicBezTo>
                <a:cubicBezTo>
                  <a:pt x="4301067" y="2952606"/>
                  <a:pt x="4303901" y="2967951"/>
                  <a:pt x="4310743" y="2981635"/>
                </a:cubicBezTo>
                <a:cubicBezTo>
                  <a:pt x="4330948" y="3022045"/>
                  <a:pt x="4351218" y="3036623"/>
                  <a:pt x="4383314" y="3068720"/>
                </a:cubicBezTo>
                <a:lnTo>
                  <a:pt x="4412343" y="3155806"/>
                </a:lnTo>
                <a:cubicBezTo>
                  <a:pt x="4430056" y="3208944"/>
                  <a:pt x="4447703" y="3258182"/>
                  <a:pt x="4455886" y="3315463"/>
                </a:cubicBezTo>
                <a:cubicBezTo>
                  <a:pt x="4460724" y="3349330"/>
                  <a:pt x="4462707" y="3383729"/>
                  <a:pt x="4470400" y="3417063"/>
                </a:cubicBezTo>
                <a:cubicBezTo>
                  <a:pt x="4477280" y="3446878"/>
                  <a:pt x="4492008" y="3474464"/>
                  <a:pt x="4499429" y="3504149"/>
                </a:cubicBezTo>
                <a:cubicBezTo>
                  <a:pt x="4504267" y="3523501"/>
                  <a:pt x="4508463" y="3543026"/>
                  <a:pt x="4513943" y="3562206"/>
                </a:cubicBezTo>
                <a:cubicBezTo>
                  <a:pt x="4555598" y="3708003"/>
                  <a:pt x="4497583" y="3482258"/>
                  <a:pt x="4542972" y="3663806"/>
                </a:cubicBezTo>
                <a:cubicBezTo>
                  <a:pt x="4547810" y="3750892"/>
                  <a:pt x="4550243" y="3838144"/>
                  <a:pt x="4557486" y="3925063"/>
                </a:cubicBezTo>
                <a:cubicBezTo>
                  <a:pt x="4559930" y="3954390"/>
                  <a:pt x="4562694" y="3984230"/>
                  <a:pt x="4572000" y="4012149"/>
                </a:cubicBezTo>
                <a:cubicBezTo>
                  <a:pt x="4577516" y="4028698"/>
                  <a:pt x="4591353" y="4041178"/>
                  <a:pt x="4601029" y="4055692"/>
                </a:cubicBezTo>
                <a:cubicBezTo>
                  <a:pt x="4608393" y="4085150"/>
                  <a:pt x="4617564" y="4128143"/>
                  <a:pt x="4630057" y="4157292"/>
                </a:cubicBezTo>
                <a:cubicBezTo>
                  <a:pt x="4638580" y="4177179"/>
                  <a:pt x="4651050" y="4195260"/>
                  <a:pt x="4659086" y="4215349"/>
                </a:cubicBezTo>
                <a:cubicBezTo>
                  <a:pt x="4670450" y="4243759"/>
                  <a:pt x="4680692" y="4272750"/>
                  <a:pt x="4688114" y="4302435"/>
                </a:cubicBezTo>
                <a:cubicBezTo>
                  <a:pt x="4692952" y="4321787"/>
                  <a:pt x="4694771" y="4342157"/>
                  <a:pt x="4702629" y="4360492"/>
                </a:cubicBezTo>
                <a:cubicBezTo>
                  <a:pt x="4709501" y="4376525"/>
                  <a:pt x="4723856" y="4388433"/>
                  <a:pt x="4731657" y="4404035"/>
                </a:cubicBezTo>
                <a:cubicBezTo>
                  <a:pt x="4738499" y="4417719"/>
                  <a:pt x="4735354" y="4436759"/>
                  <a:pt x="4746172" y="4447577"/>
                </a:cubicBezTo>
                <a:cubicBezTo>
                  <a:pt x="4770842" y="4472247"/>
                  <a:pt x="4833257" y="4505635"/>
                  <a:pt x="4833257" y="4505635"/>
                </a:cubicBezTo>
                <a:cubicBezTo>
                  <a:pt x="4905797" y="4614442"/>
                  <a:pt x="4831681" y="4528218"/>
                  <a:pt x="5080000" y="4563692"/>
                </a:cubicBezTo>
                <a:cubicBezTo>
                  <a:pt x="5080015" y="4563694"/>
                  <a:pt x="5188851" y="4599975"/>
                  <a:pt x="5210629" y="4607235"/>
                </a:cubicBezTo>
                <a:lnTo>
                  <a:pt x="5254172" y="4621749"/>
                </a:lnTo>
                <a:cubicBezTo>
                  <a:pt x="5283200" y="4641101"/>
                  <a:pt x="5308160" y="4668773"/>
                  <a:pt x="5341257" y="4679806"/>
                </a:cubicBezTo>
                <a:lnTo>
                  <a:pt x="5471886" y="4723349"/>
                </a:lnTo>
                <a:cubicBezTo>
                  <a:pt x="5486400" y="4728187"/>
                  <a:pt x="5500283" y="4735699"/>
                  <a:pt x="5515429" y="4737863"/>
                </a:cubicBezTo>
                <a:lnTo>
                  <a:pt x="5617029" y="4752377"/>
                </a:lnTo>
                <a:cubicBezTo>
                  <a:pt x="5726689" y="4788932"/>
                  <a:pt x="5659010" y="4770442"/>
                  <a:pt x="5878286" y="4781406"/>
                </a:cubicBezTo>
                <a:cubicBezTo>
                  <a:pt x="5999184" y="4787451"/>
                  <a:pt x="6241143" y="4795920"/>
                  <a:pt x="6241143" y="4795920"/>
                </a:cubicBezTo>
              </a:path>
            </a:pathLst>
          </a:custGeom>
          <a:noFill/>
          <a:ln w="508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7" name="圆角矩形 6"/>
          <p:cNvSpPr/>
          <p:nvPr/>
        </p:nvSpPr>
        <p:spPr>
          <a:xfrm>
            <a:off x="7468849" y="725774"/>
            <a:ext cx="1412451" cy="1063891"/>
          </a:xfrm>
          <a:prstGeom prst="roundRect">
            <a:avLst/>
          </a:prstGeom>
          <a:solidFill>
            <a:schemeClr val="tx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8" name="圆角矩形 7"/>
          <p:cNvSpPr/>
          <p:nvPr/>
        </p:nvSpPr>
        <p:spPr>
          <a:xfrm>
            <a:off x="7484806" y="2902484"/>
            <a:ext cx="1402019" cy="1100456"/>
          </a:xfrm>
          <a:prstGeom prst="roundRect">
            <a:avLst/>
          </a:prstGeom>
          <a:solidFill>
            <a:schemeClr val="tx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9" name="圆角矩形 8"/>
          <p:cNvSpPr/>
          <p:nvPr/>
        </p:nvSpPr>
        <p:spPr>
          <a:xfrm>
            <a:off x="7484806" y="5559842"/>
            <a:ext cx="1412451" cy="1114033"/>
          </a:xfrm>
          <a:prstGeom prst="roundRect">
            <a:avLst/>
          </a:prstGeom>
          <a:solidFill>
            <a:schemeClr val="tx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7416578" y="947625"/>
            <a:ext cx="150655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>
                <a:ea typeface="微软雅黑" panose="020b0503020204020204" pitchFamily="34" charset="-122"/>
              </a:rPr>
              <a:t>“</a:t>
            </a:r>
            <a:r>
              <a:rPr lang="zh-CN" altLang="en-US" sz="2400" b="1">
                <a:ea typeface="微软雅黑" panose="020b0503020204020204" pitchFamily="34" charset="-122"/>
              </a:rPr>
              <a:t>行动力</a:t>
            </a:r>
            <a:r>
              <a:rPr lang="zh-CN" altLang="en-US">
                <a:ea typeface="微软雅黑" panose="020b0503020204020204" pitchFamily="34" charset="-122"/>
              </a:rPr>
              <a:t>”</a:t>
            </a:r>
            <a:endParaRPr lang="en-US" altLang="zh-CN">
              <a:ea typeface="微软雅黑" panose="020b0503020204020204" pitchFamily="34" charset="-122"/>
            </a:endParaRPr>
          </a:p>
          <a:p>
            <a:pPr algn="ctr"/>
            <a:r>
              <a:rPr lang="zh-CN" altLang="en-US">
                <a:ea typeface="微软雅黑" panose="020b0503020204020204" pitchFamily="34" charset="-122"/>
              </a:rPr>
              <a:t>物理证据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7550361" y="2972532"/>
            <a:ext cx="127090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>
                <a:ea typeface="微软雅黑" panose="020b0503020204020204" pitchFamily="34" charset="-122"/>
              </a:rPr>
              <a:t>“</a:t>
            </a:r>
            <a:r>
              <a:rPr lang="zh-CN" altLang="en-US" sz="2400" b="1">
                <a:ea typeface="微软雅黑" panose="020b0503020204020204" pitchFamily="34" charset="-122"/>
              </a:rPr>
              <a:t>信赖</a:t>
            </a:r>
            <a:r>
              <a:rPr lang="zh-CN" altLang="en-US">
                <a:ea typeface="微软雅黑" panose="020b0503020204020204" pitchFamily="34" charset="-122"/>
              </a:rPr>
              <a:t>”</a:t>
            </a:r>
            <a:endParaRPr lang="en-US" altLang="zh-CN">
              <a:ea typeface="微软雅黑" panose="020b0503020204020204" pitchFamily="34" charset="-122"/>
            </a:endParaRPr>
          </a:p>
          <a:p>
            <a:pPr algn="ctr"/>
            <a:r>
              <a:rPr lang="zh-CN" altLang="en-US">
                <a:ea typeface="微软雅黑" panose="020b0503020204020204" pitchFamily="34" charset="-122"/>
              </a:rPr>
              <a:t>自律神经的机制</a:t>
            </a:r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7301414" y="5792853"/>
            <a:ext cx="1779233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>
                <a:ea typeface="微软雅黑" panose="020b0503020204020204" pitchFamily="34" charset="-122"/>
              </a:rPr>
              <a:t>“</a:t>
            </a:r>
            <a:r>
              <a:rPr lang="zh-CN" altLang="en-US" sz="2400" b="1">
                <a:ea typeface="微软雅黑" panose="020b0503020204020204" pitchFamily="34" charset="-122"/>
              </a:rPr>
              <a:t>全盘托付</a:t>
            </a:r>
            <a:r>
              <a:rPr lang="zh-CN" altLang="en-US">
                <a:ea typeface="微软雅黑" panose="020b0503020204020204" pitchFamily="34" charset="-122"/>
              </a:rPr>
              <a:t>”</a:t>
            </a:r>
            <a:endParaRPr lang="en-US" altLang="zh-CN">
              <a:ea typeface="微软雅黑" panose="020b0503020204020204" pitchFamily="34" charset="-122"/>
            </a:endParaRPr>
          </a:p>
          <a:p>
            <a:pPr algn="ctr"/>
            <a:r>
              <a:rPr lang="zh-CN" altLang="en-US">
                <a:ea typeface="微软雅黑" panose="020b0503020204020204" pitchFamily="34" charset="-122"/>
              </a:rPr>
              <a:t>运气的机制</a:t>
            </a:r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13" name="任意多边形 12"/>
          <p:cNvSpPr/>
          <p:nvPr/>
        </p:nvSpPr>
        <p:spPr>
          <a:xfrm>
            <a:off x="2989943" y="1843305"/>
            <a:ext cx="2481943" cy="159666"/>
          </a:xfrm>
          <a:custGeom>
            <a:gdLst>
              <a:gd name="connsiteX0" fmla="*/ 0 w 2481943"/>
              <a:gd name="connsiteY0" fmla="*/ 87095 h 159666"/>
              <a:gd name="connsiteX1" fmla="*/ 72571 w 2481943"/>
              <a:gd name="connsiteY1" fmla="*/ 101609 h 159666"/>
              <a:gd name="connsiteX2" fmla="*/ 304800 w 2481943"/>
              <a:gd name="connsiteY2" fmla="*/ 58066 h 159666"/>
              <a:gd name="connsiteX3" fmla="*/ 348343 w 2481943"/>
              <a:gd name="connsiteY3" fmla="*/ 43552 h 159666"/>
              <a:gd name="connsiteX4" fmla="*/ 391886 w 2481943"/>
              <a:gd name="connsiteY4" fmla="*/ 29038 h 159666"/>
              <a:gd name="connsiteX5" fmla="*/ 841828 w 2481943"/>
              <a:gd name="connsiteY5" fmla="*/ 43552 h 159666"/>
              <a:gd name="connsiteX6" fmla="*/ 928914 w 2481943"/>
              <a:gd name="connsiteY6" fmla="*/ 72581 h 159666"/>
              <a:gd name="connsiteX7" fmla="*/ 972457 w 2481943"/>
              <a:gd name="connsiteY7" fmla="*/ 87095 h 159666"/>
              <a:gd name="connsiteX8" fmla="*/ 1103086 w 2481943"/>
              <a:gd name="connsiteY8" fmla="*/ 145152 h 159666"/>
              <a:gd name="connsiteX9" fmla="*/ 1146628 w 2481943"/>
              <a:gd name="connsiteY9" fmla="*/ 159666 h 159666"/>
              <a:gd name="connsiteX10" fmla="*/ 1669143 w 2481943"/>
              <a:gd name="connsiteY10" fmla="*/ 145152 h 159666"/>
              <a:gd name="connsiteX11" fmla="*/ 1756228 w 2481943"/>
              <a:gd name="connsiteY11" fmla="*/ 116124 h 159666"/>
              <a:gd name="connsiteX12" fmla="*/ 1930400 w 2481943"/>
              <a:gd name="connsiteY12" fmla="*/ 58066 h 159666"/>
              <a:gd name="connsiteX13" fmla="*/ 1973943 w 2481943"/>
              <a:gd name="connsiteY13" fmla="*/ 43552 h 159666"/>
              <a:gd name="connsiteX14" fmla="*/ 2017486 w 2481943"/>
              <a:gd name="connsiteY14" fmla="*/ 29038 h 159666"/>
              <a:gd name="connsiteX15" fmla="*/ 2104571 w 2481943"/>
              <a:gd name="connsiteY15" fmla="*/ 14524 h 159666"/>
              <a:gd name="connsiteX16" fmla="*/ 2481943 w 2481943"/>
              <a:gd name="connsiteY16" fmla="*/ 9 h 159666"/>
            </a:gdLst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481943" h="159666">
                <a:moveTo>
                  <a:pt x="0" y="87095"/>
                </a:moveTo>
                <a:cubicBezTo>
                  <a:pt x="24190" y="91933"/>
                  <a:pt x="47902" y="101609"/>
                  <a:pt x="72571" y="101609"/>
                </a:cubicBezTo>
                <a:cubicBezTo>
                  <a:pt x="195488" y="101609"/>
                  <a:pt x="204735" y="91421"/>
                  <a:pt x="304800" y="58066"/>
                </a:cubicBezTo>
                <a:lnTo>
                  <a:pt x="348343" y="43552"/>
                </a:lnTo>
                <a:lnTo>
                  <a:pt x="391886" y="29038"/>
                </a:lnTo>
                <a:cubicBezTo>
                  <a:pt x="541867" y="33876"/>
                  <a:pt x="692260" y="31425"/>
                  <a:pt x="841828" y="43552"/>
                </a:cubicBezTo>
                <a:cubicBezTo>
                  <a:pt x="872327" y="46025"/>
                  <a:pt x="899885" y="62905"/>
                  <a:pt x="928914" y="72581"/>
                </a:cubicBezTo>
                <a:lnTo>
                  <a:pt x="972457" y="87095"/>
                </a:lnTo>
                <a:cubicBezTo>
                  <a:pt x="1041460" y="133098"/>
                  <a:pt x="999450" y="110607"/>
                  <a:pt x="1103086" y="145152"/>
                </a:cubicBezTo>
                <a:lnTo>
                  <a:pt x="1146628" y="159666"/>
                </a:lnTo>
                <a:cubicBezTo>
                  <a:pt x="1320800" y="154828"/>
                  <a:pt x="1495347" y="157566"/>
                  <a:pt x="1669143" y="145152"/>
                </a:cubicBezTo>
                <a:cubicBezTo>
                  <a:pt x="1699664" y="142972"/>
                  <a:pt x="1727200" y="125800"/>
                  <a:pt x="1756228" y="116124"/>
                </a:cubicBezTo>
                <a:lnTo>
                  <a:pt x="1930400" y="58066"/>
                </a:lnTo>
                <a:lnTo>
                  <a:pt x="1973943" y="43552"/>
                </a:lnTo>
                <a:cubicBezTo>
                  <a:pt x="1988457" y="38714"/>
                  <a:pt x="2002395" y="31553"/>
                  <a:pt x="2017486" y="29038"/>
                </a:cubicBezTo>
                <a:cubicBezTo>
                  <a:pt x="2046514" y="24200"/>
                  <a:pt x="2075217" y="16621"/>
                  <a:pt x="2104571" y="14524"/>
                </a:cubicBezTo>
                <a:cubicBezTo>
                  <a:pt x="2320081" y="-870"/>
                  <a:pt x="2339703" y="9"/>
                  <a:pt x="2481943" y="9"/>
                </a:cubicBezTo>
              </a:path>
            </a:pathLst>
          </a:custGeom>
          <a:noFill/>
          <a:ln w="317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14" name="任意多边形 13"/>
          <p:cNvSpPr/>
          <p:nvPr/>
        </p:nvSpPr>
        <p:spPr>
          <a:xfrm>
            <a:off x="6560457" y="1741714"/>
            <a:ext cx="2394857" cy="261257"/>
          </a:xfrm>
          <a:custGeom>
            <a:gdLst>
              <a:gd name="connsiteX0" fmla="*/ 0 w 2394857"/>
              <a:gd name="connsiteY0" fmla="*/ 101600 h 261257"/>
              <a:gd name="connsiteX1" fmla="*/ 72572 w 2394857"/>
              <a:gd name="connsiteY1" fmla="*/ 72572 h 261257"/>
              <a:gd name="connsiteX2" fmla="*/ 203200 w 2394857"/>
              <a:gd name="connsiteY2" fmla="*/ 29029 h 261257"/>
              <a:gd name="connsiteX3" fmla="*/ 246743 w 2394857"/>
              <a:gd name="connsiteY3" fmla="*/ 14515 h 261257"/>
              <a:gd name="connsiteX4" fmla="*/ 290286 w 2394857"/>
              <a:gd name="connsiteY4" fmla="*/ 0 h 261257"/>
              <a:gd name="connsiteX5" fmla="*/ 580572 w 2394857"/>
              <a:gd name="connsiteY5" fmla="*/ 14515 h 261257"/>
              <a:gd name="connsiteX6" fmla="*/ 667657 w 2394857"/>
              <a:gd name="connsiteY6" fmla="*/ 58057 h 261257"/>
              <a:gd name="connsiteX7" fmla="*/ 711200 w 2394857"/>
              <a:gd name="connsiteY7" fmla="*/ 72572 h 261257"/>
              <a:gd name="connsiteX8" fmla="*/ 783772 w 2394857"/>
              <a:gd name="connsiteY8" fmla="*/ 130629 h 261257"/>
              <a:gd name="connsiteX9" fmla="*/ 2002972 w 2394857"/>
              <a:gd name="connsiteY9" fmla="*/ 145143 h 261257"/>
              <a:gd name="connsiteX10" fmla="*/ 2090057 w 2394857"/>
              <a:gd name="connsiteY10" fmla="*/ 203200 h 261257"/>
              <a:gd name="connsiteX11" fmla="*/ 2148114 w 2394857"/>
              <a:gd name="connsiteY11" fmla="*/ 261257 h 261257"/>
              <a:gd name="connsiteX12" fmla="*/ 2322286 w 2394857"/>
              <a:gd name="connsiteY12" fmla="*/ 246743 h 261257"/>
              <a:gd name="connsiteX13" fmla="*/ 2394857 w 2394857"/>
              <a:gd name="connsiteY13" fmla="*/ 217715 h 261257"/>
            </a:gdLst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2394857" h="261257">
                <a:moveTo>
                  <a:pt x="0" y="101600"/>
                </a:moveTo>
                <a:cubicBezTo>
                  <a:pt x="24191" y="91924"/>
                  <a:pt x="48087" y="81476"/>
                  <a:pt x="72572" y="72572"/>
                </a:cubicBezTo>
                <a:cubicBezTo>
                  <a:pt x="72623" y="72553"/>
                  <a:pt x="181403" y="36295"/>
                  <a:pt x="203200" y="29029"/>
                </a:cubicBezTo>
                <a:lnTo>
                  <a:pt x="246743" y="14515"/>
                </a:lnTo>
                <a:lnTo>
                  <a:pt x="290286" y="0"/>
                </a:lnTo>
                <a:cubicBezTo>
                  <a:pt x="387048" y="4838"/>
                  <a:pt x="484053" y="6122"/>
                  <a:pt x="580572" y="14515"/>
                </a:cubicBezTo>
                <a:cubicBezTo>
                  <a:pt x="624732" y="18355"/>
                  <a:pt x="629548" y="39003"/>
                  <a:pt x="667657" y="58057"/>
                </a:cubicBezTo>
                <a:cubicBezTo>
                  <a:pt x="681341" y="64899"/>
                  <a:pt x="696686" y="67734"/>
                  <a:pt x="711200" y="72572"/>
                </a:cubicBezTo>
                <a:cubicBezTo>
                  <a:pt x="727754" y="122236"/>
                  <a:pt x="716436" y="129099"/>
                  <a:pt x="783772" y="130629"/>
                </a:cubicBezTo>
                <a:cubicBezTo>
                  <a:pt x="1190096" y="139863"/>
                  <a:pt x="1596572" y="140305"/>
                  <a:pt x="2002972" y="145143"/>
                </a:cubicBezTo>
                <a:cubicBezTo>
                  <a:pt x="2032000" y="164495"/>
                  <a:pt x="2079024" y="170103"/>
                  <a:pt x="2090057" y="203200"/>
                </a:cubicBezTo>
                <a:cubicBezTo>
                  <a:pt x="2109410" y="261257"/>
                  <a:pt x="2090058" y="241905"/>
                  <a:pt x="2148114" y="261257"/>
                </a:cubicBezTo>
                <a:cubicBezTo>
                  <a:pt x="2206171" y="256419"/>
                  <a:pt x="2265159" y="258168"/>
                  <a:pt x="2322286" y="246743"/>
                </a:cubicBezTo>
                <a:cubicBezTo>
                  <a:pt x="2494266" y="212348"/>
                  <a:pt x="2281608" y="217715"/>
                  <a:pt x="2394857" y="217715"/>
                </a:cubicBezTo>
              </a:path>
            </a:pathLst>
          </a:custGeom>
          <a:noFill/>
          <a:ln w="317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2989943" y="1074057"/>
            <a:ext cx="17707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>
                <a:ea typeface="微软雅黑" panose="020b0503020204020204" pitchFamily="34" charset="-122"/>
              </a:rPr>
              <a:t>看得见的世界</a:t>
            </a:r>
            <a:endParaRPr lang="zh-CN" altLang="en-US" b="1">
              <a:ea typeface="微软雅黑" panose="020b0503020204020204" pitchFamily="34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2892425" y="3200960"/>
            <a:ext cx="17707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>
                <a:ea typeface="微软雅黑" panose="020b0503020204020204" pitchFamily="34" charset="-122"/>
              </a:rPr>
              <a:t>看不见的世界</a:t>
            </a:r>
          </a:p>
        </p:txBody>
      </p:sp>
      <p:sp>
        <p:nvSpPr>
          <p:cNvPr id="17" name="文本框 16"/>
          <p:cNvSpPr txBox="1"/>
          <p:nvPr/>
        </p:nvSpPr>
        <p:spPr>
          <a:xfrm>
            <a:off x="2989942" y="5882649"/>
            <a:ext cx="22932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>
                <a:ea typeface="微软雅黑" panose="020b0503020204020204" pitchFamily="34" charset="-122"/>
              </a:rPr>
              <a:t>更加看不见的世界</a:t>
            </a:r>
          </a:p>
        </p:txBody>
      </p:sp>
      <p:sp>
        <p:nvSpPr>
          <p:cNvPr id="18" name="任意多边形 17"/>
          <p:cNvSpPr/>
          <p:nvPr/>
        </p:nvSpPr>
        <p:spPr>
          <a:xfrm>
            <a:off x="5427957" y="1204463"/>
            <a:ext cx="769643" cy="4731657"/>
          </a:xfrm>
          <a:custGeom>
            <a:gdLst>
              <a:gd name="connsiteX0" fmla="*/ 381 w 769643"/>
              <a:gd name="connsiteY0" fmla="*/ 4615543 h 4731657"/>
              <a:gd name="connsiteX1" fmla="*/ 43924 w 769643"/>
              <a:gd name="connsiteY1" fmla="*/ 4484914 h 4731657"/>
              <a:gd name="connsiteX2" fmla="*/ 72953 w 769643"/>
              <a:gd name="connsiteY2" fmla="*/ 4397829 h 4731657"/>
              <a:gd name="connsiteX3" fmla="*/ 58439 w 769643"/>
              <a:gd name="connsiteY3" fmla="*/ 4325257 h 4731657"/>
              <a:gd name="connsiteX4" fmla="*/ 43924 w 769643"/>
              <a:gd name="connsiteY4" fmla="*/ 4209143 h 4731657"/>
              <a:gd name="connsiteX5" fmla="*/ 14896 w 769643"/>
              <a:gd name="connsiteY5" fmla="*/ 4122057 h 4731657"/>
              <a:gd name="connsiteX6" fmla="*/ 381 w 769643"/>
              <a:gd name="connsiteY6" fmla="*/ 4064000 h 4731657"/>
              <a:gd name="connsiteX7" fmla="*/ 14896 w 769643"/>
              <a:gd name="connsiteY7" fmla="*/ 3860800 h 4731657"/>
              <a:gd name="connsiteX8" fmla="*/ 43924 w 769643"/>
              <a:gd name="connsiteY8" fmla="*/ 3759200 h 4731657"/>
              <a:gd name="connsiteX9" fmla="*/ 101981 w 769643"/>
              <a:gd name="connsiteY9" fmla="*/ 3599543 h 4731657"/>
              <a:gd name="connsiteX10" fmla="*/ 116496 w 769643"/>
              <a:gd name="connsiteY10" fmla="*/ 3251200 h 4731657"/>
              <a:gd name="connsiteX11" fmla="*/ 145524 w 769643"/>
              <a:gd name="connsiteY11" fmla="*/ 3077029 h 4731657"/>
              <a:gd name="connsiteX12" fmla="*/ 160039 w 769643"/>
              <a:gd name="connsiteY12" fmla="*/ 2960914 h 4731657"/>
              <a:gd name="connsiteX13" fmla="*/ 174553 w 769643"/>
              <a:gd name="connsiteY13" fmla="*/ 2917372 h 4731657"/>
              <a:gd name="connsiteX14" fmla="*/ 189067 w 769643"/>
              <a:gd name="connsiteY14" fmla="*/ 2786743 h 4731657"/>
              <a:gd name="connsiteX15" fmla="*/ 218096 w 769643"/>
              <a:gd name="connsiteY15" fmla="*/ 2728686 h 4731657"/>
              <a:gd name="connsiteX16" fmla="*/ 232610 w 769643"/>
              <a:gd name="connsiteY16" fmla="*/ 2685143 h 4731657"/>
              <a:gd name="connsiteX17" fmla="*/ 247124 w 769643"/>
              <a:gd name="connsiteY17" fmla="*/ 2540000 h 4731657"/>
              <a:gd name="connsiteX18" fmla="*/ 261639 w 769643"/>
              <a:gd name="connsiteY18" fmla="*/ 2496457 h 4731657"/>
              <a:gd name="connsiteX19" fmla="*/ 276153 w 769643"/>
              <a:gd name="connsiteY19" fmla="*/ 2409372 h 4731657"/>
              <a:gd name="connsiteX20" fmla="*/ 290667 w 769643"/>
              <a:gd name="connsiteY20" fmla="*/ 2177143 h 4731657"/>
              <a:gd name="connsiteX21" fmla="*/ 319696 w 769643"/>
              <a:gd name="connsiteY21" fmla="*/ 2090057 h 4731657"/>
              <a:gd name="connsiteX22" fmla="*/ 334210 w 769643"/>
              <a:gd name="connsiteY22" fmla="*/ 2046514 h 4731657"/>
              <a:gd name="connsiteX23" fmla="*/ 348724 w 769643"/>
              <a:gd name="connsiteY23" fmla="*/ 2002972 h 4731657"/>
              <a:gd name="connsiteX24" fmla="*/ 377753 w 769643"/>
              <a:gd name="connsiteY24" fmla="*/ 1886857 h 4731657"/>
              <a:gd name="connsiteX25" fmla="*/ 406781 w 769643"/>
              <a:gd name="connsiteY25" fmla="*/ 1843314 h 4731657"/>
              <a:gd name="connsiteX26" fmla="*/ 435810 w 769643"/>
              <a:gd name="connsiteY26" fmla="*/ 1524000 h 4731657"/>
              <a:gd name="connsiteX27" fmla="*/ 464839 w 769643"/>
              <a:gd name="connsiteY27" fmla="*/ 1407886 h 4731657"/>
              <a:gd name="connsiteX28" fmla="*/ 493867 w 769643"/>
              <a:gd name="connsiteY28" fmla="*/ 1320800 h 4731657"/>
              <a:gd name="connsiteX29" fmla="*/ 522896 w 769643"/>
              <a:gd name="connsiteY29" fmla="*/ 1190172 h 4731657"/>
              <a:gd name="connsiteX30" fmla="*/ 551924 w 769643"/>
              <a:gd name="connsiteY30" fmla="*/ 1103086 h 4731657"/>
              <a:gd name="connsiteX31" fmla="*/ 566439 w 769643"/>
              <a:gd name="connsiteY31" fmla="*/ 1016000 h 4731657"/>
              <a:gd name="connsiteX32" fmla="*/ 537410 w 769643"/>
              <a:gd name="connsiteY32" fmla="*/ 667657 h 4731657"/>
              <a:gd name="connsiteX33" fmla="*/ 508381 w 769643"/>
              <a:gd name="connsiteY33" fmla="*/ 464457 h 4731657"/>
              <a:gd name="connsiteX34" fmla="*/ 493867 w 769643"/>
              <a:gd name="connsiteY34" fmla="*/ 261257 h 4731657"/>
              <a:gd name="connsiteX35" fmla="*/ 464839 w 769643"/>
              <a:gd name="connsiteY35" fmla="*/ 116114 h 4731657"/>
              <a:gd name="connsiteX36" fmla="*/ 479353 w 769643"/>
              <a:gd name="connsiteY36" fmla="*/ 43543 h 4731657"/>
              <a:gd name="connsiteX37" fmla="*/ 566439 w 769643"/>
              <a:gd name="connsiteY37" fmla="*/ 14514 h 4731657"/>
              <a:gd name="connsiteX38" fmla="*/ 609981 w 769643"/>
              <a:gd name="connsiteY38" fmla="*/ 0 h 4731657"/>
              <a:gd name="connsiteX39" fmla="*/ 639010 w 769643"/>
              <a:gd name="connsiteY39" fmla="*/ 101600 h 4731657"/>
              <a:gd name="connsiteX40" fmla="*/ 668039 w 769643"/>
              <a:gd name="connsiteY40" fmla="*/ 188686 h 4731657"/>
              <a:gd name="connsiteX41" fmla="*/ 697067 w 769643"/>
              <a:gd name="connsiteY41" fmla="*/ 232229 h 4731657"/>
              <a:gd name="connsiteX42" fmla="*/ 726096 w 769643"/>
              <a:gd name="connsiteY42" fmla="*/ 333829 h 4731657"/>
              <a:gd name="connsiteX43" fmla="*/ 726096 w 769643"/>
              <a:gd name="connsiteY43" fmla="*/ 1001486 h 4731657"/>
              <a:gd name="connsiteX44" fmla="*/ 755124 w 769643"/>
              <a:gd name="connsiteY44" fmla="*/ 1175657 h 4731657"/>
              <a:gd name="connsiteX45" fmla="*/ 755124 w 769643"/>
              <a:gd name="connsiteY45" fmla="*/ 1524000 h 4731657"/>
              <a:gd name="connsiteX46" fmla="*/ 711581 w 769643"/>
              <a:gd name="connsiteY46" fmla="*/ 1683657 h 4731657"/>
              <a:gd name="connsiteX47" fmla="*/ 697067 w 769643"/>
              <a:gd name="connsiteY47" fmla="*/ 1727200 h 4731657"/>
              <a:gd name="connsiteX48" fmla="*/ 682553 w 769643"/>
              <a:gd name="connsiteY48" fmla="*/ 1814286 h 4731657"/>
              <a:gd name="connsiteX49" fmla="*/ 682553 w 769643"/>
              <a:gd name="connsiteY49" fmla="*/ 2685143 h 4731657"/>
              <a:gd name="connsiteX50" fmla="*/ 653524 w 769643"/>
              <a:gd name="connsiteY50" fmla="*/ 2772229 h 4731657"/>
              <a:gd name="connsiteX51" fmla="*/ 609981 w 769643"/>
              <a:gd name="connsiteY51" fmla="*/ 2888343 h 4731657"/>
              <a:gd name="connsiteX52" fmla="*/ 580953 w 769643"/>
              <a:gd name="connsiteY52" fmla="*/ 2975429 h 4731657"/>
              <a:gd name="connsiteX53" fmla="*/ 551924 w 769643"/>
              <a:gd name="connsiteY53" fmla="*/ 3396343 h 4731657"/>
              <a:gd name="connsiteX54" fmla="*/ 537410 w 769643"/>
              <a:gd name="connsiteY54" fmla="*/ 4064000 h 4731657"/>
              <a:gd name="connsiteX55" fmla="*/ 508381 w 769643"/>
              <a:gd name="connsiteY55" fmla="*/ 4151086 h 4731657"/>
              <a:gd name="connsiteX56" fmla="*/ 464839 w 769643"/>
              <a:gd name="connsiteY56" fmla="*/ 4325257 h 4731657"/>
              <a:gd name="connsiteX57" fmla="*/ 435810 w 769643"/>
              <a:gd name="connsiteY57" fmla="*/ 4368800 h 4731657"/>
              <a:gd name="connsiteX58" fmla="*/ 421296 w 769643"/>
              <a:gd name="connsiteY58" fmla="*/ 4426857 h 4731657"/>
              <a:gd name="connsiteX59" fmla="*/ 406781 w 769643"/>
              <a:gd name="connsiteY59" fmla="*/ 4528457 h 4731657"/>
              <a:gd name="connsiteX60" fmla="*/ 377753 w 769643"/>
              <a:gd name="connsiteY60" fmla="*/ 4615543 h 4731657"/>
              <a:gd name="connsiteX61" fmla="*/ 363239 w 769643"/>
              <a:gd name="connsiteY61" fmla="*/ 4702629 h 4731657"/>
              <a:gd name="connsiteX62" fmla="*/ 319696 w 769643"/>
              <a:gd name="connsiteY62" fmla="*/ 4731657 h 4731657"/>
              <a:gd name="connsiteX63" fmla="*/ 101981 w 769643"/>
              <a:gd name="connsiteY63" fmla="*/ 4688114 h 4731657"/>
              <a:gd name="connsiteX64" fmla="*/ 58439 w 769643"/>
              <a:gd name="connsiteY64" fmla="*/ 4673600 h 4731657"/>
              <a:gd name="connsiteX65" fmla="*/ 381 w 769643"/>
              <a:gd name="connsiteY65" fmla="*/ 4615543 h 4731657"/>
            </a:gdLst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</a:cxnLst>
            <a:rect l="l" t="t" r="r" b="b"/>
            <a:pathLst>
              <a:path w="769643" h="4731657">
                <a:moveTo>
                  <a:pt x="381" y="4615543"/>
                </a:moveTo>
                <a:cubicBezTo>
                  <a:pt x="-2038" y="4584095"/>
                  <a:pt x="6422" y="4609920"/>
                  <a:pt x="43924" y="4484914"/>
                </a:cubicBezTo>
                <a:cubicBezTo>
                  <a:pt x="52716" y="4455606"/>
                  <a:pt x="72953" y="4397829"/>
                  <a:pt x="72953" y="4397829"/>
                </a:cubicBezTo>
                <a:cubicBezTo>
                  <a:pt x="68115" y="4373638"/>
                  <a:pt x="62190" y="4349640"/>
                  <a:pt x="58439" y="4325257"/>
                </a:cubicBezTo>
                <a:cubicBezTo>
                  <a:pt x="52508" y="4286705"/>
                  <a:pt x="52097" y="4247283"/>
                  <a:pt x="43924" y="4209143"/>
                </a:cubicBezTo>
                <a:cubicBezTo>
                  <a:pt x="37513" y="4179223"/>
                  <a:pt x="22318" y="4151742"/>
                  <a:pt x="14896" y="4122057"/>
                </a:cubicBezTo>
                <a:lnTo>
                  <a:pt x="381" y="4064000"/>
                </a:lnTo>
                <a:cubicBezTo>
                  <a:pt x="5219" y="3996267"/>
                  <a:pt x="7397" y="3928291"/>
                  <a:pt x="14896" y="3860800"/>
                </a:cubicBezTo>
                <a:cubicBezTo>
                  <a:pt x="19429" y="3820008"/>
                  <a:pt x="33603" y="3797042"/>
                  <a:pt x="43924" y="3759200"/>
                </a:cubicBezTo>
                <a:cubicBezTo>
                  <a:pt x="82300" y="3618488"/>
                  <a:pt x="48586" y="3679637"/>
                  <a:pt x="101981" y="3599543"/>
                </a:cubicBezTo>
                <a:cubicBezTo>
                  <a:pt x="106819" y="3483429"/>
                  <a:pt x="109465" y="3367202"/>
                  <a:pt x="116496" y="3251200"/>
                </a:cubicBezTo>
                <a:cubicBezTo>
                  <a:pt x="123698" y="3132372"/>
                  <a:pt x="120300" y="3152704"/>
                  <a:pt x="145524" y="3077029"/>
                </a:cubicBezTo>
                <a:cubicBezTo>
                  <a:pt x="150362" y="3038324"/>
                  <a:pt x="153061" y="2999291"/>
                  <a:pt x="160039" y="2960914"/>
                </a:cubicBezTo>
                <a:cubicBezTo>
                  <a:pt x="162776" y="2945862"/>
                  <a:pt x="172038" y="2932463"/>
                  <a:pt x="174553" y="2917372"/>
                </a:cubicBezTo>
                <a:cubicBezTo>
                  <a:pt x="181755" y="2874157"/>
                  <a:pt x="179216" y="2829432"/>
                  <a:pt x="189067" y="2786743"/>
                </a:cubicBezTo>
                <a:cubicBezTo>
                  <a:pt x="193932" y="2765660"/>
                  <a:pt x="209573" y="2748573"/>
                  <a:pt x="218096" y="2728686"/>
                </a:cubicBezTo>
                <a:cubicBezTo>
                  <a:pt x="224123" y="2714624"/>
                  <a:pt x="227772" y="2699657"/>
                  <a:pt x="232610" y="2685143"/>
                </a:cubicBezTo>
                <a:cubicBezTo>
                  <a:pt x="237448" y="2636762"/>
                  <a:pt x="239731" y="2588057"/>
                  <a:pt x="247124" y="2540000"/>
                </a:cubicBezTo>
                <a:cubicBezTo>
                  <a:pt x="249450" y="2524878"/>
                  <a:pt x="258320" y="2511392"/>
                  <a:pt x="261639" y="2496457"/>
                </a:cubicBezTo>
                <a:cubicBezTo>
                  <a:pt x="268023" y="2467729"/>
                  <a:pt x="271315" y="2438400"/>
                  <a:pt x="276153" y="2409372"/>
                </a:cubicBezTo>
                <a:cubicBezTo>
                  <a:pt x="280991" y="2331962"/>
                  <a:pt x="280188" y="2253992"/>
                  <a:pt x="290667" y="2177143"/>
                </a:cubicBezTo>
                <a:cubicBezTo>
                  <a:pt x="294801" y="2146825"/>
                  <a:pt x="310020" y="2119086"/>
                  <a:pt x="319696" y="2090057"/>
                </a:cubicBezTo>
                <a:lnTo>
                  <a:pt x="334210" y="2046514"/>
                </a:lnTo>
                <a:cubicBezTo>
                  <a:pt x="339048" y="2032000"/>
                  <a:pt x="345723" y="2017974"/>
                  <a:pt x="348724" y="2002972"/>
                </a:cubicBezTo>
                <a:cubicBezTo>
                  <a:pt x="354244" y="1975372"/>
                  <a:pt x="362877" y="1916610"/>
                  <a:pt x="377753" y="1886857"/>
                </a:cubicBezTo>
                <a:cubicBezTo>
                  <a:pt x="385554" y="1871255"/>
                  <a:pt x="397105" y="1857828"/>
                  <a:pt x="406781" y="1843314"/>
                </a:cubicBezTo>
                <a:cubicBezTo>
                  <a:pt x="409108" y="1815397"/>
                  <a:pt x="429042" y="1564609"/>
                  <a:pt x="435810" y="1524000"/>
                </a:cubicBezTo>
                <a:cubicBezTo>
                  <a:pt x="442369" y="1484647"/>
                  <a:pt x="452223" y="1445735"/>
                  <a:pt x="464839" y="1407886"/>
                </a:cubicBezTo>
                <a:cubicBezTo>
                  <a:pt x="474515" y="1378857"/>
                  <a:pt x="487866" y="1350805"/>
                  <a:pt x="493867" y="1320800"/>
                </a:cubicBezTo>
                <a:cubicBezTo>
                  <a:pt x="502156" y="1279352"/>
                  <a:pt x="510594" y="1231178"/>
                  <a:pt x="522896" y="1190172"/>
                </a:cubicBezTo>
                <a:cubicBezTo>
                  <a:pt x="531689" y="1160864"/>
                  <a:pt x="546893" y="1133268"/>
                  <a:pt x="551924" y="1103086"/>
                </a:cubicBezTo>
                <a:lnTo>
                  <a:pt x="566439" y="1016000"/>
                </a:lnTo>
                <a:cubicBezTo>
                  <a:pt x="530457" y="620220"/>
                  <a:pt x="574621" y="1114196"/>
                  <a:pt x="537410" y="667657"/>
                </a:cubicBezTo>
                <a:cubicBezTo>
                  <a:pt x="523277" y="498063"/>
                  <a:pt x="539290" y="557179"/>
                  <a:pt x="508381" y="464457"/>
                </a:cubicBezTo>
                <a:cubicBezTo>
                  <a:pt x="503543" y="396724"/>
                  <a:pt x="502290" y="328639"/>
                  <a:pt x="493867" y="261257"/>
                </a:cubicBezTo>
                <a:cubicBezTo>
                  <a:pt x="487747" y="212299"/>
                  <a:pt x="464839" y="116114"/>
                  <a:pt x="464839" y="116114"/>
                </a:cubicBezTo>
                <a:cubicBezTo>
                  <a:pt x="469677" y="91924"/>
                  <a:pt x="461909" y="60987"/>
                  <a:pt x="479353" y="43543"/>
                </a:cubicBezTo>
                <a:cubicBezTo>
                  <a:pt x="500990" y="21906"/>
                  <a:pt x="537410" y="24190"/>
                  <a:pt x="566439" y="14514"/>
                </a:cubicBezTo>
                <a:lnTo>
                  <a:pt x="609981" y="0"/>
                </a:lnTo>
                <a:cubicBezTo>
                  <a:pt x="658752" y="146307"/>
                  <a:pt x="584346" y="-80612"/>
                  <a:pt x="639010" y="101600"/>
                </a:cubicBezTo>
                <a:cubicBezTo>
                  <a:pt x="647803" y="130908"/>
                  <a:pt x="651066" y="163226"/>
                  <a:pt x="668039" y="188686"/>
                </a:cubicBezTo>
                <a:cubicBezTo>
                  <a:pt x="677715" y="203200"/>
                  <a:pt x="689266" y="216627"/>
                  <a:pt x="697067" y="232229"/>
                </a:cubicBezTo>
                <a:cubicBezTo>
                  <a:pt x="707476" y="253048"/>
                  <a:pt x="721446" y="315232"/>
                  <a:pt x="726096" y="333829"/>
                </a:cubicBezTo>
                <a:cubicBezTo>
                  <a:pt x="701619" y="652015"/>
                  <a:pt x="703873" y="534818"/>
                  <a:pt x="726096" y="1001486"/>
                </a:cubicBezTo>
                <a:cubicBezTo>
                  <a:pt x="731497" y="1114913"/>
                  <a:pt x="730528" y="1101869"/>
                  <a:pt x="755124" y="1175657"/>
                </a:cubicBezTo>
                <a:cubicBezTo>
                  <a:pt x="770327" y="1373290"/>
                  <a:pt x="778240" y="1339078"/>
                  <a:pt x="755124" y="1524000"/>
                </a:cubicBezTo>
                <a:cubicBezTo>
                  <a:pt x="746917" y="1589655"/>
                  <a:pt x="733146" y="1618963"/>
                  <a:pt x="711581" y="1683657"/>
                </a:cubicBezTo>
                <a:cubicBezTo>
                  <a:pt x="706743" y="1698171"/>
                  <a:pt x="699582" y="1712109"/>
                  <a:pt x="697067" y="1727200"/>
                </a:cubicBezTo>
                <a:lnTo>
                  <a:pt x="682553" y="1814286"/>
                </a:lnTo>
                <a:cubicBezTo>
                  <a:pt x="699893" y="2178443"/>
                  <a:pt x="711089" y="2257111"/>
                  <a:pt x="682553" y="2685143"/>
                </a:cubicBezTo>
                <a:cubicBezTo>
                  <a:pt x="680518" y="2715674"/>
                  <a:pt x="659525" y="2742224"/>
                  <a:pt x="653524" y="2772229"/>
                </a:cubicBezTo>
                <a:cubicBezTo>
                  <a:pt x="635589" y="2861905"/>
                  <a:pt x="652694" y="2824274"/>
                  <a:pt x="609981" y="2888343"/>
                </a:cubicBezTo>
                <a:cubicBezTo>
                  <a:pt x="600305" y="2917372"/>
                  <a:pt x="582561" y="2944872"/>
                  <a:pt x="580953" y="2975429"/>
                </a:cubicBezTo>
                <a:cubicBezTo>
                  <a:pt x="563884" y="3299755"/>
                  <a:pt x="575599" y="3159606"/>
                  <a:pt x="551924" y="3396343"/>
                </a:cubicBezTo>
                <a:cubicBezTo>
                  <a:pt x="547086" y="3618895"/>
                  <a:pt x="550231" y="3841765"/>
                  <a:pt x="537410" y="4064000"/>
                </a:cubicBezTo>
                <a:cubicBezTo>
                  <a:pt x="535648" y="4094548"/>
                  <a:pt x="508381" y="4151086"/>
                  <a:pt x="508381" y="4151086"/>
                </a:cubicBezTo>
                <a:cubicBezTo>
                  <a:pt x="501126" y="4194614"/>
                  <a:pt x="490395" y="4286923"/>
                  <a:pt x="464839" y="4325257"/>
                </a:cubicBezTo>
                <a:lnTo>
                  <a:pt x="435810" y="4368800"/>
                </a:lnTo>
                <a:cubicBezTo>
                  <a:pt x="430972" y="4388152"/>
                  <a:pt x="424864" y="4407231"/>
                  <a:pt x="421296" y="4426857"/>
                </a:cubicBezTo>
                <a:cubicBezTo>
                  <a:pt x="415176" y="4460516"/>
                  <a:pt x="414474" y="4495123"/>
                  <a:pt x="406781" y="4528457"/>
                </a:cubicBezTo>
                <a:cubicBezTo>
                  <a:pt x="399901" y="4558272"/>
                  <a:pt x="382783" y="4585360"/>
                  <a:pt x="377753" y="4615543"/>
                </a:cubicBezTo>
                <a:cubicBezTo>
                  <a:pt x="372915" y="4644572"/>
                  <a:pt x="376400" y="4676307"/>
                  <a:pt x="363239" y="4702629"/>
                </a:cubicBezTo>
                <a:cubicBezTo>
                  <a:pt x="355438" y="4718231"/>
                  <a:pt x="334210" y="4721981"/>
                  <a:pt x="319696" y="4731657"/>
                </a:cubicBezTo>
                <a:cubicBezTo>
                  <a:pt x="158654" y="4713764"/>
                  <a:pt x="230630" y="4730997"/>
                  <a:pt x="101981" y="4688114"/>
                </a:cubicBezTo>
                <a:cubicBezTo>
                  <a:pt x="87467" y="4683276"/>
                  <a:pt x="71169" y="4682086"/>
                  <a:pt x="58439" y="4673600"/>
                </a:cubicBezTo>
                <a:cubicBezTo>
                  <a:pt x="9203" y="4640777"/>
                  <a:pt x="2800" y="4646991"/>
                  <a:pt x="381" y="4615543"/>
                </a:cubicBezTo>
                <a:close/>
              </a:path>
            </a:pathLst>
          </a:custGeom>
          <a:gradFill>
            <a:gsLst>
              <a:gs pos="0">
                <a:schemeClr val="bg1"/>
              </a:gs>
              <a:gs pos="80000">
                <a:srgbClr val="ACABAB"/>
              </a:gs>
              <a:gs pos="22000">
                <a:srgbClr val="858383"/>
              </a:gs>
              <a:gs pos="50000">
                <a:schemeClr val="bg2">
                  <a:lumMod val="25000"/>
                  <a:alpha val="91000"/>
                </a:schemeClr>
              </a:gs>
              <a:gs pos="100000">
                <a:schemeClr val="bg1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19" name="椭圆形标注 18"/>
          <p:cNvSpPr/>
          <p:nvPr/>
        </p:nvSpPr>
        <p:spPr>
          <a:xfrm>
            <a:off x="3683000" y="2162629"/>
            <a:ext cx="1788886" cy="1038331"/>
          </a:xfrm>
          <a:prstGeom prst="wedgeEllipseCallout">
            <a:avLst>
              <a:gd name="adj1" fmla="val 58846"/>
              <a:gd name="adj2" fmla="val 54113"/>
            </a:avLst>
          </a:prstGeom>
          <a:solidFill>
            <a:schemeClr val="bg1"/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3690512" y="2358510"/>
            <a:ext cx="196718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>
                <a:ea typeface="微软雅黑" panose="020b0503020204020204" pitchFamily="34" charset="-122"/>
              </a:rPr>
              <a:t>来自更加看不见的世界的恩惠</a:t>
            </a:r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9476828" y="2854847"/>
            <a:ext cx="290286" cy="153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>
                <a:ea typeface="微软雅黑" panose="020b0503020204020204" pitchFamily="34" charset="-122"/>
              </a:rPr>
              <a:t>领悟的世界</a:t>
            </a:r>
            <a:endParaRPr lang="zh-CN" altLang="en-US" b="1">
              <a:ea typeface="微软雅黑" panose="020b0503020204020204" pitchFamily="34" charset="-122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9476828" y="445923"/>
            <a:ext cx="20728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>
                <a:ea typeface="微软雅黑" panose="020b0503020204020204" pitchFamily="34" charset="-122"/>
              </a:rPr>
              <a:t>现象世界</a:t>
            </a:r>
            <a:endParaRPr lang="zh-CN" altLang="en-US" b="1">
              <a:ea typeface="微软雅黑" panose="020b0503020204020204" pitchFamily="34" charset="-122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9435960" y="5646501"/>
            <a:ext cx="30295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>
                <a:ea typeface="微软雅黑" panose="020b0503020204020204" pitchFamily="34" charset="-122"/>
              </a:rPr>
              <a:t>神的领域</a:t>
            </a:r>
            <a:endParaRPr lang="zh-CN" altLang="en-US" b="1">
              <a:ea typeface="微软雅黑" panose="020b0503020204020204" pitchFamily="34" charset="-122"/>
            </a:endParaRPr>
          </a:p>
        </p:txBody>
      </p:sp>
      <p:grpSp>
        <p:nvGrpSpPr>
          <p:cNvPr id="52" name="组合 51"/>
          <p:cNvGrpSpPr/>
          <p:nvPr/>
        </p:nvGrpSpPr>
        <p:grpSpPr>
          <a:xfrm>
            <a:off x="9435959" y="1696074"/>
            <a:ext cx="376199" cy="1101638"/>
            <a:chOff x="9397029" y="1582071"/>
            <a:chExt cx="415130" cy="1215641"/>
          </a:xfrm>
        </p:grpSpPr>
        <p:grpSp>
          <p:nvGrpSpPr>
            <p:cNvPr id="40" name="组合 39"/>
            <p:cNvGrpSpPr/>
            <p:nvPr/>
          </p:nvGrpSpPr>
          <p:grpSpPr>
            <a:xfrm flipV="1">
              <a:off x="9607382" y="1641960"/>
              <a:ext cx="130875" cy="1089473"/>
              <a:chOff x="11238900" y="2565119"/>
              <a:chExt cx="173944" cy="532085"/>
            </a:xfrm>
          </p:grpSpPr>
          <p:sp>
            <p:nvSpPr>
              <p:cNvPr id="50" name="圆角矩形 49"/>
              <p:cNvSpPr/>
              <p:nvPr/>
            </p:nvSpPr>
            <p:spPr>
              <a:xfrm>
                <a:off x="11238900" y="2565119"/>
                <a:ext cx="173944" cy="453358"/>
              </a:xfrm>
              <a:prstGeom prst="roundRect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ea typeface="微软雅黑" panose="020b0503020204020204" pitchFamily="34" charset="-122"/>
                </a:endParaRPr>
              </a:p>
            </p:txBody>
          </p:sp>
          <p:sp>
            <p:nvSpPr>
              <p:cNvPr id="51" name="椭圆 50"/>
              <p:cNvSpPr/>
              <p:nvPr/>
            </p:nvSpPr>
            <p:spPr>
              <a:xfrm>
                <a:off x="11239169" y="2919296"/>
                <a:ext cx="172800" cy="177908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41" name="组合 40"/>
            <p:cNvGrpSpPr/>
            <p:nvPr/>
          </p:nvGrpSpPr>
          <p:grpSpPr>
            <a:xfrm rot="18900000" flipV="1">
              <a:off x="9710596" y="1582071"/>
              <a:ext cx="101563" cy="356645"/>
              <a:chOff x="11238900" y="2486392"/>
              <a:chExt cx="173944" cy="610812"/>
            </a:xfrm>
          </p:grpSpPr>
          <p:sp>
            <p:nvSpPr>
              <p:cNvPr id="47" name="圆角矩形 46"/>
              <p:cNvSpPr/>
              <p:nvPr/>
            </p:nvSpPr>
            <p:spPr>
              <a:xfrm>
                <a:off x="11238900" y="2565119"/>
                <a:ext cx="173944" cy="453358"/>
              </a:xfrm>
              <a:prstGeom prst="roundRect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ea typeface="微软雅黑" panose="020b0503020204020204" pitchFamily="34" charset="-122"/>
                </a:endParaRPr>
              </a:p>
            </p:txBody>
          </p:sp>
          <p:sp>
            <p:nvSpPr>
              <p:cNvPr id="48" name="椭圆 47"/>
              <p:cNvSpPr/>
              <p:nvPr/>
            </p:nvSpPr>
            <p:spPr>
              <a:xfrm>
                <a:off x="11239169" y="2919296"/>
                <a:ext cx="172800" cy="177908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ea typeface="微软雅黑" panose="020b0503020204020204" pitchFamily="34" charset="-122"/>
                </a:endParaRPr>
              </a:p>
            </p:txBody>
          </p:sp>
          <p:sp>
            <p:nvSpPr>
              <p:cNvPr id="49" name="椭圆 48"/>
              <p:cNvSpPr/>
              <p:nvPr/>
            </p:nvSpPr>
            <p:spPr>
              <a:xfrm>
                <a:off x="11238900" y="2486392"/>
                <a:ext cx="172800" cy="177908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42" name="组合 41"/>
            <p:cNvGrpSpPr/>
            <p:nvPr/>
          </p:nvGrpSpPr>
          <p:grpSpPr>
            <a:xfrm rot="2700000" flipV="1">
              <a:off x="9524570" y="1582796"/>
              <a:ext cx="101563" cy="356645"/>
              <a:chOff x="11238900" y="2486392"/>
              <a:chExt cx="173944" cy="610812"/>
            </a:xfrm>
          </p:grpSpPr>
          <p:sp>
            <p:nvSpPr>
              <p:cNvPr id="44" name="圆角矩形 43"/>
              <p:cNvSpPr/>
              <p:nvPr/>
            </p:nvSpPr>
            <p:spPr>
              <a:xfrm>
                <a:off x="11238900" y="2565119"/>
                <a:ext cx="173944" cy="453358"/>
              </a:xfrm>
              <a:prstGeom prst="roundRect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ea typeface="微软雅黑" panose="020b0503020204020204" pitchFamily="34" charset="-122"/>
                </a:endParaRPr>
              </a:p>
            </p:txBody>
          </p:sp>
          <p:sp>
            <p:nvSpPr>
              <p:cNvPr id="45" name="椭圆 44"/>
              <p:cNvSpPr/>
              <p:nvPr/>
            </p:nvSpPr>
            <p:spPr>
              <a:xfrm>
                <a:off x="11239169" y="2919296"/>
                <a:ext cx="172800" cy="177908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ea typeface="微软雅黑" panose="020b0503020204020204" pitchFamily="34" charset="-122"/>
                </a:endParaRPr>
              </a:p>
            </p:txBody>
          </p:sp>
          <p:sp>
            <p:nvSpPr>
              <p:cNvPr id="46" name="椭圆 45"/>
              <p:cNvSpPr/>
              <p:nvPr/>
            </p:nvSpPr>
            <p:spPr>
              <a:xfrm>
                <a:off x="11238900" y="2486392"/>
                <a:ext cx="172800" cy="177908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43" name="椭圆 42"/>
            <p:cNvSpPr/>
            <p:nvPr/>
          </p:nvSpPr>
          <p:spPr>
            <a:xfrm flipV="1">
              <a:off x="9606234" y="2665460"/>
              <a:ext cx="132252" cy="132252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ea typeface="微软雅黑" panose="020b0503020204020204" pitchFamily="34" charset="-122"/>
              </a:endParaRPr>
            </a:p>
          </p:txBody>
        </p:sp>
      </p:grpSp>
      <p:grpSp>
        <p:nvGrpSpPr>
          <p:cNvPr id="53" name="组合 52"/>
          <p:cNvGrpSpPr/>
          <p:nvPr/>
        </p:nvGrpSpPr>
        <p:grpSpPr>
          <a:xfrm flipV="1">
            <a:off x="9413471" y="4382491"/>
            <a:ext cx="376199" cy="1101638"/>
            <a:chOff x="9397029" y="1582071"/>
            <a:chExt cx="415130" cy="1215641"/>
          </a:xfrm>
        </p:grpSpPr>
        <p:grpSp>
          <p:nvGrpSpPr>
            <p:cNvPr id="54" name="组合 53"/>
            <p:cNvGrpSpPr/>
            <p:nvPr/>
          </p:nvGrpSpPr>
          <p:grpSpPr>
            <a:xfrm flipV="1">
              <a:off x="9607382" y="1641960"/>
              <a:ext cx="130875" cy="1089473"/>
              <a:chOff x="11238900" y="2565119"/>
              <a:chExt cx="173944" cy="532085"/>
            </a:xfrm>
          </p:grpSpPr>
          <p:sp>
            <p:nvSpPr>
              <p:cNvPr id="64" name="圆角矩形 63"/>
              <p:cNvSpPr/>
              <p:nvPr/>
            </p:nvSpPr>
            <p:spPr>
              <a:xfrm>
                <a:off x="11238900" y="2565119"/>
                <a:ext cx="173944" cy="453358"/>
              </a:xfrm>
              <a:prstGeom prst="roundRect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ea typeface="微软雅黑" panose="020b0503020204020204" pitchFamily="34" charset="-122"/>
                </a:endParaRPr>
              </a:p>
            </p:txBody>
          </p:sp>
          <p:sp>
            <p:nvSpPr>
              <p:cNvPr id="65" name="椭圆 64"/>
              <p:cNvSpPr/>
              <p:nvPr/>
            </p:nvSpPr>
            <p:spPr>
              <a:xfrm>
                <a:off x="11239169" y="2919296"/>
                <a:ext cx="172800" cy="177908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55" name="组合 54"/>
            <p:cNvGrpSpPr/>
            <p:nvPr/>
          </p:nvGrpSpPr>
          <p:grpSpPr>
            <a:xfrm rot="18900000" flipV="1">
              <a:off x="9710596" y="1582071"/>
              <a:ext cx="101563" cy="356645"/>
              <a:chOff x="11238900" y="2486392"/>
              <a:chExt cx="173944" cy="610812"/>
            </a:xfrm>
          </p:grpSpPr>
          <p:sp>
            <p:nvSpPr>
              <p:cNvPr id="61" name="圆角矩形 60"/>
              <p:cNvSpPr/>
              <p:nvPr/>
            </p:nvSpPr>
            <p:spPr>
              <a:xfrm>
                <a:off x="11238900" y="2565119"/>
                <a:ext cx="173944" cy="453358"/>
              </a:xfrm>
              <a:prstGeom prst="roundRect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ea typeface="微软雅黑" panose="020b0503020204020204" pitchFamily="34" charset="-122"/>
                </a:endParaRPr>
              </a:p>
            </p:txBody>
          </p:sp>
          <p:sp>
            <p:nvSpPr>
              <p:cNvPr id="62" name="椭圆 61"/>
              <p:cNvSpPr/>
              <p:nvPr/>
            </p:nvSpPr>
            <p:spPr>
              <a:xfrm>
                <a:off x="11239169" y="2919296"/>
                <a:ext cx="172800" cy="177908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ea typeface="微软雅黑" panose="020b0503020204020204" pitchFamily="34" charset="-122"/>
                </a:endParaRPr>
              </a:p>
            </p:txBody>
          </p:sp>
          <p:sp>
            <p:nvSpPr>
              <p:cNvPr id="63" name="椭圆 62"/>
              <p:cNvSpPr/>
              <p:nvPr/>
            </p:nvSpPr>
            <p:spPr>
              <a:xfrm>
                <a:off x="11238900" y="2486392"/>
                <a:ext cx="172800" cy="177908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56" name="组合 55"/>
            <p:cNvGrpSpPr/>
            <p:nvPr/>
          </p:nvGrpSpPr>
          <p:grpSpPr>
            <a:xfrm rot="2700000" flipV="1">
              <a:off x="9524570" y="1582796"/>
              <a:ext cx="101563" cy="356645"/>
              <a:chOff x="11238900" y="2486392"/>
              <a:chExt cx="173944" cy="610812"/>
            </a:xfrm>
          </p:grpSpPr>
          <p:sp>
            <p:nvSpPr>
              <p:cNvPr id="58" name="圆角矩形 57"/>
              <p:cNvSpPr/>
              <p:nvPr/>
            </p:nvSpPr>
            <p:spPr>
              <a:xfrm>
                <a:off x="11238900" y="2565119"/>
                <a:ext cx="173944" cy="453358"/>
              </a:xfrm>
              <a:prstGeom prst="roundRect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ea typeface="微软雅黑" panose="020b0503020204020204" pitchFamily="34" charset="-122"/>
                </a:endParaRPr>
              </a:p>
            </p:txBody>
          </p:sp>
          <p:sp>
            <p:nvSpPr>
              <p:cNvPr id="59" name="椭圆 58"/>
              <p:cNvSpPr/>
              <p:nvPr/>
            </p:nvSpPr>
            <p:spPr>
              <a:xfrm>
                <a:off x="11239169" y="2919296"/>
                <a:ext cx="172800" cy="177908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ea typeface="微软雅黑" panose="020b0503020204020204" pitchFamily="34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11238900" y="2486392"/>
                <a:ext cx="172800" cy="177908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57" name="椭圆 56"/>
            <p:cNvSpPr/>
            <p:nvPr/>
          </p:nvSpPr>
          <p:spPr>
            <a:xfrm flipV="1">
              <a:off x="9606234" y="2665460"/>
              <a:ext cx="132252" cy="132252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ea typeface="微软雅黑" panose="020b0503020204020204" pitchFamily="34" charset="-122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2500993" y="740"/>
            <a:ext cx="6892471" cy="597291"/>
            <a:chOff x="1308100" y="740"/>
            <a:chExt cx="6892471" cy="597291"/>
          </a:xfrm>
        </p:grpSpPr>
        <p:sp>
          <p:nvSpPr>
            <p:cNvPr id="66" name="矩形 65"/>
            <p:cNvSpPr/>
            <p:nvPr/>
          </p:nvSpPr>
          <p:spPr>
            <a:xfrm>
              <a:off x="1308100" y="740"/>
              <a:ext cx="6892471" cy="597291"/>
            </a:xfrm>
            <a:prstGeom prst="rect">
              <a:avLst/>
            </a:prstGeom>
            <a:solidFill>
              <a:srgbClr val="C60F1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ea typeface="微软雅黑" panose="020b0503020204020204" pitchFamily="34" charset="-122"/>
              </a:endParaRPr>
            </a:p>
          </p:txBody>
        </p:sp>
        <p:sp>
          <p:nvSpPr>
            <p:cNvPr id="67" name="文本框 66"/>
            <p:cNvSpPr txBox="1"/>
            <p:nvPr/>
          </p:nvSpPr>
          <p:spPr>
            <a:xfrm>
              <a:off x="2058754" y="68552"/>
              <a:ext cx="539116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>
                  <a:solidFill>
                    <a:schemeClr val="bg1"/>
                  </a:solidFill>
                  <a:latin typeface="华康俪金黑W8(P)" panose="020b0800000000000000" pitchFamily="34" charset="-122"/>
                  <a:ea typeface="华康俪金黑W8(P)" panose="020b0800000000000000" pitchFamily="34" charset="-122"/>
                </a:rPr>
                <a:t>内在提升</a:t>
              </a:r>
              <a:r>
                <a:rPr lang="en-US" altLang="zh-CN" sz="2400">
                  <a:solidFill>
                    <a:schemeClr val="bg1"/>
                  </a:solidFill>
                  <a:latin typeface="华康俪金黑W8(P)" panose="020b0800000000000000" pitchFamily="34" charset="-122"/>
                  <a:ea typeface="华康俪金黑W8(P)" panose="020b0800000000000000" pitchFamily="34" charset="-122"/>
                </a:rPr>
                <a:t>——</a:t>
              </a:r>
              <a:r>
                <a:rPr lang="zh-CN" altLang="en-US" sz="2400">
                  <a:solidFill>
                    <a:schemeClr val="bg1"/>
                  </a:solidFill>
                  <a:latin typeface="华康俪金黑W8(P)" panose="020b0800000000000000" pitchFamily="34" charset="-122"/>
                  <a:ea typeface="华康俪金黑W8(P)" panose="020b0800000000000000" pitchFamily="34" charset="-122"/>
                </a:rPr>
                <a:t>更多看不见的变化会发生</a:t>
              </a:r>
              <a:endParaRPr lang="zh-CN" altLang="en-US" sz="2400">
                <a:solidFill>
                  <a:schemeClr val="bg1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endParaRPr>
            </a:p>
          </p:txBody>
        </p:sp>
      </p:grpSp>
    </p:spTree>
    <p:custDataLst>
      <p:tags r:id="R0787501c396a449a"/>
    </p:custDataLst>
  </p:cSld>
  <p:clrMapOvr>
    <a:masterClrMapping/>
  </p:clrMapOvr>
  <p:transition/>
  <p:timing/>
</p:sld>
</file>

<file path=ppt/slides/slide31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圆角矩形 1"/>
          <p:cNvSpPr/>
          <p:nvPr/>
        </p:nvSpPr>
        <p:spPr>
          <a:xfrm>
            <a:off x="1308100" y="1233714"/>
            <a:ext cx="9575800" cy="3875315"/>
          </a:xfrm>
          <a:prstGeom prst="roundRect">
            <a:avLst/>
          </a:prstGeom>
          <a:solidFill>
            <a:schemeClr val="bg1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1901371" y="1915885"/>
            <a:ext cx="593634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>
                <a:latin typeface="微软雅黑" panose="020b0503020204020204" pitchFamily="34" charset="-122"/>
                <a:ea typeface="微软雅黑" panose="020b0503020204020204" pitchFamily="34" charset="-122"/>
              </a:rPr>
              <a:t>每个人都该拥有一套</a:t>
            </a:r>
            <a:endParaRPr lang="en-US" altLang="zh-CN" sz="360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3600" b="1">
                <a:solidFill>
                  <a:srgbClr val="C60F1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专</a:t>
            </a:r>
            <a:r>
              <a:rPr lang="zh-CN" altLang="en-US" sz="3600" b="1">
                <a:solidFill>
                  <a:srgbClr val="C60F1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属于当下的自我的断舍离</a:t>
            </a:r>
            <a:endParaRPr lang="zh-CN" altLang="en-US" sz="3600" b="1">
              <a:solidFill>
                <a:srgbClr val="C60F1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901371" y="3429000"/>
            <a:ext cx="760548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通过断舍离</a:t>
            </a:r>
            <a:r>
              <a:rPr lang="zh-CN" altLang="en-US" sz="2000" b="1">
                <a:latin typeface="微软雅黑" panose="020b0503020204020204" pitchFamily="34" charset="-122"/>
                <a:ea typeface="微软雅黑" panose="020b0503020204020204" pitchFamily="34" charset="-122"/>
              </a:rPr>
              <a:t>，你将重新认识身边的物品，理清物品和自己的关系</a:t>
            </a:r>
            <a:endParaRPr lang="en-US" altLang="zh-CN" sz="2000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2000" b="1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通过断舍离</a:t>
            </a:r>
            <a:r>
              <a:rPr lang="zh-CN" altLang="en-US" sz="2000" b="1">
                <a:latin typeface="微软雅黑" panose="020b0503020204020204" pitchFamily="34" charset="-122"/>
                <a:ea typeface="微软雅黑" panose="020b0503020204020204" pitchFamily="34" charset="-122"/>
              </a:rPr>
              <a:t>，你将重新认识你自己，找回对自己的了解和信任</a:t>
            </a:r>
            <a:endParaRPr lang="en-US" altLang="zh-CN" sz="2000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2000" b="1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通过断舍离</a:t>
            </a:r>
            <a:r>
              <a:rPr lang="zh-CN" altLang="en-US" sz="2000" b="1">
                <a:latin typeface="微软雅黑" panose="020b0503020204020204" pitchFamily="34" charset="-122"/>
                <a:ea typeface="微软雅黑" panose="020b0503020204020204" pitchFamily="34" charset="-122"/>
              </a:rPr>
              <a:t>，你将重新认识这世界，获得整个宇宙的支援和能量</a:t>
            </a:r>
            <a:endParaRPr lang="zh-CN" altLang="en-US" sz="2000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custDataLst>
      <p:tags r:id="Rb152c175d5b54de5"/>
    </p:custDataLst>
  </p:cSld>
  <p:clrMapOvr>
    <a:masterClrMapping/>
  </p:clrMapOvr>
  <p:transition/>
  <p:timing/>
</p:sld>
</file>

<file path=ppt/slides/slide32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8" name="圆角矩形 7"/>
          <p:cNvSpPr/>
          <p:nvPr/>
        </p:nvSpPr>
        <p:spPr>
          <a:xfrm>
            <a:off x="551815" y="472440"/>
            <a:ext cx="11165205" cy="591185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0" y="435429"/>
            <a:ext cx="2249713" cy="725714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2460172" y="435428"/>
            <a:ext cx="210456" cy="725714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37874" y="505898"/>
            <a:ext cx="239327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我有话要说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1574455" y="2431916"/>
            <a:ext cx="9021045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这本书给我最大的感触不是怎么“</a:t>
            </a:r>
            <a:r>
              <a:rPr lang="zh-CN" altLang="en-US" sz="5400">
                <a:solidFill>
                  <a:srgbClr val="C60F13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舍</a:t>
            </a:r>
            <a:r>
              <a:rPr lang="zh-CN" altLang="en-US" sz="3600"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”，</a:t>
            </a:r>
            <a:endParaRPr lang="en-US" altLang="zh-CN" sz="3600">
              <a:latin typeface="华康俪金黑W8(P)" panose="020b0800000000000000" pitchFamily="34" charset="-122"/>
              <a:ea typeface="华康俪金黑W8(P)" panose="020b0800000000000000" pitchFamily="34" charset="-122"/>
            </a:endParaRPr>
          </a:p>
          <a:p>
            <a:r>
              <a:rPr lang="zh-CN" altLang="en-US" sz="3600"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而是怎样</a:t>
            </a:r>
            <a:r>
              <a:rPr lang="zh-CN" altLang="en-US" sz="5400">
                <a:solidFill>
                  <a:srgbClr val="C60F13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理性</a:t>
            </a:r>
            <a:r>
              <a:rPr lang="zh-CN" altLang="en-US" sz="5400">
                <a:solidFill>
                  <a:srgbClr val="C60F13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控制</a:t>
            </a:r>
            <a:r>
              <a:rPr lang="zh-CN" altLang="en-US" sz="3600"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自己“想要的欲望”！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-740637" y="1931779"/>
            <a:ext cx="1481274" cy="27546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7300">
                <a:solidFill>
                  <a:schemeClr val="bg1">
                    <a:lumMod val="50000"/>
                    <a:alpha val="50000"/>
                  </a:schemeClr>
                </a:solidFill>
                <a:latin typeface="方正兰亭粗黑简体" panose="02000000000000000000" pitchFamily="2" charset="-122"/>
                <a:ea typeface="方正兰亭粗黑简体" panose="02000000000000000000" pitchFamily="2" charset="-122"/>
              </a:rPr>
              <a:t>“</a:t>
            </a:r>
            <a:endParaRPr lang="zh-CN" altLang="en-US" sz="17300">
              <a:solidFill>
                <a:schemeClr val="bg1">
                  <a:lumMod val="50000"/>
                  <a:alpha val="50000"/>
                </a:schemeClr>
              </a:solidFill>
              <a:latin typeface="方正兰亭粗黑简体" panose="02000000000000000000" pitchFamily="2" charset="-122"/>
              <a:ea typeface="方正兰亭粗黑简体" panose="02000000000000000000" pitchFamily="2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9854863" y="4033393"/>
            <a:ext cx="1481274" cy="27546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7300">
                <a:solidFill>
                  <a:schemeClr val="bg1">
                    <a:lumMod val="50000"/>
                    <a:alpha val="50000"/>
                  </a:schemeClr>
                </a:solidFill>
                <a:latin typeface="方正兰亭粗黑简体" panose="02000000000000000000" pitchFamily="2" charset="-122"/>
                <a:ea typeface="方正兰亭粗黑简体" panose="02000000000000000000" pitchFamily="2" charset="-122"/>
              </a:rPr>
              <a:t>”</a:t>
            </a:r>
          </a:p>
        </p:txBody>
      </p:sp>
    </p:spTree>
    <p:custDataLst>
      <p:tags r:id="Rd722364ad7824f40"/>
    </p:custDataLst>
  </p:cSld>
  <p:clrMapOvr>
    <a:masterClrMapping/>
  </p:clrMapOvr>
  <p:transition/>
  <p:timing/>
</p:sld>
</file>

<file path=ppt/slides/slide33.xml><?xml version="1.0" encoding="utf-8"?>
<p:sld xmlns:mc="http://schemas.openxmlformats.org/markup-compatibility/2006"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3" name="文本框 2" descr="e7d195523061f1c0c989bbdf341b111e769f2ee359bd8df638E53E9931A62DC22263A6E1A75FFBC630BB5D77BA969D9175F253EB94D93A1189E24A7D909BAD0376573965191318DE1FD009565C070D078CB5BA6F36E2A7EB3FAC059B8551563F16F06ABA5174CE4E5A41D4DD57C09ECB10B6E6ED959A8155FC81FCC1D1F669C154BAE39DAB99B788"/>
          <p:cNvSpPr txBox="1"/>
          <p:nvPr/>
        </p:nvSpPr>
        <p:spPr>
          <a:xfrm>
            <a:off x="2339203" y="1469326"/>
            <a:ext cx="7513593" cy="13220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8000" b="1" kern="0">
                <a:solidFill>
                  <a:srgbClr val="C70E13"/>
                </a:solidFill>
                <a:effectLst>
                  <a:outerShdw blurRad="50800" dist="76200" dir="2700000" algn="tl" rotWithShape="0">
                    <a:prstClr val="black">
                      <a:alpha val="40000"/>
                    </a:prstClr>
                  </a:outerShdw>
                </a:effectLst>
                <a:latin typeface="PangMenZhengDao" charset="-122"/>
                <a:ea typeface="PangMenZhengDao" charset="-122"/>
                <a:cs typeface="PangMenZhengDao" charset="-122"/>
              </a:rPr>
              <a:t>XXX</a:t>
            </a:r>
            <a:endParaRPr lang="en-US" altLang="zh-CN" sz="8000" b="1" kern="0">
              <a:solidFill>
                <a:srgbClr val="C70E13"/>
              </a:solidFill>
              <a:effectLst>
                <a:outerShdw blurRad="50800" dist="76200" dir="2700000" algn="tl" rotWithShape="0">
                  <a:prstClr val="black">
                    <a:alpha val="40000"/>
                  </a:prstClr>
                </a:outerShdw>
              </a:effectLst>
              <a:latin typeface="PangMenZhengDao" charset="-122"/>
              <a:ea typeface="PangMenZhengDao" charset="-122"/>
              <a:cs typeface="PangMenZhengDao" charset="-122"/>
            </a:endParaRPr>
          </a:p>
        </p:txBody>
      </p:sp>
      <p:sp>
        <p:nvSpPr>
          <p:cNvPr id="7" name="文本框 6" descr="e7d195523061f1c0c989bbdf341b111e769f2ee359bd8df638E53E9931A62DC22263A6E1A75FFBC630BB5D77BA969D9175F253EB94D93A1189E24A7D909BAD0376573965191318DE1FD009565C070D078CB5BA6F36E2A7EB3FAC059B8551563F16F06ABA5174CE4E5A41D4DD57C09ECB10B6E6ED959A8155FC81FCC1D1F669C154BAE39DAB99B788"/>
          <p:cNvSpPr txBox="1"/>
          <p:nvPr/>
        </p:nvSpPr>
        <p:spPr>
          <a:xfrm>
            <a:off x="1179723" y="2938652"/>
            <a:ext cx="9832552" cy="1323439"/>
          </a:xfrm>
          <a:prstGeom prst="rect">
            <a:avLst/>
          </a:prstGeom>
          <a:noFill/>
          <a:effectLst>
            <a:reflection blurRad="6350" stA="52000" endA="300" endPos="35000" dir="5400000" sy="-100000" algn="bl" rotWithShape="0"/>
          </a:effectLst>
        </p:spPr>
        <p:txBody>
          <a:bodyPr wrap="square" rtlCol="0">
            <a:spAutoFit/>
          </a:bodyPr>
          <a:lstStyle/>
          <a:p>
            <a:pPr algn="ctr"/>
            <a:r>
              <a:rPr lang="zh-CN" altLang="en-US" sz="8000" kern="0">
                <a:solidFill>
                  <a:srgbClr val="C70E13"/>
                </a:solidFill>
                <a:effectLst>
                  <a:outerShdw blurRad="50800" dist="76200" dir="2700000" algn="tl" rotWithShape="0">
                    <a:prstClr val="black">
                      <a:alpha val="40000"/>
                    </a:prstClr>
                  </a:outerShdw>
                </a:effectLst>
                <a:latin typeface="PangMenZhengDao" charset="-122"/>
                <a:ea typeface="PangMenZhengDao" charset="-122"/>
                <a:cs typeface="PangMenZhengDao" charset="-122"/>
              </a:rPr>
              <a:t>为人生做一次断舍离</a:t>
            </a:r>
            <a:endParaRPr lang="en-US" altLang="zh-CN" sz="8000" kern="0">
              <a:solidFill>
                <a:srgbClr val="C70E13"/>
              </a:solidFill>
              <a:effectLst>
                <a:outerShdw blurRad="50800" dist="76200" dir="2700000" algn="tl" rotWithShape="0">
                  <a:prstClr val="black">
                    <a:alpha val="40000"/>
                  </a:prstClr>
                </a:outerShdw>
              </a:effectLst>
              <a:latin typeface="PangMenZhengDao" charset="-122"/>
              <a:ea typeface="PangMenZhengDao" charset="-122"/>
              <a:cs typeface="PangMenZhengDao" charset="-122"/>
            </a:endParaRPr>
          </a:p>
        </p:txBody>
      </p:sp>
      <p:sp>
        <p:nvSpPr>
          <p:cNvPr id="2" name="e7d195523061f1c0" descr="e7d195523061f1c0c989bbdf341b111e769f2ee359bd8df638E53E9931A62DC22263A6E1A75FFBC630BB5D77BA969D9175F253EB94D93A1189E24A7D909BAD0376573965191318DE1FD009565C070D078CB5BA6F36E2A7EB3FAC059B8551563F16F06ABA5174CE4E5A41D4DD57C09ECB10B6E6ED959A8155FC81FCC1D1F669C154BAE39DAB99B788" hidden="1"/>
          <p:cNvSpPr txBox="1"/>
          <p:nvPr/>
        </p:nvSpPr>
        <p:spPr>
          <a:xfrm>
            <a:off x="-355600" y="1803400"/>
            <a:ext cx="303929" cy="1016000"/>
          </a:xfrm>
          <a:prstGeom prst="rect">
            <a:avLst/>
          </a:prstGeom>
          <a:noFill/>
        </p:spPr>
        <p:txBody>
          <a:bodyPr vert="wordArtVert" rtlCol="0">
            <a:spAutoFit/>
          </a:bodyPr>
          <a:lstStyle/>
          <a:p>
            <a:r>
              <a:rPr lang="en-US" altLang="zh-CN" sz="100">
                <a:solidFill>
                  <a:prstClr val="black"/>
                </a:solidFill>
              </a:rPr>
              <a:t>e7d195523061f1c0c989bbdf341b111e769f2ee359bd8df638E53E9931A62DC22263A6E1A75FFBC630BB5D77BA969D9175F253EB94D93A1189E24A7D909BAD0376573965191318DE1FD009565C070D078CB5BA6F36E2A7EB3FAC059B8551563F16F06ABA5174CE4E5A41D4DD57C09ECB10B6E6ED959A8155FC81FCC1D1F669C154BAE39DAB99B788</a:t>
            </a:r>
            <a:endParaRPr lang="zh-CN" altLang="en-US" sz="100">
              <a:solidFill>
                <a:prstClr val="black"/>
              </a:solidFill>
            </a:endParaRPr>
          </a:p>
        </p:txBody>
      </p:sp>
    </p:spTree>
    <p:custDataLst>
      <p:tags r:id="Rf08cf856534f47f6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/>
</p:sld>
</file>

<file path=ppt/slides/slide34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圆角矩形 1"/>
          <p:cNvSpPr/>
          <p:nvPr/>
        </p:nvSpPr>
        <p:spPr>
          <a:xfrm>
            <a:off x="3071813" y="2168525"/>
            <a:ext cx="6084887" cy="2700338"/>
          </a:xfrm>
          <a:prstGeom prst="round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86666" y="2921169"/>
            <a:ext cx="421866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6000">
                <a:solidFill>
                  <a:schemeClr val="bg1"/>
                </a:solidFill>
                <a:latin typeface="汉仪菱心体简" panose="02010609000101010101" pitchFamily="49" charset="-122"/>
                <a:ea typeface="汉仪菱心体简" panose="02010609000101010101" pitchFamily="49" charset="-122"/>
              </a:rPr>
              <a:t>THANKS</a:t>
            </a:r>
            <a:endParaRPr lang="zh-CN" altLang="en-US" sz="6000">
              <a:solidFill>
                <a:schemeClr val="bg1"/>
              </a:solidFill>
              <a:latin typeface="汉仪菱心体简" panose="02010609000101010101" pitchFamily="49" charset="-122"/>
              <a:ea typeface="汉仪菱心体简" panose="02010609000101010101" pitchFamily="49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9178471" y="5677326"/>
            <a:ext cx="301352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altLang="zh-CN" sz="2400">
              <a:latin typeface="方正北魏楷书简体" panose="03000509000000000000" pitchFamily="65" charset="-122"/>
              <a:ea typeface="方正北魏楷书简体" panose="03000509000000000000" pitchFamily="65" charset="-122"/>
            </a:endParaRPr>
          </a:p>
        </p:txBody>
      </p:sp>
    </p:spTree>
    <p:custDataLst>
      <p:tags r:id="Rc94eeaaf305744ec"/>
    </p:custDataLst>
  </p:cSld>
  <p:clrMapOvr>
    <a:masterClrMapping/>
  </p:clrMapOvr>
  <p:transition/>
  <p:timing/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0">
                <a:srgbClr val="F5872E"/>
              </a:gs>
              <a:gs pos="52100">
                <a:srgbClr val="FC7440"/>
              </a:gs>
              <a:gs pos="100000">
                <a:srgbClr val="FC644F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3FCE0580-9D1B-EF74-B2D6-3ABC2A2CB185}"/>
              </a:ext>
            </a:extLst>
          </p:cNvPr>
          <p:cNvPicPr>
            <a:picLocks noChangeAspect="1"/>
          </p:cNvPicPr>
          <p:nvPr/>
        </p:nvPicPr>
        <p:blipFill>
          <a:blip r:embed="Rf42fecb372344cfb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56078" y="373516"/>
            <a:ext cx="10863943" cy="6110967"/>
          </a:xfrm>
          <a:prstGeom prst="rect">
            <a:avLst/>
          </a:prstGeom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6a8b8f6e63554543">
            <p14:nvContentPartPr>
              <p14:cNvPr id="16" name="墨迹 15"/>
              <p14:cNvContentPartPr/>
              <p14:nvPr/>
            </p14:nvContentPartPr>
            <p14:xfrm>
              <a:off x="2093051" y="-286110"/>
              <a:ext cx="360" cy="360"/>
            </p14:xfrm>
          </p:contentPart>
        </mc:Choice>
        <mc:Fallback>
          <p:pic>
            <p:nvPicPr>
              <p:cNvPr id="16" name="墨迹 15"/>
              <p:cNvPicPr/>
              <p:nvPr/>
            </p:nvPicPr>
            <p:blipFill>
              <a:blip r:embed="R4b3b7427f54242d3"/>
              <a:stretch>
                <a:fillRect/>
              </a:stretch>
            </p:blipFill>
            <p:spPr>
              <a:xfrm>
                <a:off x="2057051" y="-322110"/>
                <a:ext cx="72000" cy="72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a9c7841b056249ad">
            <p14:nvContentPartPr>
              <p14:cNvPr id="17" name="墨迹 16"/>
              <p14:cNvContentPartPr/>
              <p14:nvPr/>
            </p14:nvContentPartPr>
            <p14:xfrm>
              <a:off x="822971" y="-489150"/>
              <a:ext cx="360" cy="360"/>
            </p14:xfrm>
          </p:contentPart>
        </mc:Choice>
        <mc:Fallback>
          <p:pic>
            <p:nvPicPr>
              <p:cNvPr id="17" name="墨迹 16"/>
              <p:cNvPicPr/>
              <p:nvPr/>
            </p:nvPicPr>
            <p:blipFill>
              <a:blip r:embed="R4b3b7427f54242d3"/>
              <a:stretch>
                <a:fillRect/>
              </a:stretch>
            </p:blipFill>
            <p:spPr>
              <a:xfrm>
                <a:off x="786971" y="-525150"/>
                <a:ext cx="72000" cy="72000"/>
              </a:xfrm>
              <a:prstGeom prst="rect">
                <a:avLst/>
              </a:prstGeom>
            </p:spPr>
          </p:pic>
        </mc:Fallback>
      </mc:AlternateContent>
      <p:sp>
        <p:nvSpPr>
          <p:cNvPr id="5" name="文本框 4"/>
          <p:cNvSpPr txBox="1"/>
          <p:nvPr/>
        </p:nvSpPr>
        <p:spPr>
          <a:xfrm>
            <a:off x="995631" y="5853325"/>
            <a:ext cx="5218430" cy="353196"/>
          </a:xfrm>
          <a:prstGeom prst="roundRect">
            <a:avLst/>
          </a:prstGeom>
          <a:solidFill>
            <a:schemeClr val="bg1"/>
          </a:solidFill>
        </p:spPr>
        <p:txBody>
          <a:bodyPr wrap="square">
            <a:noAutofit/>
          </a:bodyPr>
          <a:lstStyle/>
          <a:p>
            <a:r>
              <a:rPr lang="en-US" altLang="zh-CN">
                <a:solidFill>
                  <a:schemeClr val="bg1"/>
                </a:solidFill>
                <a:hlinkClick r:id="R1595ffc0692343328945e5407d30eee4"/>
              </a:rPr>
              <a:t>https://www.pptsupermarket.com/customizes</a:t>
            </a:r>
            <a:endParaRPr lang="en-US" altLang="zh-CN">
              <a:solidFill>
                <a:schemeClr val="bg1"/>
              </a:solidFill>
            </a:endParaRP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0C505DC9-B288-9E36-2E1C-FAB4AFFB11D1}"/>
              </a:ext>
            </a:extLst>
          </p:cNvPr>
          <p:cNvPicPr>
            <a:picLocks noChangeAspect="1"/>
          </p:cNvPicPr>
          <p:nvPr/>
        </p:nvPicPr>
        <p:blipFill>
          <a:blip r:embed="Raccc7b113ff5403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61028" y="1584183"/>
            <a:ext cx="2669342" cy="2757368"/>
          </a:xfrm>
          <a:prstGeom prst="rect">
            <a:avLst/>
          </a:prstGeom>
        </p:spPr>
      </p:pic>
      <p:sp>
        <p:nvSpPr>
          <p:cNvPr id="2" name="文本框 1">
            <a:extLst>
              <a:ext uri="{FF2B5EF4-FFF2-40B4-BE49-F238E27FC236}">
                <a16:creationId xmlns:a16="http://schemas.microsoft.com/office/drawing/2014/main" id="{DB6278BE-3286-7688-C839-03607785B618}"/>
              </a:ext>
            </a:extLst>
          </p:cNvPr>
          <p:cNvSpPr txBox="1"/>
          <p:nvPr/>
        </p:nvSpPr>
        <p:spPr>
          <a:xfrm>
            <a:off x="0" y="7200684"/>
            <a:ext cx="299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PPTSUPERMARKETDELETE</a:t>
            </a:r>
            <a:endParaRPr lang="zh-CN" altLang="en-US" dirty="0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id="{3464B4C1-1D1A-E7BF-FF1D-C8DA501C10E2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0">
                <a:srgbClr val="F5872E"/>
              </a:gs>
              <a:gs pos="52100">
                <a:srgbClr val="FC7440"/>
              </a:gs>
              <a:gs pos="100000">
                <a:srgbClr val="FC644F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3924de812804463d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52144" y="1028495"/>
            <a:ext cx="6814466" cy="480101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f534e7663cb447b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9842" y="3904439"/>
            <a:ext cx="1690961" cy="1690961"/>
          </a:xfrm>
          <a:prstGeom prst="rect">
            <a:avLst/>
          </a:prstGeom>
        </p:spPr>
      </p:pic>
      <p:sp>
        <p:nvSpPr>
          <p:cNvPr id="13" name="文本框 12"/>
          <p:cNvSpPr txBox="1"/>
          <p:nvPr/>
        </p:nvSpPr>
        <p:spPr>
          <a:xfrm>
            <a:off x="587177" y="1095947"/>
            <a:ext cx="4154347" cy="212365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4400" b="1" i="0">
                <a:solidFill>
                  <a:schemeClr val="bg1"/>
                </a:solidFill>
                <a:effectLst/>
                <a:latin typeface="MiSans Medium" panose="00000600000000000000" pitchFamily="2" charset="-122"/>
                <a:ea typeface="MiSans Medium" panose="00000600000000000000" pitchFamily="2" charset="-122"/>
              </a:rPr>
              <a:t>PPT</a:t>
            </a:r>
            <a:r>
              <a:rPr lang="zh-CN" altLang="en-US" sz="4400" b="1" i="0">
                <a:solidFill>
                  <a:schemeClr val="bg1"/>
                </a:solidFill>
                <a:effectLst/>
                <a:latin typeface="MiSans Medium" panose="00000600000000000000" pitchFamily="2" charset="-122"/>
                <a:ea typeface="MiSans Medium" panose="00000600000000000000" pitchFamily="2" charset="-122"/>
              </a:rPr>
              <a:t>超级市场</a:t>
            </a:r>
            <a:r>
              <a:rPr lang="en-US" altLang="zh-CN" sz="4400" b="1" i="0">
                <a:solidFill>
                  <a:schemeClr val="bg1"/>
                </a:solidFill>
                <a:effectLst/>
                <a:latin typeface="MiSans Medium" panose="00000600000000000000" pitchFamily="2" charset="-122"/>
                <a:ea typeface="MiSans Medium" panose="00000600000000000000" pitchFamily="2" charset="-122"/>
              </a:rPr>
              <a:t>AI</a:t>
            </a:r>
          </a:p>
          <a:p>
            <a:r>
              <a:rPr lang="en-US" altLang="zh-CN" sz="4400" b="1" i="0">
                <a:solidFill>
                  <a:schemeClr val="bg1"/>
                </a:solidFill>
                <a:effectLst/>
                <a:latin typeface="MiSans Medium" panose="00000600000000000000" pitchFamily="2" charset="-122"/>
                <a:ea typeface="MiSans Medium" panose="00000600000000000000" pitchFamily="2" charset="-122"/>
              </a:rPr>
              <a:t>1</a:t>
            </a:r>
            <a:r>
              <a:rPr lang="zh-CN" altLang="en-US" sz="4400" b="1" i="0">
                <a:solidFill>
                  <a:schemeClr val="bg1"/>
                </a:solidFill>
                <a:effectLst/>
                <a:latin typeface="MiSans Medium" panose="00000600000000000000" pitchFamily="2" charset="-122"/>
                <a:ea typeface="MiSans Medium" panose="00000600000000000000" pitchFamily="2" charset="-122"/>
              </a:rPr>
              <a:t>分钟</a:t>
            </a:r>
            <a:r>
              <a:rPr lang="zh-CN" altLang="en-US" sz="4400" b="1">
                <a:solidFill>
                  <a:schemeClr val="bg1"/>
                </a:solidFill>
                <a:latin typeface="MiSans Medium" panose="00000600000000000000" pitchFamily="2" charset="-122"/>
                <a:ea typeface="MiSans Medium" panose="00000600000000000000" pitchFamily="2" charset="-122"/>
              </a:rPr>
              <a:t>免费</a:t>
            </a:r>
            <a:endParaRPr lang="en-US" altLang="zh-CN" sz="4400" b="1" i="0">
              <a:solidFill>
                <a:schemeClr val="bg1"/>
              </a:solidFill>
              <a:effectLst/>
              <a:latin typeface="MiSans Medium" panose="00000600000000000000" pitchFamily="2" charset="-122"/>
              <a:ea typeface="MiSans Medium" panose="00000600000000000000" pitchFamily="2" charset="-122"/>
            </a:endParaRPr>
          </a:p>
          <a:p>
            <a:r>
              <a:rPr lang="en-US" altLang="zh-CN" sz="4400" b="1" i="0">
                <a:solidFill>
                  <a:schemeClr val="bg1"/>
                </a:solidFill>
                <a:effectLst/>
                <a:latin typeface="MiSans Medium" panose="00000600000000000000" pitchFamily="2" charset="-122"/>
                <a:ea typeface="MiSans Medium" panose="00000600000000000000" pitchFamily="2" charset="-122"/>
              </a:rPr>
              <a:t>AI</a:t>
            </a:r>
            <a:r>
              <a:rPr lang="zh-CN" altLang="en-US" sz="4400" b="1" i="0">
                <a:solidFill>
                  <a:schemeClr val="bg1"/>
                </a:solidFill>
                <a:effectLst/>
                <a:latin typeface="MiSans Medium" panose="00000600000000000000" pitchFamily="2" charset="-122"/>
                <a:ea typeface="MiSans Medium" panose="00000600000000000000" pitchFamily="2" charset="-122"/>
              </a:rPr>
              <a:t>生成精美</a:t>
            </a:r>
            <a:r>
              <a:rPr lang="en-US" altLang="zh-CN" sz="4400" b="1" i="0">
                <a:solidFill>
                  <a:schemeClr val="bg1"/>
                </a:solidFill>
                <a:effectLst/>
                <a:latin typeface="MiSans Medium" panose="00000600000000000000" pitchFamily="2" charset="-122"/>
                <a:ea typeface="MiSans Medium" panose="00000600000000000000" pitchFamily="2" charset="-122"/>
              </a:rPr>
              <a:t>PPT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1d59bb24cc954c3d">
            <p14:nvContentPartPr>
              <p14:cNvPr id="15" name="墨迹 14"/>
              <p14:cNvContentPartPr/>
              <p14:nvPr/>
            </p14:nvContentPartPr>
            <p14:xfrm>
              <a:off x="5357445" y="1361610"/>
              <a:ext cx="1892160" cy="360"/>
            </p14:xfrm>
          </p:contentPart>
        </mc:Choice>
        <mc:Fallback xmlns="">
          <p:pic>
            <p:nvPicPr>
              <p:cNvPr id="15" name="墨迹 14"/>
            </p:nvPicPr>
            <p:blipFill>
              <a:blip r:embed="Ra0b5d63cd006436f"/>
            </p:blipFill>
            <p:spPr>
              <a:xfrm>
                <a:off x="5357445" y="1361610"/>
                <a:ext cx="1892160" cy="360"/>
              </a:xfrm>
              <a:prstGeom prst="rect"/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7d199c5b484048a4">
            <p14:nvContentPartPr>
              <p14:cNvPr id="16" name="墨迹 15"/>
              <p14:cNvContentPartPr/>
              <p14:nvPr/>
            </p14:nvContentPartPr>
            <p14:xfrm>
              <a:off x="1974990" y="-204574"/>
              <a:ext cx="360" cy="360"/>
            </p14:xfrm>
          </p:contentPart>
        </mc:Choice>
        <mc:Fallback>
          <p:pic>
            <p:nvPicPr>
              <p:cNvPr id="16" name="墨迹 15"/>
              <p:cNvPicPr/>
              <p:nvPr/>
            </p:nvPicPr>
            <p:blipFill>
              <a:blip r:embed="R9893457e0a4742b8"/>
              <a:stretch>
                <a:fillRect/>
              </a:stretch>
            </p:blipFill>
            <p:spPr>
              <a:xfrm>
                <a:off x="1938990" y="-240574"/>
                <a:ext cx="72000" cy="72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927bfb6dfc07412a">
            <p14:nvContentPartPr>
              <p14:cNvPr id="17" name="墨迹 16"/>
              <p14:cNvContentPartPr/>
              <p14:nvPr/>
            </p14:nvContentPartPr>
            <p14:xfrm>
              <a:off x="704910" y="-489150"/>
              <a:ext cx="360" cy="360"/>
            </p14:xfrm>
          </p:contentPart>
        </mc:Choice>
        <mc:Fallback xmlns="">
          <p:pic>
            <p:nvPicPr>
              <p:cNvPr id="17" name="墨迹 16"/>
            </p:nvPicPr>
            <p:blipFill>
              <a:blip r:embed="Rd454e1c8714441ef"/>
            </p:blipFill>
            <p:spPr>
              <a:xfrm>
                <a:off x="704910" y="-489150"/>
                <a:ext cx="360" cy="360"/>
              </a:xfrm>
              <a:prstGeom prst="rect"/>
            </p:spPr>
          </p:pic>
        </mc:Fallback>
      </mc:AlternateContent>
      <p:pic>
        <p:nvPicPr>
          <p:cNvPr id="19" name="图片 18"/>
          <p:cNvPicPr>
            <a:picLocks noChangeAspect="1"/>
          </p:cNvPicPr>
          <p:nvPr/>
        </p:nvPicPr>
        <p:blipFill>
          <a:blip r:embed="R5fb343509fbe4d6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3632" y="3902536"/>
            <a:ext cx="1690960" cy="1690960"/>
          </a:xfrm>
          <a:prstGeom prst="rect">
            <a:avLst/>
          </a:prstGeom>
        </p:spPr>
      </p:pic>
      <p:pic>
        <p:nvPicPr>
          <p:cNvPr id="21" name="图片 20"/>
          <p:cNvPicPr>
            <a:picLocks noChangeAspect="1"/>
          </p:cNvPicPr>
          <p:nvPr/>
        </p:nvPicPr>
        <p:blipFill>
          <a:blip r:embed="R0b3df7db384e4a2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7770" y="3902536"/>
            <a:ext cx="1690960" cy="1690960"/>
          </a:xfrm>
          <a:prstGeom prst="rect">
            <a:avLst/>
          </a:prstGeom>
        </p:spPr>
      </p:pic>
      <p:sp>
        <p:nvSpPr>
          <p:cNvPr id="23" name="文本框 22"/>
          <p:cNvSpPr txBox="1"/>
          <p:nvPr/>
        </p:nvSpPr>
        <p:spPr>
          <a:xfrm>
            <a:off x="693632" y="3288809"/>
            <a:ext cx="3648020" cy="36933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altLang="zh-CN">
                <a:solidFill>
                  <a:schemeClr val="bg1"/>
                </a:solidFill>
                <a:hlinkClick r:id="R23fd8b2c9aff46fdb42fe0d4e4f0b79e"/>
              </a:rPr>
              <a:t>https://www.pptsupermarket.com</a:t>
            </a:r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20A45F51-90AD-52ED-9B4B-9163368ABC90}"/>
              </a:ext>
            </a:extLst>
          </p:cNvPr>
          <p:cNvSpPr txBox="1"/>
          <p:nvPr/>
        </p:nvSpPr>
        <p:spPr>
          <a:xfrm>
            <a:off x="0" y="7200684"/>
            <a:ext cx="299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PPTSUPERMARKETDELETE</a:t>
            </a:r>
            <a:endParaRPr lang="zh-CN" altLang="en-US" dirty="0"/>
          </a:p>
        </p:txBody>
      </p:sp>
    </p:spTree>
  </p:cSld>
  <p:clrMapOvr>
    <a:masterClrMapping/>
  </p:clrMapOvr>
  <p:transition/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EA6C0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c144d033f9214c0c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0996" y="2078418"/>
            <a:ext cx="2674457" cy="2674457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762797" y="3051843"/>
            <a:ext cx="309625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b="1" dirty="0">
                <a:solidFill>
                  <a:schemeClr val="bg1"/>
                </a:solidFill>
                <a:latin typeface="仓耳渔阳体 W01" panose="02020400000000000000" pitchFamily="18" charset="-122"/>
                <a:ea typeface="仓耳渔阳体 W01" panose="02020400000000000000" pitchFamily="18" charset="-122"/>
              </a:rPr>
              <a:t>Powered by</a:t>
            </a:r>
            <a:endParaRPr lang="zh-CN" altLang="en-US" sz="3600" b="1" dirty="0">
              <a:solidFill>
                <a:schemeClr val="bg1"/>
              </a:solidFill>
              <a:latin typeface="仓耳渔阳体 W01" panose="02020400000000000000" pitchFamily="18" charset="-122"/>
              <a:ea typeface="仓耳渔阳体 W01" panose="02020400000000000000" pitchFamily="18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6082502" y="4909715"/>
            <a:ext cx="21463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b="1">
                <a:solidFill>
                  <a:schemeClr val="bg1">
                    <a:lumMod val="95000"/>
                  </a:schemeClr>
                </a:solidFill>
                <a:latin typeface="仓耳渔阳体 W01" panose="02020400000000000000" pitchFamily="18" charset="-122"/>
                <a:ea typeface="仓耳渔阳体 W01" panose="02020400000000000000" pitchFamily="18" charset="-122"/>
              </a:rPr>
              <a:t>免费</a:t>
            </a:r>
            <a:r>
              <a:rPr lang="zh-CN" altLang="en-US" b="1" dirty="0">
                <a:solidFill>
                  <a:schemeClr val="bg1">
                    <a:lumMod val="95000"/>
                  </a:schemeClr>
                </a:solidFill>
                <a:latin typeface="仓耳渔阳体 W01" panose="02020400000000000000" pitchFamily="18" charset="-122"/>
                <a:ea typeface="仓耳渔阳体 W01" panose="02020400000000000000" pitchFamily="18" charset="-122"/>
              </a:rPr>
              <a:t>定制</a:t>
            </a:r>
            <a:r>
              <a:rPr lang="en-US" altLang="zh-CN" b="1" dirty="0">
                <a:solidFill>
                  <a:schemeClr val="bg1">
                    <a:lumMod val="95000"/>
                  </a:schemeClr>
                </a:solidFill>
                <a:latin typeface="仓耳渔阳体 W01" panose="02020400000000000000" pitchFamily="18" charset="-122"/>
                <a:ea typeface="仓耳渔阳体 W01" panose="02020400000000000000" pitchFamily="18" charset="-122"/>
              </a:rPr>
              <a:t>PPT</a:t>
            </a:r>
            <a:endParaRPr lang="zh-CN" altLang="en-US" b="1" dirty="0">
              <a:solidFill>
                <a:schemeClr val="bg1">
                  <a:lumMod val="95000"/>
                </a:schemeClr>
              </a:solidFill>
              <a:latin typeface="仓耳渔阳体 W01" panose="02020400000000000000" pitchFamily="18" charset="-122"/>
              <a:ea typeface="仓耳渔阳体 W01" panose="02020400000000000000" pitchFamily="18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5080955" y="1864461"/>
            <a:ext cx="45719" cy="310237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6bfd4b5d35f447b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4696" y="2021301"/>
            <a:ext cx="2681263" cy="2674457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ca50eb439a6642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10918" y="2021301"/>
            <a:ext cx="2674457" cy="2674457"/>
          </a:xfrm>
          <a:prstGeom prst="rect">
            <a:avLst/>
          </a:prstGeom>
        </p:spPr>
      </p:pic>
      <p:sp>
        <p:nvSpPr>
          <p:cNvPr id="11" name="文本框 10"/>
          <p:cNvSpPr txBox="1"/>
          <p:nvPr/>
        </p:nvSpPr>
        <p:spPr>
          <a:xfrm>
            <a:off x="8825793" y="4909715"/>
            <a:ext cx="21463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b="1">
                <a:solidFill>
                  <a:schemeClr val="bg1">
                    <a:lumMod val="95000"/>
                  </a:schemeClr>
                </a:solidFill>
                <a:latin typeface="仓耳渔阳体 W01" panose="02020400000000000000" pitchFamily="18" charset="-122"/>
                <a:ea typeface="仓耳渔阳体 W01" panose="02020400000000000000" pitchFamily="18" charset="-122"/>
              </a:rPr>
              <a:t>免费</a:t>
            </a:r>
            <a:r>
              <a:rPr lang="zh-CN" altLang="en-US" b="1" dirty="0">
                <a:solidFill>
                  <a:schemeClr val="bg1">
                    <a:lumMod val="95000"/>
                  </a:schemeClr>
                </a:solidFill>
                <a:latin typeface="仓耳渔阳体 W01" panose="02020400000000000000" pitchFamily="18" charset="-122"/>
                <a:ea typeface="仓耳渔阳体 W01" panose="02020400000000000000" pitchFamily="18" charset="-122"/>
              </a:rPr>
              <a:t>下载</a:t>
            </a:r>
            <a:r>
              <a:rPr lang="en-US" altLang="zh-CN" b="1" dirty="0">
                <a:solidFill>
                  <a:schemeClr val="bg1">
                    <a:lumMod val="95000"/>
                  </a:schemeClr>
                </a:solidFill>
                <a:latin typeface="仓耳渔阳体 W01" panose="02020400000000000000" pitchFamily="18" charset="-122"/>
                <a:ea typeface="仓耳渔阳体 W01" panose="02020400000000000000" pitchFamily="18" charset="-122"/>
              </a:rPr>
              <a:t>PPT</a:t>
            </a:r>
            <a:endParaRPr lang="zh-CN" altLang="en-US" b="1" dirty="0">
              <a:solidFill>
                <a:schemeClr val="bg1">
                  <a:lumMod val="95000"/>
                </a:schemeClr>
              </a:solidFill>
              <a:latin typeface="仓耳渔阳体 W01" panose="02020400000000000000" pitchFamily="18" charset="-122"/>
              <a:ea typeface="仓耳渔阳体 W01" panose="02020400000000000000" pitchFamily="18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0" y="7200684"/>
            <a:ext cx="299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PPTSUPERMARKETDELETE</a:t>
            </a:r>
            <a:endParaRPr lang="zh-CN" altLang="en-US" dirty="0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db6718856ecc4f13">
            <p14:nvContentPartPr>
              <p14:cNvPr id="8" name="墨迹 7"/>
              <p14:cNvContentPartPr/>
              <p14:nvPr/>
            </p14:nvContentPartPr>
            <p14:xfrm>
              <a:off x="907950" y="-825390"/>
              <a:ext cx="360" cy="360"/>
            </p14:xfrm>
          </p:contentPart>
        </mc:Choice>
        <mc:Fallback xmlns="">
          <p:pic>
            <p:nvPicPr>
              <p:cNvPr id="8" name="墨迹 7"/>
            </p:nvPicPr>
            <p:blipFill>
              <a:blip r:embed="R8b10ded82f944c2b"/>
            </p:blipFill>
            <p:spPr>
              <a:xfrm>
                <a:off x="907950" y="-825390"/>
                <a:ext cx="360" cy="360"/>
              </a:xfrm>
              <a:prstGeom prst="rect"/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a54e3c3fef7744b7">
            <p14:nvContentPartPr>
              <p14:cNvPr id="13" name="墨迹 12"/>
              <p14:cNvContentPartPr/>
              <p14:nvPr/>
            </p14:nvContentPartPr>
            <p14:xfrm>
              <a:off x="1130070" y="-939870"/>
              <a:ext cx="360" cy="360"/>
            </p14:xfrm>
          </p:contentPart>
        </mc:Choice>
        <mc:Fallback xmlns="">
          <p:pic>
            <p:nvPicPr>
              <p:cNvPr id="13" name="墨迹 12"/>
            </p:nvPicPr>
            <p:blipFill>
              <a:blip r:embed="R8b10ded82f944c2b"/>
            </p:blipFill>
            <p:spPr>
              <a:xfrm>
                <a:off x="1130070" y="-939870"/>
                <a:ext cx="360" cy="360"/>
              </a:xfrm>
              <a:prstGeom prst="rect"/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a9e367073d16462c">
            <p14:nvContentPartPr>
              <p14:cNvPr id="14" name="墨迹 13"/>
              <p14:cNvContentPartPr/>
              <p14:nvPr/>
            </p14:nvContentPartPr>
            <p14:xfrm>
              <a:off x="768270" y="-768510"/>
              <a:ext cx="360" cy="360"/>
            </p14:xfrm>
          </p:contentPart>
        </mc:Choice>
        <mc:Fallback xmlns="">
          <p:pic>
            <p:nvPicPr>
              <p:cNvPr id="14" name="墨迹 13"/>
            </p:nvPicPr>
            <p:blipFill>
              <a:blip r:embed="R8b10ded82f944c2b"/>
            </p:blipFill>
            <p:spPr>
              <a:xfrm>
                <a:off x="768270" y="-768510"/>
                <a:ext cx="360" cy="360"/>
              </a:xfrm>
              <a:prstGeom prst="rect"/>
            </p:spPr>
          </p:pic>
        </mc:Fallback>
      </mc:AlternateContent>
    </p:spTree>
  </p:cSld>
  <p:clrMapOvr>
    <a:masterClrMapping/>
  </p:clrMapOvr>
  <p:transition/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2457408" y="1563181"/>
            <a:ext cx="8048861" cy="23551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提示：</a:t>
            </a:r>
            <a:endParaRPr lang="en-US" altLang="zh-CN" sz="2400" dirty="0">
              <a:latin typeface="思源黑体 CN Normal" panose="020B0400000000000000" pitchFamily="34" charset="-122"/>
              <a:ea typeface="思源黑体 CN Normal" panose="020B0400000000000000" pitchFamily="34" charset="-122"/>
            </a:endParaRPr>
          </a:p>
          <a:p>
            <a:endParaRPr lang="en-US" altLang="zh-CN" dirty="0">
              <a:latin typeface="思源黑体 CN Normal" panose="020B0400000000000000" pitchFamily="34" charset="-122"/>
              <a:ea typeface="思源黑体 CN Normal" panose="020B0400000000000000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chemeClr val="bg1">
                    <a:lumMod val="65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此文件仅供您在内部团队交流学习交流之用，</a:t>
            </a:r>
            <a:r>
              <a:rPr lang="zh-CN" altLang="en-US" dirty="0">
                <a:solidFill>
                  <a:srgbClr val="FF0000"/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严禁</a:t>
            </a:r>
            <a:r>
              <a:rPr lang="zh-CN" altLang="en-US" dirty="0">
                <a:solidFill>
                  <a:schemeClr val="bg1">
                    <a:lumMod val="65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在其他公共领域传播或商用。如果因为您将本站资源用于其他用途而引起的纠纷，本站不负任何责任</a:t>
            </a:r>
            <a:endParaRPr lang="en-US" altLang="zh-CN" dirty="0">
              <a:solidFill>
                <a:schemeClr val="bg1">
                  <a:lumMod val="65000"/>
                </a:schemeClr>
              </a:solidFill>
              <a:latin typeface="思源黑体 CN Normal" panose="020B0400000000000000" pitchFamily="34" charset="-122"/>
              <a:ea typeface="思源黑体 CN Normal" panose="020B0400000000000000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chemeClr val="bg1">
                    <a:lumMod val="65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部分页面仅有一行过渡文字，如不需要请删除</a:t>
            </a:r>
            <a:endParaRPr lang="en-US" altLang="zh-CN" dirty="0">
              <a:solidFill>
                <a:schemeClr val="bg1">
                  <a:lumMod val="65000"/>
                </a:schemeClr>
              </a:solidFill>
              <a:latin typeface="思源黑体 CN Normal" panose="020B0400000000000000" pitchFamily="34" charset="-122"/>
              <a:ea typeface="思源黑体 CN Normal" panose="020B0400000000000000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chemeClr val="bg1">
                    <a:lumMod val="65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文档正文字体为：思源等宽 </a:t>
            </a:r>
            <a:r>
              <a:rPr lang="en-US" altLang="zh-CN" dirty="0">
                <a:solidFill>
                  <a:schemeClr val="bg1">
                    <a:lumMod val="65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L(</a:t>
            </a:r>
            <a:r>
              <a:rPr lang="en-US" altLang="zh-CN" dirty="0" err="1">
                <a:solidFill>
                  <a:schemeClr val="bg1">
                    <a:lumMod val="65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SourceHanMonoSC</a:t>
            </a:r>
            <a:r>
              <a:rPr lang="en-US" altLang="zh-CN" dirty="0">
                <a:solidFill>
                  <a:schemeClr val="bg1">
                    <a:lumMod val="65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-Light)</a:t>
            </a:r>
            <a:r>
              <a:rPr lang="zh-CN" altLang="en-US" dirty="0">
                <a:solidFill>
                  <a:schemeClr val="bg1">
                    <a:lumMod val="65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、</a:t>
            </a:r>
            <a:r>
              <a:rPr lang="en-US" altLang="zh-CN" dirty="0" err="1">
                <a:solidFill>
                  <a:schemeClr val="bg1">
                    <a:lumMod val="65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MiSans</a:t>
            </a:r>
            <a:r>
              <a:rPr lang="en-US" altLang="zh-CN" dirty="0">
                <a:solidFill>
                  <a:srgbClr val="212529"/>
                </a:solidFill>
                <a:latin typeface="Helvetica Neue"/>
              </a:rPr>
              <a:t> </a:t>
            </a:r>
            <a:r>
              <a:rPr lang="en-US" altLang="zh-CN" dirty="0">
                <a:solidFill>
                  <a:schemeClr val="bg1">
                    <a:lumMod val="65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Normal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2457409" y="4417013"/>
            <a:ext cx="52777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hlinkClick r:id="Rcd8b3d75830c4f5da6451664901b1c03"/>
              </a:rPr>
              <a:t>部分字体来源于</a:t>
            </a:r>
            <a:r>
              <a:rPr lang="en-US" altLang="zh-CN" dirty="0">
                <a:hlinkClick r:id="Rcd8b3d75830c4f5da6451664901b1c03"/>
              </a:rPr>
              <a:t>100font.com  </a:t>
            </a:r>
            <a:r>
              <a:rPr lang="zh-CN" altLang="en-US" dirty="0">
                <a:hlinkClick r:id="Rcd8b3d75830c4f5da6451664901b1c03"/>
              </a:rPr>
              <a:t>点击此链接下载字体</a:t>
            </a:r>
            <a:endParaRPr lang="zh-CN" altLang="en-US" dirty="0"/>
          </a:p>
        </p:txBody>
      </p:sp>
      <p:sp>
        <p:nvSpPr>
          <p:cNvPr id="6" name="文本框 5"/>
          <p:cNvSpPr txBox="1"/>
          <p:nvPr/>
        </p:nvSpPr>
        <p:spPr>
          <a:xfrm>
            <a:off x="2457409" y="4822886"/>
            <a:ext cx="70178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hlinkClick r:id="R6e858af569384fe3b87dd51705933a25"/>
              </a:rPr>
              <a:t>部分图标来源于</a:t>
            </a:r>
            <a:r>
              <a:rPr lang="en-US" altLang="zh-CN" dirty="0">
                <a:hlinkClick r:id="R6e858af569384fe3b87dd51705933a25"/>
              </a:rPr>
              <a:t>Storyset.com </a:t>
            </a:r>
            <a:r>
              <a:rPr lang="zh-CN" altLang="en-US" dirty="0">
                <a:hlinkClick r:id="R6e858af569384fe3b87dd51705933a25"/>
              </a:rPr>
              <a:t>点击此链接获取图标</a:t>
            </a:r>
            <a:endParaRPr lang="zh-CN" altLang="en-US" dirty="0"/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DB88FEA3-84DD-A730-1816-8BF7FBF369D7}"/>
              </a:ext>
            </a:extLst>
          </p:cNvPr>
          <p:cNvSpPr txBox="1"/>
          <p:nvPr/>
        </p:nvSpPr>
        <p:spPr>
          <a:xfrm>
            <a:off x="0" y="7200684"/>
            <a:ext cx="299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PPTSUPERMARKETDELETE</a:t>
            </a:r>
            <a:endParaRPr lang="zh-CN" altLang="en-US" dirty="0"/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8" name="圆角矩形 27"/>
          <p:cNvSpPr/>
          <p:nvPr/>
        </p:nvSpPr>
        <p:spPr>
          <a:xfrm>
            <a:off x="403225" y="288925"/>
            <a:ext cx="11389995" cy="633222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" name="组合 2"/>
          <p:cNvGrpSpPr/>
          <p:nvPr/>
        </p:nvGrpSpPr>
        <p:grpSpPr>
          <a:xfrm>
            <a:off x="327698" y="705177"/>
            <a:ext cx="11595459" cy="5786065"/>
            <a:chOff x="327698" y="705177"/>
            <a:chExt cx="11595459" cy="5786065"/>
          </a:xfrm>
        </p:grpSpPr>
        <p:sp>
          <p:nvSpPr>
            <p:cNvPr id="2" name="文本框 1"/>
            <p:cNvSpPr txBox="1"/>
            <p:nvPr/>
          </p:nvSpPr>
          <p:spPr>
            <a:xfrm>
              <a:off x="6267164" y="1138912"/>
              <a:ext cx="5655993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600" b="1">
                  <a:latin typeface="微软雅黑" panose="020b0503020204020204" pitchFamily="34" charset="-122"/>
                  <a:ea typeface="微软雅黑" panose="020b0503020204020204" pitchFamily="34" charset="-122"/>
                </a:rPr>
                <a:t>对朋友送的礼物</a:t>
              </a:r>
              <a:r>
                <a:rPr lang="zh-CN" altLang="en-US" sz="4400" b="1">
                  <a:latin typeface="微软雅黑" panose="020b0503020204020204" pitchFamily="34" charset="-122"/>
                  <a:ea typeface="微软雅黑" panose="020b0503020204020204" pitchFamily="34" charset="-122"/>
                </a:rPr>
                <a:t>舍不得</a:t>
              </a:r>
              <a:r>
                <a:rPr lang="zh-CN" altLang="en-US" sz="3600" b="1">
                  <a:latin typeface="微软雅黑" panose="020b0503020204020204" pitchFamily="34" charset="-122"/>
                  <a:ea typeface="微软雅黑" panose="020b0503020204020204" pitchFamily="34" charset="-122"/>
                </a:rPr>
                <a:t>用</a:t>
              </a:r>
            </a:p>
          </p:txBody>
        </p:sp>
        <p:sp>
          <p:nvSpPr>
            <p:cNvPr id="4" name="文本框 3"/>
            <p:cNvSpPr txBox="1"/>
            <p:nvPr/>
          </p:nvSpPr>
          <p:spPr>
            <a:xfrm>
              <a:off x="4204741" y="3420436"/>
              <a:ext cx="3972393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b="1">
                  <a:latin typeface="微软雅黑" panose="020b0503020204020204" pitchFamily="34" charset="-122"/>
                  <a:ea typeface="微软雅黑" panose="020b0503020204020204" pitchFamily="34" charset="-122"/>
                </a:rPr>
                <a:t>往来的书信舍不得扔</a:t>
              </a:r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6484729" y="4049943"/>
              <a:ext cx="3972393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>
                  <a:latin typeface="微软雅黑" panose="020b0503020204020204" pitchFamily="34" charset="-122"/>
                  <a:ea typeface="微软雅黑" panose="020b0503020204020204" pitchFamily="34" charset="-122"/>
                </a:rPr>
                <a:t>X购促销总想着占便宜</a:t>
              </a:r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1471736" y="4605212"/>
              <a:ext cx="588822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b="1">
                  <a:latin typeface="微软雅黑" panose="020b0503020204020204" pitchFamily="34" charset="-122"/>
                  <a:ea typeface="微软雅黑" panose="020b0503020204020204" pitchFamily="34" charset="-122"/>
                </a:rPr>
                <a:t>冰箱总是塞下太多</a:t>
              </a:r>
              <a:r>
                <a:rPr lang="zh-CN" altLang="en-US" sz="3600" b="1">
                  <a:latin typeface="微软雅黑" panose="020b0503020204020204" pitchFamily="34" charset="-122"/>
                  <a:ea typeface="微软雅黑" panose="020b0503020204020204" pitchFamily="34" charset="-122"/>
                </a:rPr>
                <a:t>吃不完</a:t>
              </a:r>
              <a:r>
                <a:rPr lang="zh-CN" altLang="en-US" sz="2800" b="1">
                  <a:latin typeface="微软雅黑" panose="020b0503020204020204" pitchFamily="34" charset="-122"/>
                  <a:ea typeface="微软雅黑" panose="020b0503020204020204" pitchFamily="34" charset="-122"/>
                </a:rPr>
                <a:t>的食品</a:t>
              </a:r>
            </a:p>
          </p:txBody>
        </p:sp>
        <p:sp>
          <p:nvSpPr>
            <p:cNvPr id="7" name="文本框 6"/>
            <p:cNvSpPr txBox="1"/>
            <p:nvPr/>
          </p:nvSpPr>
          <p:spPr>
            <a:xfrm>
              <a:off x="6044660" y="5135815"/>
              <a:ext cx="397239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>
                  <a:latin typeface="微软雅黑" panose="020b0503020204020204" pitchFamily="34" charset="-122"/>
                  <a:ea typeface="微软雅黑" panose="020b0503020204020204" pitchFamily="34" charset="-122"/>
                </a:rPr>
                <a:t>收藏很多干货却没时间消化</a:t>
              </a:r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7853775" y="795654"/>
              <a:ext cx="397239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>
                  <a:latin typeface="微软雅黑" panose="020b0503020204020204" pitchFamily="34" charset="-122"/>
                  <a:ea typeface="微软雅黑" panose="020b0503020204020204" pitchFamily="34" charset="-122"/>
                </a:rPr>
                <a:t>看到什么都想买</a:t>
              </a:r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7986962" y="2411427"/>
              <a:ext cx="300469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>
                  <a:latin typeface="微软雅黑" panose="020b0503020204020204" pitchFamily="34" charset="-122"/>
                  <a:ea typeface="微软雅黑" panose="020b0503020204020204" pitchFamily="34" charset="-122"/>
                </a:rPr>
                <a:t>买完东西立马后悔</a:t>
              </a:r>
            </a:p>
          </p:txBody>
        </p:sp>
        <p:sp>
          <p:nvSpPr>
            <p:cNvPr id="10" name="文本框 9"/>
            <p:cNvSpPr txBox="1"/>
            <p:nvPr/>
          </p:nvSpPr>
          <p:spPr>
            <a:xfrm>
              <a:off x="433581" y="1209408"/>
              <a:ext cx="510200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>
                  <a:latin typeface="微软雅黑" panose="020b0503020204020204" pitchFamily="34" charset="-122"/>
                  <a:ea typeface="微软雅黑" panose="020b0503020204020204" pitchFamily="34" charset="-122"/>
                </a:rPr>
                <a:t>衣柜里堆了太多衣服穿的就那么几件</a:t>
              </a:r>
            </a:p>
          </p:txBody>
        </p:sp>
        <p:sp>
          <p:nvSpPr>
            <p:cNvPr id="11" name="文本框 10"/>
            <p:cNvSpPr txBox="1"/>
            <p:nvPr/>
          </p:nvSpPr>
          <p:spPr>
            <a:xfrm>
              <a:off x="1060944" y="1588216"/>
              <a:ext cx="6287594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4000" b="1">
                  <a:latin typeface="微软雅黑" panose="020b0503020204020204" pitchFamily="34" charset="-122"/>
                  <a:ea typeface="微软雅黑" panose="020b0503020204020204" pitchFamily="34" charset="-122"/>
                </a:rPr>
                <a:t>这个东西还有用先留着</a:t>
              </a:r>
            </a:p>
          </p:txBody>
        </p:sp>
        <p:sp>
          <p:nvSpPr>
            <p:cNvPr id="12" name="文本框 11"/>
            <p:cNvSpPr txBox="1"/>
            <p:nvPr/>
          </p:nvSpPr>
          <p:spPr>
            <a:xfrm>
              <a:off x="2792953" y="2315540"/>
              <a:ext cx="405067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rPr>
                <a:t>那个东西放着又不碍你事</a:t>
              </a:r>
            </a:p>
          </p:txBody>
        </p:sp>
        <p:sp>
          <p:nvSpPr>
            <p:cNvPr id="13" name="文本框 12"/>
            <p:cNvSpPr txBox="1"/>
            <p:nvPr/>
          </p:nvSpPr>
          <p:spPr>
            <a:xfrm>
              <a:off x="2407142" y="3143444"/>
              <a:ext cx="253327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rPr>
                <a:t>双十一手又开始滑了</a:t>
              </a:r>
            </a:p>
          </p:txBody>
        </p:sp>
        <p:sp>
          <p:nvSpPr>
            <p:cNvPr id="14" name="文本框 13"/>
            <p:cNvSpPr txBox="1"/>
            <p:nvPr/>
          </p:nvSpPr>
          <p:spPr>
            <a:xfrm>
              <a:off x="327698" y="3887795"/>
              <a:ext cx="6274931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600" b="1">
                  <a:latin typeface="微软雅黑" panose="020b0503020204020204" pitchFamily="34" charset="-122"/>
                  <a:ea typeface="微软雅黑" panose="020b0503020204020204" pitchFamily="34" charset="-122"/>
                </a:rPr>
                <a:t>逛商场不买点什么就</a:t>
              </a:r>
              <a:r>
                <a:rPr lang="zh-CN" altLang="en-US" sz="4000" b="1">
                  <a:latin typeface="微软雅黑" panose="020b0503020204020204" pitchFamily="34" charset="-122"/>
                  <a:ea typeface="微软雅黑" panose="020b0503020204020204" pitchFamily="34" charset="-122"/>
                </a:rPr>
                <a:t>不舒服</a:t>
              </a:r>
            </a:p>
          </p:txBody>
        </p:sp>
        <p:sp>
          <p:nvSpPr>
            <p:cNvPr id="16" name="文本框 15"/>
            <p:cNvSpPr txBox="1"/>
            <p:nvPr/>
          </p:nvSpPr>
          <p:spPr>
            <a:xfrm>
              <a:off x="4727775" y="2496571"/>
              <a:ext cx="4020483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6000" b="1">
                  <a:solidFill>
                    <a:srgbClr val="C60F13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好可惜啊</a:t>
              </a:r>
            </a:p>
          </p:txBody>
        </p:sp>
        <p:sp>
          <p:nvSpPr>
            <p:cNvPr id="17" name="文本框 16"/>
            <p:cNvSpPr txBox="1"/>
            <p:nvPr/>
          </p:nvSpPr>
          <p:spPr>
            <a:xfrm>
              <a:off x="3875539" y="705177"/>
              <a:ext cx="404270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b="1">
                  <a:latin typeface="微软雅黑" panose="020b0503020204020204" pitchFamily="34" charset="-122"/>
                  <a:ea typeface="微软雅黑" panose="020b0503020204020204" pitchFamily="34" charset="-122"/>
                </a:rPr>
                <a:t>好乱好烦不想打扫</a:t>
              </a:r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6335484" y="1903945"/>
              <a:ext cx="5324896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>
                  <a:latin typeface="微软雅黑" panose="020b0503020204020204" pitchFamily="34" charset="-122"/>
                  <a:ea typeface="微软雅黑" panose="020b0503020204020204" pitchFamily="34" charset="-122"/>
                </a:rPr>
                <a:t>虽然我们分开了但这是他送我的</a:t>
              </a:r>
            </a:p>
          </p:txBody>
        </p:sp>
        <p:sp>
          <p:nvSpPr>
            <p:cNvPr id="19" name="文本框 18"/>
            <p:cNvSpPr txBox="1"/>
            <p:nvPr/>
          </p:nvSpPr>
          <p:spPr>
            <a:xfrm>
              <a:off x="1446903" y="5135815"/>
              <a:ext cx="307536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>
                  <a:latin typeface="微软雅黑" panose="020b0503020204020204" pitchFamily="34" charset="-122"/>
                  <a:ea typeface="微软雅黑" panose="020b0503020204020204" pitchFamily="34" charset="-122"/>
                </a:rPr>
                <a:t>我很忙要参加社团活动</a:t>
              </a:r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2484561" y="5491538"/>
              <a:ext cx="4911713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b="1">
                  <a:latin typeface="微软雅黑" panose="020b0503020204020204" pitchFamily="34" charset="-122"/>
                  <a:ea typeface="微软雅黑" panose="020b0503020204020204" pitchFamily="34" charset="-122"/>
                </a:rPr>
                <a:t>今天有个聚会明天再弄吧</a:t>
              </a:r>
            </a:p>
          </p:txBody>
        </p:sp>
        <p:sp>
          <p:nvSpPr>
            <p:cNvPr id="21" name="文本框 20"/>
            <p:cNvSpPr txBox="1"/>
            <p:nvPr/>
          </p:nvSpPr>
          <p:spPr>
            <a:xfrm>
              <a:off x="6894464" y="5793050"/>
              <a:ext cx="473349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b="1">
                  <a:latin typeface="微软雅黑" panose="020b0503020204020204" pitchFamily="34" charset="-122"/>
                  <a:ea typeface="微软雅黑" panose="020b0503020204020204" pitchFamily="34" charset="-122"/>
                </a:rPr>
                <a:t>觉得家里这个也</a:t>
              </a:r>
              <a:r>
                <a:rPr lang="zh-CN" altLang="en-US" sz="3600" b="1">
                  <a:latin typeface="微软雅黑" panose="020b0503020204020204" pitchFamily="34" charset="-122"/>
                  <a:ea typeface="微软雅黑" panose="020b0503020204020204" pitchFamily="34" charset="-122"/>
                </a:rPr>
                <a:t>缺</a:t>
              </a:r>
              <a:r>
                <a:rPr lang="zh-CN" altLang="en-US" sz="2800" b="1">
                  <a:latin typeface="微软雅黑" panose="020b0503020204020204" pitchFamily="34" charset="-122"/>
                  <a:ea typeface="微软雅黑" panose="020b0503020204020204" pitchFamily="34" charset="-122"/>
                </a:rPr>
                <a:t>那个也</a:t>
              </a:r>
              <a:r>
                <a:rPr lang="zh-CN" altLang="en-US" sz="3600" b="1">
                  <a:latin typeface="微软雅黑" panose="020b0503020204020204" pitchFamily="34" charset="-122"/>
                  <a:ea typeface="微软雅黑" panose="020b0503020204020204" pitchFamily="34" charset="-122"/>
                </a:rPr>
                <a:t>缺</a:t>
              </a:r>
            </a:p>
          </p:txBody>
        </p:sp>
        <p:sp>
          <p:nvSpPr>
            <p:cNvPr id="22" name="文本框 21"/>
            <p:cNvSpPr txBox="1"/>
            <p:nvPr/>
          </p:nvSpPr>
          <p:spPr>
            <a:xfrm>
              <a:off x="1561397" y="2638702"/>
              <a:ext cx="307714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b="1">
                  <a:latin typeface="微软雅黑" panose="020b0503020204020204" pitchFamily="34" charset="-122"/>
                  <a:ea typeface="微软雅黑" panose="020b0503020204020204" pitchFamily="34" charset="-122"/>
                </a:rPr>
                <a:t>到底买还是不买</a:t>
              </a:r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8731444" y="3725266"/>
              <a:ext cx="275771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rPr>
                <a:t>不记得为什么会买这个</a:t>
              </a:r>
            </a:p>
          </p:txBody>
        </p:sp>
        <p:sp>
          <p:nvSpPr>
            <p:cNvPr id="24" name="文本框 23"/>
            <p:cNvSpPr txBox="1"/>
            <p:nvPr/>
          </p:nvSpPr>
          <p:spPr>
            <a:xfrm>
              <a:off x="7156939" y="4524855"/>
              <a:ext cx="4342143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b="1">
                  <a:latin typeface="微软雅黑" panose="020b0503020204020204" pitchFamily="34" charset="-122"/>
                  <a:ea typeface="微软雅黑" panose="020b0503020204020204" pitchFamily="34" charset="-122"/>
                </a:rPr>
                <a:t>下次一定不</a:t>
              </a:r>
              <a:r>
                <a:rPr lang="zh-CN" altLang="en-US" sz="3600" b="1">
                  <a:latin typeface="微软雅黑" panose="020b0503020204020204" pitchFamily="34" charset="-122"/>
                  <a:ea typeface="微软雅黑" panose="020b0503020204020204" pitchFamily="34" charset="-122"/>
                </a:rPr>
                <a:t>乱花钱</a:t>
              </a:r>
              <a:r>
                <a:rPr lang="zh-CN" altLang="en-US" sz="3200" b="1">
                  <a:latin typeface="微软雅黑" panose="020b0503020204020204" pitchFamily="34" charset="-122"/>
                  <a:ea typeface="微软雅黑" panose="020b0503020204020204" pitchFamily="34" charset="-122"/>
                </a:rPr>
                <a:t>啦</a:t>
              </a:r>
            </a:p>
          </p:txBody>
        </p:sp>
        <p:sp>
          <p:nvSpPr>
            <p:cNvPr id="25" name="文本框 24"/>
            <p:cNvSpPr txBox="1"/>
            <p:nvPr/>
          </p:nvSpPr>
          <p:spPr>
            <a:xfrm>
              <a:off x="1356901" y="869029"/>
              <a:ext cx="325536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rPr>
                <a:t>为什么家里到处都是</a:t>
              </a:r>
            </a:p>
          </p:txBody>
        </p:sp>
        <p:sp>
          <p:nvSpPr>
            <p:cNvPr id="26" name="文本框 25"/>
            <p:cNvSpPr txBox="1"/>
            <p:nvPr/>
          </p:nvSpPr>
          <p:spPr>
            <a:xfrm>
              <a:off x="8075096" y="2843188"/>
              <a:ext cx="3124915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>
                  <a:latin typeface="微软雅黑" panose="020b0503020204020204" pitchFamily="34" charset="-122"/>
                  <a:ea typeface="微软雅黑" panose="020b0503020204020204" pitchFamily="34" charset="-122"/>
                </a:rPr>
                <a:t>我就是忘不了</a:t>
              </a:r>
            </a:p>
          </p:txBody>
        </p:sp>
        <p:sp>
          <p:nvSpPr>
            <p:cNvPr id="27" name="文本框 26"/>
            <p:cNvSpPr txBox="1"/>
            <p:nvPr/>
          </p:nvSpPr>
          <p:spPr>
            <a:xfrm>
              <a:off x="4204741" y="6091132"/>
              <a:ext cx="366759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>
                  <a:latin typeface="微软雅黑" panose="020b0503020204020204" pitchFamily="34" charset="-122"/>
                  <a:ea typeface="微软雅黑" panose="020b0503020204020204" pitchFamily="34" charset="-122"/>
                </a:rPr>
                <a:t>时间还多着呢不着急</a:t>
              </a:r>
            </a:p>
          </p:txBody>
        </p:sp>
      </p:grpSp>
      <p:sp>
        <p:nvSpPr>
          <p:cNvPr id="15" name="文本框 14"/>
          <p:cNvSpPr txBox="1"/>
          <p:nvPr/>
        </p:nvSpPr>
        <p:spPr>
          <a:xfrm>
            <a:off x="7903625" y="3272175"/>
            <a:ext cx="44133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>
                <a:latin typeface="微软雅黑" panose="020b0503020204020204" pitchFamily="34" charset="-122"/>
                <a:ea typeface="微软雅黑" panose="020b0503020204020204" pitchFamily="34" charset="-122"/>
              </a:rPr>
              <a:t>这个当初花了我不少钱</a:t>
            </a:r>
          </a:p>
        </p:txBody>
      </p:sp>
    </p:spTree>
    <p:custDataLst>
      <p:tags r:id="Rf69468ea161241f4"/>
    </p:custDataLst>
  </p:cSld>
  <p:clrMapOvr>
    <a:masterClrMapping/>
  </p:clrMapOvr>
  <p:transition/>
  <p:timing/>
</p:sld>
</file>

<file path=ppt/slides/slide5.xml><?xml version="1.0" encoding="utf-8"?>
<p:sld xmlns:a14="http://schemas.microsoft.com/office/drawing/2010/main"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8" name="圆角矩形 27"/>
          <p:cNvSpPr/>
          <p:nvPr/>
        </p:nvSpPr>
        <p:spPr>
          <a:xfrm>
            <a:off x="551815" y="472440"/>
            <a:ext cx="11165205" cy="591185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" name="组合 2"/>
          <p:cNvGrpSpPr/>
          <p:nvPr/>
        </p:nvGrpSpPr>
        <p:grpSpPr>
          <a:xfrm>
            <a:off x="327698" y="705177"/>
            <a:ext cx="11595459" cy="5786065"/>
            <a:chOff x="327698" y="705177"/>
            <a:chExt cx="11595459" cy="5786065"/>
          </a:xfrm>
        </p:grpSpPr>
        <p:sp>
          <p:nvSpPr>
            <p:cNvPr id="2" name="文本框 1"/>
            <p:cNvSpPr txBox="1"/>
            <p:nvPr/>
          </p:nvSpPr>
          <p:spPr>
            <a:xfrm>
              <a:off x="6267164" y="1138912"/>
              <a:ext cx="5655993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600" b="1">
                  <a:solidFill>
                    <a:schemeClr val="bg1">
                      <a:lumMod val="7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对朋友送的礼物</a:t>
              </a:r>
              <a:r>
                <a:rPr lang="zh-CN" altLang="en-US" sz="4400" b="1">
                  <a:solidFill>
                    <a:schemeClr val="bg1">
                      <a:lumMod val="7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舍不得</a:t>
              </a:r>
              <a:r>
                <a:rPr lang="zh-CN" altLang="en-US" sz="3600" b="1">
                  <a:solidFill>
                    <a:schemeClr val="bg1">
                      <a:lumMod val="7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用</a:t>
              </a:r>
            </a:p>
          </p:txBody>
        </p:sp>
        <p:sp>
          <p:nvSpPr>
            <p:cNvPr id="4" name="文本框 3"/>
            <p:cNvSpPr txBox="1"/>
            <p:nvPr/>
          </p:nvSpPr>
          <p:spPr>
            <a:xfrm>
              <a:off x="4204741" y="3420436"/>
              <a:ext cx="3972393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b="1">
                  <a:solidFill>
                    <a:schemeClr val="bg1">
                      <a:lumMod val="7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往来的书信舍不得扔</a:t>
              </a:r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6484729" y="4049943"/>
              <a:ext cx="3972393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>
                  <a:solidFill>
                    <a:schemeClr val="bg1">
                      <a:lumMod val="7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X购促销总想着占便宜</a:t>
              </a:r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1471736" y="4605212"/>
              <a:ext cx="588822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b="1">
                  <a:solidFill>
                    <a:schemeClr val="bg1">
                      <a:lumMod val="7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冰箱总是塞下太多</a:t>
              </a:r>
              <a:r>
                <a:rPr lang="zh-CN" altLang="en-US" sz="3600" b="1">
                  <a:solidFill>
                    <a:schemeClr val="bg1">
                      <a:lumMod val="7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吃不完</a:t>
              </a:r>
              <a:r>
                <a:rPr lang="zh-CN" altLang="en-US" sz="2800" b="1">
                  <a:solidFill>
                    <a:schemeClr val="bg1">
                      <a:lumMod val="7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的食品</a:t>
              </a:r>
            </a:p>
          </p:txBody>
        </p:sp>
        <p:sp>
          <p:nvSpPr>
            <p:cNvPr id="7" name="文本框 6"/>
            <p:cNvSpPr txBox="1"/>
            <p:nvPr/>
          </p:nvSpPr>
          <p:spPr>
            <a:xfrm>
              <a:off x="6044660" y="5135815"/>
              <a:ext cx="397239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>
                  <a:solidFill>
                    <a:schemeClr val="bg1">
                      <a:lumMod val="7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收藏很多干货却没时间消化</a:t>
              </a:r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7853775" y="795654"/>
              <a:ext cx="397239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>
                  <a:solidFill>
                    <a:schemeClr val="bg1">
                      <a:lumMod val="7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看到什么都想买</a:t>
              </a:r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7986962" y="2411427"/>
              <a:ext cx="300469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>
                  <a:solidFill>
                    <a:schemeClr val="bg1">
                      <a:lumMod val="7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买完东西立马后悔</a:t>
              </a:r>
            </a:p>
          </p:txBody>
        </p:sp>
        <p:sp>
          <p:nvSpPr>
            <p:cNvPr id="10" name="文本框 9"/>
            <p:cNvSpPr txBox="1"/>
            <p:nvPr/>
          </p:nvSpPr>
          <p:spPr>
            <a:xfrm>
              <a:off x="433581" y="1209408"/>
              <a:ext cx="510200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>
                  <a:solidFill>
                    <a:schemeClr val="bg1">
                      <a:lumMod val="7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衣柜里堆了太多衣服穿的就那么几件</a:t>
              </a:r>
            </a:p>
          </p:txBody>
        </p:sp>
        <p:sp>
          <p:nvSpPr>
            <p:cNvPr id="11" name="文本框 10"/>
            <p:cNvSpPr txBox="1"/>
            <p:nvPr/>
          </p:nvSpPr>
          <p:spPr>
            <a:xfrm>
              <a:off x="1060944" y="1588216"/>
              <a:ext cx="6287594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4000" b="1">
                  <a:solidFill>
                    <a:schemeClr val="bg1">
                      <a:lumMod val="7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这个东西还有用先留着</a:t>
              </a:r>
            </a:p>
          </p:txBody>
        </p:sp>
        <p:sp>
          <p:nvSpPr>
            <p:cNvPr id="12" name="文本框 11"/>
            <p:cNvSpPr txBox="1"/>
            <p:nvPr/>
          </p:nvSpPr>
          <p:spPr>
            <a:xfrm>
              <a:off x="2792953" y="2315540"/>
              <a:ext cx="405067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>
                  <a:solidFill>
                    <a:schemeClr val="bg1">
                      <a:lumMod val="7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那个东西放着又不碍你事</a:t>
              </a:r>
            </a:p>
          </p:txBody>
        </p:sp>
        <p:sp>
          <p:nvSpPr>
            <p:cNvPr id="13" name="文本框 12"/>
            <p:cNvSpPr txBox="1"/>
            <p:nvPr/>
          </p:nvSpPr>
          <p:spPr>
            <a:xfrm>
              <a:off x="2407142" y="3143444"/>
              <a:ext cx="253327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>
                  <a:solidFill>
                    <a:schemeClr val="bg1">
                      <a:lumMod val="7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双十一手又开始滑了</a:t>
              </a:r>
            </a:p>
          </p:txBody>
        </p:sp>
        <p:sp>
          <p:nvSpPr>
            <p:cNvPr id="14" name="文本框 13"/>
            <p:cNvSpPr txBox="1"/>
            <p:nvPr/>
          </p:nvSpPr>
          <p:spPr>
            <a:xfrm>
              <a:off x="327698" y="3887795"/>
              <a:ext cx="6274931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600" b="1">
                  <a:solidFill>
                    <a:schemeClr val="bg1">
                      <a:lumMod val="7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逛商场不买点什么就</a:t>
              </a:r>
              <a:r>
                <a:rPr lang="zh-CN" altLang="en-US" sz="4000" b="1">
                  <a:solidFill>
                    <a:schemeClr val="bg1">
                      <a:lumMod val="7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不舒服</a:t>
              </a:r>
            </a:p>
          </p:txBody>
        </p:sp>
        <p:sp>
          <p:nvSpPr>
            <p:cNvPr id="16" name="文本框 15"/>
            <p:cNvSpPr txBox="1"/>
            <p:nvPr/>
          </p:nvSpPr>
          <p:spPr>
            <a:xfrm>
              <a:off x="4727775" y="2496571"/>
              <a:ext cx="4020483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6000" b="1">
                  <a:solidFill>
                    <a:schemeClr val="bg1">
                      <a:lumMod val="7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好可惜啊</a:t>
              </a:r>
            </a:p>
          </p:txBody>
        </p:sp>
        <p:sp>
          <p:nvSpPr>
            <p:cNvPr id="17" name="文本框 16"/>
            <p:cNvSpPr txBox="1"/>
            <p:nvPr/>
          </p:nvSpPr>
          <p:spPr>
            <a:xfrm>
              <a:off x="3875539" y="705177"/>
              <a:ext cx="404270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b="1">
                  <a:solidFill>
                    <a:schemeClr val="bg1">
                      <a:lumMod val="7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好乱好烦不想打扫</a:t>
              </a:r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6335484" y="1903945"/>
              <a:ext cx="5324896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>
                  <a:solidFill>
                    <a:schemeClr val="bg1">
                      <a:lumMod val="7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虽然我们分开了但这是他送我的</a:t>
              </a:r>
            </a:p>
          </p:txBody>
        </p:sp>
        <p:sp>
          <p:nvSpPr>
            <p:cNvPr id="19" name="文本框 18"/>
            <p:cNvSpPr txBox="1"/>
            <p:nvPr/>
          </p:nvSpPr>
          <p:spPr>
            <a:xfrm>
              <a:off x="1446903" y="5135815"/>
              <a:ext cx="307536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>
                  <a:solidFill>
                    <a:schemeClr val="bg1">
                      <a:lumMod val="7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我很忙要参加社团活动</a:t>
              </a:r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2484561" y="5491538"/>
              <a:ext cx="4911713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b="1">
                  <a:solidFill>
                    <a:schemeClr val="bg1">
                      <a:lumMod val="7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今天有个聚会明天再弄吧</a:t>
              </a:r>
            </a:p>
          </p:txBody>
        </p:sp>
        <p:sp>
          <p:nvSpPr>
            <p:cNvPr id="21" name="文本框 20"/>
            <p:cNvSpPr txBox="1"/>
            <p:nvPr/>
          </p:nvSpPr>
          <p:spPr>
            <a:xfrm>
              <a:off x="6894464" y="5793050"/>
              <a:ext cx="473349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b="1">
                  <a:solidFill>
                    <a:schemeClr val="bg1">
                      <a:lumMod val="7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觉得家里这个也</a:t>
              </a:r>
              <a:r>
                <a:rPr lang="zh-CN" altLang="en-US" sz="3600" b="1">
                  <a:solidFill>
                    <a:schemeClr val="bg1">
                      <a:lumMod val="7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缺</a:t>
              </a:r>
              <a:r>
                <a:rPr lang="zh-CN" altLang="en-US" sz="2800" b="1">
                  <a:solidFill>
                    <a:schemeClr val="bg1">
                      <a:lumMod val="7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那个也</a:t>
              </a:r>
              <a:r>
                <a:rPr lang="zh-CN" altLang="en-US" sz="3600" b="1">
                  <a:solidFill>
                    <a:schemeClr val="bg1">
                      <a:lumMod val="7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缺</a:t>
              </a:r>
            </a:p>
          </p:txBody>
        </p:sp>
        <p:sp>
          <p:nvSpPr>
            <p:cNvPr id="22" name="文本框 21"/>
            <p:cNvSpPr txBox="1"/>
            <p:nvPr/>
          </p:nvSpPr>
          <p:spPr>
            <a:xfrm>
              <a:off x="1561397" y="2638702"/>
              <a:ext cx="307714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b="1">
                  <a:solidFill>
                    <a:schemeClr val="bg1">
                      <a:lumMod val="7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到底买还是不买</a:t>
              </a:r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8731444" y="3725266"/>
              <a:ext cx="275771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>
                  <a:solidFill>
                    <a:schemeClr val="bg1">
                      <a:lumMod val="7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不记得为什么会买这个</a:t>
              </a:r>
            </a:p>
          </p:txBody>
        </p:sp>
        <p:sp>
          <p:nvSpPr>
            <p:cNvPr id="24" name="文本框 23"/>
            <p:cNvSpPr txBox="1"/>
            <p:nvPr/>
          </p:nvSpPr>
          <p:spPr>
            <a:xfrm>
              <a:off x="7156939" y="4524855"/>
              <a:ext cx="4342143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b="1">
                  <a:solidFill>
                    <a:schemeClr val="bg1">
                      <a:lumMod val="7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下次一定不</a:t>
              </a:r>
              <a:r>
                <a:rPr lang="zh-CN" altLang="en-US" sz="3600" b="1">
                  <a:solidFill>
                    <a:schemeClr val="bg1">
                      <a:lumMod val="7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乱花钱</a:t>
              </a:r>
              <a:r>
                <a:rPr lang="zh-CN" altLang="en-US" sz="3200" b="1">
                  <a:solidFill>
                    <a:schemeClr val="bg1">
                      <a:lumMod val="7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啦</a:t>
              </a:r>
            </a:p>
          </p:txBody>
        </p:sp>
        <p:sp>
          <p:nvSpPr>
            <p:cNvPr id="25" name="文本框 24"/>
            <p:cNvSpPr txBox="1"/>
            <p:nvPr/>
          </p:nvSpPr>
          <p:spPr>
            <a:xfrm>
              <a:off x="1356901" y="869029"/>
              <a:ext cx="325536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>
                  <a:solidFill>
                    <a:schemeClr val="bg1">
                      <a:lumMod val="7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为什么家里到处都是</a:t>
              </a:r>
            </a:p>
          </p:txBody>
        </p:sp>
        <p:sp>
          <p:nvSpPr>
            <p:cNvPr id="26" name="文本框 25"/>
            <p:cNvSpPr txBox="1"/>
            <p:nvPr/>
          </p:nvSpPr>
          <p:spPr>
            <a:xfrm>
              <a:off x="8075096" y="2843188"/>
              <a:ext cx="3124915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>
                  <a:solidFill>
                    <a:schemeClr val="bg1">
                      <a:lumMod val="7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我就是忘不了</a:t>
              </a:r>
            </a:p>
          </p:txBody>
        </p:sp>
        <p:sp>
          <p:nvSpPr>
            <p:cNvPr id="27" name="文本框 26"/>
            <p:cNvSpPr txBox="1"/>
            <p:nvPr/>
          </p:nvSpPr>
          <p:spPr>
            <a:xfrm>
              <a:off x="4204741" y="6091132"/>
              <a:ext cx="366759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>
                  <a:solidFill>
                    <a:schemeClr val="bg1">
                      <a:lumMod val="7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时间还多着呢不着急</a:t>
              </a:r>
            </a:p>
          </p:txBody>
        </p:sp>
      </p:grpSp>
      <p:sp>
        <p:nvSpPr>
          <p:cNvPr id="15" name="文本框 14"/>
          <p:cNvSpPr txBox="1"/>
          <p:nvPr/>
        </p:nvSpPr>
        <p:spPr>
          <a:xfrm>
            <a:off x="7903625" y="3272175"/>
            <a:ext cx="44133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>
                <a:solidFill>
                  <a:schemeClr val="bg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这个当初花了我不少钱</a:t>
            </a:r>
          </a:p>
        </p:txBody>
      </p:sp>
      <p:grpSp>
        <p:nvGrpSpPr>
          <p:cNvPr id="49" name="组合 48"/>
          <p:cNvGrpSpPr/>
          <p:nvPr/>
        </p:nvGrpSpPr>
        <p:grpSpPr>
          <a:xfrm>
            <a:off x="6168163" y="1749113"/>
            <a:ext cx="2661392" cy="2785170"/>
            <a:chOff x="6733337" y="2627643"/>
            <a:chExt cx="3584315" cy="3751017"/>
          </a:xfrm>
        </p:grpSpPr>
        <p:sp>
          <p:nvSpPr>
            <p:cNvPr id="31" name="任意多边形 30"/>
            <p:cNvSpPr/>
            <p:nvPr/>
          </p:nvSpPr>
          <p:spPr>
            <a:xfrm>
              <a:off x="7619423" y="4102565"/>
              <a:ext cx="2698229" cy="899409"/>
            </a:xfrm>
            <a:custGeom>
              <a:gdLst>
                <a:gd name="connsiteX0" fmla="*/ 0 w 2698229"/>
                <a:gd name="connsiteY0" fmla="*/ 0 h 899410"/>
                <a:gd name="connsiteX1" fmla="*/ 2488367 w 2698229"/>
                <a:gd name="connsiteY1" fmla="*/ 0 h 899410"/>
                <a:gd name="connsiteX2" fmla="*/ 2698229 w 2698229"/>
                <a:gd name="connsiteY2" fmla="*/ 899410 h 899410"/>
                <a:gd name="connsiteX3" fmla="*/ 1663908 w 2698229"/>
                <a:gd name="connsiteY3" fmla="*/ 869430 h 899410"/>
                <a:gd name="connsiteX4" fmla="*/ 1484026 w 2698229"/>
                <a:gd name="connsiteY4" fmla="*/ 404735 h 899410"/>
                <a:gd name="connsiteX5" fmla="*/ 0 w 2698229"/>
                <a:gd name="connsiteY5" fmla="*/ 0 h 899410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698229" h="899410">
                  <a:moveTo>
                    <a:pt x="0" y="0"/>
                  </a:moveTo>
                  <a:lnTo>
                    <a:pt x="2488367" y="0"/>
                  </a:lnTo>
                  <a:lnTo>
                    <a:pt x="2698229" y="899410"/>
                  </a:lnTo>
                  <a:lnTo>
                    <a:pt x="1663908" y="869430"/>
                  </a:lnTo>
                  <a:lnTo>
                    <a:pt x="1484026" y="40473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60F1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" name="任意多边形 31"/>
            <p:cNvSpPr/>
            <p:nvPr/>
          </p:nvSpPr>
          <p:spPr>
            <a:xfrm>
              <a:off x="8982486" y="5014555"/>
              <a:ext cx="1304145" cy="1364105"/>
            </a:xfrm>
            <a:custGeom>
              <a:gdLst>
                <a:gd name="connsiteX0" fmla="*/ 299804 w 1304145"/>
                <a:gd name="connsiteY0" fmla="*/ 0 h 1364105"/>
                <a:gd name="connsiteX1" fmla="*/ 0 w 1304145"/>
                <a:gd name="connsiteY1" fmla="*/ 1349115 h 1364105"/>
                <a:gd name="connsiteX2" fmla="*/ 764499 w 1304145"/>
                <a:gd name="connsiteY2" fmla="*/ 479685 h 1364105"/>
                <a:gd name="connsiteX3" fmla="*/ 1064302 w 1304145"/>
                <a:gd name="connsiteY3" fmla="*/ 1364105 h 1364105"/>
                <a:gd name="connsiteX4" fmla="*/ 1304145 w 1304145"/>
                <a:gd name="connsiteY4" fmla="*/ 44970 h 1364105"/>
                <a:gd name="connsiteX5" fmla="*/ 299804 w 1304145"/>
                <a:gd name="connsiteY5" fmla="*/ 0 h 1364105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04145" h="1364105">
                  <a:moveTo>
                    <a:pt x="299804" y="0"/>
                  </a:moveTo>
                  <a:lnTo>
                    <a:pt x="0" y="1349115"/>
                  </a:lnTo>
                  <a:lnTo>
                    <a:pt x="764499" y="479685"/>
                  </a:lnTo>
                  <a:lnTo>
                    <a:pt x="1064302" y="1364105"/>
                  </a:lnTo>
                  <a:lnTo>
                    <a:pt x="1304145" y="44970"/>
                  </a:lnTo>
                  <a:lnTo>
                    <a:pt x="299804" y="0"/>
                  </a:lnTo>
                  <a:close/>
                </a:path>
              </a:pathLst>
            </a:custGeom>
            <a:solidFill>
              <a:srgbClr val="C60F1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3" name="任意多边形 32"/>
            <p:cNvSpPr/>
            <p:nvPr/>
          </p:nvSpPr>
          <p:spPr>
            <a:xfrm>
              <a:off x="7340847" y="4274195"/>
              <a:ext cx="764498" cy="449705"/>
            </a:xfrm>
            <a:custGeom>
              <a:gdLst>
                <a:gd name="connsiteX0" fmla="*/ 389744 w 764498"/>
                <a:gd name="connsiteY0" fmla="*/ 89941 h 449705"/>
                <a:gd name="connsiteX1" fmla="*/ 764498 w 764498"/>
                <a:gd name="connsiteY1" fmla="*/ 0 h 449705"/>
                <a:gd name="connsiteX2" fmla="*/ 524655 w 764498"/>
                <a:gd name="connsiteY2" fmla="*/ 449705 h 449705"/>
                <a:gd name="connsiteX3" fmla="*/ 89941 w 764498"/>
                <a:gd name="connsiteY3" fmla="*/ 404735 h 449705"/>
                <a:gd name="connsiteX4" fmla="*/ 0 w 764498"/>
                <a:gd name="connsiteY4" fmla="*/ 194872 h 449705"/>
                <a:gd name="connsiteX5" fmla="*/ 74950 w 764498"/>
                <a:gd name="connsiteY5" fmla="*/ 29980 h 449705"/>
                <a:gd name="connsiteX6" fmla="*/ 389744 w 764498"/>
                <a:gd name="connsiteY6" fmla="*/ 89941 h 449705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64498" h="449705">
                  <a:moveTo>
                    <a:pt x="389744" y="89941"/>
                  </a:moveTo>
                  <a:lnTo>
                    <a:pt x="764498" y="0"/>
                  </a:lnTo>
                  <a:lnTo>
                    <a:pt x="524655" y="449705"/>
                  </a:lnTo>
                  <a:lnTo>
                    <a:pt x="89941" y="404735"/>
                  </a:lnTo>
                  <a:lnTo>
                    <a:pt x="0" y="194872"/>
                  </a:lnTo>
                  <a:lnTo>
                    <a:pt x="74950" y="29980"/>
                  </a:lnTo>
                  <a:lnTo>
                    <a:pt x="389744" y="89941"/>
                  </a:lnTo>
                  <a:close/>
                </a:path>
              </a:pathLst>
            </a:custGeom>
            <a:solidFill>
              <a:srgbClr val="C60F1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34" name="组合 33"/>
            <p:cNvGrpSpPr/>
            <p:nvPr/>
          </p:nvGrpSpPr>
          <p:grpSpPr>
            <a:xfrm>
              <a:off x="6733337" y="4982427"/>
              <a:ext cx="1377199" cy="1255490"/>
              <a:chOff x="7299585" y="5559204"/>
              <a:chExt cx="1377199" cy="1255490"/>
            </a:xfrm>
          </p:grpSpPr>
          <p:cxnSp>
            <p:nvCxnSpPr>
              <p:cNvPr id="35" name="直接连接符 34"/>
              <p:cNvCxnSpPr/>
              <p:nvPr/>
            </p:nvCxnSpPr>
            <p:spPr>
              <a:xfrm>
                <a:off x="7299585" y="5559204"/>
                <a:ext cx="1357897" cy="0"/>
              </a:xfrm>
              <a:prstGeom prst="line">
                <a:avLst/>
              </a:prstGeom>
              <a:ln w="127000" cap="rnd">
                <a:solidFill>
                  <a:srgbClr val="C60F1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6" name="任意多边形 35"/>
              <p:cNvSpPr/>
              <p:nvPr/>
            </p:nvSpPr>
            <p:spPr>
              <a:xfrm>
                <a:off x="7318886" y="5651783"/>
                <a:ext cx="1357898" cy="1162911"/>
              </a:xfrm>
              <a:custGeom>
                <a:gdLst>
                  <a:gd name="connsiteX0" fmla="*/ 0 w 1335315"/>
                  <a:gd name="connsiteY0" fmla="*/ 0 h 1175657"/>
                  <a:gd name="connsiteX1" fmla="*/ 145143 w 1335315"/>
                  <a:gd name="connsiteY1" fmla="*/ 1175657 h 1175657"/>
                  <a:gd name="connsiteX2" fmla="*/ 1190172 w 1335315"/>
                  <a:gd name="connsiteY2" fmla="*/ 1175657 h 1175657"/>
                  <a:gd name="connsiteX3" fmla="*/ 1335315 w 1335315"/>
                  <a:gd name="connsiteY3" fmla="*/ 0 h 1175657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35315" h="1175657">
                    <a:moveTo>
                      <a:pt x="0" y="0"/>
                    </a:moveTo>
                    <a:lnTo>
                      <a:pt x="145143" y="1175657"/>
                    </a:lnTo>
                    <a:lnTo>
                      <a:pt x="1190172" y="1175657"/>
                    </a:lnTo>
                    <a:lnTo>
                      <a:pt x="1335315" y="0"/>
                    </a:lnTo>
                  </a:path>
                </a:pathLst>
              </a:custGeom>
              <a:ln w="38100">
                <a:solidFill>
                  <a:srgbClr val="C60F1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37" name="直接连接符 36"/>
              <p:cNvCxnSpPr/>
              <p:nvPr/>
            </p:nvCxnSpPr>
            <p:spPr>
              <a:xfrm>
                <a:off x="7323994" y="5840550"/>
                <a:ext cx="1328378" cy="0"/>
              </a:xfrm>
              <a:prstGeom prst="line">
                <a:avLst/>
              </a:prstGeom>
              <a:ln w="38100">
                <a:solidFill>
                  <a:srgbClr val="C60F1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直接连接符 37"/>
              <p:cNvCxnSpPr/>
              <p:nvPr/>
            </p:nvCxnSpPr>
            <p:spPr>
              <a:xfrm>
                <a:off x="7370546" y="6043781"/>
                <a:ext cx="1276719" cy="5108"/>
              </a:xfrm>
              <a:prstGeom prst="line">
                <a:avLst/>
              </a:prstGeom>
              <a:ln w="38100">
                <a:solidFill>
                  <a:srgbClr val="C60F1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直接连接符 38"/>
              <p:cNvCxnSpPr/>
              <p:nvPr/>
            </p:nvCxnSpPr>
            <p:spPr>
              <a:xfrm>
                <a:off x="7406310" y="6253255"/>
                <a:ext cx="1190430" cy="0"/>
              </a:xfrm>
              <a:prstGeom prst="line">
                <a:avLst/>
              </a:prstGeom>
              <a:ln w="38100">
                <a:solidFill>
                  <a:srgbClr val="C60F1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直接连接符 39"/>
              <p:cNvCxnSpPr/>
              <p:nvPr/>
            </p:nvCxnSpPr>
            <p:spPr>
              <a:xfrm>
                <a:off x="7421637" y="6406530"/>
                <a:ext cx="1164885" cy="0"/>
              </a:xfrm>
              <a:prstGeom prst="line">
                <a:avLst/>
              </a:prstGeom>
              <a:ln w="38100">
                <a:solidFill>
                  <a:srgbClr val="C60F1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直接连接符 40"/>
              <p:cNvCxnSpPr/>
              <p:nvPr/>
            </p:nvCxnSpPr>
            <p:spPr>
              <a:xfrm>
                <a:off x="7416528" y="6549586"/>
                <a:ext cx="1137636" cy="10218"/>
              </a:xfrm>
              <a:prstGeom prst="line">
                <a:avLst/>
              </a:prstGeom>
              <a:ln w="38100">
                <a:solidFill>
                  <a:srgbClr val="C60F1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直接连接符 41"/>
              <p:cNvCxnSpPr/>
              <p:nvPr/>
            </p:nvCxnSpPr>
            <p:spPr>
              <a:xfrm>
                <a:off x="7431855" y="6692641"/>
                <a:ext cx="1127417" cy="0"/>
              </a:xfrm>
              <a:prstGeom prst="line">
                <a:avLst/>
              </a:prstGeom>
              <a:ln w="38100">
                <a:solidFill>
                  <a:srgbClr val="C60F1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直接连接符 42"/>
              <p:cNvCxnSpPr/>
              <p:nvPr/>
            </p:nvCxnSpPr>
            <p:spPr>
              <a:xfrm>
                <a:off x="7511416" y="5651783"/>
                <a:ext cx="102665" cy="1162911"/>
              </a:xfrm>
              <a:prstGeom prst="line">
                <a:avLst/>
              </a:prstGeom>
              <a:ln w="38100">
                <a:solidFill>
                  <a:srgbClr val="C60F1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直接连接符 43"/>
              <p:cNvCxnSpPr/>
              <p:nvPr/>
            </p:nvCxnSpPr>
            <p:spPr>
              <a:xfrm flipH="1">
                <a:off x="8371940" y="5651783"/>
                <a:ext cx="68688" cy="1162911"/>
              </a:xfrm>
              <a:prstGeom prst="line">
                <a:avLst/>
              </a:prstGeom>
              <a:ln w="38100">
                <a:solidFill>
                  <a:srgbClr val="C60F1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直接连接符 44"/>
              <p:cNvCxnSpPr/>
              <p:nvPr/>
            </p:nvCxnSpPr>
            <p:spPr>
              <a:xfrm flipH="1">
                <a:off x="8193120" y="5651783"/>
                <a:ext cx="35839" cy="1162911"/>
              </a:xfrm>
              <a:prstGeom prst="line">
                <a:avLst/>
              </a:prstGeom>
              <a:ln w="38100">
                <a:solidFill>
                  <a:srgbClr val="C60F1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直接连接符 45"/>
              <p:cNvCxnSpPr/>
              <p:nvPr/>
            </p:nvCxnSpPr>
            <p:spPr>
              <a:xfrm>
                <a:off x="7690802" y="5651783"/>
                <a:ext cx="102668" cy="1162911"/>
              </a:xfrm>
              <a:prstGeom prst="line">
                <a:avLst/>
              </a:prstGeom>
              <a:ln w="38100">
                <a:solidFill>
                  <a:srgbClr val="C60F1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直接连接符 46"/>
              <p:cNvCxnSpPr/>
              <p:nvPr/>
            </p:nvCxnSpPr>
            <p:spPr>
              <a:xfrm>
                <a:off x="7953623" y="5651783"/>
                <a:ext cx="41941" cy="1162911"/>
              </a:xfrm>
              <a:prstGeom prst="line">
                <a:avLst/>
              </a:prstGeom>
              <a:ln w="38100">
                <a:solidFill>
                  <a:srgbClr val="C60F1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8" name="椭圆 47"/>
            <p:cNvSpPr/>
            <p:nvPr/>
          </p:nvSpPr>
          <p:spPr>
            <a:xfrm>
              <a:off x="8896666" y="2627643"/>
              <a:ext cx="1350389" cy="1350389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53" name="组合 52"/>
          <p:cNvGrpSpPr/>
          <p:nvPr/>
        </p:nvGrpSpPr>
        <p:grpSpPr>
          <a:xfrm>
            <a:off x="3087156" y="1607050"/>
            <a:ext cx="2863870" cy="2863870"/>
            <a:chOff x="2463054" y="1331284"/>
            <a:chExt cx="2863870" cy="2863870"/>
          </a:xfrm>
        </p:grpSpPr>
        <p:sp>
          <p:nvSpPr>
            <p:cNvPr id="29" name="椭圆 28"/>
            <p:cNvSpPr/>
            <p:nvPr/>
          </p:nvSpPr>
          <p:spPr>
            <a:xfrm>
              <a:off x="2463054" y="1331284"/>
              <a:ext cx="2863870" cy="2863870"/>
            </a:xfrm>
            <a:prstGeom prst="ellipse">
              <a:avLst/>
            </a:prstGeom>
            <a:solidFill>
              <a:srgbClr val="C60F1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" name="文本框 29"/>
            <p:cNvSpPr txBox="1"/>
            <p:nvPr/>
          </p:nvSpPr>
          <p:spPr>
            <a:xfrm>
              <a:off x="2525653" y="3050388"/>
              <a:ext cx="2645265" cy="8151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清空</a:t>
              </a:r>
              <a:r>
                <a:rPr lang="zh-CN" altLang="en-US" sz="20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杂念人生从此</a:t>
              </a:r>
              <a:endParaRPr lang="en-US" altLang="zh-CN" sz="20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/>
              <a:r>
                <a:rPr lang="zh-CN" altLang="en-US" sz="28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提</a:t>
              </a:r>
              <a:r>
                <a:rPr lang="zh-CN" altLang="en-US" sz="28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效</a:t>
              </a:r>
              <a:r>
                <a:rPr lang="en-US" altLang="zh-CN" sz="28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30%</a:t>
              </a:r>
              <a:endParaRPr lang="zh-CN" altLang="en-US" sz="28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pic>
          <p:nvPicPr>
            <p:cNvPr id="50" name="图片 49"/>
            <p:cNvPicPr>
              <a:picLocks noChangeAspect="1"/>
            </p:cNvPicPr>
            <p:nvPr/>
          </p:nvPicPr>
          <p:blipFill>
            <a:blip r:embed="R88a4d6d48e73418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1176" t="9765" r="21286" b="10039"/>
            <a:stretch>
              <a:fillRect/>
            </a:stretch>
          </p:blipFill>
          <p:spPr>
            <a:xfrm>
              <a:off x="3397175" y="1802086"/>
              <a:ext cx="850489" cy="1185395"/>
            </a:xfrm>
            <a:prstGeom prst="rect">
              <a:avLst/>
            </a:prstGeom>
          </p:spPr>
        </p:pic>
      </p:grpSp>
      <p:sp>
        <p:nvSpPr>
          <p:cNvPr id="51" name="文本框 50"/>
          <p:cNvSpPr txBox="1"/>
          <p:nvPr/>
        </p:nvSpPr>
        <p:spPr>
          <a:xfrm>
            <a:off x="2290311" y="4511053"/>
            <a:ext cx="874347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 b="1">
                <a:solidFill>
                  <a:srgbClr val="C60F13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或许你比我更</a:t>
            </a:r>
            <a:r>
              <a:rPr lang="zh-CN" altLang="en-US" sz="6000" b="1">
                <a:solidFill>
                  <a:srgbClr val="C60F13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需要</a:t>
            </a:r>
            <a:r>
              <a:rPr lang="zh-CN" altLang="en-US" sz="4800" b="1">
                <a:solidFill>
                  <a:srgbClr val="C60F13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这本书</a:t>
            </a:r>
          </a:p>
        </p:txBody>
      </p:sp>
    </p:spTree>
    <p:custDataLst>
      <p:tags r:id="Ref777963f5e44833"/>
    </p:custDataLst>
  </p:cSld>
  <p:clrMapOvr>
    <a:masterClrMapping/>
  </p:clrMapOvr>
  <p:transition/>
  <p:timing/>
</p:sld>
</file>

<file path=ppt/slides/slide6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圆角矩形 1"/>
          <p:cNvSpPr/>
          <p:nvPr/>
        </p:nvSpPr>
        <p:spPr>
          <a:xfrm>
            <a:off x="551815" y="472440"/>
            <a:ext cx="11165205" cy="591185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圆角矩形 12"/>
          <p:cNvSpPr/>
          <p:nvPr/>
        </p:nvSpPr>
        <p:spPr>
          <a:xfrm>
            <a:off x="1308100" y="2252382"/>
            <a:ext cx="2376487" cy="2353235"/>
          </a:xfrm>
          <a:prstGeom prst="roundRect">
            <a:avLst/>
          </a:prstGeom>
          <a:solidFill>
            <a:srgbClr val="C60F1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604850" y="2734125"/>
            <a:ext cx="236511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5400" b="1" spc="1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目录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1573870" y="3537834"/>
            <a:ext cx="272797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</a:t>
            </a:r>
            <a:r>
              <a:rPr lang="en-US" altLang="zh-CN" sz="3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ontents</a:t>
            </a:r>
            <a:endParaRPr lang="zh-CN" altLang="en-US" sz="32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6975247" y="2209015"/>
            <a:ext cx="34398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6355829" y="1773309"/>
            <a:ext cx="422237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什么是断舍离</a:t>
            </a:r>
            <a:endParaRPr lang="zh-CN" altLang="en-US" sz="3200">
              <a:latin typeface="华康俪金黑W8(P)" panose="020b0800000000000000" pitchFamily="34" charset="-122"/>
              <a:ea typeface="华康俪金黑W8(P)" panose="020b0800000000000000" pitchFamily="34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6355829" y="3136611"/>
            <a:ext cx="478501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为什么我们做不到断舍离</a:t>
            </a:r>
            <a:endParaRPr lang="zh-CN" altLang="en-US" sz="3200">
              <a:latin typeface="华康俪金黑W8(P)" panose="020b0800000000000000" pitchFamily="34" charset="-122"/>
              <a:ea typeface="华康俪金黑W8(P)" panose="020b0800000000000000" pitchFamily="34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6355828" y="4528159"/>
            <a:ext cx="422237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怎样做到断舍离</a:t>
            </a:r>
            <a:endParaRPr lang="zh-CN" altLang="en-US" sz="3200">
              <a:latin typeface="华康俪金黑W8(P)" panose="020b0800000000000000" pitchFamily="34" charset="-122"/>
              <a:ea typeface="华康俪金黑W8(P)" panose="020b0800000000000000" pitchFamily="34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5027587" y="1096201"/>
            <a:ext cx="118937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0">
                <a:latin typeface="Broadway" panose="04040905080b02020502" pitchFamily="82" charset="0"/>
                <a:ea typeface="微软雅黑" panose="020b0503020204020204" pitchFamily="34" charset="-122"/>
              </a:rPr>
              <a:t>1</a:t>
            </a:r>
            <a:endParaRPr lang="zh-CN" altLang="en-US" sz="12000">
              <a:latin typeface="Broadway" panose="04040905080b02020502" pitchFamily="82" charset="0"/>
              <a:ea typeface="微软雅黑" panose="020b0503020204020204" pitchFamily="34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5051796" y="2473626"/>
            <a:ext cx="114096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0">
                <a:latin typeface="Broadway" panose="04040905080b02020502" pitchFamily="82" charset="0"/>
                <a:ea typeface="微软雅黑" panose="020b0503020204020204" pitchFamily="34" charset="-122"/>
              </a:rPr>
              <a:t>2</a:t>
            </a:r>
            <a:endParaRPr lang="zh-CN" altLang="en-US" sz="12000">
              <a:latin typeface="Broadway" panose="04040905080b02020502" pitchFamily="82" charset="0"/>
              <a:ea typeface="微软雅黑" panose="020b0503020204020204" pitchFamily="34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5067210" y="3851051"/>
            <a:ext cx="111013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0">
                <a:latin typeface="Broadway" panose="04040905080b02020502" pitchFamily="82" charset="0"/>
                <a:ea typeface="微软雅黑" panose="020b0503020204020204" pitchFamily="34" charset="-122"/>
              </a:rPr>
              <a:t>3</a:t>
            </a:r>
            <a:endParaRPr lang="zh-CN" altLang="en-US" sz="12000">
              <a:latin typeface="Broadway" panose="04040905080b02020502" pitchFamily="82" charset="0"/>
              <a:ea typeface="微软雅黑" panose="020b0503020204020204" pitchFamily="34" charset="-122"/>
            </a:endParaRPr>
          </a:p>
        </p:txBody>
      </p:sp>
    </p:spTree>
    <p:custDataLst>
      <p:tags r:id="Rbf689a1bfbdb4ad2"/>
    </p:custDataLst>
  </p:cSld>
  <p:clrMapOvr>
    <a:masterClrMapping/>
  </p:clrMapOvr>
  <p:transition/>
  <p:timing/>
</p:sld>
</file>

<file path=ppt/slides/slide7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圆角矩形 1"/>
          <p:cNvSpPr/>
          <p:nvPr/>
        </p:nvSpPr>
        <p:spPr>
          <a:xfrm>
            <a:off x="551815" y="472440"/>
            <a:ext cx="11165205" cy="591185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椭圆 2"/>
          <p:cNvSpPr/>
          <p:nvPr/>
        </p:nvSpPr>
        <p:spPr>
          <a:xfrm>
            <a:off x="1308100" y="2246441"/>
            <a:ext cx="2365118" cy="2365118"/>
          </a:xfrm>
          <a:prstGeom prst="ellipse">
            <a:avLst/>
          </a:prstGeom>
          <a:solidFill>
            <a:srgbClr val="C60F1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414966" y="2967335"/>
            <a:ext cx="232082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5400">
                <a:solidFill>
                  <a:schemeClr val="bg1"/>
                </a:solidFill>
                <a:latin typeface="Broadway" panose="04040905080b02020502" pitchFamily="82" charset="0"/>
                <a:ea typeface="微软雅黑" panose="020b0503020204020204" pitchFamily="34" charset="-122"/>
              </a:rPr>
              <a:t>what</a:t>
            </a:r>
            <a:endParaRPr lang="zh-CN" altLang="en-US" sz="5400">
              <a:solidFill>
                <a:schemeClr val="bg1"/>
              </a:solidFill>
              <a:latin typeface="Broadway" panose="04040905080b02020502" pitchFamily="82" charset="0"/>
              <a:ea typeface="微软雅黑" panose="020b0503020204020204" pitchFamily="34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5159375" y="1775012"/>
            <a:ext cx="5042647" cy="59729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5159375" y="3041586"/>
            <a:ext cx="5042647" cy="59729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5159375" y="4360384"/>
            <a:ext cx="5042647" cy="59729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7038214" y="1842824"/>
            <a:ext cx="12849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>
                <a:solidFill>
                  <a:schemeClr val="bg1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1</a:t>
            </a:r>
            <a:r>
              <a:rPr lang="zh-CN" altLang="en-US" sz="2400">
                <a:solidFill>
                  <a:schemeClr val="bg1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、定义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7038214" y="3109398"/>
            <a:ext cx="12849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>
                <a:solidFill>
                  <a:schemeClr val="bg1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2</a:t>
            </a:r>
            <a:r>
              <a:rPr lang="zh-CN" altLang="en-US" sz="2400">
                <a:solidFill>
                  <a:schemeClr val="bg1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、机制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7045471" y="4428196"/>
            <a:ext cx="127045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>
                <a:solidFill>
                  <a:schemeClr val="bg1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3</a:t>
            </a:r>
            <a:r>
              <a:rPr lang="zh-CN" altLang="en-US" sz="2400">
                <a:solidFill>
                  <a:schemeClr val="bg1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、目标</a:t>
            </a:r>
            <a:endParaRPr lang="zh-CN" altLang="en-US" sz="2400">
              <a:solidFill>
                <a:schemeClr val="bg1"/>
              </a:solidFill>
              <a:latin typeface="华康俪金黑W8(P)" panose="020b0800000000000000" pitchFamily="34" charset="-122"/>
              <a:ea typeface="华康俪金黑W8(P)" panose="020b0800000000000000" pitchFamily="34" charset="-122"/>
            </a:endParaRPr>
          </a:p>
        </p:txBody>
      </p:sp>
    </p:spTree>
    <p:custDataLst>
      <p:tags r:id="R6f9ea68835b84542"/>
    </p:custDataLst>
  </p:cSld>
  <p:clrMapOvr>
    <a:masterClrMapping/>
  </p:clrMapOvr>
  <p:transition/>
  <p:timing/>
</p:sld>
</file>

<file path=ppt/slides/slide8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2" name="圆角矩形 11"/>
          <p:cNvSpPr/>
          <p:nvPr/>
        </p:nvSpPr>
        <p:spPr>
          <a:xfrm>
            <a:off x="551815" y="472440"/>
            <a:ext cx="11165205" cy="591185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0" y="1775012"/>
            <a:ext cx="1905213" cy="597291"/>
          </a:xfrm>
          <a:prstGeom prst="rect">
            <a:avLst/>
          </a:prstGeom>
          <a:solidFill>
            <a:srgbClr val="C60F1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0" y="3041586"/>
            <a:ext cx="1308099" cy="597291"/>
          </a:xfrm>
          <a:prstGeom prst="rect">
            <a:avLst/>
          </a:prstGeom>
          <a:solidFill>
            <a:schemeClr val="tx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0" y="4360384"/>
            <a:ext cx="1307771" cy="597291"/>
          </a:xfrm>
          <a:prstGeom prst="rect">
            <a:avLst/>
          </a:prstGeom>
          <a:solidFill>
            <a:schemeClr val="tx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671473" y="1858414"/>
            <a:ext cx="1381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>
                <a:solidFill>
                  <a:schemeClr val="bg1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1</a:t>
            </a:r>
            <a:r>
              <a:rPr lang="zh-CN" altLang="en-US" sz="2400">
                <a:solidFill>
                  <a:schemeClr val="bg1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、定义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-1" y="3155565"/>
            <a:ext cx="16583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>
                <a:solidFill>
                  <a:schemeClr val="bg1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2</a:t>
            </a:r>
            <a:r>
              <a:rPr lang="zh-CN" altLang="en-US" sz="2400">
                <a:solidFill>
                  <a:schemeClr val="bg1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、机制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0" y="4428196"/>
            <a:ext cx="165831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>
                <a:solidFill>
                  <a:schemeClr val="bg1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3</a:t>
            </a:r>
            <a:r>
              <a:rPr lang="zh-CN" altLang="en-US" sz="2400">
                <a:solidFill>
                  <a:schemeClr val="bg1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、目标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4632724" y="4760529"/>
            <a:ext cx="541309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00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通过</a:t>
            </a:r>
            <a:r>
              <a:rPr lang="zh-CN" altLang="en-US" sz="200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收拾物品来了解自己，整理内心的混沌，让人生更舒适的行为技术。</a:t>
            </a:r>
          </a:p>
          <a:p>
            <a:pPr>
              <a:lnSpc>
                <a:spcPct val="120000"/>
              </a:lnSpc>
            </a:pPr>
            <a:endParaRPr lang="zh-CN" altLang="en-US" sz="20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1362173" y="-236793"/>
            <a:ext cx="232082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5400">
                <a:solidFill>
                  <a:schemeClr val="bg1"/>
                </a:solidFill>
                <a:latin typeface="Broadway" panose="04040905080b02020502" pitchFamily="82" charset="0"/>
                <a:ea typeface="微软雅黑" panose="020b0503020204020204" pitchFamily="34" charset="-122"/>
              </a:rPr>
              <a:t>what</a:t>
            </a:r>
            <a:endParaRPr lang="zh-CN" altLang="en-US" sz="5400">
              <a:solidFill>
                <a:schemeClr val="bg1"/>
              </a:solidFill>
              <a:latin typeface="Broadway" panose="04040905080b02020502" pitchFamily="82" charset="0"/>
              <a:ea typeface="微软雅黑" panose="020b0503020204020204" pitchFamily="34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3435936" y="1538938"/>
            <a:ext cx="2393577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5000" b="1" spc="1000">
                <a:latin typeface="方正兰亭粗黑简体" panose="02000000000000000000" pitchFamily="2" charset="-122"/>
                <a:ea typeface="方正兰亭粗黑简体" panose="02000000000000000000" pitchFamily="2" charset="-122"/>
              </a:rPr>
              <a:t>断</a:t>
            </a:r>
            <a:endParaRPr lang="zh-CN" altLang="en-US" sz="15000" b="1" spc="1000">
              <a:latin typeface="方正兰亭粗黑简体" panose="02000000000000000000" pitchFamily="2" charset="-122"/>
              <a:ea typeface="方正兰亭粗黑简体" panose="02000000000000000000" pitchFamily="2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6192867" y="1533064"/>
            <a:ext cx="2393577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5000" b="1" spc="1000">
                <a:latin typeface="方正兰亭粗黑简体" panose="02000000000000000000" pitchFamily="2" charset="-122"/>
                <a:ea typeface="方正兰亭粗黑简体" panose="02000000000000000000" pitchFamily="2" charset="-122"/>
              </a:rPr>
              <a:t>舍</a:t>
            </a:r>
          </a:p>
        </p:txBody>
      </p:sp>
      <p:sp>
        <p:nvSpPr>
          <p:cNvPr id="15" name="文本框 14"/>
          <p:cNvSpPr txBox="1"/>
          <p:nvPr/>
        </p:nvSpPr>
        <p:spPr>
          <a:xfrm>
            <a:off x="8949798" y="1533064"/>
            <a:ext cx="2393577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5000" b="1" spc="1000">
                <a:latin typeface="方正兰亭粗黑简体" panose="02000000000000000000" pitchFamily="2" charset="-122"/>
                <a:ea typeface="方正兰亭粗黑简体" panose="02000000000000000000" pitchFamily="2" charset="-122"/>
              </a:rPr>
              <a:t>离</a:t>
            </a:r>
            <a:endParaRPr lang="zh-CN" altLang="en-US" sz="15000" b="1" spc="1000">
              <a:latin typeface="方正兰亭粗黑简体" panose="02000000000000000000" pitchFamily="2" charset="-122"/>
              <a:ea typeface="方正兰亭粗黑简体" panose="02000000000000000000" pitchFamily="2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3554413" y="3617230"/>
            <a:ext cx="21566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>
                <a:solidFill>
                  <a:srgbClr val="C60F1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断绝不需要的东西</a:t>
            </a:r>
            <a:endParaRPr lang="zh-CN" altLang="en-US" b="1">
              <a:solidFill>
                <a:srgbClr val="C60F1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6311344" y="3611357"/>
            <a:ext cx="21566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>
                <a:solidFill>
                  <a:srgbClr val="C60F1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舍弃多余的废物</a:t>
            </a:r>
          </a:p>
        </p:txBody>
      </p:sp>
      <p:sp>
        <p:nvSpPr>
          <p:cNvPr id="18" name="文本框 17"/>
          <p:cNvSpPr txBox="1"/>
          <p:nvPr/>
        </p:nvSpPr>
        <p:spPr>
          <a:xfrm>
            <a:off x="9128872" y="3610536"/>
            <a:ext cx="20354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>
                <a:solidFill>
                  <a:srgbClr val="C60F1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脱离对物品的执念</a:t>
            </a:r>
          </a:p>
        </p:txBody>
      </p:sp>
      <p:grpSp>
        <p:nvGrpSpPr>
          <p:cNvPr id="39" name="组合 38"/>
          <p:cNvGrpSpPr/>
          <p:nvPr/>
        </p:nvGrpSpPr>
        <p:grpSpPr>
          <a:xfrm>
            <a:off x="3672890" y="4340817"/>
            <a:ext cx="482600" cy="636421"/>
            <a:chOff x="3672890" y="4340817"/>
            <a:chExt cx="482600" cy="636421"/>
          </a:xfrm>
        </p:grpSpPr>
        <p:sp>
          <p:nvSpPr>
            <p:cNvPr id="10" name="矩形 9"/>
            <p:cNvSpPr/>
            <p:nvPr/>
          </p:nvSpPr>
          <p:spPr>
            <a:xfrm>
              <a:off x="3672890" y="4382433"/>
              <a:ext cx="482600" cy="82322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椭圆 18"/>
            <p:cNvSpPr/>
            <p:nvPr/>
          </p:nvSpPr>
          <p:spPr>
            <a:xfrm>
              <a:off x="3811481" y="4340817"/>
              <a:ext cx="205417" cy="89145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22" name="组合 21"/>
            <p:cNvGrpSpPr/>
            <p:nvPr/>
          </p:nvGrpSpPr>
          <p:grpSpPr>
            <a:xfrm>
              <a:off x="3697107" y="4512347"/>
              <a:ext cx="434166" cy="464891"/>
              <a:chOff x="3327816" y="4868863"/>
              <a:chExt cx="779489" cy="836612"/>
            </a:xfrm>
          </p:grpSpPr>
          <p:sp>
            <p:nvSpPr>
              <p:cNvPr id="20" name="圆角矩形 19"/>
              <p:cNvSpPr/>
              <p:nvPr/>
            </p:nvSpPr>
            <p:spPr>
              <a:xfrm>
                <a:off x="3327816" y="4868863"/>
                <a:ext cx="779489" cy="836612"/>
              </a:xfrm>
              <a:prstGeom prst="round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1" name="矩形 20"/>
              <p:cNvSpPr/>
              <p:nvPr/>
            </p:nvSpPr>
            <p:spPr>
              <a:xfrm>
                <a:off x="3327816" y="4868863"/>
                <a:ext cx="779489" cy="132966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4" name="圆角矩形 23"/>
            <p:cNvSpPr/>
            <p:nvPr/>
          </p:nvSpPr>
          <p:spPr>
            <a:xfrm>
              <a:off x="3783175" y="4594669"/>
              <a:ext cx="45719" cy="331721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圆角矩形 24"/>
            <p:cNvSpPr/>
            <p:nvPr/>
          </p:nvSpPr>
          <p:spPr>
            <a:xfrm>
              <a:off x="3900473" y="4594668"/>
              <a:ext cx="45719" cy="331722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" name="圆角矩形 25"/>
            <p:cNvSpPr/>
            <p:nvPr/>
          </p:nvSpPr>
          <p:spPr>
            <a:xfrm>
              <a:off x="4014848" y="4595786"/>
              <a:ext cx="45719" cy="330604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cxnSp>
        <p:nvCxnSpPr>
          <p:cNvPr id="29" name="直接连接符 28"/>
          <p:cNvCxnSpPr/>
          <p:nvPr/>
        </p:nvCxnSpPr>
        <p:spPr>
          <a:xfrm>
            <a:off x="4632724" y="4663897"/>
            <a:ext cx="6136329" cy="0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矩形 26"/>
          <p:cNvSpPr/>
          <p:nvPr/>
        </p:nvSpPr>
        <p:spPr>
          <a:xfrm>
            <a:off x="0" y="435429"/>
            <a:ext cx="2249713" cy="725714"/>
          </a:xfrm>
          <a:prstGeom prst="rect">
            <a:avLst/>
          </a:prstGeom>
          <a:solidFill>
            <a:srgbClr val="C60F1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矩形 27"/>
          <p:cNvSpPr/>
          <p:nvPr/>
        </p:nvSpPr>
        <p:spPr>
          <a:xfrm>
            <a:off x="2460172" y="435428"/>
            <a:ext cx="210456" cy="725714"/>
          </a:xfrm>
          <a:prstGeom prst="rect">
            <a:avLst/>
          </a:prstGeom>
          <a:solidFill>
            <a:srgbClr val="C60F1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文本框 29"/>
          <p:cNvSpPr txBox="1"/>
          <p:nvPr/>
        </p:nvSpPr>
        <p:spPr>
          <a:xfrm>
            <a:off x="117365" y="292684"/>
            <a:ext cx="235607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5400">
                <a:solidFill>
                  <a:schemeClr val="bg1"/>
                </a:solidFill>
                <a:latin typeface="Broadway" panose="04040905080b02020502" pitchFamily="82" charset="0"/>
                <a:ea typeface="微软雅黑" panose="020b0503020204020204" pitchFamily="34" charset="-122"/>
              </a:rPr>
              <a:t>what</a:t>
            </a:r>
            <a:endParaRPr lang="zh-CN" altLang="en-US" sz="5400">
              <a:solidFill>
                <a:schemeClr val="bg1"/>
              </a:solidFill>
              <a:latin typeface="Broadway" panose="04040905080b02020502" pitchFamily="82" charset="0"/>
              <a:ea typeface="微软雅黑" panose="020b0503020204020204" pitchFamily="34" charset="-122"/>
            </a:endParaRPr>
          </a:p>
        </p:txBody>
      </p:sp>
    </p:spTree>
    <p:custDataLst>
      <p:tags r:id="R04132f7cc6bf469b"/>
    </p:custDataLst>
  </p:cSld>
  <p:clrMapOvr>
    <a:masterClrMapping/>
  </p:clrMapOvr>
  <p:transition/>
  <p:timing/>
</p:sld>
</file>

<file path=ppt/slides/slide9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3" name="圆角矩形 2"/>
          <p:cNvSpPr/>
          <p:nvPr/>
        </p:nvSpPr>
        <p:spPr>
          <a:xfrm>
            <a:off x="551815" y="472440"/>
            <a:ext cx="11165205" cy="591185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3322697" y="2372303"/>
            <a:ext cx="7561943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0" b="1">
                <a:latin typeface="微软雅黑" panose="020b0503020204020204" pitchFamily="34" charset="-122"/>
                <a:ea typeface="微软雅黑" panose="020b0503020204020204" pitchFamily="34" charset="-122"/>
              </a:rPr>
              <a:t>断</a:t>
            </a:r>
            <a:r>
              <a:rPr lang="en-US" altLang="zh-CN" sz="12000" b="1">
                <a:solidFill>
                  <a:schemeClr val="bg2">
                    <a:lumMod val="1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+</a:t>
            </a:r>
            <a:r>
              <a:rPr lang="zh-CN" altLang="en-US" sz="12000" b="1">
                <a:latin typeface="微软雅黑" panose="020b0503020204020204" pitchFamily="34" charset="-122"/>
                <a:ea typeface="微软雅黑" panose="020b0503020204020204" pitchFamily="34" charset="-122"/>
              </a:rPr>
              <a:t>舍</a:t>
            </a:r>
            <a:r>
              <a:rPr lang="en-US" altLang="zh-CN" sz="12000" b="1">
                <a:solidFill>
                  <a:schemeClr val="bg2">
                    <a:lumMod val="1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=</a:t>
            </a:r>
            <a:r>
              <a:rPr lang="zh-CN" altLang="en-US" sz="12000" b="1">
                <a:latin typeface="微软雅黑" panose="020b0503020204020204" pitchFamily="34" charset="-122"/>
                <a:ea typeface="微软雅黑" panose="020b0503020204020204" pitchFamily="34" charset="-122"/>
              </a:rPr>
              <a:t>离</a:t>
            </a:r>
            <a:endParaRPr lang="zh-CN" altLang="en-US" sz="12000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任意多边形 16"/>
          <p:cNvSpPr/>
          <p:nvPr/>
        </p:nvSpPr>
        <p:spPr>
          <a:xfrm flipH="1">
            <a:off x="4339766" y="2104570"/>
            <a:ext cx="2148112" cy="449945"/>
          </a:xfrm>
          <a:custGeom>
            <a:gdLst>
              <a:gd name="connsiteX0" fmla="*/ 0 w 2786742"/>
              <a:gd name="connsiteY0" fmla="*/ 464458 h 464458"/>
              <a:gd name="connsiteX1" fmla="*/ 1465942 w 2786742"/>
              <a:gd name="connsiteY1" fmla="*/ 0 h 464458"/>
              <a:gd name="connsiteX2" fmla="*/ 2786742 w 2786742"/>
              <a:gd name="connsiteY2" fmla="*/ 435429 h 464458"/>
              <a:gd name="connsiteX0-1" fmla="*/ 0 w 2786742"/>
              <a:gd name="connsiteY0-2" fmla="*/ 464516 h 464516"/>
              <a:gd name="connsiteX1-3" fmla="*/ 1465942 w 2786742"/>
              <a:gd name="connsiteY1-4" fmla="*/ 58 h 464516"/>
              <a:gd name="connsiteX2-5" fmla="*/ 2786742 w 2786742"/>
              <a:gd name="connsiteY2-6" fmla="*/ 435487 h 464516"/>
              <a:gd name="connsiteX0-7" fmla="*/ 0 w 2786742"/>
              <a:gd name="connsiteY0-8" fmla="*/ 479028 h 479028"/>
              <a:gd name="connsiteX1-9" fmla="*/ 1248228 w 2786742"/>
              <a:gd name="connsiteY1-10" fmla="*/ 56 h 479028"/>
              <a:gd name="connsiteX2-11" fmla="*/ 2786742 w 2786742"/>
              <a:gd name="connsiteY2-12" fmla="*/ 449999 h 479028"/>
              <a:gd name="connsiteX0-13" fmla="*/ 0 w 2496456"/>
              <a:gd name="connsiteY0-14" fmla="*/ 479028 h 479028"/>
              <a:gd name="connsiteX1-15" fmla="*/ 1248228 w 2496456"/>
              <a:gd name="connsiteY1-16" fmla="*/ 56 h 479028"/>
              <a:gd name="connsiteX2-17" fmla="*/ 2496456 w 2496456"/>
              <a:gd name="connsiteY2-18" fmla="*/ 449999 h 479028"/>
              <a:gd name="connsiteX0-19" fmla="*/ 0 w 2264227"/>
              <a:gd name="connsiteY0-20" fmla="*/ 479028 h 479028"/>
              <a:gd name="connsiteX1-21" fmla="*/ 1015999 w 2264227"/>
              <a:gd name="connsiteY1-22" fmla="*/ 56 h 479028"/>
              <a:gd name="connsiteX2-23" fmla="*/ 2264227 w 2264227"/>
              <a:gd name="connsiteY2-24" fmla="*/ 449999 h 479028"/>
              <a:gd name="connsiteX0-25" fmla="*/ 0 w 2264227"/>
              <a:gd name="connsiteY0-26" fmla="*/ 479028 h 479028"/>
              <a:gd name="connsiteX1-27" fmla="*/ 1015999 w 2264227"/>
              <a:gd name="connsiteY1-28" fmla="*/ 56 h 479028"/>
              <a:gd name="connsiteX2-29" fmla="*/ 2264227 w 2264227"/>
              <a:gd name="connsiteY2-30" fmla="*/ 449999 h 479028"/>
              <a:gd name="connsiteX0-31" fmla="*/ 0 w 2264227"/>
              <a:gd name="connsiteY0-32" fmla="*/ 479067 h 479067"/>
              <a:gd name="connsiteX1-33" fmla="*/ 1015999 w 2264227"/>
              <a:gd name="connsiteY1-34" fmla="*/ 95 h 479067"/>
              <a:gd name="connsiteX2-35" fmla="*/ 2264227 w 2264227"/>
              <a:gd name="connsiteY2-36" fmla="*/ 450038 h 479067"/>
              <a:gd name="connsiteX0-37" fmla="*/ 0 w 2264227"/>
              <a:gd name="connsiteY0-38" fmla="*/ 537101 h 537101"/>
              <a:gd name="connsiteX1-39" fmla="*/ 1074056 w 2264227"/>
              <a:gd name="connsiteY1-40" fmla="*/ 72 h 537101"/>
              <a:gd name="connsiteX2-41" fmla="*/ 2264227 w 2264227"/>
              <a:gd name="connsiteY2-42" fmla="*/ 508072 h 537101"/>
              <a:gd name="connsiteX0-43" fmla="*/ 0 w 2264227"/>
              <a:gd name="connsiteY0-44" fmla="*/ 450058 h 450058"/>
              <a:gd name="connsiteX1-45" fmla="*/ 1074056 w 2264227"/>
              <a:gd name="connsiteY1-46" fmla="*/ 114 h 450058"/>
              <a:gd name="connsiteX2-47" fmla="*/ 2264227 w 2264227"/>
              <a:gd name="connsiteY2-48" fmla="*/ 421029 h 450058"/>
              <a:gd name="connsiteX0-49" fmla="*/ 0 w 2206169"/>
              <a:gd name="connsiteY0-50" fmla="*/ 538568 h 538568"/>
              <a:gd name="connsiteX1-51" fmla="*/ 1015998 w 2206169"/>
              <a:gd name="connsiteY1-52" fmla="*/ 1538 h 538568"/>
              <a:gd name="connsiteX2-53" fmla="*/ 2206169 w 2206169"/>
              <a:gd name="connsiteY2-54" fmla="*/ 422453 h 538568"/>
              <a:gd name="connsiteX0-55" fmla="*/ 0 w 2162626"/>
              <a:gd name="connsiteY0-56" fmla="*/ 537088 h 566116"/>
              <a:gd name="connsiteX1-57" fmla="*/ 1015998 w 2162626"/>
              <a:gd name="connsiteY1-58" fmla="*/ 58 h 566116"/>
              <a:gd name="connsiteX2-59" fmla="*/ 2162626 w 2162626"/>
              <a:gd name="connsiteY2-60" fmla="*/ 566116 h 566116"/>
              <a:gd name="connsiteX0-61" fmla="*/ 0 w 2148112"/>
              <a:gd name="connsiteY0-62" fmla="*/ 537030 h 537030"/>
              <a:gd name="connsiteX1-63" fmla="*/ 1015998 w 2148112"/>
              <a:gd name="connsiteY1-64" fmla="*/ 0 h 537030"/>
              <a:gd name="connsiteX2-65" fmla="*/ 2148112 w 2148112"/>
              <a:gd name="connsiteY2-66" fmla="*/ 537029 h 537030"/>
              <a:gd name="connsiteX0-67" fmla="*/ 0 w 2148112"/>
              <a:gd name="connsiteY0-68" fmla="*/ 537030 h 537030"/>
              <a:gd name="connsiteX1-69" fmla="*/ 1015998 w 2148112"/>
              <a:gd name="connsiteY1-70" fmla="*/ 0 h 537030"/>
              <a:gd name="connsiteX2-71" fmla="*/ 2148112 w 2148112"/>
              <a:gd name="connsiteY2-72" fmla="*/ 537029 h 537030"/>
              <a:gd name="connsiteX0-73" fmla="*/ 0 w 2148112"/>
              <a:gd name="connsiteY0-74" fmla="*/ 537030 h 537030"/>
              <a:gd name="connsiteX1-75" fmla="*/ 1074055 w 2148112"/>
              <a:gd name="connsiteY1-76" fmla="*/ 0 h 537030"/>
              <a:gd name="connsiteX2-77" fmla="*/ 2148112 w 2148112"/>
              <a:gd name="connsiteY2-78" fmla="*/ 537029 h 537030"/>
              <a:gd name="connsiteX0-79" fmla="*/ 0 w 2148112"/>
              <a:gd name="connsiteY0-80" fmla="*/ 537030 h 537030"/>
              <a:gd name="connsiteX1-81" fmla="*/ 1074055 w 2148112"/>
              <a:gd name="connsiteY1-82" fmla="*/ 0 h 537030"/>
              <a:gd name="connsiteX2-83" fmla="*/ 2148112 w 2148112"/>
              <a:gd name="connsiteY2-84" fmla="*/ 537029 h 537030"/>
              <a:gd name="connsiteX0-85" fmla="*/ 0 w 2148112"/>
              <a:gd name="connsiteY0-86" fmla="*/ 537030 h 537030"/>
              <a:gd name="connsiteX1-87" fmla="*/ 1074055 w 2148112"/>
              <a:gd name="connsiteY1-88" fmla="*/ 0 h 537030"/>
              <a:gd name="connsiteX2-89" fmla="*/ 2148112 w 2148112"/>
              <a:gd name="connsiteY2-90" fmla="*/ 537029 h 537030"/>
              <a:gd name="connsiteX0-91" fmla="*/ 0 w 2148112"/>
              <a:gd name="connsiteY0-92" fmla="*/ 449945 h 449945"/>
              <a:gd name="connsiteX1-93" fmla="*/ 1074055 w 2148112"/>
              <a:gd name="connsiteY1-94" fmla="*/ 0 h 449945"/>
              <a:gd name="connsiteX2-95" fmla="*/ 2148112 w 2148112"/>
              <a:gd name="connsiteY2-96" fmla="*/ 449944 h 449945"/>
              <a:gd name="connsiteX0-97" fmla="*/ 0 w 2148112"/>
              <a:gd name="connsiteY0-98" fmla="*/ 449945 h 449945"/>
              <a:gd name="connsiteX1-99" fmla="*/ 1074055 w 2148112"/>
              <a:gd name="connsiteY1-100" fmla="*/ 0 h 449945"/>
              <a:gd name="connsiteX2-101" fmla="*/ 2148112 w 2148112"/>
              <a:gd name="connsiteY2-102" fmla="*/ 449944 h 449945"/>
            </a:gdLst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</a:cxnLst>
            <a:rect l="l" t="t" r="r" b="b"/>
            <a:pathLst>
              <a:path w="2148112" h="449945">
                <a:moveTo>
                  <a:pt x="0" y="449945"/>
                </a:moveTo>
                <a:cubicBezTo>
                  <a:pt x="299961" y="208040"/>
                  <a:pt x="745065" y="0"/>
                  <a:pt x="1074055" y="0"/>
                </a:cubicBezTo>
                <a:cubicBezTo>
                  <a:pt x="1403045" y="0"/>
                  <a:pt x="1794931" y="145144"/>
                  <a:pt x="2148112" y="449944"/>
                </a:cubicBezTo>
              </a:path>
            </a:pathLst>
          </a:custGeom>
          <a:noFill/>
          <a:ln w="38100">
            <a:solidFill>
              <a:schemeClr val="tx1"/>
            </a:solidFill>
            <a:head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18" name="任意多边形 17"/>
          <p:cNvSpPr/>
          <p:nvPr/>
        </p:nvSpPr>
        <p:spPr>
          <a:xfrm flipV="1">
            <a:off x="4310738" y="4135411"/>
            <a:ext cx="2148112" cy="449945"/>
          </a:xfrm>
          <a:custGeom>
            <a:gdLst>
              <a:gd name="connsiteX0" fmla="*/ 0 w 2786742"/>
              <a:gd name="connsiteY0" fmla="*/ 464458 h 464458"/>
              <a:gd name="connsiteX1" fmla="*/ 1465942 w 2786742"/>
              <a:gd name="connsiteY1" fmla="*/ 0 h 464458"/>
              <a:gd name="connsiteX2" fmla="*/ 2786742 w 2786742"/>
              <a:gd name="connsiteY2" fmla="*/ 435429 h 464458"/>
              <a:gd name="connsiteX0-1" fmla="*/ 0 w 2786742"/>
              <a:gd name="connsiteY0-2" fmla="*/ 464516 h 464516"/>
              <a:gd name="connsiteX1-3" fmla="*/ 1465942 w 2786742"/>
              <a:gd name="connsiteY1-4" fmla="*/ 58 h 464516"/>
              <a:gd name="connsiteX2-5" fmla="*/ 2786742 w 2786742"/>
              <a:gd name="connsiteY2-6" fmla="*/ 435487 h 464516"/>
              <a:gd name="connsiteX0-7" fmla="*/ 0 w 2786742"/>
              <a:gd name="connsiteY0-8" fmla="*/ 479028 h 479028"/>
              <a:gd name="connsiteX1-9" fmla="*/ 1248228 w 2786742"/>
              <a:gd name="connsiteY1-10" fmla="*/ 56 h 479028"/>
              <a:gd name="connsiteX2-11" fmla="*/ 2786742 w 2786742"/>
              <a:gd name="connsiteY2-12" fmla="*/ 449999 h 479028"/>
              <a:gd name="connsiteX0-13" fmla="*/ 0 w 2496456"/>
              <a:gd name="connsiteY0-14" fmla="*/ 479028 h 479028"/>
              <a:gd name="connsiteX1-15" fmla="*/ 1248228 w 2496456"/>
              <a:gd name="connsiteY1-16" fmla="*/ 56 h 479028"/>
              <a:gd name="connsiteX2-17" fmla="*/ 2496456 w 2496456"/>
              <a:gd name="connsiteY2-18" fmla="*/ 449999 h 479028"/>
              <a:gd name="connsiteX0-19" fmla="*/ 0 w 2264227"/>
              <a:gd name="connsiteY0-20" fmla="*/ 479028 h 479028"/>
              <a:gd name="connsiteX1-21" fmla="*/ 1015999 w 2264227"/>
              <a:gd name="connsiteY1-22" fmla="*/ 56 h 479028"/>
              <a:gd name="connsiteX2-23" fmla="*/ 2264227 w 2264227"/>
              <a:gd name="connsiteY2-24" fmla="*/ 449999 h 479028"/>
              <a:gd name="connsiteX0-25" fmla="*/ 0 w 2264227"/>
              <a:gd name="connsiteY0-26" fmla="*/ 479028 h 479028"/>
              <a:gd name="connsiteX1-27" fmla="*/ 1015999 w 2264227"/>
              <a:gd name="connsiteY1-28" fmla="*/ 56 h 479028"/>
              <a:gd name="connsiteX2-29" fmla="*/ 2264227 w 2264227"/>
              <a:gd name="connsiteY2-30" fmla="*/ 449999 h 479028"/>
              <a:gd name="connsiteX0-31" fmla="*/ 0 w 2264227"/>
              <a:gd name="connsiteY0-32" fmla="*/ 479067 h 479067"/>
              <a:gd name="connsiteX1-33" fmla="*/ 1015999 w 2264227"/>
              <a:gd name="connsiteY1-34" fmla="*/ 95 h 479067"/>
              <a:gd name="connsiteX2-35" fmla="*/ 2264227 w 2264227"/>
              <a:gd name="connsiteY2-36" fmla="*/ 450038 h 479067"/>
              <a:gd name="connsiteX0-37" fmla="*/ 0 w 2264227"/>
              <a:gd name="connsiteY0-38" fmla="*/ 537101 h 537101"/>
              <a:gd name="connsiteX1-39" fmla="*/ 1074056 w 2264227"/>
              <a:gd name="connsiteY1-40" fmla="*/ 72 h 537101"/>
              <a:gd name="connsiteX2-41" fmla="*/ 2264227 w 2264227"/>
              <a:gd name="connsiteY2-42" fmla="*/ 508072 h 537101"/>
              <a:gd name="connsiteX0-43" fmla="*/ 0 w 2264227"/>
              <a:gd name="connsiteY0-44" fmla="*/ 450058 h 450058"/>
              <a:gd name="connsiteX1-45" fmla="*/ 1074056 w 2264227"/>
              <a:gd name="connsiteY1-46" fmla="*/ 114 h 450058"/>
              <a:gd name="connsiteX2-47" fmla="*/ 2264227 w 2264227"/>
              <a:gd name="connsiteY2-48" fmla="*/ 421029 h 450058"/>
              <a:gd name="connsiteX0-49" fmla="*/ 0 w 2206169"/>
              <a:gd name="connsiteY0-50" fmla="*/ 538568 h 538568"/>
              <a:gd name="connsiteX1-51" fmla="*/ 1015998 w 2206169"/>
              <a:gd name="connsiteY1-52" fmla="*/ 1538 h 538568"/>
              <a:gd name="connsiteX2-53" fmla="*/ 2206169 w 2206169"/>
              <a:gd name="connsiteY2-54" fmla="*/ 422453 h 538568"/>
              <a:gd name="connsiteX0-55" fmla="*/ 0 w 2162626"/>
              <a:gd name="connsiteY0-56" fmla="*/ 537088 h 566116"/>
              <a:gd name="connsiteX1-57" fmla="*/ 1015998 w 2162626"/>
              <a:gd name="connsiteY1-58" fmla="*/ 58 h 566116"/>
              <a:gd name="connsiteX2-59" fmla="*/ 2162626 w 2162626"/>
              <a:gd name="connsiteY2-60" fmla="*/ 566116 h 566116"/>
              <a:gd name="connsiteX0-61" fmla="*/ 0 w 2148112"/>
              <a:gd name="connsiteY0-62" fmla="*/ 537030 h 537030"/>
              <a:gd name="connsiteX1-63" fmla="*/ 1015998 w 2148112"/>
              <a:gd name="connsiteY1-64" fmla="*/ 0 h 537030"/>
              <a:gd name="connsiteX2-65" fmla="*/ 2148112 w 2148112"/>
              <a:gd name="connsiteY2-66" fmla="*/ 537029 h 537030"/>
              <a:gd name="connsiteX0-67" fmla="*/ 0 w 2148112"/>
              <a:gd name="connsiteY0-68" fmla="*/ 537030 h 537030"/>
              <a:gd name="connsiteX1-69" fmla="*/ 1015998 w 2148112"/>
              <a:gd name="connsiteY1-70" fmla="*/ 0 h 537030"/>
              <a:gd name="connsiteX2-71" fmla="*/ 2148112 w 2148112"/>
              <a:gd name="connsiteY2-72" fmla="*/ 537029 h 537030"/>
              <a:gd name="connsiteX0-73" fmla="*/ 0 w 2148112"/>
              <a:gd name="connsiteY0-74" fmla="*/ 537030 h 537030"/>
              <a:gd name="connsiteX1-75" fmla="*/ 1074055 w 2148112"/>
              <a:gd name="connsiteY1-76" fmla="*/ 0 h 537030"/>
              <a:gd name="connsiteX2-77" fmla="*/ 2148112 w 2148112"/>
              <a:gd name="connsiteY2-78" fmla="*/ 537029 h 537030"/>
              <a:gd name="connsiteX0-79" fmla="*/ 0 w 2148112"/>
              <a:gd name="connsiteY0-80" fmla="*/ 537030 h 537030"/>
              <a:gd name="connsiteX1-81" fmla="*/ 1074055 w 2148112"/>
              <a:gd name="connsiteY1-82" fmla="*/ 0 h 537030"/>
              <a:gd name="connsiteX2-83" fmla="*/ 2148112 w 2148112"/>
              <a:gd name="connsiteY2-84" fmla="*/ 537029 h 537030"/>
              <a:gd name="connsiteX0-85" fmla="*/ 0 w 2148112"/>
              <a:gd name="connsiteY0-86" fmla="*/ 537030 h 537030"/>
              <a:gd name="connsiteX1-87" fmla="*/ 1074055 w 2148112"/>
              <a:gd name="connsiteY1-88" fmla="*/ 0 h 537030"/>
              <a:gd name="connsiteX2-89" fmla="*/ 2148112 w 2148112"/>
              <a:gd name="connsiteY2-90" fmla="*/ 537029 h 537030"/>
              <a:gd name="connsiteX0-91" fmla="*/ 0 w 2148112"/>
              <a:gd name="connsiteY0-92" fmla="*/ 449945 h 449945"/>
              <a:gd name="connsiteX1-93" fmla="*/ 1074055 w 2148112"/>
              <a:gd name="connsiteY1-94" fmla="*/ 0 h 449945"/>
              <a:gd name="connsiteX2-95" fmla="*/ 2148112 w 2148112"/>
              <a:gd name="connsiteY2-96" fmla="*/ 449944 h 449945"/>
              <a:gd name="connsiteX0-97" fmla="*/ 0 w 2148112"/>
              <a:gd name="connsiteY0-98" fmla="*/ 449945 h 449945"/>
              <a:gd name="connsiteX1-99" fmla="*/ 1074055 w 2148112"/>
              <a:gd name="connsiteY1-100" fmla="*/ 0 h 449945"/>
              <a:gd name="connsiteX2-101" fmla="*/ 2148112 w 2148112"/>
              <a:gd name="connsiteY2-102" fmla="*/ 449944 h 449945"/>
            </a:gdLst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</a:cxnLst>
            <a:rect l="l" t="t" r="r" b="b"/>
            <a:pathLst>
              <a:path w="2148112" h="449945">
                <a:moveTo>
                  <a:pt x="0" y="449945"/>
                </a:moveTo>
                <a:cubicBezTo>
                  <a:pt x="299961" y="208040"/>
                  <a:pt x="745065" y="0"/>
                  <a:pt x="1074055" y="0"/>
                </a:cubicBezTo>
                <a:cubicBezTo>
                  <a:pt x="1403045" y="0"/>
                  <a:pt x="1794931" y="145144"/>
                  <a:pt x="2148112" y="449944"/>
                </a:cubicBezTo>
              </a:path>
            </a:pathLst>
          </a:custGeom>
          <a:noFill/>
          <a:ln w="38100">
            <a:solidFill>
              <a:schemeClr val="tx1"/>
            </a:solidFill>
            <a:head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19" name="圆角矩形标注 18"/>
          <p:cNvSpPr/>
          <p:nvPr/>
        </p:nvSpPr>
        <p:spPr>
          <a:xfrm>
            <a:off x="6458850" y="884037"/>
            <a:ext cx="2177143" cy="1213425"/>
          </a:xfrm>
          <a:prstGeom prst="wedgeRoundRectCallout">
            <a:avLst>
              <a:gd name="adj1" fmla="val -33078"/>
              <a:gd name="adj2" fmla="val 74461"/>
              <a:gd name="adj3" fmla="val 16667"/>
            </a:avLst>
          </a:prstGeom>
          <a:noFill/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20" name="圆角矩形标注 19"/>
          <p:cNvSpPr/>
          <p:nvPr/>
        </p:nvSpPr>
        <p:spPr>
          <a:xfrm>
            <a:off x="2079224" y="4473890"/>
            <a:ext cx="2674644" cy="1293135"/>
          </a:xfrm>
          <a:prstGeom prst="wedgeRoundRectCallout">
            <a:avLst>
              <a:gd name="adj1" fmla="val 28620"/>
              <a:gd name="adj2" fmla="val -73586"/>
              <a:gd name="adj3" fmla="val 16667"/>
            </a:avLst>
          </a:prstGeom>
          <a:noFill/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2050196" y="4727802"/>
            <a:ext cx="297159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购物时三思而后行</a:t>
            </a:r>
            <a:endParaRPr lang="en-US" altLang="zh-CN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不需要的东西就不接受</a:t>
            </a:r>
            <a:endParaRPr lang="en-US" altLang="zh-CN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只添置必需的东西</a:t>
            </a:r>
          </a:p>
        </p:txBody>
      </p:sp>
      <p:sp>
        <p:nvSpPr>
          <p:cNvPr id="22" name="文本框 21"/>
          <p:cNvSpPr txBox="1"/>
          <p:nvPr/>
        </p:nvSpPr>
        <p:spPr>
          <a:xfrm>
            <a:off x="6537254" y="1029084"/>
            <a:ext cx="297159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收拾没用的破烂</a:t>
            </a:r>
            <a:endParaRPr lang="en-US" altLang="zh-CN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卖掉、赠送物品</a:t>
            </a:r>
            <a:endParaRPr lang="en-US" altLang="zh-CN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缩X喜好的范围</a:t>
            </a: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圆角矩形标注 22"/>
          <p:cNvSpPr/>
          <p:nvPr/>
        </p:nvSpPr>
        <p:spPr>
          <a:xfrm>
            <a:off x="9098968" y="4474363"/>
            <a:ext cx="2390080" cy="1292662"/>
          </a:xfrm>
          <a:prstGeom prst="wedgeRoundRectCallout">
            <a:avLst>
              <a:gd name="adj1" fmla="val -30905"/>
              <a:gd name="adj2" fmla="val -71116"/>
              <a:gd name="adj3" fmla="val 16667"/>
            </a:avLst>
          </a:prstGeom>
          <a:noFill/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9040912" y="4727802"/>
            <a:ext cx="297159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脱离执念</a:t>
            </a:r>
            <a:endParaRPr lang="en-US" altLang="zh-CN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了解自己、爱上自己</a:t>
            </a:r>
            <a:endParaRPr lang="en-US" altLang="zh-CN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心情愉悦</a:t>
            </a:r>
          </a:p>
        </p:txBody>
      </p:sp>
      <p:sp>
        <p:nvSpPr>
          <p:cNvPr id="25" name="文本框 24"/>
          <p:cNvSpPr txBox="1"/>
          <p:nvPr/>
        </p:nvSpPr>
        <p:spPr>
          <a:xfrm>
            <a:off x="5413821" y="4957675"/>
            <a:ext cx="293188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不需要、不喜欢、不舒服</a:t>
            </a:r>
            <a:endParaRPr lang="en-US" altLang="zh-CN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换</a:t>
            </a:r>
            <a:r>
              <a:rPr lang="zh-CN" altLang="en-US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成</a:t>
            </a:r>
            <a:endParaRPr lang="en-US" altLang="zh-CN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需要、合适、舒服</a:t>
            </a: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2607347" y="5881005"/>
            <a:ext cx="16546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>
                <a:latin typeface="微软雅黑" panose="020b0503020204020204" pitchFamily="34" charset="-122"/>
                <a:ea typeface="微软雅黑" panose="020b0503020204020204" pitchFamily="34" charset="-122"/>
              </a:rPr>
              <a:t>行动（</a:t>
            </a:r>
            <a:r>
              <a:rPr lang="en-US" altLang="zh-CN" b="1">
                <a:latin typeface="微软雅黑" panose="020b0503020204020204" pitchFamily="34" charset="-122"/>
                <a:ea typeface="微软雅黑" panose="020b0503020204020204" pitchFamily="34" charset="-122"/>
              </a:rPr>
              <a:t>doing</a:t>
            </a:r>
            <a:r>
              <a:rPr lang="zh-CN" altLang="en-US" b="1"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</a:p>
        </p:txBody>
      </p:sp>
      <p:sp>
        <p:nvSpPr>
          <p:cNvPr id="27" name="文本框 26"/>
          <p:cNvSpPr txBox="1"/>
          <p:nvPr/>
        </p:nvSpPr>
        <p:spPr>
          <a:xfrm>
            <a:off x="7031627" y="2242509"/>
            <a:ext cx="16546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>
                <a:latin typeface="微软雅黑" panose="020b0503020204020204" pitchFamily="34" charset="-122"/>
                <a:ea typeface="微软雅黑" panose="020b0503020204020204" pitchFamily="34" charset="-122"/>
              </a:rPr>
              <a:t>行动（</a:t>
            </a:r>
            <a:r>
              <a:rPr lang="en-US" altLang="zh-CN" b="1">
                <a:latin typeface="微软雅黑" panose="020b0503020204020204" pitchFamily="34" charset="-122"/>
                <a:ea typeface="微软雅黑" panose="020b0503020204020204" pitchFamily="34" charset="-122"/>
              </a:rPr>
              <a:t>doing</a:t>
            </a:r>
            <a:r>
              <a:rPr lang="zh-CN" altLang="en-US" b="1"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</a:p>
        </p:txBody>
      </p:sp>
      <p:sp>
        <p:nvSpPr>
          <p:cNvPr id="28" name="文本框 27"/>
          <p:cNvSpPr txBox="1"/>
          <p:nvPr/>
        </p:nvSpPr>
        <p:spPr>
          <a:xfrm>
            <a:off x="9834416" y="5881005"/>
            <a:ext cx="16546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>
                <a:latin typeface="微软雅黑" panose="020b0503020204020204" pitchFamily="34" charset="-122"/>
                <a:ea typeface="微软雅黑" panose="020b0503020204020204" pitchFamily="34" charset="-122"/>
              </a:rPr>
              <a:t>状态（</a:t>
            </a:r>
            <a:r>
              <a:rPr lang="en-US" altLang="zh-CN" b="1">
                <a:latin typeface="微软雅黑" panose="020b0503020204020204" pitchFamily="34" charset="-122"/>
                <a:ea typeface="微软雅黑" panose="020b0503020204020204" pitchFamily="34" charset="-122"/>
              </a:rPr>
              <a:t>being</a:t>
            </a:r>
            <a:r>
              <a:rPr lang="zh-CN" altLang="en-US" b="1"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  <a:endParaRPr lang="zh-CN" altLang="en-US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椭圆形标注 29"/>
          <p:cNvSpPr/>
          <p:nvPr/>
        </p:nvSpPr>
        <p:spPr>
          <a:xfrm>
            <a:off x="3617495" y="1700373"/>
            <a:ext cx="1186728" cy="404197"/>
          </a:xfrm>
          <a:prstGeom prst="wedgeEllipseCallout">
            <a:avLst>
              <a:gd name="adj1" fmla="val 30147"/>
              <a:gd name="adj2" fmla="val 93329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3671537" y="1719914"/>
            <a:ext cx="15220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促进代谢</a:t>
            </a:r>
            <a:endParaRPr lang="zh-CN" altLang="en-US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1362173" y="-236793"/>
            <a:ext cx="232082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5400">
                <a:solidFill>
                  <a:schemeClr val="bg1"/>
                </a:solidFill>
                <a:latin typeface="Broadway" panose="04040905080b02020502" pitchFamily="82" charset="0"/>
                <a:ea typeface="微软雅黑" panose="020b0503020204020204" pitchFamily="34" charset="-122"/>
              </a:rPr>
              <a:t>what</a:t>
            </a:r>
            <a:endParaRPr lang="zh-CN" altLang="en-US" sz="5400">
              <a:solidFill>
                <a:schemeClr val="bg1"/>
              </a:solidFill>
              <a:latin typeface="Broadway" panose="04040905080b02020502" pitchFamily="82" charset="0"/>
              <a:ea typeface="微软雅黑" panose="020b0503020204020204" pitchFamily="34" charset="-122"/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0" y="1775012"/>
            <a:ext cx="1305219" cy="597291"/>
          </a:xfrm>
          <a:prstGeom prst="rect">
            <a:avLst/>
          </a:prstGeom>
          <a:solidFill>
            <a:schemeClr val="tx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39" name="矩形 38"/>
          <p:cNvSpPr/>
          <p:nvPr/>
        </p:nvSpPr>
        <p:spPr>
          <a:xfrm>
            <a:off x="0" y="3041586"/>
            <a:ext cx="1905213" cy="597291"/>
          </a:xfrm>
          <a:prstGeom prst="rect">
            <a:avLst/>
          </a:prstGeom>
          <a:solidFill>
            <a:srgbClr val="C60F1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40" name="矩形 39"/>
          <p:cNvSpPr/>
          <p:nvPr/>
        </p:nvSpPr>
        <p:spPr>
          <a:xfrm>
            <a:off x="0" y="4360384"/>
            <a:ext cx="1307771" cy="597291"/>
          </a:xfrm>
          <a:prstGeom prst="rect">
            <a:avLst/>
          </a:prstGeom>
          <a:solidFill>
            <a:schemeClr val="tx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41" name="文本框 40"/>
          <p:cNvSpPr txBox="1"/>
          <p:nvPr/>
        </p:nvSpPr>
        <p:spPr>
          <a:xfrm>
            <a:off x="0" y="1858414"/>
            <a:ext cx="1381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>
                <a:solidFill>
                  <a:schemeClr val="bg1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1</a:t>
            </a:r>
            <a:r>
              <a:rPr lang="zh-CN" altLang="en-US" sz="2400">
                <a:solidFill>
                  <a:schemeClr val="bg1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、定义</a:t>
            </a:r>
          </a:p>
        </p:txBody>
      </p:sp>
      <p:sp>
        <p:nvSpPr>
          <p:cNvPr id="42" name="文本框 41"/>
          <p:cNvSpPr txBox="1"/>
          <p:nvPr/>
        </p:nvSpPr>
        <p:spPr>
          <a:xfrm>
            <a:off x="634938" y="3157811"/>
            <a:ext cx="16583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>
                <a:solidFill>
                  <a:schemeClr val="bg1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2</a:t>
            </a:r>
            <a:r>
              <a:rPr lang="zh-CN" altLang="en-US" sz="2400">
                <a:solidFill>
                  <a:schemeClr val="bg1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、机制</a:t>
            </a:r>
          </a:p>
        </p:txBody>
      </p:sp>
      <p:sp>
        <p:nvSpPr>
          <p:cNvPr id="43" name="文本框 42"/>
          <p:cNvSpPr txBox="1"/>
          <p:nvPr/>
        </p:nvSpPr>
        <p:spPr>
          <a:xfrm>
            <a:off x="0" y="4428196"/>
            <a:ext cx="165831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>
                <a:solidFill>
                  <a:schemeClr val="bg1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3</a:t>
            </a:r>
            <a:r>
              <a:rPr lang="zh-CN" altLang="en-US" sz="2400">
                <a:solidFill>
                  <a:schemeClr val="bg1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、目标</a:t>
            </a:r>
          </a:p>
        </p:txBody>
      </p:sp>
      <p:sp>
        <p:nvSpPr>
          <p:cNvPr id="33" name="矩形 32"/>
          <p:cNvSpPr/>
          <p:nvPr/>
        </p:nvSpPr>
        <p:spPr>
          <a:xfrm>
            <a:off x="0" y="435429"/>
            <a:ext cx="2249713" cy="725714"/>
          </a:xfrm>
          <a:prstGeom prst="rect">
            <a:avLst/>
          </a:prstGeom>
          <a:solidFill>
            <a:srgbClr val="C60F1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矩形 33"/>
          <p:cNvSpPr/>
          <p:nvPr/>
        </p:nvSpPr>
        <p:spPr>
          <a:xfrm>
            <a:off x="2460172" y="435428"/>
            <a:ext cx="210456" cy="725714"/>
          </a:xfrm>
          <a:prstGeom prst="rect">
            <a:avLst/>
          </a:prstGeom>
          <a:solidFill>
            <a:srgbClr val="C60F1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文本框 34"/>
          <p:cNvSpPr txBox="1"/>
          <p:nvPr/>
        </p:nvSpPr>
        <p:spPr>
          <a:xfrm>
            <a:off x="117365" y="292684"/>
            <a:ext cx="235607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5400">
                <a:solidFill>
                  <a:schemeClr val="bg1"/>
                </a:solidFill>
                <a:latin typeface="Broadway" panose="04040905080b02020502" pitchFamily="82" charset="0"/>
                <a:ea typeface="微软雅黑" panose="020b0503020204020204" pitchFamily="34" charset="-122"/>
              </a:rPr>
              <a:t>what</a:t>
            </a:r>
            <a:endParaRPr lang="zh-CN" altLang="en-US" sz="5400">
              <a:solidFill>
                <a:schemeClr val="bg1"/>
              </a:solidFill>
              <a:latin typeface="Broadway" panose="04040905080b02020502" pitchFamily="82" charset="0"/>
              <a:ea typeface="微软雅黑" panose="020b0503020204020204" pitchFamily="34" charset="-122"/>
            </a:endParaRPr>
          </a:p>
        </p:txBody>
      </p:sp>
    </p:spTree>
    <p:custDataLst>
      <p:tags r:id="Rff9b24692c4d43ef"/>
    </p:custDataLst>
  </p:cSld>
  <p:clrMapOvr>
    <a:masterClrMapping/>
  </p:clrMapOvr>
  <p:transition/>
  <p:timing/>
</p:sld>
</file>

<file path=ppt/slides/tags/tag14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i*1"/>
  <p:tag name="KSO_WM_UNIT_INDEX" val="1"/>
  <p:tag name="KSO_WM_UNIT_LAYERLEVEL" val="1"/>
  <p:tag name="KSO_WM_UNIT_SUBTYPE" val="q"/>
  <p:tag name="KSO_WM_UNIT_TYPE" val="i"/>
</p:tagLst>
</file>

<file path=ppt/slides/tags/tag14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y*2"/>
  <p:tag name="KSO_WM_UNIT_INDEX" val="2"/>
  <p:tag name="KSO_WM_UNIT_LAYERLEVEL" val="1"/>
  <p:tag name="KSO_WM_UNIT_TYPE" val="y"/>
</p:tagLst>
</file>

<file path=ppt/slides/tags/tag14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slides/tags/tag15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slides/tags/tag15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slides/tags/tag152.xml><?xml version="1.0" encoding="utf-8"?>
<p:tagLst xmlns:p="http://schemas.openxmlformats.org/presentationml/2006/main">
  <p:tag name="KSO_WM_TEMPLATE_CATEGORY" val="custom"/>
  <p:tag name="KSO_WM_TEMPLATE_INDEX" val="20205400"/>
</p:tagLst>
</file>

<file path=ppt/slides/tags/tag153.xml><?xml version="1.0" encoding="utf-8"?>
<p:tagLst xmlns:p="http://schemas.openxmlformats.org/presentationml/2006/main">
  <p:tag name="KSO_WM_TEMPLATE_CATEGORY" val="custom"/>
  <p:tag name="KSO_WM_TEMPLATE_INDEX" val="20205400"/>
</p:tagLst>
</file>

<file path=ppt/slides/tags/tag154.xml><?xml version="1.0" encoding="utf-8"?>
<p:tagLst xmlns:p="http://schemas.openxmlformats.org/presentationml/2006/main">
  <p:tag name="KSO_WM_TEMPLATE_CATEGORY" val="custom"/>
  <p:tag name="KSO_WM_TEMPLATE_INDEX" val="20205400"/>
</p:tagLst>
</file>

<file path=ppt/slides/tags/tag155.xml><?xml version="1.0" encoding="utf-8"?>
<p:tagLst xmlns:p="http://schemas.openxmlformats.org/presentationml/2006/main">
  <p:tag name="KSO_WM_TEMPLATE_CATEGORY" val="custom"/>
  <p:tag name="KSO_WM_TEMPLATE_INDEX" val="20205400"/>
</p:tagLst>
</file>

<file path=ppt/slides/tags/tag156.xml><?xml version="1.0" encoding="utf-8"?>
<p:tagLst xmlns:p="http://schemas.openxmlformats.org/presentationml/2006/main">
  <p:tag name="KSO_WM_TEMPLATE_CATEGORY" val="custom"/>
  <p:tag name="KSO_WM_TEMPLATE_INDEX" val="20205400"/>
</p:tagLst>
</file>

<file path=ppt/slides/tags/tag157.xml><?xml version="1.0" encoding="utf-8"?>
<p:tagLst xmlns:p="http://schemas.openxmlformats.org/presentationml/2006/main">
  <p:tag name="KSO_WM_TEMPLATE_CATEGORY" val="custom"/>
  <p:tag name="KSO_WM_TEMPLATE_INDEX" val="20205400"/>
</p:tagLst>
</file>

<file path=ppt/slides/tags/tag158.xml><?xml version="1.0" encoding="utf-8"?>
<p:tagLst xmlns:p="http://schemas.openxmlformats.org/presentationml/2006/main">
  <p:tag name="KSO_WM_TEMPLATE_CATEGORY" val="custom"/>
  <p:tag name="KSO_WM_TEMPLATE_INDEX" val="20205400"/>
</p:tagLst>
</file>

<file path=ppt/slides/tags/tag159.xml><?xml version="1.0" encoding="utf-8"?>
<p:tagLst xmlns:p="http://schemas.openxmlformats.org/presentationml/2006/main">
  <p:tag name="KSO_WM_TEMPLATE_CATEGORY" val="custom"/>
  <p:tag name="KSO_WM_TEMPLATE_INDEX" val="20205400"/>
</p:tagLst>
</file>

<file path=ppt/slides/tags/tag160.xml><?xml version="1.0" encoding="utf-8"?>
<p:tagLst xmlns:p="http://schemas.openxmlformats.org/presentationml/2006/main">
  <p:tag name="KSO_WM_TEMPLATE_CATEGORY" val="custom"/>
  <p:tag name="KSO_WM_TEMPLATE_INDEX" val="20205400"/>
</p:tagLst>
</file>

<file path=ppt/slides/tags/tag161.xml><?xml version="1.0" encoding="utf-8"?>
<p:tagLst xmlns:p="http://schemas.openxmlformats.org/presentationml/2006/main">
  <p:tag name="KSO_WM_TEMPLATE_CATEGORY" val="custom"/>
  <p:tag name="KSO_WM_TEMPLATE_INDEX" val="20205400"/>
</p:tagLst>
</file>

<file path=ppt/slides/tags/tag162.xml><?xml version="1.0" encoding="utf-8"?>
<p:tagLst xmlns:p="http://schemas.openxmlformats.org/presentationml/2006/main">
  <p:tag name="KSO_WM_TEMPLATE_CATEGORY" val="custom"/>
  <p:tag name="KSO_WM_TEMPLATE_INDEX" val="20205400"/>
</p:tagLst>
</file>

<file path=ppt/slides/tags/tag163.xml><?xml version="1.0" encoding="utf-8"?>
<p:tagLst xmlns:p="http://schemas.openxmlformats.org/presentationml/2006/main">
  <p:tag name="KSO_WM_TEMPLATE_CATEGORY" val="custom"/>
  <p:tag name="KSO_WM_TEMPLATE_INDEX" val="20205400"/>
</p:tagLst>
</file>

<file path=ppt/slides/tags/tag164.xml><?xml version="1.0" encoding="utf-8"?>
<p:tagLst xmlns:p="http://schemas.openxmlformats.org/presentationml/2006/main">
  <p:tag name="KSO_WM_TEMPLATE_CATEGORY" val="custom"/>
  <p:tag name="KSO_WM_TEMPLATE_INDEX" val="20205400"/>
</p:tagLst>
</file>

<file path=ppt/slides/tags/tag165.xml><?xml version="1.0" encoding="utf-8"?>
<p:tagLst xmlns:p="http://schemas.openxmlformats.org/presentationml/2006/main">
  <p:tag name="KSO_WM_TEMPLATE_CATEGORY" val="custom"/>
  <p:tag name="KSO_WM_TEMPLATE_INDEX" val="20205400"/>
</p:tagLst>
</file>

<file path=ppt/slides/tags/tag166.xml><?xml version="1.0" encoding="utf-8"?>
<p:tagLst xmlns:p="http://schemas.openxmlformats.org/presentationml/2006/main">
  <p:tag name="KSO_WM_TEMPLATE_CATEGORY" val="custom"/>
  <p:tag name="KSO_WM_TEMPLATE_INDEX" val="20205400"/>
</p:tagLst>
</file>

<file path=ppt/slides/tags/tag167.xml><?xml version="1.0" encoding="utf-8"?>
<p:tagLst xmlns:p="http://schemas.openxmlformats.org/presentationml/2006/main">
  <p:tag name="KSO_WM_TEMPLATE_CATEGORY" val="custom"/>
  <p:tag name="KSO_WM_TEMPLATE_INDEX" val="20205400"/>
</p:tagLst>
</file>

<file path=ppt/slides/tags/tag168.xml><?xml version="1.0" encoding="utf-8"?>
<p:tagLst xmlns:p="http://schemas.openxmlformats.org/presentationml/2006/main">
  <p:tag name="KSO_WM_TEMPLATE_CATEGORY" val="custom"/>
  <p:tag name="KSO_WM_TEMPLATE_INDEX" val="20205400"/>
</p:tagLst>
</file>

<file path=ppt/slides/tags/tag169.xml><?xml version="1.0" encoding="utf-8"?>
<p:tagLst xmlns:p="http://schemas.openxmlformats.org/presentationml/2006/main">
  <p:tag name="KSO_WM_TEMPLATE_CATEGORY" val="custom"/>
  <p:tag name="KSO_WM_TEMPLATE_INDEX" val="20205400"/>
</p:tagLst>
</file>

<file path=ppt/slides/tags/tag170.xml><?xml version="1.0" encoding="utf-8"?>
<p:tagLst xmlns:p="http://schemas.openxmlformats.org/presentationml/2006/main">
  <p:tag name="KSO_WM_TEMPLATE_CATEGORY" val="custom"/>
  <p:tag name="KSO_WM_TEMPLATE_INDEX" val="20205400"/>
</p:tagLst>
</file>

<file path=ppt/slides/tags/tag171.xml><?xml version="1.0" encoding="utf-8"?>
<p:tagLst xmlns:p="http://schemas.openxmlformats.org/presentationml/2006/main">
  <p:tag name="KSO_WM_TEMPLATE_CATEGORY" val="custom"/>
  <p:tag name="KSO_WM_TEMPLATE_INDEX" val="20205400"/>
</p:tagLst>
</file>

<file path=ppt/slides/tags/tag172.xml><?xml version="1.0" encoding="utf-8"?>
<p:tagLst xmlns:p="http://schemas.openxmlformats.org/presentationml/2006/main">
  <p:tag name="KSO_WM_TEMPLATE_CATEGORY" val="custom"/>
  <p:tag name="KSO_WM_TEMPLATE_INDEX" val="20205400"/>
</p:tagLst>
</file>

<file path=ppt/slides/tags/tag173.xml><?xml version="1.0" encoding="utf-8"?>
<p:tagLst xmlns:p="http://schemas.openxmlformats.org/presentationml/2006/main">
  <p:tag name="KSO_WM_TEMPLATE_CATEGORY" val="custom"/>
  <p:tag name="KSO_WM_TEMPLATE_INDEX" val="20205400"/>
</p:tagLst>
</file>

<file path=ppt/slides/tags/tag174.xml><?xml version="1.0" encoding="utf-8"?>
<p:tagLst xmlns:p="http://schemas.openxmlformats.org/presentationml/2006/main">
  <p:tag name="KSO_WM_TEMPLATE_CATEGORY" val="custom"/>
  <p:tag name="KSO_WM_TEMPLATE_INDEX" val="20205400"/>
</p:tagLst>
</file>

<file path=ppt/slides/tags/tag175.xml><?xml version="1.0" encoding="utf-8"?>
<p:tagLst xmlns:p="http://schemas.openxmlformats.org/presentationml/2006/main">
  <p:tag name="KSO_WM_TEMPLATE_CATEGORY" val="custom"/>
  <p:tag name="KSO_WM_TEMPLATE_INDEX" val="20205400"/>
</p:tagLst>
</file>

<file path=ppt/slides/tags/tag176.xml><?xml version="1.0" encoding="utf-8"?>
<p:tagLst xmlns:p="http://schemas.openxmlformats.org/presentationml/2006/main">
  <p:tag name="KSO_WM_TEMPLATE_CATEGORY" val="custom"/>
  <p:tag name="KSO_WM_TEMPLATE_INDEX" val="20205400"/>
</p:tagLst>
</file>

<file path=ppt/slides/tags/tag177.xml><?xml version="1.0" encoding="utf-8"?>
<p:tagLst xmlns:p="http://schemas.openxmlformats.org/presentationml/2006/main">
  <p:tag name="KSO_WM_TEMPLATE_CATEGORY" val="custom"/>
  <p:tag name="KSO_WM_TEMPLATE_INDEX" val="20205400"/>
</p:tagLst>
</file>

<file path=ppt/slides/tags/tag178.xml><?xml version="1.0" encoding="utf-8"?>
<p:tagLst xmlns:p="http://schemas.openxmlformats.org/presentationml/2006/main">
  <p:tag name="KSO_WM_TEMPLATE_CATEGORY" val="custom"/>
  <p:tag name="KSO_WM_TEMPLATE_INDEX" val="20205400"/>
</p:tagLst>
</file>

<file path=ppt/slides/tags/tag179.xml><?xml version="1.0" encoding="utf-8"?>
<p:tagLst xmlns:p="http://schemas.openxmlformats.org/presentationml/2006/main">
  <p:tag name="KSO_WM_TEMPLATE_CATEGORY" val="custom"/>
  <p:tag name="KSO_WM_TEMPLATE_INDEX" val="20205400"/>
</p:tagLst>
</file>

<file path=ppt/slides/tags/tag180.xml><?xml version="1.0" encoding="utf-8"?>
<p:tagLst xmlns:p="http://schemas.openxmlformats.org/presentationml/2006/main">
  <p:tag name="KSO_WM_TEMPLATE_CATEGORY" val="custom"/>
  <p:tag name="KSO_WM_TEMPLATE_INDEX" val="20205400"/>
</p:tagLst>
</file>

<file path=ppt/slides/tags/tag181.xml><?xml version="1.0" encoding="utf-8"?>
<p:tagLst xmlns:p="http://schemas.openxmlformats.org/presentationml/2006/main">
  <p:tag name="KSO_WM_TEMPLATE_CATEGORY" val="custom"/>
  <p:tag name="KSO_WM_TEMPLATE_INDEX" val="20205400"/>
</p:tagLst>
</file>

<file path=ppt/slides/tags/tag182.xml><?xml version="1.0" encoding="utf-8"?>
<p:tagLst xmlns:p="http://schemas.openxmlformats.org/presentationml/2006/main">
  <p:tag name="KSO_WM_TEMPLATE_CATEGORY" val="custom"/>
  <p:tag name="KSO_WM_TEMPLATE_INDEX" val="20205400"/>
</p:tagLst>
</file>

<file path=ppt/slides/tags/tag183.xml><?xml version="1.0" encoding="utf-8"?>
<p:tagLst xmlns:p="http://schemas.openxmlformats.org/presentationml/2006/main">
  <p:tag name="KSO_WM_TEMPLATE_CATEGORY" val="custom"/>
  <p:tag name="KSO_WM_TEMPLATE_INDEX" val="20205400"/>
</p:tagLst>
</file>

<file path=ppt/slides/tags/tag184.xml><?xml version="1.0" encoding="utf-8"?>
<p:tagLst xmlns:p="http://schemas.openxmlformats.org/presentationml/2006/main">
  <p:tag name="KSO_WM_TEMPLATE_CATEGORY" val="custom"/>
  <p:tag name="KSO_WM_TEMPLATE_INDEX" val="20205400"/>
</p:tagLst>
</file>

<file path=ppt/slides/tags/tag185.xml><?xml version="1.0" encoding="utf-8"?>
<p:tagLst xmlns:p="http://schemas.openxmlformats.org/presentationml/2006/main">
  <p:tag name="KSO_WM_TEMPLATE_CATEGORY" val="custom"/>
  <p:tag name="KSO_WM_TEMPLATE_INDEX" val="20205400"/>
</p:tagLst>
</file>

<file path=docProps/app.xml><?xml version="1.0" encoding="utf-8"?>
<Properties xmlns:vt="http://schemas.openxmlformats.org/officeDocument/2006/docPropsVTypes" xmlns="http://schemas.openxmlformats.org/officeDocument/2006/extended-properties">
  <Company/>
  <Paragraphs>343</Paragraphs>
  <Slides>34</Slides>
  <Notes>34</Notes>
  <TotalTime>0</TotalTime>
  <HiddenSlides>0</HiddenSlides>
  <MMClips>0</MMClips>
  <ScaleCrop>0</ScaleCrop>
  <HeadingPairs>
    <vt:vector baseType="variant" size="4">
      <vt:variant>
        <vt:lpstr>Theme</vt:lpstr>
      </vt:variant>
      <vt:variant>
        <vt:i4>1</vt:i4>
      </vt:variant>
      <vt:variant>
        <vt:lpstr>Slide Titles</vt:lpstr>
      </vt:variant>
      <vt:variant>
        <vt:i4>34</vt:i4>
      </vt:variant>
    </vt:vector>
  </HeadingPairs>
  <TitlesOfParts>
    <vt:vector baseType="lpstr" size="35">
      <vt:lpstr>1_Office 主题​​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  <vt:lpstr>Slide 32</vt:lpstr>
      <vt:lpstr>Slide 33</vt:lpstr>
      <vt:lpstr>Slide 34</vt:lpstr>
    </vt:vector>
  </TitlesOfParts>
  <LinksUpToDate>0</LinksUpToDate>
  <SharedDoc>0</SharedDoc>
  <HyperlinksChanged>0</HyperlinksChanged>
  <Application>Aspose.Slides for .NET</Application>
  <AppVersion>17.0901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cp:revision>1</cp:revision>
  <cp:lastPrinted>2024-11-24T22:42:52.735</cp:lastPrinted>
  <dcterms:created xsi:type="dcterms:W3CDTF">2024-11-24T22:42:52Z</dcterms:created>
  <dcterms:modified xsi:type="dcterms:W3CDTF">2024-11-24T14:42:53Z</dcterms:modified>
</cp:coreProperties>
</file>

<file path=docProps/custom.xml><?xml version="1.0" encoding="utf-8"?>
<Properties xmlns:vt="http://schemas.openxmlformats.org/officeDocument/2006/docPropsVTypes" xmlns="http://schemas.openxmlformats.org/officeDocument/2006/custom-properties">
  <property fmtid="{D5CDD505-2E9C-101B-9397-08002B2CF9AE}" pid="2" name="KSOProductBuildVer">
    <vt:lpwstr>2052-11.1.0.9208</vt:lpwstr>
  </property>
</Properties>
</file>