
<file path=[Content_Types].xml><?xml version="1.0" encoding="utf-8"?>
<Types xmlns="http://schemas.openxmlformats.org/package/2006/content-types">
  <Default Extension="xml" ContentType="application/vnd.openxmlformats-officedocument.presentationml.presentation.main+xml"/>
  <Default Extension="rels" ContentType="application/vnd.openxmlformats-package.relationships+xml"/>
  <Default Extension="bin" ContentType="image/pn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Masters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Masters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3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.xml" ContentType="application/vnd.openxmlformats-officedocument.presentationml.slide+xml"/>
  <Override PartName="/ppt/media/image8.bin" ContentType="image/jpeg"/>
  <Override PartName="/ppt/notesSlides/notesSlide4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6.xml" ContentType="application/vnd.openxmlformats-officedocument.presentationml.slide+xml"/>
  <Override PartName="/ppt/media/image9.bin" ContentType="image/jpeg"/>
  <Override PartName="/ppt/media/image10.bin" ContentType="image/jpeg"/>
  <Override PartName="/ppt/media/image11.bin" ContentType="image/jpeg"/>
  <Override PartName="/ppt/media/image12.bin" ContentType="image/jpe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media/image13.bin" ContentType="image/jpeg"/>
  <Override PartName="/ppt/media/image14.bin" ContentType="image/jpeg"/>
  <Override PartName="/ppt/notesSlides/notesSlide7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9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13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4.xml" ContentType="application/vnd.openxmlformats-officedocument.presentationml.slide+xml"/>
  <Override PartName="/ppt/media/image15.bin" ContentType="image/jpeg"/>
  <Override PartName="/ppt/notesSlides/notesSlide14.xml" ContentType="application/vnd.openxmlformats-officedocument.presentationml.notesSlide+xml"/>
  <Override PartName="/ppt/slides/slide15.xml" ContentType="application/vnd.openxmlformats-officedocument.presentationml.slide+xml"/>
  <Override PartName="/ppt/media/image16.bin" ContentType="image/jpeg"/>
  <Override PartName="/ppt/media/image17.bin" ContentType="image/jpeg"/>
  <Override PartName="/ppt/media/image18.bin" ContentType="image/jpeg"/>
  <Override PartName="/ppt/media/image19.bin" ContentType="image/jpeg"/>
  <Override PartName="/ppt/media/image20.bin" ContentType="image/jpeg"/>
  <Override PartName="/ppt/media/image21.bin" ContentType="image/jpeg"/>
  <Override PartName="/ppt/notesSlides/notesSlide15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16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18.xml" ContentType="application/vnd.openxmlformats-officedocument.presentationml.slide+xml"/>
  <Override PartName="/ppt/notesSlides/notesSlide18.xml" ContentType="application/vnd.openxmlformats-officedocument.presentationml.notesSlide+xml"/>
  <Override PartName="/ppt/slides/slide19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20.xml" ContentType="application/vnd.openxmlformats-officedocument.presentationml.slide+xml"/>
  <Override PartName="/ppt/media/image22.bin" ContentType="image/jpeg"/>
  <Override PartName="/ppt/media/image23.bin" ContentType="image/jpeg"/>
  <Override PartName="/ppt/media/image24.bin" ContentType="image/jpeg"/>
  <Override PartName="/ppt/media/image25.bin" ContentType="image/jpeg"/>
  <Override PartName="/ppt/notesSlides/notesSlide20.xml" ContentType="application/vnd.openxmlformats-officedocument.presentationml.notesSlide+xml"/>
  <Override PartName="/ppt/slides/slide21.xml" ContentType="application/vnd.openxmlformats-officedocument.presentationml.slide+xml"/>
  <Override PartName="/ppt/media/image26.bin" ContentType="image/jpeg"/>
  <Override PartName="/ppt/media/image27.bin" ContentType="image/jpeg"/>
  <Override PartName="/ppt/notesSlides/notesSlide21.xml" ContentType="application/vnd.openxmlformats-officedocument.presentationml.notesSlide+xml"/>
  <Override PartName="/ppt/slides/slide22.xml" ContentType="application/vnd.openxmlformats-officedocument.presentationml.slide+xml"/>
  <Override PartName="/ppt/media/image28.bin" ContentType="image/jpeg"/>
  <Override PartName="/ppt/notesSlides/notesSlide22.xml" ContentType="application/vnd.openxmlformats-officedocument.presentationml.notesSlide+xml"/>
  <Override PartName="/ppt/slides/slide23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24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26.xml" ContentType="application/vnd.openxmlformats-officedocument.presentationml.slide+xml"/>
  <Override PartName="/ppt/notesSlides/notesSlide26.xml" ContentType="application/vnd.openxmlformats-officedocument.presentationml.notesSlide+xml"/>
  <Override PartName="/ppt/slides/slide27.xml" ContentType="application/vnd.openxmlformats-officedocument.presentationml.slide+xml"/>
  <Override PartName="/ppt/media/image29.bin" ContentType="image/jpeg"/>
  <Override PartName="/ppt/customXML/item.xml" ContentType="application/inkml+xml"/>
  <Override PartName="/ppt/customXML/item2.xml" ContentType="application/inkml+xml"/>
  <Override PartName="/ppt/slides/slide28.xml" ContentType="application/vnd.openxmlformats-officedocument.presentationml.slide+xml"/>
  <Override PartName="/ppt/media/image32.bin" ContentType="image/jpeg"/>
  <Override PartName="/ppt/media/image33.bin" ContentType="image/jpeg"/>
  <Override PartName="/ppt/media/image36.bin" ContentType="image/jpeg"/>
  <Override PartName="/ppt/customXML/item3.xml" ContentType="application/inkml+xml"/>
  <Override PartName="/ppt/customXML/item4.xml" ContentType="application/inkml+xml"/>
  <Override PartName="/ppt/customXML/item5.xml" ContentType="application/inkml+xml"/>
  <Override PartName="/ppt/slides/slide29.xml" ContentType="application/vnd.openxmlformats-officedocument.presentationml.slide+xml"/>
  <Override PartName="/ppt/customXML/item6.xml" ContentType="application/inkml+xml"/>
  <Override PartName="/ppt/customXML/item7.xml" ContentType="application/inkml+xml"/>
  <Override PartName="/ppt/customXML/item8.xml" ContentType="application/inkml+xml"/>
  <Override PartName="/ppt/slides/slide30.xml" ContentType="application/vnd.openxmlformats-officedocument.presentationml.slide+xml"/>
</Types>
</file>

<file path=_rels/.rels>&#65279;<?xml version="1.0" encoding="utf-8"?><Relationships xmlns="http://schemas.openxmlformats.org/package/2006/relationships"><Relationship Type="http://schemas.openxmlformats.org/officeDocument/2006/relationships/officeDocument" Target="/ppt/presentation.xml" Id="Rcfccd3d0383a4490" /><Relationship Type="http://schemas.openxmlformats.org/package/2006/relationships/metadata/core-properties" Target="/docProps/core.xml" Id="Rbf2651e387f94e87" /><Relationship Type="http://schemas.openxmlformats.org/officeDocument/2006/relationships/extended-properties" Target="/docProps/app.xml" Id="R05f498e0eb2f4cd7" /><Relationship Type="http://schemas.openxmlformats.org/officeDocument/2006/relationships/custom-properties" Target="/docProps/custom.xml" Id="R05c1d15c41cb4511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5cea3d8b89f34cbb"/>
  </p:sldMasterIdLst>
  <p:notesMasterIdLst>
    <p:notesMasterId r:id="R5e17ff33f45c4c79"/>
  </p:notesMasterIdLst>
  <p:sldIdLst>
    <p:sldId id="256" r:id="R53aa1a8782204a9d"/>
    <p:sldId id="257" r:id="Rba83f775f346442a"/>
    <p:sldId id="258" r:id="Rb89c8574256e4996"/>
    <p:sldId id="259" r:id="Ra873dc56e78a4e82"/>
    <p:sldId id="260" r:id="R7dde10af8eba4ef2"/>
    <p:sldId id="261" r:id="Rfd4f94f3b85f4e47"/>
    <p:sldId id="262" r:id="R12385b4b4faf4f1b"/>
    <p:sldId id="263" r:id="R2068342eea964fef"/>
    <p:sldId id="264" r:id="Rb74704659d29424b"/>
    <p:sldId id="265" r:id="R66dd6a5b6de1465b"/>
    <p:sldId id="266" r:id="R82e4277b4598471a"/>
    <p:sldId id="267" r:id="Rab846e30731246dc"/>
    <p:sldId id="268" r:id="R161d71676dd5421c"/>
    <p:sldId id="269" r:id="R78dcf98228204156"/>
    <p:sldId id="270" r:id="R7d584ecc5fa64d25"/>
    <p:sldId id="271" r:id="Rafdfe1daf6a34de9"/>
    <p:sldId id="272" r:id="Re0f052d364b0434b"/>
    <p:sldId id="273" r:id="R71fe2150db9241df"/>
    <p:sldId id="274" r:id="Rf82686d2042a444e"/>
    <p:sldId id="275" r:id="R1f8d90b4c4c2435b"/>
    <p:sldId id="276" r:id="R59a57c8de5674729"/>
    <p:sldId id="277" r:id="Red3e76fb283342be"/>
    <p:sldId id="278" r:id="Recf2ea27bb914831"/>
    <p:sldId id="279" r:id="Redbfc8696a3748e8"/>
    <p:sldId id="280" r:id="Rafc5af5795d24ac3"/>
    <p:sldId id="281" r:id="R6e725cc9f5b54ceb"/>
    <p:sldId id="282" r:id="Rf5317b31e672403e"/>
    <p:sldId id="283" r:id="R3239c1c07ff94f5d"/>
    <p:sldId id="284" r:id="Rdddf52143baa4998"/>
    <p:sldId id="285" r:id="R0a27caed422a4cfd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118"/>
    <a:srgbClr val="0C736E"/>
    <a:srgbClr val="266C89"/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260" y="8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notesMaster" Target="/ppt/notesMasters/notesMaster1.xml" Id="R5e17ff33f45c4c79" /><Relationship Type="http://schemas.openxmlformats.org/officeDocument/2006/relationships/presProps" Target="/ppt/presProps.xml" Id="R142add3b54a344ca" /><Relationship Type="http://schemas.openxmlformats.org/officeDocument/2006/relationships/viewProps" Target="/ppt/viewProps.xml" Id="R56305ce3e4f44d17" /><Relationship Type="http://schemas.openxmlformats.org/officeDocument/2006/relationships/slideMaster" Target="/ppt/slideMasters/slideMaster1.xml" Id="R5cea3d8b89f34cbb" /><Relationship Type="http://schemas.openxmlformats.org/officeDocument/2006/relationships/theme" Target="/ppt/slideMasters/theme/theme2.xml" Id="R75f6c22509ce4883" /><Relationship Type="http://schemas.openxmlformats.org/officeDocument/2006/relationships/slide" Target="/ppt/slides/slide1.xml" Id="R53aa1a8782204a9d" /><Relationship Type="http://schemas.openxmlformats.org/officeDocument/2006/relationships/slide" Target="/ppt/slides/slide2.xml" Id="Rba83f775f346442a" /><Relationship Type="http://schemas.openxmlformats.org/officeDocument/2006/relationships/slide" Target="/ppt/slides/slide3.xml" Id="Rb89c8574256e4996" /><Relationship Type="http://schemas.openxmlformats.org/officeDocument/2006/relationships/slide" Target="/ppt/slides/slide4.xml" Id="Ra873dc56e78a4e82" /><Relationship Type="http://schemas.openxmlformats.org/officeDocument/2006/relationships/slide" Target="/ppt/slides/slide5.xml" Id="R7dde10af8eba4ef2" /><Relationship Type="http://schemas.openxmlformats.org/officeDocument/2006/relationships/slide" Target="/ppt/slides/slide6.xml" Id="Rfd4f94f3b85f4e47" /><Relationship Type="http://schemas.openxmlformats.org/officeDocument/2006/relationships/slide" Target="/ppt/slides/slide7.xml" Id="R12385b4b4faf4f1b" /><Relationship Type="http://schemas.openxmlformats.org/officeDocument/2006/relationships/slide" Target="/ppt/slides/slide8.xml" Id="R2068342eea964fef" /><Relationship Type="http://schemas.openxmlformats.org/officeDocument/2006/relationships/slide" Target="/ppt/slides/slide9.xml" Id="Rb74704659d29424b" /><Relationship Type="http://schemas.openxmlformats.org/officeDocument/2006/relationships/slide" Target="/ppt/slides/slide10.xml" Id="R66dd6a5b6de1465b" /><Relationship Type="http://schemas.openxmlformats.org/officeDocument/2006/relationships/slide" Target="/ppt/slides/slide11.xml" Id="R82e4277b4598471a" /><Relationship Type="http://schemas.openxmlformats.org/officeDocument/2006/relationships/slide" Target="/ppt/slides/slide12.xml" Id="Rab846e30731246dc" /><Relationship Type="http://schemas.openxmlformats.org/officeDocument/2006/relationships/slide" Target="/ppt/slides/slide13.xml" Id="R161d71676dd5421c" /><Relationship Type="http://schemas.openxmlformats.org/officeDocument/2006/relationships/slide" Target="/ppt/slides/slide14.xml" Id="R78dcf98228204156" /><Relationship Type="http://schemas.openxmlformats.org/officeDocument/2006/relationships/slide" Target="/ppt/slides/slide15.xml" Id="R7d584ecc5fa64d25" /><Relationship Type="http://schemas.openxmlformats.org/officeDocument/2006/relationships/slide" Target="/ppt/slides/slide16.xml" Id="Rafdfe1daf6a34de9" /><Relationship Type="http://schemas.openxmlformats.org/officeDocument/2006/relationships/slide" Target="/ppt/slides/slide17.xml" Id="Re0f052d364b0434b" /><Relationship Type="http://schemas.openxmlformats.org/officeDocument/2006/relationships/slide" Target="/ppt/slides/slide18.xml" Id="R71fe2150db9241df" /><Relationship Type="http://schemas.openxmlformats.org/officeDocument/2006/relationships/slide" Target="/ppt/slides/slide19.xml" Id="Rf82686d2042a444e" /><Relationship Type="http://schemas.openxmlformats.org/officeDocument/2006/relationships/slide" Target="/ppt/slides/slide20.xml" Id="R1f8d90b4c4c2435b" /><Relationship Type="http://schemas.openxmlformats.org/officeDocument/2006/relationships/slide" Target="/ppt/slides/slide21.xml" Id="R59a57c8de5674729" /><Relationship Type="http://schemas.openxmlformats.org/officeDocument/2006/relationships/slide" Target="/ppt/slides/slide22.xml" Id="Red3e76fb283342be" /><Relationship Type="http://schemas.openxmlformats.org/officeDocument/2006/relationships/slide" Target="/ppt/slides/slide23.xml" Id="Recf2ea27bb914831" /><Relationship Type="http://schemas.openxmlformats.org/officeDocument/2006/relationships/slide" Target="/ppt/slides/slide24.xml" Id="Redbfc8696a3748e8" /><Relationship Type="http://schemas.openxmlformats.org/officeDocument/2006/relationships/slide" Target="/ppt/slides/slide25.xml" Id="Rafc5af5795d24ac3" /><Relationship Type="http://schemas.openxmlformats.org/officeDocument/2006/relationships/slide" Target="/ppt/slides/slide26.xml" Id="R6e725cc9f5b54ceb" /><Relationship Type="http://schemas.openxmlformats.org/officeDocument/2006/relationships/slide" Target="/ppt/slides/slide27.xml" Id="Rf5317b31e672403e" /><Relationship Type="http://schemas.openxmlformats.org/officeDocument/2006/relationships/slide" Target="/ppt/slides/slide28.xml" Id="R3239c1c07ff94f5d" /><Relationship Type="http://schemas.openxmlformats.org/officeDocument/2006/relationships/slide" Target="/ppt/slides/slide29.xml" Id="Rdddf52143baa4998" /><Relationship Type="http://schemas.openxmlformats.org/officeDocument/2006/relationships/slide" Target="/ppt/slides/slide30.xml" Id="R0a27caed422a4cfd" /></Relationships>
</file>

<file path=ppt/customXML/item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6T02:47:06"/>
    </inkml:context>
    <inkml:brush xml:id="br0">
      <inkml:brushProperty name="width" value="0.2" units="cm"/>
      <inkml:brushProperty name="height" value="0.2" units="cm"/>
      <inkml:brushProperty name="color" value="#EAEAEA"/>
    </inkml:brush>
  </inkml:definitions>
  <inkml:trace contextRef="#ctx0" brushRef="#br0">0 1 24575,'0'0'-8191</inkml:trace>
</inkml:ink>
</file>

<file path=ppt/customXML/item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6T02:47:17"/>
    </inkml:context>
    <inkml:brush xml:id="br0">
      <inkml:brushProperty name="width" value="0.2" units="cm"/>
      <inkml:brushProperty name="height" value="0.2" units="cm"/>
      <inkml:brushProperty name="color" value="#EAEAEA"/>
    </inkml:brush>
  </inkml:definitions>
  <inkml:trace contextRef="#ctx0" brushRef="#br0">0 1 24575</inkml:trace>
</inkml:ink>
</file>

<file path=ppt/customXML/item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6T02:47:03"/>
    </inkml:context>
    <inkml:brush xml:id="br0">
      <inkml:brushProperty name="width" value="0.2" units="cm"/>
      <inkml:brushProperty name="height" value="0.2" units="cm"/>
      <inkml:brushProperty name="color" value="#EAEAEA"/>
    </inkml:brush>
  </inkml:definitions>
  <inkml:trace contextRef="#ctx0" brushRef="#br0">1 1 24575,'5255'0'-1365</inkml:trace>
</inkml:ink>
</file>

<file path=ppt/customXML/item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6T02:47:06"/>
    </inkml:context>
    <inkml:brush xml:id="br0">
      <inkml:brushProperty name="width" value="0.2" units="cm"/>
      <inkml:brushProperty name="height" value="0.2" units="cm"/>
      <inkml:brushProperty name="color" value="#EAEAEA"/>
    </inkml:brush>
  </inkml:definitions>
  <inkml:trace contextRef="#ctx0" brushRef="#br0">0 1 24575,'0'0'-8191</inkml:trace>
</inkml:ink>
</file>

<file path=ppt/customXML/item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6T02:47:17"/>
    </inkml:context>
    <inkml:brush xml:id="br0">
      <inkml:brushProperty name="width" value="0.2" units="cm"/>
      <inkml:brushProperty name="height" value="0.2" units="cm"/>
      <inkml:brushProperty name="color" value="#EAEAEA"/>
    </inkml:brush>
  </inkml:definitions>
  <inkml:trace contextRef="#ctx0" brushRef="#br0">0 1 24575</inkml:trace>
</inkml:ink>
</file>

<file path=ppt/customXML/item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6T02:47:37"/>
    </inkml:context>
    <inkml:brush xml:id="br0">
      <inkml:brushProperty name="width" value="0.2" units="cm"/>
      <inkml:brushProperty name="height" value="0.2" units="cm"/>
      <inkml:brushProperty name="color" value="#EAEAEA"/>
    </inkml:brush>
  </inkml:definitions>
  <inkml:trace contextRef="#ctx0" brushRef="#br0">0 0 24575,'0'0'-8191</inkml:trace>
</inkml:ink>
</file>

<file path=ppt/customXML/item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6T02:48:18"/>
    </inkml:context>
    <inkml:brush xml:id="br0">
      <inkml:brushProperty name="width" value="0.2" units="cm"/>
      <inkml:brushProperty name="height" value="0.2" units="cm"/>
      <inkml:brushProperty name="color" value="#EAEAEA"/>
    </inkml:brush>
  </inkml:definitions>
  <inkml:trace contextRef="#ctx0" brushRef="#br0">0 1 24575,'0'0'-8191</inkml:trace>
</inkml:ink>
</file>

<file path=ppt/customXML/item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5-26T02:48:18"/>
    </inkml:context>
    <inkml:brush xml:id="br0">
      <inkml:brushProperty name="width" value="0.2" units="cm"/>
      <inkml:brushProperty name="height" value="0.2" units="cm"/>
      <inkml:brushProperty name="color" value="#EAEAEA"/>
    </inkml:brush>
  </inkml:definitions>
  <inkml:trace contextRef="#ctx0" brushRef="#br0">0 1 24575,'0'0'-8191</inkml:trace>
</inkml:ink>
</file>

<file path=ppt/notesMasters/_rels/notesMaster1.xml.rels>&#65279;<?xml version="1.0" encoding="utf-8"?><Relationships xmlns="http://schemas.openxmlformats.org/package/2006/relationships"><Relationship Type="http://schemas.openxmlformats.org/officeDocument/2006/relationships/theme" Target="/ppt/notesMasters/theme/theme1.xml" Id="Rcb078ea582804690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99BBA6C2-9A95-4AC2-B71A-0BD0248E1205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61BCCB48-765F-4464-BC85-77105E3815A4}" type="slidenum">
              <a:rPr lang="zh-CN" altLang="en-US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Masters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notesSlides/_rels/notesSlide1.xml.rels>&#65279;<?xml version="1.0" encoding="utf-8"?><Relationships xmlns="http://schemas.openxmlformats.org/package/2006/relationships"><Relationship Type="http://schemas.openxmlformats.org/officeDocument/2006/relationships/slide" Target="/ppt/slides/slide1.xml" Id="R91365bf1d51e4b55" /><Relationship Type="http://schemas.openxmlformats.org/officeDocument/2006/relationships/notesMaster" Target="/ppt/notesMasters/notesMaster1.xml" Id="R6f20c7de386548a6" /></Relationships>
</file>

<file path=ppt/notesSlides/_rels/notesSlide10.xml.rels>&#65279;<?xml version="1.0" encoding="utf-8"?><Relationships xmlns="http://schemas.openxmlformats.org/package/2006/relationships"><Relationship Type="http://schemas.openxmlformats.org/officeDocument/2006/relationships/slide" Target="/ppt/slides/slide10.xml" Id="R974cc2df76a64408" /><Relationship Type="http://schemas.openxmlformats.org/officeDocument/2006/relationships/notesMaster" Target="/ppt/notesMasters/notesMaster1.xml" Id="R68c8d8eacbf34b86" /></Relationships>
</file>

<file path=ppt/notesSlides/_rels/notesSlide11.xml.rels>&#65279;<?xml version="1.0" encoding="utf-8"?><Relationships xmlns="http://schemas.openxmlformats.org/package/2006/relationships"><Relationship Type="http://schemas.openxmlformats.org/officeDocument/2006/relationships/slide" Target="/ppt/slides/slide11.xml" Id="Rbf89686c94ac4c30" /><Relationship Type="http://schemas.openxmlformats.org/officeDocument/2006/relationships/notesMaster" Target="/ppt/notesMasters/notesMaster1.xml" Id="R769be20bc6a6442a" /></Relationships>
</file>

<file path=ppt/notesSlides/_rels/notesSlide12.xml.rels>&#65279;<?xml version="1.0" encoding="utf-8"?><Relationships xmlns="http://schemas.openxmlformats.org/package/2006/relationships"><Relationship Type="http://schemas.openxmlformats.org/officeDocument/2006/relationships/slide" Target="/ppt/slides/slide12.xml" Id="R42482b8f9ee44f35" /><Relationship Type="http://schemas.openxmlformats.org/officeDocument/2006/relationships/notesMaster" Target="/ppt/notesMasters/notesMaster1.xml" Id="R955d759bc89e4cdc" /></Relationships>
</file>

<file path=ppt/notesSlides/_rels/notesSlide13.xml.rels>&#65279;<?xml version="1.0" encoding="utf-8"?><Relationships xmlns="http://schemas.openxmlformats.org/package/2006/relationships"><Relationship Type="http://schemas.openxmlformats.org/officeDocument/2006/relationships/slide" Target="/ppt/slides/slide13.xml" Id="Re6ce969016054fa7" /><Relationship Type="http://schemas.openxmlformats.org/officeDocument/2006/relationships/notesMaster" Target="/ppt/notesMasters/notesMaster1.xml" Id="R0f6ad5976d8f4de7" /></Relationships>
</file>

<file path=ppt/notesSlides/_rels/notesSlide14.xml.rels>&#65279;<?xml version="1.0" encoding="utf-8"?><Relationships xmlns="http://schemas.openxmlformats.org/package/2006/relationships"><Relationship Type="http://schemas.openxmlformats.org/officeDocument/2006/relationships/slide" Target="/ppt/slides/slide14.xml" Id="R622b9aaed4e54cd9" /><Relationship Type="http://schemas.openxmlformats.org/officeDocument/2006/relationships/notesMaster" Target="/ppt/notesMasters/notesMaster1.xml" Id="R480efbce21644b3f" /></Relationships>
</file>

<file path=ppt/notesSlides/_rels/notesSlide15.xml.rels>&#65279;<?xml version="1.0" encoding="utf-8"?><Relationships xmlns="http://schemas.openxmlformats.org/package/2006/relationships"><Relationship Type="http://schemas.openxmlformats.org/officeDocument/2006/relationships/slide" Target="/ppt/slides/slide15.xml" Id="R9a0aa58b50a64b57" /><Relationship Type="http://schemas.openxmlformats.org/officeDocument/2006/relationships/notesMaster" Target="/ppt/notesMasters/notesMaster1.xml" Id="R3f764d5c367a4592" /></Relationships>
</file>

<file path=ppt/notesSlides/_rels/notesSlide16.xml.rels>&#65279;<?xml version="1.0" encoding="utf-8"?><Relationships xmlns="http://schemas.openxmlformats.org/package/2006/relationships"><Relationship Type="http://schemas.openxmlformats.org/officeDocument/2006/relationships/slide" Target="/ppt/slides/slide16.xml" Id="R37148dc507184ee3" /><Relationship Type="http://schemas.openxmlformats.org/officeDocument/2006/relationships/notesMaster" Target="/ppt/notesMasters/notesMaster1.xml" Id="Rd03821610cce4a01" /></Relationships>
</file>

<file path=ppt/notesSlides/_rels/notesSlide17.xml.rels>&#65279;<?xml version="1.0" encoding="utf-8"?><Relationships xmlns="http://schemas.openxmlformats.org/package/2006/relationships"><Relationship Type="http://schemas.openxmlformats.org/officeDocument/2006/relationships/slide" Target="/ppt/slides/slide17.xml" Id="R202c0276b4544853" /><Relationship Type="http://schemas.openxmlformats.org/officeDocument/2006/relationships/notesMaster" Target="/ppt/notesMasters/notesMaster1.xml" Id="Rdd2cdd5a21c24938" /></Relationships>
</file>

<file path=ppt/notesSlides/_rels/notesSlide18.xml.rels>&#65279;<?xml version="1.0" encoding="utf-8"?><Relationships xmlns="http://schemas.openxmlformats.org/package/2006/relationships"><Relationship Type="http://schemas.openxmlformats.org/officeDocument/2006/relationships/slide" Target="/ppt/slides/slide18.xml" Id="R759e92607f844e71" /><Relationship Type="http://schemas.openxmlformats.org/officeDocument/2006/relationships/notesMaster" Target="/ppt/notesMasters/notesMaster1.xml" Id="Rd5eb11c7ffca4698" /></Relationships>
</file>

<file path=ppt/notesSlides/_rels/notesSlide19.xml.rels>&#65279;<?xml version="1.0" encoding="utf-8"?><Relationships xmlns="http://schemas.openxmlformats.org/package/2006/relationships"><Relationship Type="http://schemas.openxmlformats.org/officeDocument/2006/relationships/slide" Target="/ppt/slides/slide19.xml" Id="Rccb1d7f52b274f30" /><Relationship Type="http://schemas.openxmlformats.org/officeDocument/2006/relationships/notesMaster" Target="/ppt/notesMasters/notesMaster1.xml" Id="Rbb71a7a897054928" /></Relationships>
</file>

<file path=ppt/notesSlides/_rels/notesSlide2.xml.rels>&#65279;<?xml version="1.0" encoding="utf-8"?><Relationships xmlns="http://schemas.openxmlformats.org/package/2006/relationships"><Relationship Type="http://schemas.openxmlformats.org/officeDocument/2006/relationships/slide" Target="/ppt/slides/slide2.xml" Id="Rc3c42a0dfee8443c" /><Relationship Type="http://schemas.openxmlformats.org/officeDocument/2006/relationships/notesMaster" Target="/ppt/notesMasters/notesMaster1.xml" Id="Rac903962609e4048" /></Relationships>
</file>

<file path=ppt/notesSlides/_rels/notesSlide20.xml.rels>&#65279;<?xml version="1.0" encoding="utf-8"?><Relationships xmlns="http://schemas.openxmlformats.org/package/2006/relationships"><Relationship Type="http://schemas.openxmlformats.org/officeDocument/2006/relationships/slide" Target="/ppt/slides/slide20.xml" Id="R4f586e7a885f480f" /><Relationship Type="http://schemas.openxmlformats.org/officeDocument/2006/relationships/notesMaster" Target="/ppt/notesMasters/notesMaster1.xml" Id="Rbd9c90c14a4d4bc8" /></Relationships>
</file>

<file path=ppt/notesSlides/_rels/notesSlide21.xml.rels>&#65279;<?xml version="1.0" encoding="utf-8"?><Relationships xmlns="http://schemas.openxmlformats.org/package/2006/relationships"><Relationship Type="http://schemas.openxmlformats.org/officeDocument/2006/relationships/slide" Target="/ppt/slides/slide21.xml" Id="Rbc6349184ad745b8" /><Relationship Type="http://schemas.openxmlformats.org/officeDocument/2006/relationships/notesMaster" Target="/ppt/notesMasters/notesMaster1.xml" Id="R3bf55e9d6a48429d" /></Relationships>
</file>

<file path=ppt/notesSlides/_rels/notesSlide22.xml.rels>&#65279;<?xml version="1.0" encoding="utf-8"?><Relationships xmlns="http://schemas.openxmlformats.org/package/2006/relationships"><Relationship Type="http://schemas.openxmlformats.org/officeDocument/2006/relationships/slide" Target="/ppt/slides/slide22.xml" Id="R9c6a03175fcc443a" /><Relationship Type="http://schemas.openxmlformats.org/officeDocument/2006/relationships/notesMaster" Target="/ppt/notesMasters/notesMaster1.xml" Id="Rb03d8c32acf34b9b" /></Relationships>
</file>

<file path=ppt/notesSlides/_rels/notesSlide23.xml.rels>&#65279;<?xml version="1.0" encoding="utf-8"?><Relationships xmlns="http://schemas.openxmlformats.org/package/2006/relationships"><Relationship Type="http://schemas.openxmlformats.org/officeDocument/2006/relationships/slide" Target="/ppt/slides/slide23.xml" Id="R302c43872c624fa7" /><Relationship Type="http://schemas.openxmlformats.org/officeDocument/2006/relationships/notesMaster" Target="/ppt/notesMasters/notesMaster1.xml" Id="R6736f652f7604cfe" /></Relationships>
</file>

<file path=ppt/notesSlides/_rels/notesSlide24.xml.rels>&#65279;<?xml version="1.0" encoding="utf-8"?><Relationships xmlns="http://schemas.openxmlformats.org/package/2006/relationships"><Relationship Type="http://schemas.openxmlformats.org/officeDocument/2006/relationships/slide" Target="/ppt/slides/slide24.xml" Id="R0e736cb75b7b4560" /><Relationship Type="http://schemas.openxmlformats.org/officeDocument/2006/relationships/notesMaster" Target="/ppt/notesMasters/notesMaster1.xml" Id="R08066d62a0fa4e9f" /></Relationships>
</file>

<file path=ppt/notesSlides/_rels/notesSlide25.xml.rels>&#65279;<?xml version="1.0" encoding="utf-8"?><Relationships xmlns="http://schemas.openxmlformats.org/package/2006/relationships"><Relationship Type="http://schemas.openxmlformats.org/officeDocument/2006/relationships/slide" Target="/ppt/slides/slide25.xml" Id="R7a830c808cc040d5" /><Relationship Type="http://schemas.openxmlformats.org/officeDocument/2006/relationships/notesMaster" Target="/ppt/notesMasters/notesMaster1.xml" Id="R1acf56bf68614369" /></Relationships>
</file>

<file path=ppt/notesSlides/_rels/notesSlide26.xml.rels>&#65279;<?xml version="1.0" encoding="utf-8"?><Relationships xmlns="http://schemas.openxmlformats.org/package/2006/relationships"><Relationship Type="http://schemas.openxmlformats.org/officeDocument/2006/relationships/slide" Target="/ppt/slides/slide26.xml" Id="R6d0ab458070d44f4" /><Relationship Type="http://schemas.openxmlformats.org/officeDocument/2006/relationships/notesMaster" Target="/ppt/notesMasters/notesMaster1.xml" Id="Rcce13b51a68b4fd6" /></Relationships>
</file>

<file path=ppt/notesSlides/_rels/notesSlide3.xml.rels>&#65279;<?xml version="1.0" encoding="utf-8"?><Relationships xmlns="http://schemas.openxmlformats.org/package/2006/relationships"><Relationship Type="http://schemas.openxmlformats.org/officeDocument/2006/relationships/slide" Target="/ppt/slides/slide3.xml" Id="Rf6510c3598aa4ae7" /><Relationship Type="http://schemas.openxmlformats.org/officeDocument/2006/relationships/notesMaster" Target="/ppt/notesMasters/notesMaster1.xml" Id="R22b79f77eda8422e" /></Relationships>
</file>

<file path=ppt/notesSlides/_rels/notesSlide4.xml.rels>&#65279;<?xml version="1.0" encoding="utf-8"?><Relationships xmlns="http://schemas.openxmlformats.org/package/2006/relationships"><Relationship Type="http://schemas.openxmlformats.org/officeDocument/2006/relationships/slide" Target="/ppt/slides/slide4.xml" Id="R4a8fffc748b24552" /><Relationship Type="http://schemas.openxmlformats.org/officeDocument/2006/relationships/notesMaster" Target="/ppt/notesMasters/notesMaster1.xml" Id="R9da022b9e8db46d9" /></Relationships>
</file>

<file path=ppt/notesSlides/_rels/notesSlide5.xml.rels>&#65279;<?xml version="1.0" encoding="utf-8"?><Relationships xmlns="http://schemas.openxmlformats.org/package/2006/relationships"><Relationship Type="http://schemas.openxmlformats.org/officeDocument/2006/relationships/slide" Target="/ppt/slides/slide5.xml" Id="R329be10638694402" /><Relationship Type="http://schemas.openxmlformats.org/officeDocument/2006/relationships/notesMaster" Target="/ppt/notesMasters/notesMaster1.xml" Id="R9def59821f504f06" /></Relationships>
</file>

<file path=ppt/notesSlides/_rels/notesSlide6.xml.rels>&#65279;<?xml version="1.0" encoding="utf-8"?><Relationships xmlns="http://schemas.openxmlformats.org/package/2006/relationships"><Relationship Type="http://schemas.openxmlformats.org/officeDocument/2006/relationships/slide" Target="/ppt/slides/slide6.xml" Id="R7e2b446693804d75" /><Relationship Type="http://schemas.openxmlformats.org/officeDocument/2006/relationships/notesMaster" Target="/ppt/notesMasters/notesMaster1.xml" Id="R5682fcc1a65042ea" /></Relationships>
</file>

<file path=ppt/notesSlides/_rels/notesSlide7.xml.rels>&#65279;<?xml version="1.0" encoding="utf-8"?><Relationships xmlns="http://schemas.openxmlformats.org/package/2006/relationships"><Relationship Type="http://schemas.openxmlformats.org/officeDocument/2006/relationships/slide" Target="/ppt/slides/slide7.xml" Id="Rd5da6be8eaaa40f4" /><Relationship Type="http://schemas.openxmlformats.org/officeDocument/2006/relationships/notesMaster" Target="/ppt/notesMasters/notesMaster1.xml" Id="Raa47e12c0f994051" /></Relationships>
</file>

<file path=ppt/notesSlides/_rels/notesSlide8.xml.rels>&#65279;<?xml version="1.0" encoding="utf-8"?><Relationships xmlns="http://schemas.openxmlformats.org/package/2006/relationships"><Relationship Type="http://schemas.openxmlformats.org/officeDocument/2006/relationships/slide" Target="/ppt/slides/slide8.xml" Id="R8c0fef8eb8ca4d74" /><Relationship Type="http://schemas.openxmlformats.org/officeDocument/2006/relationships/notesMaster" Target="/ppt/notesMasters/notesMaster1.xml" Id="Rb8623f4dd6d94d76" /></Relationships>
</file>

<file path=ppt/notesSlides/_rels/notesSlide9.xml.rels>&#65279;<?xml version="1.0" encoding="utf-8"?><Relationships xmlns="http://schemas.openxmlformats.org/package/2006/relationships"><Relationship Type="http://schemas.openxmlformats.org/officeDocument/2006/relationships/slide" Target="/ppt/slides/slide9.xml" Id="Rf1987173d7144607" /><Relationship Type="http://schemas.openxmlformats.org/officeDocument/2006/relationships/notesMaster" Target="/ppt/notesMasters/notesMaster1.xml" Id="R4c2a5f6731a74c6a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13d134fa48c240b1" /></Relationships>
</file>

<file path=ppt/slideLayouts/_rels/slideLayout10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50ecec36e9114973" /></Relationships>
</file>

<file path=ppt/slideLayouts/_rels/slideLayout11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f769d5431d20466f" /></Relationships>
</file>

<file path=ppt/slideLayouts/_rels/slideLayout12.xml.rels>&#65279;<?xml version="1.0" encoding="utf-8"?><Relationships xmlns="http://schemas.openxmlformats.org/package/2006/relationships"><Relationship Type="http://schemas.openxmlformats.org/officeDocument/2006/relationships/image" Target="/ppt/media/image.bin" Id="R353c811fe7204f69" /><Relationship Type="http://schemas.openxmlformats.org/officeDocument/2006/relationships/image" Target="/ppt/media/image2.bin" Id="R684d7254ee3b482c" /><Relationship Type="http://schemas.openxmlformats.org/officeDocument/2006/relationships/slideMaster" Target="/ppt/slideMasters/slideMaster1.xml" Id="R8ad2237810cc4e4e" /></Relationships>
</file>

<file path=ppt/slideLayouts/_rels/slideLayout13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b414af5ae47b43e1" /></Relationships>
</file>

<file path=ppt/slideLayouts/_rels/slideLayout14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9934401e612c4fb0" /></Relationships>
</file>

<file path=ppt/slideLayouts/_rels/slideLayout15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10425c4384344224" /></Relationships>
</file>

<file path=ppt/slideLayouts/_rels/slideLayout16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5b7fa433fcf2436f" /></Relationships>
</file>

<file path=ppt/slideLayouts/_rels/slideLayout17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780bfa6e4f644de4" /></Relationships>
</file>

<file path=ppt/slideLayouts/_rels/slideLayout18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0befbef61e844d91" /></Relationships>
</file>

<file path=ppt/slideLayouts/_rels/slideLayout19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9369f1197cd54831" /></Relationships>
</file>

<file path=ppt/slideLayouts/_rels/slideLayout2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8a31571071c64d09" /></Relationships>
</file>

<file path=ppt/slideLayouts/_rels/slideLayout20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7bc7eab6b6c544e2" /></Relationships>
</file>

<file path=ppt/slideLayouts/_rels/slideLayout21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a34d17f7eb444732" /></Relationships>
</file>

<file path=ppt/slideLayouts/_rels/slideLayout22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3cf02a3cd736413c" /></Relationships>
</file>

<file path=ppt/slideLayouts/_rels/slideLayout23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953bb87e1827432a" /></Relationships>
</file>

<file path=ppt/slideLayouts/_rels/slideLayout24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12a2554057454ae4" /></Relationships>
</file>

<file path=ppt/slideLayouts/_rels/slideLayout25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64c91058037e4f27" /></Relationships>
</file>

<file path=ppt/slideLayouts/_rels/slideLayout26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01266cd047e5404f" /></Relationships>
</file>

<file path=ppt/slideLayouts/_rels/slideLayout27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b42d587e4cf64ec6" /></Relationships>
</file>

<file path=ppt/slideLayouts/_rels/slideLayout28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cab3d95f4eb641d4" /></Relationships>
</file>

<file path=ppt/slideLayouts/_rels/slideLayout29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44c45d464bf34d87" /></Relationships>
</file>

<file path=ppt/slideLayouts/_rels/slideLayout3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88d95aeed7fe464e" /></Relationships>
</file>

<file path=ppt/slideLayouts/_rels/slideLayout30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f67b46b5690f4c27" /></Relationships>
</file>

<file path=ppt/slideLayouts/_rels/slideLayout31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3b732d3391044fbe" /></Relationships>
</file>

<file path=ppt/slideLayouts/_rels/slideLayout32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dfa38ab8c2c54afe" /></Relationships>
</file>

<file path=ppt/slideLayouts/_rels/slideLayout33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f581d18470f747e7" /></Relationships>
</file>

<file path=ppt/slideLayouts/_rels/slideLayout34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4a839febedfb4806" /></Relationships>
</file>

<file path=ppt/slideLayouts/_rels/slideLayout35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87782cf0d6474a03" /></Relationships>
</file>

<file path=ppt/slideLayouts/_rels/slideLayout36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204f31ca905a42a5" /></Relationships>
</file>

<file path=ppt/slideLayouts/_rels/slideLayout37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c700958165c64bb4" /></Relationships>
</file>

<file path=ppt/slideLayouts/_rels/slideLayout38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e64599c3fe8c4b22" /></Relationships>
</file>

<file path=ppt/slideLayouts/_rels/slideLayout39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a6f7da64ec1c4b26" /></Relationships>
</file>

<file path=ppt/slideLayouts/_rels/slideLayout4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f27c269abf3547ef" /></Relationships>
</file>

<file path=ppt/slideLayouts/_rels/slideLayout40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7489c7a070494cb8" /></Relationships>
</file>

<file path=ppt/slideLayouts/_rels/slideLayout41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72ff57f7fb264f4d" /></Relationships>
</file>

<file path=ppt/slideLayouts/_rels/slideLayout42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b599ddb8f348436a" /></Relationships>
</file>

<file path=ppt/slideLayouts/_rels/slideLayout43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02fbadac700640c5" /></Relationships>
</file>

<file path=ppt/slideLayouts/_rels/slideLayout44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662d7a072ba34149" /></Relationships>
</file>

<file path=ppt/slideLayouts/_rels/slideLayout45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00a110004e914533" /></Relationships>
</file>

<file path=ppt/slideLayouts/_rels/slideLayout5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677ba405b77149db" /></Relationships>
</file>

<file path=ppt/slideLayouts/_rels/slideLayout6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344073559a5c4897" /></Relationships>
</file>

<file path=ppt/slideLayouts/_rels/slideLayout7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5a58feb0aed0449b" /></Relationships>
</file>

<file path=ppt/slideLayouts/_rels/slideLayout8.xml.rels>&#65279;<?xml version="1.0" encoding="utf-8"?><Relationships xmlns="http://schemas.openxmlformats.org/package/2006/relationships"><Relationship Type="http://schemas.openxmlformats.org/officeDocument/2006/relationships/hyperlink" Target="http://www.1ppt.com/hangye/" TargetMode="External" Id="R1ea6f67755d643658dfc5a6357ddc708" /><Relationship Type="http://schemas.openxmlformats.org/officeDocument/2006/relationships/slideMaster" Target="/ppt/slideMasters/slideMaster1.xml" Id="R80d4453f19724072" /></Relationships>
</file>

<file path=ppt/slideLayouts/_rels/slideLayout9.xml.rels>&#65279;<?xml version="1.0" encoding="utf-8"?><Relationships xmlns="http://schemas.openxmlformats.org/package/2006/relationships"><Relationship Type="http://schemas.openxmlformats.org/officeDocument/2006/relationships/slideMaster" Target="/ppt/slideMasters/slideMaster1.xml" Id="Re37385480e314d80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353c811fe7204f69" cstate="screen"/>
          <a:stretch>
            <a:fillRect/>
          </a:stretch>
        </p:blipFill>
        <p:spPr>
          <a:xfrm>
            <a:off x="4336681" y="191819"/>
            <a:ext cx="1042678" cy="76922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>
          <a:blip r:embed="R684d7254ee3b482c"/>
          <a:stretch>
            <a:fillRect/>
          </a:stretch>
        </p:blipFill>
        <p:spPr>
          <a:xfrm>
            <a:off x="-295" y="5192541"/>
            <a:ext cx="12284505" cy="1664352"/>
          </a:xfrm>
          <a:prstGeom prst="rect">
            <a:avLst/>
          </a:prstGeom>
        </p:spPr>
      </p:pic>
      <p:grpSp>
        <p:nvGrpSpPr>
          <p:cNvPr id="10" name="组合 9"/>
          <p:cNvGrpSpPr/>
          <p:nvPr userDrawn="1"/>
        </p:nvGrpSpPr>
        <p:grpSpPr>
          <a:xfrm>
            <a:off x="11014363" y="322118"/>
            <a:ext cx="831273" cy="374073"/>
            <a:chOff x="11014363" y="322118"/>
            <a:chExt cx="831273" cy="374073"/>
          </a:xfrm>
        </p:grpSpPr>
        <p:sp>
          <p:nvSpPr>
            <p:cNvPr id="11" name="矩形: 圆角 10"/>
            <p:cNvSpPr/>
            <p:nvPr/>
          </p:nvSpPr>
          <p:spPr>
            <a:xfrm>
              <a:off x="11014363" y="322118"/>
              <a:ext cx="831273" cy="374073"/>
            </a:xfrm>
            <a:prstGeom prst="roundRect">
              <a:avLst/>
            </a:prstGeom>
            <a:gradFill>
              <a:gsLst>
                <a:gs pos="0">
                  <a:srgbClr val="049AAB"/>
                </a:gs>
                <a:gs pos="100000">
                  <a:srgbClr val="0130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 i="0" dirty="0">
                <a:latin typeface="inpin heiti" charset="-122"/>
                <a:ea typeface="inpin heiti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1014363" y="357637"/>
              <a:ext cx="7848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0" i="0" dirty="0">
                  <a:solidFill>
                    <a:schemeClr val="bg1"/>
                  </a:solidFill>
                  <a:latin typeface="inpin heiti" charset="-122"/>
                  <a:ea typeface="inpin heiti" charset="-122"/>
                </a:rPr>
                <a:t>LOGO</a:t>
              </a:r>
              <a:endParaRPr lang="zh-CN" altLang="en-US" sz="1600" b="0" i="0" dirty="0">
                <a:solidFill>
                  <a:schemeClr val="bg1"/>
                </a:solidFill>
                <a:latin typeface="inpin heiti" charset="-122"/>
                <a:ea typeface="inpin heiti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1ea6f67755d643658dfc5a6357ddc708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1ea6f67755d643658dfc5a6357ddc708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1ea6f67755d643658dfc5a6357ddc708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</p:sldLayout>
</file>

<file path=ppt/slideMasters/_rels/slideMaster1.xml.rels>&#65279;<?xml version="1.0" encoding="utf-8"?><Relationships xmlns="http://schemas.openxmlformats.org/package/2006/relationships"><Relationship Type="http://schemas.openxmlformats.org/officeDocument/2006/relationships/theme" Target="/ppt/slideMasters/theme/theme2.xml" Id="Re78da02898734ce0" /><Relationship Type="http://schemas.openxmlformats.org/officeDocument/2006/relationships/slideLayout" Target="/ppt/slideLayouts/slideLayout1.xml" Id="R133f190fb2084bc7" /><Relationship Type="http://schemas.openxmlformats.org/officeDocument/2006/relationships/slideLayout" Target="/ppt/slideLayouts/slideLayout2.xml" Id="R68aa3302ec6845b0" /><Relationship Type="http://schemas.openxmlformats.org/officeDocument/2006/relationships/slideLayout" Target="/ppt/slideLayouts/slideLayout3.xml" Id="Ra5351ec5e48148d8" /><Relationship Type="http://schemas.openxmlformats.org/officeDocument/2006/relationships/slideLayout" Target="/ppt/slideLayouts/slideLayout4.xml" Id="R1ec3f3177a904449" /><Relationship Type="http://schemas.openxmlformats.org/officeDocument/2006/relationships/slideLayout" Target="/ppt/slideLayouts/slideLayout5.xml" Id="R1518209c0a9b41ca" /><Relationship Type="http://schemas.openxmlformats.org/officeDocument/2006/relationships/slideLayout" Target="/ppt/slideLayouts/slideLayout6.xml" Id="Recab6c2de5164ab4" /><Relationship Type="http://schemas.openxmlformats.org/officeDocument/2006/relationships/slideLayout" Target="/ppt/slideLayouts/slideLayout7.xml" Id="Re1bd373615e84b42" /><Relationship Type="http://schemas.openxmlformats.org/officeDocument/2006/relationships/slideLayout" Target="/ppt/slideLayouts/slideLayout8.xml" Id="Rea3d698cd82f45c3" /><Relationship Type="http://schemas.openxmlformats.org/officeDocument/2006/relationships/slideLayout" Target="/ppt/slideLayouts/slideLayout9.xml" Id="R3dc3b499b3954ec9" /><Relationship Type="http://schemas.openxmlformats.org/officeDocument/2006/relationships/slideLayout" Target="/ppt/slideLayouts/slideLayout10.xml" Id="R0620315829cd491c" /><Relationship Type="http://schemas.openxmlformats.org/officeDocument/2006/relationships/slideLayout" Target="/ppt/slideLayouts/slideLayout11.xml" Id="Re7709b56ae024d14" /><Relationship Type="http://schemas.openxmlformats.org/officeDocument/2006/relationships/slideLayout" Target="/ppt/slideLayouts/slideLayout12.xml" Id="R13e57bd6ca5f4171" /><Relationship Type="http://schemas.openxmlformats.org/officeDocument/2006/relationships/slideLayout" Target="/ppt/slideLayouts/slideLayout13.xml" Id="Rf30edf7e1d3248fe" /><Relationship Type="http://schemas.openxmlformats.org/officeDocument/2006/relationships/slideLayout" Target="/ppt/slideLayouts/slideLayout14.xml" Id="R5a29fd32a6964ba1" /><Relationship Type="http://schemas.openxmlformats.org/officeDocument/2006/relationships/slideLayout" Target="/ppt/slideLayouts/slideLayout15.xml" Id="Rbee915003c7f46db" /><Relationship Type="http://schemas.openxmlformats.org/officeDocument/2006/relationships/slideLayout" Target="/ppt/slideLayouts/slideLayout16.xml" Id="Rcafd89bd34584ffa" /><Relationship Type="http://schemas.openxmlformats.org/officeDocument/2006/relationships/slideLayout" Target="/ppt/slideLayouts/slideLayout17.xml" Id="R44aa3792a3784a9d" /><Relationship Type="http://schemas.openxmlformats.org/officeDocument/2006/relationships/slideLayout" Target="/ppt/slideLayouts/slideLayout18.xml" Id="R43d754ba815b414d" /><Relationship Type="http://schemas.openxmlformats.org/officeDocument/2006/relationships/slideLayout" Target="/ppt/slideLayouts/slideLayout19.xml" Id="R71f4d7f78d944e2c" /><Relationship Type="http://schemas.openxmlformats.org/officeDocument/2006/relationships/slideLayout" Target="/ppt/slideLayouts/slideLayout20.xml" Id="Rf227a0ac73d44ec1" /><Relationship Type="http://schemas.openxmlformats.org/officeDocument/2006/relationships/slideLayout" Target="/ppt/slideLayouts/slideLayout21.xml" Id="R089b64f896bf45dc" /><Relationship Type="http://schemas.openxmlformats.org/officeDocument/2006/relationships/slideLayout" Target="/ppt/slideLayouts/slideLayout22.xml" Id="R141ec6c1a5e545df" /><Relationship Type="http://schemas.openxmlformats.org/officeDocument/2006/relationships/slideLayout" Target="/ppt/slideLayouts/slideLayout23.xml" Id="R0448bb80925044db" /><Relationship Type="http://schemas.openxmlformats.org/officeDocument/2006/relationships/slideLayout" Target="/ppt/slideLayouts/slideLayout24.xml" Id="Rec3943e898ee4a8a" /><Relationship Type="http://schemas.openxmlformats.org/officeDocument/2006/relationships/slideLayout" Target="/ppt/slideLayouts/slideLayout25.xml" Id="R06b0eeb5a5214dc6" /><Relationship Type="http://schemas.openxmlformats.org/officeDocument/2006/relationships/slideLayout" Target="/ppt/slideLayouts/slideLayout26.xml" Id="Rb5d697d96786407b" /><Relationship Type="http://schemas.openxmlformats.org/officeDocument/2006/relationships/slideLayout" Target="/ppt/slideLayouts/slideLayout27.xml" Id="R539d70f1b3b54913" /><Relationship Type="http://schemas.openxmlformats.org/officeDocument/2006/relationships/slideLayout" Target="/ppt/slideLayouts/slideLayout28.xml" Id="R456576462c7c4033" /><Relationship Type="http://schemas.openxmlformats.org/officeDocument/2006/relationships/slideLayout" Target="/ppt/slideLayouts/slideLayout29.xml" Id="R01858498131f4453" /><Relationship Type="http://schemas.openxmlformats.org/officeDocument/2006/relationships/slideLayout" Target="/ppt/slideLayouts/slideLayout30.xml" Id="R3e50e2acb8434254" /><Relationship Type="http://schemas.openxmlformats.org/officeDocument/2006/relationships/slideLayout" Target="/ppt/slideLayouts/slideLayout31.xml" Id="Rf2b7e68400974a05" /><Relationship Type="http://schemas.openxmlformats.org/officeDocument/2006/relationships/slideLayout" Target="/ppt/slideLayouts/slideLayout32.xml" Id="R23e22e68613744a3" /><Relationship Type="http://schemas.openxmlformats.org/officeDocument/2006/relationships/slideLayout" Target="/ppt/slideLayouts/slideLayout33.xml" Id="Rf3350adbd45c4afe" /><Relationship Type="http://schemas.openxmlformats.org/officeDocument/2006/relationships/slideLayout" Target="/ppt/slideLayouts/slideLayout34.xml" Id="Rc5e940606d744011" /><Relationship Type="http://schemas.openxmlformats.org/officeDocument/2006/relationships/slideLayout" Target="/ppt/slideLayouts/slideLayout35.xml" Id="Rf83eb86403b34714" /><Relationship Type="http://schemas.openxmlformats.org/officeDocument/2006/relationships/slideLayout" Target="/ppt/slideLayouts/slideLayout36.xml" Id="R6d660d73b4ec476c" /><Relationship Type="http://schemas.openxmlformats.org/officeDocument/2006/relationships/slideLayout" Target="/ppt/slideLayouts/slideLayout37.xml" Id="Rfee5f533bcde450d" /><Relationship Type="http://schemas.openxmlformats.org/officeDocument/2006/relationships/slideLayout" Target="/ppt/slideLayouts/slideLayout38.xml" Id="R60849e1717654cdd" /><Relationship Type="http://schemas.openxmlformats.org/officeDocument/2006/relationships/slideLayout" Target="/ppt/slideLayouts/slideLayout39.xml" Id="R65764b7a7e7b49e4" /><Relationship Type="http://schemas.openxmlformats.org/officeDocument/2006/relationships/slideLayout" Target="/ppt/slideLayouts/slideLayout40.xml" Id="R2f646e07ced047a7" /><Relationship Type="http://schemas.openxmlformats.org/officeDocument/2006/relationships/slideLayout" Target="/ppt/slideLayouts/slideLayout41.xml" Id="Rae9aa59857634223" /><Relationship Type="http://schemas.openxmlformats.org/officeDocument/2006/relationships/slideLayout" Target="/ppt/slideLayouts/slideLayout42.xml" Id="R63d3e4fc9ecd49dd" /><Relationship Type="http://schemas.openxmlformats.org/officeDocument/2006/relationships/slideLayout" Target="/ppt/slideLayouts/slideLayout43.xml" Id="R6b0b29b61dc54b11" /><Relationship Type="http://schemas.openxmlformats.org/officeDocument/2006/relationships/slideLayout" Target="/ppt/slideLayouts/slideLayout44.xml" Id="R065032b18c6f483d" /><Relationship Type="http://schemas.openxmlformats.org/officeDocument/2006/relationships/slideLayout" Target="/ppt/slideLayouts/slideLayout45.xml" Id="R2994a8bdba11425d" /><Relationship Type="http://schemas.openxmlformats.org/officeDocument/2006/relationships/image" Target="/ppt/media/image3.bin" Id="R93e95eea4bfa44b4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fld id="{AEAEC36A-9863-4410-8DFA-F67B508063E2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inpin heiti" charset="-122"/>
                <a:ea typeface="inpin heiti" charset="-122"/>
              </a:defRPr>
            </a:lvl1pPr>
          </a:lstStyle>
          <a:p>
            <a:fld id="{CFC8ABCE-3F1B-4732-9EC0-05C464680E09}" type="slidenum">
              <a:rPr lang="zh-CN" altLang="en-US"/>
            </a:fld>
            <a:endParaRPr lang="zh-CN" altLang="en-US" dirty="0"/>
          </a:p>
        </p:txBody>
      </p:sp>
      <p:pic>
        <p:nvPicPr>
          <p:cNvPr id="7" name="图形 6"/>
          <p:cNvPicPr>
            <a:picLocks noChangeAspect="1"/>
          </p:cNvPicPr>
          <p:nvPr userDrawn="1"/>
        </p:nvPicPr>
        <p:blipFill>
          <a:blip r:embed="R93e95eea4bfa44b4" cstate="screen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2994a8bdba11425d"/>
    <p:sldLayoutId id="2147483682" r:id="Rc5e940606d744011"/>
    <p:sldLayoutId id="2147483671" r:id="R0448bb80925044db"/>
    <p:sldLayoutId id="2147483660" r:id="R13e57bd6ca5f4171"/>
    <p:sldLayoutId id="2147483653" r:id="R1518209c0a9b41ca"/>
    <p:sldLayoutId id="2147483652" r:id="R1ec3f3177a904449"/>
    <p:sldLayoutId id="2147483651" r:id="Ra5351ec5e48148d8"/>
    <p:sldLayoutId id="2147483650" r:id="R68aa3302ec6845b0"/>
    <p:sldLayoutId id="2147483649" r:id="R133f190fb2084bc7"/>
    <p:sldLayoutId id="2147483692" r:id="R065032b18c6f483d"/>
    <p:sldLayoutId id="2147483691" r:id="R6b0b29b61dc54b11"/>
    <p:sldLayoutId id="2147483690" r:id="R63d3e4fc9ecd49dd"/>
    <p:sldLayoutId id="2147483689" r:id="Rae9aa59857634223"/>
    <p:sldLayoutId id="2147483688" r:id="R2f646e07ced047a7"/>
    <p:sldLayoutId id="2147483687" r:id="R65764b7a7e7b49e4"/>
    <p:sldLayoutId id="2147483686" r:id="R60849e1717654cdd"/>
    <p:sldLayoutId id="2147483685" r:id="Rfee5f533bcde450d"/>
    <p:sldLayoutId id="2147483684" r:id="R6d660d73b4ec476c"/>
    <p:sldLayoutId id="2147483683" r:id="Rf83eb86403b34714"/>
    <p:sldLayoutId id="2147483681" r:id="Rf3350adbd45c4afe"/>
    <p:sldLayoutId id="2147483680" r:id="R23e22e68613744a3"/>
    <p:sldLayoutId id="2147483679" r:id="Rf2b7e68400974a05"/>
    <p:sldLayoutId id="2147483678" r:id="R3e50e2acb8434254"/>
    <p:sldLayoutId id="2147483677" r:id="R01858498131f4453"/>
    <p:sldLayoutId id="2147483676" r:id="R456576462c7c4033"/>
    <p:sldLayoutId id="2147483675" r:id="R539d70f1b3b54913"/>
    <p:sldLayoutId id="2147483674" r:id="Rb5d697d96786407b"/>
    <p:sldLayoutId id="2147483673" r:id="R06b0eeb5a5214dc6"/>
    <p:sldLayoutId id="2147483672" r:id="Rec3943e898ee4a8a"/>
    <p:sldLayoutId id="2147483670" r:id="R141ec6c1a5e545df"/>
    <p:sldLayoutId id="2147483669" r:id="R089b64f896bf45dc"/>
    <p:sldLayoutId id="2147483668" r:id="Rf227a0ac73d44ec1"/>
    <p:sldLayoutId id="2147483667" r:id="R71f4d7f78d944e2c"/>
    <p:sldLayoutId id="2147483666" r:id="R43d754ba815b414d"/>
    <p:sldLayoutId id="2147483665" r:id="R44aa3792a3784a9d"/>
    <p:sldLayoutId id="2147483664" r:id="Rcafd89bd34584ffa"/>
    <p:sldLayoutId id="2147483663" r:id="Rbee915003c7f46db"/>
    <p:sldLayoutId id="2147483662" r:id="R5a29fd32a6964ba1"/>
    <p:sldLayoutId id="2147483661" r:id="Rf30edf7e1d3248fe"/>
    <p:sldLayoutId id="2147483659" r:id="Re7709b56ae024d14"/>
    <p:sldLayoutId id="2147483658" r:id="R0620315829cd491c"/>
    <p:sldLayoutId id="2147483657" r:id="R3dc3b499b3954ec9"/>
    <p:sldLayoutId id="2147483656" r:id="Rea3d698cd82f45c3"/>
    <p:sldLayoutId id="2147483655" r:id="Re1bd373615e84b42"/>
    <p:sldLayoutId id="2147483654" r:id="Recab6c2de5164ab4"/>
  </p:sldLayoutIdLst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inpin heiti" charset="-122"/>
          <a:ea typeface="inpin heiti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inpin heiti" charset="-122"/>
          <a:ea typeface="inpin heiti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theme/theme2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slides/_rels/slide1.xml.rels>&#65279;<?xml version="1.0" encoding="utf-8"?><Relationships xmlns="http://schemas.openxmlformats.org/package/2006/relationships"><Relationship Type="http://schemas.openxmlformats.org/officeDocument/2006/relationships/image" Target="/ppt/media/image4.bin" Id="R456977f0dd494278" /><Relationship Type="http://schemas.openxmlformats.org/officeDocument/2006/relationships/notesSlide" Target="/ppt/notesSlides/notesSlide1.xml" Id="R6bf678ca1133407c" /><Relationship Type="http://schemas.openxmlformats.org/officeDocument/2006/relationships/slideLayout" Target="/ppt/slideLayouts/slideLayout45.xml" Id="R5b598ee9513e4d72" /></Relationships>
</file>

<file path=ppt/slides/_rels/slide10.xml.rels>&#65279;<?xml version="1.0" encoding="utf-8"?><Relationships xmlns="http://schemas.openxmlformats.org/package/2006/relationships"><Relationship Type="http://schemas.openxmlformats.org/officeDocument/2006/relationships/notesSlide" Target="/ppt/notesSlides/notesSlide10.xml" Id="Rcd0f296a94324f24" /><Relationship Type="http://schemas.openxmlformats.org/officeDocument/2006/relationships/slideLayout" Target="/ppt/slideLayouts/slideLayout12.xml" Id="R6a89d69b519040bb" /></Relationships>
</file>

<file path=ppt/slides/_rels/slide11.xml.rels>&#65279;<?xml version="1.0" encoding="utf-8"?><Relationships xmlns="http://schemas.openxmlformats.org/package/2006/relationships"><Relationship Type="http://schemas.openxmlformats.org/officeDocument/2006/relationships/notesSlide" Target="/ppt/notesSlides/notesSlide11.xml" Id="R0bae3b8194b34585" /><Relationship Type="http://schemas.openxmlformats.org/officeDocument/2006/relationships/slideLayout" Target="/ppt/slideLayouts/slideLayout12.xml" Id="Rac2563458b184c26" /></Relationships>
</file>

<file path=ppt/slides/_rels/slide12.xml.rels>&#65279;<?xml version="1.0" encoding="utf-8"?><Relationships xmlns="http://schemas.openxmlformats.org/package/2006/relationships"><Relationship Type="http://schemas.openxmlformats.org/officeDocument/2006/relationships/notesSlide" Target="/ppt/notesSlides/notesSlide12.xml" Id="R528d9decf80b472b" /><Relationship Type="http://schemas.openxmlformats.org/officeDocument/2006/relationships/slideLayout" Target="/ppt/slideLayouts/slideLayout12.xml" Id="R7cf18cc0fc4748ed" /></Relationships>
</file>

<file path=ppt/slides/_rels/slide13.xml.rels>&#65279;<?xml version="1.0" encoding="utf-8"?><Relationships xmlns="http://schemas.openxmlformats.org/package/2006/relationships"><Relationship Type="http://schemas.openxmlformats.org/officeDocument/2006/relationships/image" Target="/ppt/media/image4.bin" Id="R68a68f3474f24e82" /><Relationship Type="http://schemas.openxmlformats.org/officeDocument/2006/relationships/image" Target="/ppt/media/image7.bin" Id="R79db0807250c4694" /><Relationship Type="http://schemas.openxmlformats.org/officeDocument/2006/relationships/notesSlide" Target="/ppt/notesSlides/notesSlide13.xml" Id="Rd3f289fa98534b51" /><Relationship Type="http://schemas.openxmlformats.org/officeDocument/2006/relationships/slideLayout" Target="/ppt/slideLayouts/slideLayout34.xml" Id="R8db3d2d526a44cfa" /></Relationships>
</file>

<file path=ppt/slides/_rels/slide14.xml.rels>&#65279;<?xml version="1.0" encoding="utf-8"?><Relationships xmlns="http://schemas.openxmlformats.org/package/2006/relationships"><Relationship Type="http://schemas.openxmlformats.org/officeDocument/2006/relationships/image" Target="/ppt/media/image15.bin" Id="Rcda7a60219584e2f" /><Relationship Type="http://schemas.openxmlformats.org/officeDocument/2006/relationships/notesSlide" Target="/ppt/notesSlides/notesSlide14.xml" Id="Rdaf84ac3f5114d88" /><Relationship Type="http://schemas.openxmlformats.org/officeDocument/2006/relationships/slideLayout" Target="/ppt/slideLayouts/slideLayout12.xml" Id="R690ace57dd3249ca" /></Relationships>
</file>

<file path=ppt/slides/_rels/slide15.xml.rels>&#65279;<?xml version="1.0" encoding="utf-8"?><Relationships xmlns="http://schemas.openxmlformats.org/package/2006/relationships"><Relationship Type="http://schemas.openxmlformats.org/officeDocument/2006/relationships/image" Target="/ppt/media/image16.bin" Id="R9ecc6754381541c2" /><Relationship Type="http://schemas.openxmlformats.org/officeDocument/2006/relationships/image" Target="/ppt/media/image17.bin" Id="R7597c2b6bb2c43f5" /><Relationship Type="http://schemas.openxmlformats.org/officeDocument/2006/relationships/image" Target="/ppt/media/image18.bin" Id="R1dd3463b0d874eb6" /><Relationship Type="http://schemas.openxmlformats.org/officeDocument/2006/relationships/image" Target="/ppt/media/image19.bin" Id="R85adb6421c4c4f70" /><Relationship Type="http://schemas.openxmlformats.org/officeDocument/2006/relationships/image" Target="/ppt/media/image20.bin" Id="Rb7cd884d3b314b82" /><Relationship Type="http://schemas.openxmlformats.org/officeDocument/2006/relationships/image" Target="/ppt/media/image21.bin" Id="R067dae589cf64236" /><Relationship Type="http://schemas.openxmlformats.org/officeDocument/2006/relationships/notesSlide" Target="/ppt/notesSlides/notesSlide15.xml" Id="R6edf4e07ada847e7" /><Relationship Type="http://schemas.openxmlformats.org/officeDocument/2006/relationships/slideLayout" Target="/ppt/slideLayouts/slideLayout12.xml" Id="R2f4f9cf059384b3f" /></Relationships>
</file>

<file path=ppt/slides/_rels/slide16.xml.rels>&#65279;<?xml version="1.0" encoding="utf-8"?><Relationships xmlns="http://schemas.openxmlformats.org/package/2006/relationships"><Relationship Type="http://schemas.openxmlformats.org/officeDocument/2006/relationships/notesSlide" Target="/ppt/notesSlides/notesSlide16.xml" Id="Rc55dff17c3884e85" /><Relationship Type="http://schemas.openxmlformats.org/officeDocument/2006/relationships/slideLayout" Target="/ppt/slideLayouts/slideLayout12.xml" Id="R4803bf7f67664230" /></Relationships>
</file>

<file path=ppt/slides/_rels/slide17.xml.rels>&#65279;<?xml version="1.0" encoding="utf-8"?><Relationships xmlns="http://schemas.openxmlformats.org/package/2006/relationships"><Relationship Type="http://schemas.openxmlformats.org/officeDocument/2006/relationships/notesSlide" Target="/ppt/notesSlides/notesSlide17.xml" Id="R186dff1f6bc245d7" /><Relationship Type="http://schemas.openxmlformats.org/officeDocument/2006/relationships/slideLayout" Target="/ppt/slideLayouts/slideLayout12.xml" Id="R1b0f8290f05945d5" /></Relationships>
</file>

<file path=ppt/slides/_rels/slide18.xml.rels>&#65279;<?xml version="1.0" encoding="utf-8"?><Relationships xmlns="http://schemas.openxmlformats.org/package/2006/relationships"><Relationship Type="http://schemas.openxmlformats.org/officeDocument/2006/relationships/image" Target="/ppt/media/image4.bin" Id="R5be99868c6fe4b97" /><Relationship Type="http://schemas.openxmlformats.org/officeDocument/2006/relationships/image" Target="/ppt/media/image7.bin" Id="R8a61492292404f3e" /><Relationship Type="http://schemas.openxmlformats.org/officeDocument/2006/relationships/notesSlide" Target="/ppt/notesSlides/notesSlide18.xml" Id="Rae81cbf2703b45b4" /><Relationship Type="http://schemas.openxmlformats.org/officeDocument/2006/relationships/slideLayout" Target="/ppt/slideLayouts/slideLayout34.xml" Id="Rd49dc7024b814182" /></Relationships>
</file>

<file path=ppt/slides/_rels/slide19.xml.rels>&#65279;<?xml version="1.0" encoding="utf-8"?><Relationships xmlns="http://schemas.openxmlformats.org/package/2006/relationships"><Relationship Type="http://schemas.openxmlformats.org/officeDocument/2006/relationships/notesSlide" Target="/ppt/notesSlides/notesSlide19.xml" Id="R930bfd69709b4e17" /><Relationship Type="http://schemas.openxmlformats.org/officeDocument/2006/relationships/slideLayout" Target="/ppt/slideLayouts/slideLayout12.xml" Id="R55b5db85d2684d86" /></Relationships>
</file>

<file path=ppt/slides/_rels/slide2.xml.rels>&#65279;<?xml version="1.0" encoding="utf-8"?><Relationships xmlns="http://schemas.openxmlformats.org/package/2006/relationships"><Relationship Type="http://schemas.openxmlformats.org/officeDocument/2006/relationships/image" Target="/ppt/media/image5.bin" Id="R96fadb998f5a4d4c" /><Relationship Type="http://schemas.openxmlformats.org/officeDocument/2006/relationships/image" Target="/ppt/media/image6.bin" Id="R64f667b2691c45d9" /><Relationship Type="http://schemas.openxmlformats.org/officeDocument/2006/relationships/notesSlide" Target="/ppt/notesSlides/notesSlide2.xml" Id="R6b001b1318b045fa" /><Relationship Type="http://schemas.openxmlformats.org/officeDocument/2006/relationships/slideLayout" Target="/ppt/slideLayouts/slideLayout34.xml" Id="R84dd21fcb54a4b28" /></Relationships>
</file>

<file path=ppt/slides/_rels/slide20.xml.rels>&#65279;<?xml version="1.0" encoding="utf-8"?><Relationships xmlns="http://schemas.openxmlformats.org/package/2006/relationships"><Relationship Type="http://schemas.openxmlformats.org/officeDocument/2006/relationships/image" Target="/ppt/media/image22.bin" Id="Rcace62d8825043c5" /><Relationship Type="http://schemas.openxmlformats.org/officeDocument/2006/relationships/image" Target="/ppt/media/image23.bin" Id="R1f0d0a9fb43845f1" /><Relationship Type="http://schemas.openxmlformats.org/officeDocument/2006/relationships/image" Target="/ppt/media/image24.bin" Id="R1baf8699d93141e6" /><Relationship Type="http://schemas.openxmlformats.org/officeDocument/2006/relationships/image" Target="/ppt/media/image25.bin" Id="R6649e37b8504427c" /><Relationship Type="http://schemas.openxmlformats.org/officeDocument/2006/relationships/notesSlide" Target="/ppt/notesSlides/notesSlide20.xml" Id="R0408691a1eed42d6" /><Relationship Type="http://schemas.openxmlformats.org/officeDocument/2006/relationships/slideLayout" Target="/ppt/slideLayouts/slideLayout12.xml" Id="R4b63cdbb1125454a" /></Relationships>
</file>

<file path=ppt/slides/_rels/slide21.xml.rels>&#65279;<?xml version="1.0" encoding="utf-8"?><Relationships xmlns="http://schemas.openxmlformats.org/package/2006/relationships"><Relationship Type="http://schemas.openxmlformats.org/officeDocument/2006/relationships/image" Target="/ppt/media/image26.bin" Id="R4815f57b4df14204" /><Relationship Type="http://schemas.openxmlformats.org/officeDocument/2006/relationships/image" Target="/ppt/media/image27.bin" Id="R00e3369a948a4560" /><Relationship Type="http://schemas.openxmlformats.org/officeDocument/2006/relationships/notesSlide" Target="/ppt/notesSlides/notesSlide21.xml" Id="R8b249d9dce274e21" /><Relationship Type="http://schemas.openxmlformats.org/officeDocument/2006/relationships/slideLayout" Target="/ppt/slideLayouts/slideLayout12.xml" Id="R2bbcf6468b13476d" /></Relationships>
</file>

<file path=ppt/slides/_rels/slide22.xml.rels>&#65279;<?xml version="1.0" encoding="utf-8"?><Relationships xmlns="http://schemas.openxmlformats.org/package/2006/relationships"><Relationship Type="http://schemas.openxmlformats.org/officeDocument/2006/relationships/image" Target="/ppt/media/image28.bin" Id="Racf80a0b0ab34942" /><Relationship Type="http://schemas.openxmlformats.org/officeDocument/2006/relationships/notesSlide" Target="/ppt/notesSlides/notesSlide22.xml" Id="Rb7bef9821f5644d2" /><Relationship Type="http://schemas.openxmlformats.org/officeDocument/2006/relationships/slideLayout" Target="/ppt/slideLayouts/slideLayout12.xml" Id="R09576591393d4289" /></Relationships>
</file>

<file path=ppt/slides/_rels/slide23.xml.rels>&#65279;<?xml version="1.0" encoding="utf-8"?><Relationships xmlns="http://schemas.openxmlformats.org/package/2006/relationships"><Relationship Type="http://schemas.openxmlformats.org/officeDocument/2006/relationships/image" Target="/ppt/media/image4.bin" Id="Rfe32c61d2b3245bd" /><Relationship Type="http://schemas.openxmlformats.org/officeDocument/2006/relationships/image" Target="/ppt/media/image7.bin" Id="Rd2d15f59d45d49bb" /><Relationship Type="http://schemas.openxmlformats.org/officeDocument/2006/relationships/notesSlide" Target="/ppt/notesSlides/notesSlide23.xml" Id="R32d3d20d77df486f" /><Relationship Type="http://schemas.openxmlformats.org/officeDocument/2006/relationships/slideLayout" Target="/ppt/slideLayouts/slideLayout34.xml" Id="R2bc08ba7a92a4ddb" /></Relationships>
</file>

<file path=ppt/slides/_rels/slide24.xml.rels>&#65279;<?xml version="1.0" encoding="utf-8"?><Relationships xmlns="http://schemas.openxmlformats.org/package/2006/relationships"><Relationship Type="http://schemas.openxmlformats.org/officeDocument/2006/relationships/notesSlide" Target="/ppt/notesSlides/notesSlide24.xml" Id="R332af8abd2f24f22" /><Relationship Type="http://schemas.openxmlformats.org/officeDocument/2006/relationships/slideLayout" Target="/ppt/slideLayouts/slideLayout12.xml" Id="Rcdd8089ccb9d46a5" /></Relationships>
</file>

<file path=ppt/slides/_rels/slide25.xml.rels>&#65279;<?xml version="1.0" encoding="utf-8"?><Relationships xmlns="http://schemas.openxmlformats.org/package/2006/relationships"><Relationship Type="http://schemas.openxmlformats.org/officeDocument/2006/relationships/notesSlide" Target="/ppt/notesSlides/notesSlide25.xml" Id="R860fca6ba2714c17" /><Relationship Type="http://schemas.openxmlformats.org/officeDocument/2006/relationships/slideLayout" Target="/ppt/slideLayouts/slideLayout12.xml" Id="R75e5d0c60fce42b8" /></Relationships>
</file>

<file path=ppt/slides/_rels/slide26.xml.rels>&#65279;<?xml version="1.0" encoding="utf-8"?><Relationships xmlns="http://schemas.openxmlformats.org/package/2006/relationships"><Relationship Type="http://schemas.openxmlformats.org/officeDocument/2006/relationships/image" Target="/ppt/media/image4.bin" Id="R0b32b7251a2f4870" /><Relationship Type="http://schemas.openxmlformats.org/officeDocument/2006/relationships/notesSlide" Target="/ppt/notesSlides/notesSlide26.xml" Id="Raf6185bdac314747" /><Relationship Type="http://schemas.openxmlformats.org/officeDocument/2006/relationships/slideLayout" Target="/ppt/slideLayouts/slideLayout45.xml" Id="Rb1e085a4a53e4fb3" /></Relationships>
</file>

<file path=ppt/slides/_rels/slide27.xml.rels>&#65279;<?xml version="1.0" encoding="utf-8"?><Relationships xmlns="http://schemas.openxmlformats.org/package/2006/relationships"><Relationship Type="http://schemas.openxmlformats.org/officeDocument/2006/relationships/hyperlink" Target="https://pptsupermarket.com/customizes" TargetMode="External" Id="R97719b2ed56441a39ae28f878c33a0e9" /><Relationship Type="http://schemas.openxmlformats.org/officeDocument/2006/relationships/image" Target="/ppt/media/image29.bin" Id="Ra6bcc878f4ca4cc1" /><Relationship Type="http://schemas.openxmlformats.org/officeDocument/2006/relationships/image" Target="/ppt/media/image30.bin" Id="R505e468dcae64fb4" /><Relationship Type="http://schemas.openxmlformats.org/officeDocument/2006/relationships/image" Target="/ppt/media/image31.bin" Id="Rf7d4fbbf8c6f4867" /><Relationship Type="http://schemas.openxmlformats.org/officeDocument/2006/relationships/customXml" Target="/ppt/customXML/item.xml" Id="R261166f8ffa44b2e" /><Relationship Type="http://schemas.openxmlformats.org/officeDocument/2006/relationships/customXml" Target="/ppt/customXML/item2.xml" Id="Rbc753d1ce1fe4013" /><Relationship Type="http://schemas.openxmlformats.org/officeDocument/2006/relationships/slideLayout" Target="/ppt/slideLayouts/slideLayout34.xml" Id="R5b6e429994cc4417" /></Relationships>
</file>

<file path=ppt/slides/_rels/slide28.xml.rels>&#65279;<?xml version="1.0" encoding="utf-8"?><Relationships xmlns="http://schemas.openxmlformats.org/package/2006/relationships"><Relationship Type="http://schemas.openxmlformats.org/officeDocument/2006/relationships/hyperlink" Target="https://www.pptsupermarket.com/" TargetMode="External" Id="Rccb8bd7fc63849bbbc738579967b44ae" /><Relationship Type="http://schemas.openxmlformats.org/officeDocument/2006/relationships/image" Target="/ppt/media/image32.bin" Id="R98e70da6c10a44d1" /><Relationship Type="http://schemas.openxmlformats.org/officeDocument/2006/relationships/image" Target="/ppt/media/image33.bin" Id="R6cbf618a7cfa4a57" /><Relationship Type="http://schemas.openxmlformats.org/officeDocument/2006/relationships/image" Target="/ppt/media/image34.bin" Id="Ra27ff3cf0d774e70" /><Relationship Type="http://schemas.openxmlformats.org/officeDocument/2006/relationships/image" Target="/ppt/media/image30.bin" Id="R60f17b2a6db34de5" /><Relationship Type="http://schemas.openxmlformats.org/officeDocument/2006/relationships/image" Target="/ppt/media/image35.bin" Id="Rdd551a2676e34886" /><Relationship Type="http://schemas.openxmlformats.org/officeDocument/2006/relationships/image" Target="/ppt/media/image36.bin" Id="R029daa92ed654e66" /><Relationship Type="http://schemas.openxmlformats.org/officeDocument/2006/relationships/image" Target="/ppt/media/image31.bin" Id="R84eab2b0186b40e9" /><Relationship Type="http://schemas.openxmlformats.org/officeDocument/2006/relationships/customXml" Target="/ppt/customXML/item3.xml" Id="R00c6fdfe70094386" /><Relationship Type="http://schemas.openxmlformats.org/officeDocument/2006/relationships/customXml" Target="/ppt/customXML/item4.xml" Id="Rf04531db4e8c4fa4" /><Relationship Type="http://schemas.openxmlformats.org/officeDocument/2006/relationships/customXml" Target="/ppt/customXML/item5.xml" Id="Redf1c952e0ec48fa" /><Relationship Type="http://schemas.openxmlformats.org/officeDocument/2006/relationships/slideLayout" Target="/ppt/slideLayouts/slideLayout34.xml" Id="Rd5344ce9ae4f4bff" /></Relationships>
</file>

<file path=ppt/slides/_rels/slide29.xml.rels>&#65279;<?xml version="1.0" encoding="utf-8"?><Relationships xmlns="http://schemas.openxmlformats.org/package/2006/relationships"><Relationship Type="http://schemas.openxmlformats.org/officeDocument/2006/relationships/image" Target="/ppt/media/image37.bin" Id="Re87c6206ba214694" /><Relationship Type="http://schemas.openxmlformats.org/officeDocument/2006/relationships/image" Target="/ppt/media/image38.bin" Id="R43ca00bebde345a1" /><Relationship Type="http://schemas.openxmlformats.org/officeDocument/2006/relationships/image" Target="/ppt/media/image36.bin" Id="Ra6c72aa8412f43b9" /><Relationship Type="http://schemas.openxmlformats.org/officeDocument/2006/relationships/image" Target="/ppt/media/image39.bin" Id="R8998450ba0944982" /><Relationship Type="http://schemas.openxmlformats.org/officeDocument/2006/relationships/customXml" Target="/ppt/customXML/item6.xml" Id="R54126dcd6d74442b" /><Relationship Type="http://schemas.openxmlformats.org/officeDocument/2006/relationships/customXml" Target="/ppt/customXML/item7.xml" Id="Rda20eb29c7c74612" /><Relationship Type="http://schemas.openxmlformats.org/officeDocument/2006/relationships/customXml" Target="/ppt/customXML/item8.xml" Id="R02896bc69a1141aa" /><Relationship Type="http://schemas.openxmlformats.org/officeDocument/2006/relationships/slideLayout" Target="/ppt/slideLayouts/slideLayout45.xml" Id="R2b31bb84991c431d" /></Relationships>
</file>

<file path=ppt/slides/_rels/slide3.xml.rels>&#65279;<?xml version="1.0" encoding="utf-8"?><Relationships xmlns="http://schemas.openxmlformats.org/package/2006/relationships"><Relationship Type="http://schemas.openxmlformats.org/officeDocument/2006/relationships/image" Target="/ppt/media/image4.bin" Id="R59df677d2e3d4d5b" /><Relationship Type="http://schemas.openxmlformats.org/officeDocument/2006/relationships/image" Target="/ppt/media/image7.bin" Id="Rb4c8e41ad37b4868" /><Relationship Type="http://schemas.openxmlformats.org/officeDocument/2006/relationships/notesSlide" Target="/ppt/notesSlides/notesSlide3.xml" Id="R7c9b9d0bc11b4338" /><Relationship Type="http://schemas.openxmlformats.org/officeDocument/2006/relationships/slideLayout" Target="/ppt/slideLayouts/slideLayout34.xml" Id="R14821ece91324502" /></Relationships>
</file>

<file path=ppt/slides/_rels/slide30.xml.rels>&#65279;<?xml version="1.0" encoding="utf-8"?><Relationships xmlns="http://schemas.openxmlformats.org/package/2006/relationships"><Relationship Type="http://schemas.openxmlformats.org/officeDocument/2006/relationships/hyperlink" Target="https://www.100font.com/thread-118.htm" TargetMode="External" Id="Red50c3cb99634656b0118016cd19f967" /><Relationship Type="http://schemas.openxmlformats.org/officeDocument/2006/relationships/hyperlink" Target="https://storyset.com/" TargetMode="External" Id="Ra4c47a4db3e741dba6c124936872f40f" /><Relationship Type="http://schemas.openxmlformats.org/officeDocument/2006/relationships/slideLayout" Target="/ppt/slideLayouts/slideLayout34.xml" Id="Ra69c7b64cd6c40dc" /></Relationships>
</file>

<file path=ppt/slides/_rels/slide4.xml.rels>&#65279;<?xml version="1.0" encoding="utf-8"?><Relationships xmlns="http://schemas.openxmlformats.org/package/2006/relationships"><Relationship Type="http://schemas.openxmlformats.org/officeDocument/2006/relationships/image" Target="/ppt/media/image8.bin" Id="R8d77ef9c43d340d1" /><Relationship Type="http://schemas.openxmlformats.org/officeDocument/2006/relationships/notesSlide" Target="/ppt/notesSlides/notesSlide4.xml" Id="R139fbc80d623423e" /><Relationship Type="http://schemas.openxmlformats.org/officeDocument/2006/relationships/slideLayout" Target="/ppt/slideLayouts/slideLayout12.xml" Id="R09e27c6e252547e0" /></Relationships>
</file>

<file path=ppt/slides/_rels/slide5.xml.rels>&#65279;<?xml version="1.0" encoding="utf-8"?><Relationships xmlns="http://schemas.openxmlformats.org/package/2006/relationships"><Relationship Type="http://schemas.openxmlformats.org/officeDocument/2006/relationships/notesSlide" Target="/ppt/notesSlides/notesSlide5.xml" Id="R116a9b40a5054469" /><Relationship Type="http://schemas.openxmlformats.org/officeDocument/2006/relationships/slideLayout" Target="/ppt/slideLayouts/slideLayout12.xml" Id="Ra208ebc9c6644247" /></Relationships>
</file>

<file path=ppt/slides/_rels/slide6.xml.rels>&#65279;<?xml version="1.0" encoding="utf-8"?><Relationships xmlns="http://schemas.openxmlformats.org/package/2006/relationships"><Relationship Type="http://schemas.openxmlformats.org/officeDocument/2006/relationships/image" Target="/ppt/media/image9.bin" Id="R9467b523b7b64963" /><Relationship Type="http://schemas.openxmlformats.org/officeDocument/2006/relationships/image" Target="/ppt/media/image10.bin" Id="R3b9eb71c8dbe4419" /><Relationship Type="http://schemas.openxmlformats.org/officeDocument/2006/relationships/image" Target="/ppt/media/image11.bin" Id="R41ed164166c94768" /><Relationship Type="http://schemas.openxmlformats.org/officeDocument/2006/relationships/image" Target="/ppt/media/image12.bin" Id="R4585ce4e65b04882" /><Relationship Type="http://schemas.openxmlformats.org/officeDocument/2006/relationships/notesSlide" Target="/ppt/notesSlides/notesSlide6.xml" Id="R851cfcfd357c4f65" /><Relationship Type="http://schemas.openxmlformats.org/officeDocument/2006/relationships/slideLayout" Target="/ppt/slideLayouts/slideLayout12.xml" Id="Re0a9010471b24a59" /></Relationships>
</file>

<file path=ppt/slides/_rels/slide7.xml.rels>&#65279;<?xml version="1.0" encoding="utf-8"?><Relationships xmlns="http://schemas.openxmlformats.org/package/2006/relationships"><Relationship Type="http://schemas.openxmlformats.org/officeDocument/2006/relationships/image" Target="/ppt/media/image13.bin" Id="R925302c4f9684615" /><Relationship Type="http://schemas.openxmlformats.org/officeDocument/2006/relationships/image" Target="/ppt/media/image14.bin" Id="Raafb45533f7d4132" /><Relationship Type="http://schemas.openxmlformats.org/officeDocument/2006/relationships/notesSlide" Target="/ppt/notesSlides/notesSlide7.xml" Id="R11e976c3d60e4afc" /><Relationship Type="http://schemas.openxmlformats.org/officeDocument/2006/relationships/slideLayout" Target="/ppt/slideLayouts/slideLayout12.xml" Id="Rdbeae807a1b7466c" /></Relationships>
</file>

<file path=ppt/slides/_rels/slide8.xml.rels>&#65279;<?xml version="1.0" encoding="utf-8"?><Relationships xmlns="http://schemas.openxmlformats.org/package/2006/relationships"><Relationship Type="http://schemas.openxmlformats.org/officeDocument/2006/relationships/image" Target="/ppt/media/image4.bin" Id="Ra0490f6844fc4fc9" /><Relationship Type="http://schemas.openxmlformats.org/officeDocument/2006/relationships/image" Target="/ppt/media/image7.bin" Id="R688032ecfef24d3f" /><Relationship Type="http://schemas.openxmlformats.org/officeDocument/2006/relationships/notesSlide" Target="/ppt/notesSlides/notesSlide8.xml" Id="R18537eca20894b88" /><Relationship Type="http://schemas.openxmlformats.org/officeDocument/2006/relationships/slideLayout" Target="/ppt/slideLayouts/slideLayout34.xml" Id="R58925f23acd84dc3" /></Relationships>
</file>

<file path=ppt/slides/_rels/slide9.xml.rels>&#65279;<?xml version="1.0" encoding="utf-8"?><Relationships xmlns="http://schemas.openxmlformats.org/package/2006/relationships"><Relationship Type="http://schemas.openxmlformats.org/officeDocument/2006/relationships/notesSlide" Target="/ppt/notesSlides/notesSlide9.xml" Id="Ra62b4bd6186b4764" /><Relationship Type="http://schemas.openxmlformats.org/officeDocument/2006/relationships/slideLayout" Target="/ppt/slideLayouts/slideLayout12.xml" Id="Rabb2d890d65d4ff7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456977f0dd494278" cstate="screen"/>
          <a:stretch>
            <a:fillRect/>
          </a:stretch>
        </p:blipFill>
        <p:spPr>
          <a:xfrm>
            <a:off x="71771" y="1360816"/>
            <a:ext cx="6431117" cy="474450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824345" y="2029392"/>
            <a:ext cx="7982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pc="300" dirty="0">
                <a:solidFill>
                  <a:srgbClr val="ED7D3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汉真广标" pitchFamily="49" charset="-122"/>
                <a:ea typeface="汉真广标" pitchFamily="49" charset="-122"/>
                <a:sym typeface="印品黑体"/>
              </a:rPr>
              <a:t>活动</a:t>
            </a:r>
            <a:r>
              <a:rPr lang="zh-CN" altLang="en-US" sz="5400" spc="300" dirty="0">
                <a:solidFill>
                  <a:srgbClr val="0C736E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汉真广标" pitchFamily="49" charset="-122"/>
                <a:ea typeface="汉真广标" pitchFamily="49" charset="-122"/>
                <a:sym typeface="印品黑体"/>
              </a:rPr>
              <a:t>策划</a:t>
            </a:r>
            <a:r>
              <a:rPr lang="zh-CN" altLang="en-US" sz="5400" spc="3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汉真广标" pitchFamily="49" charset="-122"/>
                <a:ea typeface="汉真广标" pitchFamily="49" charset="-122"/>
                <a:sym typeface="印品黑体"/>
              </a:rPr>
              <a:t>方案书</a:t>
            </a:r>
            <a:endParaRPr lang="zh-CN" altLang="en-US" sz="5400" spc="300" dirty="0"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汉真广标" pitchFamily="49" charset="-122"/>
              <a:ea typeface="汉真广标" pitchFamily="49" charset="-122"/>
              <a:sym typeface="印品黑体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82805" y="3325049"/>
            <a:ext cx="54657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庆典策划 </a:t>
            </a:r>
            <a:r>
              <a:rPr lang="en-US" altLang="zh-CN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/ </a:t>
            </a:r>
            <a:r>
              <a:rPr lang="zh-CN" altLang="en-US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广告策划 </a:t>
            </a:r>
            <a:r>
              <a:rPr lang="en-US" altLang="zh-CN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/ </a:t>
            </a:r>
            <a:r>
              <a:rPr lang="zh-CN" altLang="en-US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公关策划 </a:t>
            </a:r>
            <a:r>
              <a:rPr lang="en-US" altLang="zh-CN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/ </a:t>
            </a:r>
            <a:r>
              <a:rPr lang="zh-CN" altLang="en-US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组织方案 </a:t>
            </a:r>
            <a:r>
              <a:rPr lang="en-US" altLang="zh-CN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/ </a:t>
            </a:r>
            <a:r>
              <a:rPr lang="zh-CN" altLang="en-US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会务安排等</a:t>
            </a:r>
            <a:endParaRPr lang="zh-CN" altLang="en-US" sz="1600" dirty="0">
              <a:solidFill>
                <a:srgbClr val="266C89"/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02888" y="4515128"/>
            <a:ext cx="204278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印品黑体"/>
                <a:ea typeface="印品黑体"/>
                <a:sym typeface="印品黑体"/>
              </a:rPr>
              <a:t>部门：</a:t>
            </a:r>
            <a:r>
              <a:rPr lang="en-US" altLang="zh-CN" dirty="0">
                <a:latin typeface="印品黑体"/>
                <a:ea typeface="印品黑体"/>
                <a:sym typeface="印品黑体"/>
              </a:rPr>
              <a:t>XXX </a:t>
            </a:r>
            <a:endParaRPr lang="en-US" altLang="zh-CN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45671" y="4515128"/>
            <a:ext cx="2674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印品黑体"/>
                <a:ea typeface="印品黑体"/>
                <a:sym typeface="印品黑体"/>
              </a:rPr>
              <a:t>时间：</a:t>
            </a:r>
            <a:r>
              <a:rPr lang="en-US" altLang="zh-CN" dirty="0">
                <a:latin typeface="印品黑体"/>
                <a:ea typeface="印品黑体"/>
                <a:sym typeface="印品黑体"/>
              </a:rPr>
              <a:t>20XX</a:t>
            </a:r>
            <a:r>
              <a:rPr lang="zh-CN" altLang="en-US" dirty="0">
                <a:latin typeface="印品黑体"/>
                <a:ea typeface="印品黑体"/>
                <a:sym typeface="印品黑体"/>
              </a:rPr>
              <a:t>年</a:t>
            </a:r>
            <a:r>
              <a:rPr lang="en-US" altLang="zh-CN" dirty="0">
                <a:latin typeface="印品黑体"/>
                <a:ea typeface="印品黑体"/>
                <a:sym typeface="印品黑体"/>
              </a:rPr>
              <a:t>12</a:t>
            </a:r>
            <a:r>
              <a:rPr lang="zh-CN" altLang="en-US" dirty="0">
                <a:latin typeface="印品黑体"/>
                <a:ea typeface="印品黑体"/>
                <a:sym typeface="印品黑体"/>
              </a:rPr>
              <a:t>月</a:t>
            </a:r>
            <a:r>
              <a:rPr lang="en-US" altLang="zh-CN" dirty="0">
                <a:latin typeface="印品黑体"/>
                <a:ea typeface="印品黑体"/>
                <a:sym typeface="印品黑体"/>
              </a:rPr>
              <a:t>24</a:t>
            </a:r>
            <a:r>
              <a:rPr lang="zh-CN" altLang="en-US" dirty="0">
                <a:latin typeface="印品黑体"/>
                <a:ea typeface="印品黑体"/>
                <a:sym typeface="印品黑体"/>
              </a:rPr>
              <a:t>日</a:t>
            </a:r>
            <a:endParaRPr lang="zh-CN" altLang="en-US" dirty="0"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1014363" y="322118"/>
            <a:ext cx="831273" cy="374073"/>
            <a:chOff x="11014363" y="322118"/>
            <a:chExt cx="831273" cy="374073"/>
          </a:xfrm>
        </p:grpSpPr>
        <p:sp>
          <p:nvSpPr>
            <p:cNvPr id="12" name="矩形: 圆角 11"/>
            <p:cNvSpPr/>
            <p:nvPr/>
          </p:nvSpPr>
          <p:spPr>
            <a:xfrm>
              <a:off x="11014363" y="322118"/>
              <a:ext cx="831273" cy="374073"/>
            </a:xfrm>
            <a:prstGeom prst="roundRect">
              <a:avLst/>
            </a:prstGeom>
            <a:gradFill>
              <a:gsLst>
                <a:gs pos="0">
                  <a:srgbClr val="049AAB"/>
                </a:gs>
                <a:gs pos="100000">
                  <a:srgbClr val="0130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1014363" y="357637"/>
              <a:ext cx="7848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LOGO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49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949"/>
                            </p:stCondLst>
                            <p:childTnLst>
                              <p:par>
                                <p:cTn id="1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92027" y="240049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活动流程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3" name="TextBox 37"/>
          <p:cNvSpPr txBox="1"/>
          <p:nvPr/>
        </p:nvSpPr>
        <p:spPr>
          <a:xfrm>
            <a:off x="5592027" y="591986"/>
            <a:ext cx="1743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Activity Flow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  <p:grpSp>
        <p:nvGrpSpPr>
          <p:cNvPr id="4" name="组合 3"/>
          <p:cNvGrpSpPr/>
          <p:nvPr/>
        </p:nvGrpSpPr>
        <p:grpSpPr bwMode="auto">
          <a:xfrm>
            <a:off x="908051" y="4000501"/>
            <a:ext cx="10445749" cy="376767"/>
            <a:chOff x="681118" y="2999619"/>
            <a:chExt cx="7834693" cy="283331"/>
          </a:xfrm>
        </p:grpSpPr>
        <p:sp>
          <p:nvSpPr>
            <p:cNvPr id="5" name="圆角矩形 6"/>
            <p:cNvSpPr>
              <a:spLocks noChangeArrowheads="1"/>
            </p:cNvSpPr>
            <p:nvPr/>
          </p:nvSpPr>
          <p:spPr bwMode="auto">
            <a:xfrm>
              <a:off x="771416" y="3107566"/>
              <a:ext cx="7581320" cy="67437"/>
            </a:xfrm>
            <a:prstGeom prst="roundRect">
              <a:avLst>
                <a:gd name="adj" fmla="val 16667"/>
              </a:avLst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 sz="2400" dirty="0">
                <a:solidFill>
                  <a:srgbClr val="000000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grpSp>
          <p:nvGrpSpPr>
            <p:cNvPr id="6" name="组合 5"/>
            <p:cNvGrpSpPr/>
            <p:nvPr/>
          </p:nvGrpSpPr>
          <p:grpSpPr bwMode="auto">
            <a:xfrm flipH="1">
              <a:off x="681118" y="2999619"/>
              <a:ext cx="283331" cy="283331"/>
              <a:chOff x="509233" y="2865674"/>
              <a:chExt cx="348256" cy="348256"/>
            </a:xfrm>
          </p:grpSpPr>
          <p:sp>
            <p:nvSpPr>
              <p:cNvPr id="31" name="椭圆 30"/>
              <p:cNvSpPr>
                <a:spLocks noChangeArrowheads="1"/>
              </p:cNvSpPr>
              <p:nvPr/>
            </p:nvSpPr>
            <p:spPr bwMode="auto">
              <a:xfrm>
                <a:off x="509233" y="2865674"/>
                <a:ext cx="348256" cy="348256"/>
              </a:xfrm>
              <a:prstGeom prst="ellipse">
                <a:avLst/>
              </a:prstGeom>
              <a:noFill/>
              <a:ln w="12700">
                <a:solidFill>
                  <a:srgbClr val="F7964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32" name="椭圆 31"/>
              <p:cNvSpPr>
                <a:spLocks noChangeArrowheads="1"/>
              </p:cNvSpPr>
              <p:nvPr/>
            </p:nvSpPr>
            <p:spPr bwMode="auto">
              <a:xfrm>
                <a:off x="594769" y="2943012"/>
                <a:ext cx="177184" cy="177184"/>
              </a:xfrm>
              <a:prstGeom prst="ellipse">
                <a:avLst/>
              </a:prstGeom>
              <a:solidFill>
                <a:srgbClr val="F796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 bwMode="auto">
            <a:xfrm flipH="1">
              <a:off x="3512878" y="2999619"/>
              <a:ext cx="283331" cy="283331"/>
              <a:chOff x="509233" y="2865674"/>
              <a:chExt cx="348256" cy="348256"/>
            </a:xfrm>
          </p:grpSpPr>
          <p:sp>
            <p:nvSpPr>
              <p:cNvPr id="29" name="椭圆 28"/>
              <p:cNvSpPr>
                <a:spLocks noChangeArrowheads="1"/>
              </p:cNvSpPr>
              <p:nvPr/>
            </p:nvSpPr>
            <p:spPr bwMode="auto">
              <a:xfrm>
                <a:off x="509233" y="2865674"/>
                <a:ext cx="348256" cy="348256"/>
              </a:xfrm>
              <a:prstGeom prst="ellipse">
                <a:avLst/>
              </a:prstGeom>
              <a:noFill/>
              <a:ln w="12700">
                <a:solidFill>
                  <a:srgbClr val="F7964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30" name="椭圆 29"/>
              <p:cNvSpPr>
                <a:spLocks noChangeArrowheads="1"/>
              </p:cNvSpPr>
              <p:nvPr/>
            </p:nvSpPr>
            <p:spPr bwMode="auto">
              <a:xfrm>
                <a:off x="594769" y="2943012"/>
                <a:ext cx="177184" cy="177184"/>
              </a:xfrm>
              <a:prstGeom prst="ellipse">
                <a:avLst/>
              </a:prstGeom>
              <a:solidFill>
                <a:srgbClr val="F796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 bwMode="auto">
            <a:xfrm flipH="1">
              <a:off x="4456798" y="2999619"/>
              <a:ext cx="283331" cy="283331"/>
              <a:chOff x="509233" y="2865674"/>
              <a:chExt cx="348256" cy="348256"/>
            </a:xfrm>
          </p:grpSpPr>
          <p:sp>
            <p:nvSpPr>
              <p:cNvPr id="27" name="椭圆 26"/>
              <p:cNvSpPr>
                <a:spLocks noChangeArrowheads="1"/>
              </p:cNvSpPr>
              <p:nvPr/>
            </p:nvSpPr>
            <p:spPr bwMode="auto">
              <a:xfrm>
                <a:off x="509233" y="2865674"/>
                <a:ext cx="348256" cy="348256"/>
              </a:xfrm>
              <a:prstGeom prst="ellipse">
                <a:avLst/>
              </a:prstGeom>
              <a:noFill/>
              <a:ln w="12700">
                <a:solidFill>
                  <a:srgbClr val="F7964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28" name="椭圆 27"/>
              <p:cNvSpPr>
                <a:spLocks noChangeArrowheads="1"/>
              </p:cNvSpPr>
              <p:nvPr/>
            </p:nvSpPr>
            <p:spPr bwMode="auto">
              <a:xfrm>
                <a:off x="594769" y="2943012"/>
                <a:ext cx="177184" cy="177184"/>
              </a:xfrm>
              <a:prstGeom prst="ellipse">
                <a:avLst/>
              </a:prstGeom>
              <a:solidFill>
                <a:srgbClr val="F796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 bwMode="auto">
            <a:xfrm flipH="1">
              <a:off x="6344638" y="2999619"/>
              <a:ext cx="283331" cy="283331"/>
              <a:chOff x="509233" y="2865674"/>
              <a:chExt cx="348256" cy="348256"/>
            </a:xfrm>
          </p:grpSpPr>
          <p:sp>
            <p:nvSpPr>
              <p:cNvPr id="25" name="椭圆 24"/>
              <p:cNvSpPr>
                <a:spLocks noChangeArrowheads="1"/>
              </p:cNvSpPr>
              <p:nvPr/>
            </p:nvSpPr>
            <p:spPr bwMode="auto">
              <a:xfrm>
                <a:off x="509233" y="2865674"/>
                <a:ext cx="348256" cy="348256"/>
              </a:xfrm>
              <a:prstGeom prst="ellipse">
                <a:avLst/>
              </a:prstGeom>
              <a:noFill/>
              <a:ln w="12700">
                <a:solidFill>
                  <a:srgbClr val="F7964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26" name="椭圆 25"/>
              <p:cNvSpPr>
                <a:spLocks noChangeArrowheads="1"/>
              </p:cNvSpPr>
              <p:nvPr/>
            </p:nvSpPr>
            <p:spPr bwMode="auto">
              <a:xfrm>
                <a:off x="594769" y="2943012"/>
                <a:ext cx="177184" cy="177184"/>
              </a:xfrm>
              <a:prstGeom prst="ellipse">
                <a:avLst/>
              </a:prstGeom>
              <a:solidFill>
                <a:srgbClr val="F796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 bwMode="auto">
            <a:xfrm flipH="1">
              <a:off x="7288558" y="2999619"/>
              <a:ext cx="283331" cy="283331"/>
              <a:chOff x="509233" y="2865674"/>
              <a:chExt cx="348256" cy="348256"/>
            </a:xfrm>
          </p:grpSpPr>
          <p:sp>
            <p:nvSpPr>
              <p:cNvPr id="23" name="椭圆 22"/>
              <p:cNvSpPr>
                <a:spLocks noChangeArrowheads="1"/>
              </p:cNvSpPr>
              <p:nvPr/>
            </p:nvSpPr>
            <p:spPr bwMode="auto">
              <a:xfrm>
                <a:off x="509233" y="2865674"/>
                <a:ext cx="348256" cy="348256"/>
              </a:xfrm>
              <a:prstGeom prst="ellipse">
                <a:avLst/>
              </a:prstGeom>
              <a:noFill/>
              <a:ln w="12700">
                <a:solidFill>
                  <a:srgbClr val="F7964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24" name="椭圆 23"/>
              <p:cNvSpPr>
                <a:spLocks noChangeArrowheads="1"/>
              </p:cNvSpPr>
              <p:nvPr/>
            </p:nvSpPr>
            <p:spPr bwMode="auto">
              <a:xfrm>
                <a:off x="594769" y="2943012"/>
                <a:ext cx="177184" cy="177184"/>
              </a:xfrm>
              <a:prstGeom prst="ellipse">
                <a:avLst/>
              </a:prstGeom>
              <a:solidFill>
                <a:srgbClr val="F796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 bwMode="auto">
            <a:xfrm flipH="1">
              <a:off x="8232480" y="2999619"/>
              <a:ext cx="283331" cy="283331"/>
              <a:chOff x="509233" y="2865674"/>
              <a:chExt cx="348256" cy="348256"/>
            </a:xfrm>
          </p:grpSpPr>
          <p:sp>
            <p:nvSpPr>
              <p:cNvPr id="21" name="椭圆 20"/>
              <p:cNvSpPr>
                <a:spLocks noChangeArrowheads="1"/>
              </p:cNvSpPr>
              <p:nvPr/>
            </p:nvSpPr>
            <p:spPr bwMode="auto">
              <a:xfrm>
                <a:off x="509233" y="2865674"/>
                <a:ext cx="348256" cy="348256"/>
              </a:xfrm>
              <a:prstGeom prst="ellipse">
                <a:avLst/>
              </a:prstGeom>
              <a:noFill/>
              <a:ln w="12700">
                <a:solidFill>
                  <a:srgbClr val="F7964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22" name="椭圆 21"/>
              <p:cNvSpPr>
                <a:spLocks noChangeArrowheads="1"/>
              </p:cNvSpPr>
              <p:nvPr/>
            </p:nvSpPr>
            <p:spPr bwMode="auto">
              <a:xfrm>
                <a:off x="594769" y="2943012"/>
                <a:ext cx="177184" cy="177184"/>
              </a:xfrm>
              <a:prstGeom prst="ellipse">
                <a:avLst/>
              </a:prstGeom>
              <a:solidFill>
                <a:srgbClr val="F796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 bwMode="auto">
            <a:xfrm flipH="1">
              <a:off x="2568958" y="2999619"/>
              <a:ext cx="283331" cy="283331"/>
              <a:chOff x="509233" y="2865674"/>
              <a:chExt cx="348256" cy="348256"/>
            </a:xfrm>
          </p:grpSpPr>
          <p:sp>
            <p:nvSpPr>
              <p:cNvPr id="19" name="椭圆 18"/>
              <p:cNvSpPr>
                <a:spLocks noChangeArrowheads="1"/>
              </p:cNvSpPr>
              <p:nvPr/>
            </p:nvSpPr>
            <p:spPr bwMode="auto">
              <a:xfrm>
                <a:off x="509233" y="2865674"/>
                <a:ext cx="348256" cy="348256"/>
              </a:xfrm>
              <a:prstGeom prst="ellipse">
                <a:avLst/>
              </a:prstGeom>
              <a:noFill/>
              <a:ln w="12700">
                <a:solidFill>
                  <a:srgbClr val="F7964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20" name="椭圆 19"/>
              <p:cNvSpPr>
                <a:spLocks noChangeArrowheads="1"/>
              </p:cNvSpPr>
              <p:nvPr/>
            </p:nvSpPr>
            <p:spPr bwMode="auto">
              <a:xfrm>
                <a:off x="594769" y="2943012"/>
                <a:ext cx="177184" cy="177184"/>
              </a:xfrm>
              <a:prstGeom prst="ellipse">
                <a:avLst/>
              </a:prstGeom>
              <a:solidFill>
                <a:srgbClr val="F796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 bwMode="auto">
            <a:xfrm flipH="1">
              <a:off x="5400718" y="2999619"/>
              <a:ext cx="283331" cy="283331"/>
              <a:chOff x="509233" y="2865674"/>
              <a:chExt cx="348256" cy="348256"/>
            </a:xfrm>
          </p:grpSpPr>
          <p:sp>
            <p:nvSpPr>
              <p:cNvPr id="17" name="椭圆 16"/>
              <p:cNvSpPr>
                <a:spLocks noChangeArrowheads="1"/>
              </p:cNvSpPr>
              <p:nvPr/>
            </p:nvSpPr>
            <p:spPr bwMode="auto">
              <a:xfrm>
                <a:off x="509233" y="2865674"/>
                <a:ext cx="348256" cy="348256"/>
              </a:xfrm>
              <a:prstGeom prst="ellipse">
                <a:avLst/>
              </a:prstGeom>
              <a:noFill/>
              <a:ln w="12700">
                <a:solidFill>
                  <a:srgbClr val="F7964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18" name="椭圆 17"/>
              <p:cNvSpPr>
                <a:spLocks noChangeArrowheads="1"/>
              </p:cNvSpPr>
              <p:nvPr/>
            </p:nvSpPr>
            <p:spPr bwMode="auto">
              <a:xfrm>
                <a:off x="594769" y="2943012"/>
                <a:ext cx="177184" cy="177184"/>
              </a:xfrm>
              <a:prstGeom prst="ellipse">
                <a:avLst/>
              </a:prstGeom>
              <a:solidFill>
                <a:srgbClr val="F796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 bwMode="auto">
            <a:xfrm flipH="1">
              <a:off x="1625038" y="2999619"/>
              <a:ext cx="283331" cy="283331"/>
              <a:chOff x="509233" y="2865674"/>
              <a:chExt cx="348256" cy="348256"/>
            </a:xfrm>
          </p:grpSpPr>
          <p:sp>
            <p:nvSpPr>
              <p:cNvPr id="15" name="椭圆 14"/>
              <p:cNvSpPr>
                <a:spLocks noChangeArrowheads="1"/>
              </p:cNvSpPr>
              <p:nvPr/>
            </p:nvSpPr>
            <p:spPr bwMode="auto">
              <a:xfrm>
                <a:off x="509233" y="2865674"/>
                <a:ext cx="348256" cy="348256"/>
              </a:xfrm>
              <a:prstGeom prst="ellipse">
                <a:avLst/>
              </a:prstGeom>
              <a:noFill/>
              <a:ln w="12700">
                <a:solidFill>
                  <a:srgbClr val="F79646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16" name="椭圆 15"/>
              <p:cNvSpPr>
                <a:spLocks noChangeArrowheads="1"/>
              </p:cNvSpPr>
              <p:nvPr/>
            </p:nvSpPr>
            <p:spPr bwMode="auto">
              <a:xfrm>
                <a:off x="594769" y="2943012"/>
                <a:ext cx="177184" cy="177184"/>
              </a:xfrm>
              <a:prstGeom prst="ellipse">
                <a:avLst/>
              </a:prstGeom>
              <a:solidFill>
                <a:srgbClr val="F796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 sz="2400" dirty="0">
                  <a:solidFill>
                    <a:srgbClr val="000000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 bwMode="auto">
          <a:xfrm>
            <a:off x="340785" y="2463800"/>
            <a:ext cx="11595100" cy="1498600"/>
            <a:chOff x="255587" y="1848495"/>
            <a:chExt cx="8696201" cy="1122661"/>
          </a:xfrm>
        </p:grpSpPr>
        <p:grpSp>
          <p:nvGrpSpPr>
            <p:cNvPr id="34" name="组合 33"/>
            <p:cNvGrpSpPr/>
            <p:nvPr/>
          </p:nvGrpSpPr>
          <p:grpSpPr>
            <a:xfrm>
              <a:off x="255587" y="1848495"/>
              <a:ext cx="1122661" cy="1122661"/>
              <a:chOff x="257528" y="2057797"/>
              <a:chExt cx="935472" cy="935472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5" name="菱形 54"/>
              <p:cNvSpPr/>
              <p:nvPr/>
            </p:nvSpPr>
            <p:spPr>
              <a:xfrm>
                <a:off x="257528" y="2057797"/>
                <a:ext cx="935472" cy="935472"/>
              </a:xfrm>
              <a:prstGeom prst="diamond">
                <a:avLst/>
              </a:prstGeom>
              <a:solidFill>
                <a:srgbClr val="0C736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56" name="等腰三角形 55"/>
              <p:cNvSpPr/>
              <p:nvPr/>
            </p:nvSpPr>
            <p:spPr>
              <a:xfrm rot="10800000">
                <a:off x="468898" y="2736055"/>
                <a:ext cx="512731" cy="257213"/>
              </a:xfrm>
              <a:prstGeom prst="triangle">
                <a:avLst/>
              </a:prstGeom>
              <a:solidFill>
                <a:srgbClr val="F38118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black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57" name="矩形 133"/>
              <p:cNvSpPr>
                <a:spLocks noChangeArrowheads="1"/>
              </p:cNvSpPr>
              <p:nvPr/>
            </p:nvSpPr>
            <p:spPr bwMode="auto">
              <a:xfrm>
                <a:off x="488595" y="2711449"/>
                <a:ext cx="473338" cy="1856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altLang="zh-CN" sz="1335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1</a:t>
                </a:r>
                <a:endParaRPr lang="zh-CN" altLang="en-US" sz="1335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  <p:sp>
            <p:nvSpPr>
              <p:cNvPr id="58" name="矩形 133"/>
              <p:cNvSpPr>
                <a:spLocks noChangeArrowheads="1"/>
              </p:cNvSpPr>
              <p:nvPr/>
            </p:nvSpPr>
            <p:spPr bwMode="auto">
              <a:xfrm>
                <a:off x="457039" y="2283718"/>
                <a:ext cx="536450" cy="3650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点击添加文本</a:t>
                </a:r>
                <a:endParaRPr lang="zh-CN" altLang="en-US" sz="1600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2148972" y="1848495"/>
              <a:ext cx="1122661" cy="1122661"/>
              <a:chOff x="257528" y="2057797"/>
              <a:chExt cx="935472" cy="935472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1" name="菱形 50"/>
              <p:cNvSpPr/>
              <p:nvPr/>
            </p:nvSpPr>
            <p:spPr>
              <a:xfrm>
                <a:off x="257528" y="2057797"/>
                <a:ext cx="935472" cy="935472"/>
              </a:xfrm>
              <a:prstGeom prst="diamond">
                <a:avLst/>
              </a:prstGeom>
              <a:solidFill>
                <a:srgbClr val="0C736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52" name="等腰三角形 51"/>
              <p:cNvSpPr/>
              <p:nvPr/>
            </p:nvSpPr>
            <p:spPr>
              <a:xfrm rot="10800000">
                <a:off x="468898" y="2736055"/>
                <a:ext cx="512731" cy="257213"/>
              </a:xfrm>
              <a:prstGeom prst="triangle">
                <a:avLst/>
              </a:prstGeom>
              <a:solidFill>
                <a:srgbClr val="F38118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black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53" name="矩形 133"/>
              <p:cNvSpPr>
                <a:spLocks noChangeArrowheads="1"/>
              </p:cNvSpPr>
              <p:nvPr/>
            </p:nvSpPr>
            <p:spPr bwMode="auto">
              <a:xfrm>
                <a:off x="488595" y="2711449"/>
                <a:ext cx="473338" cy="1856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altLang="zh-CN" sz="1335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3</a:t>
                </a:r>
                <a:endParaRPr lang="zh-CN" altLang="en-US" sz="1335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  <p:sp>
            <p:nvSpPr>
              <p:cNvPr id="54" name="矩形 133"/>
              <p:cNvSpPr>
                <a:spLocks noChangeArrowheads="1"/>
              </p:cNvSpPr>
              <p:nvPr/>
            </p:nvSpPr>
            <p:spPr bwMode="auto">
              <a:xfrm>
                <a:off x="457039" y="2283718"/>
                <a:ext cx="536450" cy="3650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点击添加文本</a:t>
                </a:r>
                <a:endParaRPr lang="zh-CN" altLang="en-US" sz="1600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4042357" y="1848495"/>
              <a:ext cx="1122661" cy="1122661"/>
              <a:chOff x="257528" y="2057797"/>
              <a:chExt cx="935472" cy="935472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菱形 46"/>
              <p:cNvSpPr/>
              <p:nvPr/>
            </p:nvSpPr>
            <p:spPr>
              <a:xfrm>
                <a:off x="257528" y="2057797"/>
                <a:ext cx="935472" cy="935472"/>
              </a:xfrm>
              <a:prstGeom prst="diamond">
                <a:avLst/>
              </a:prstGeom>
              <a:solidFill>
                <a:srgbClr val="0C736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48" name="等腰三角形 47"/>
              <p:cNvSpPr/>
              <p:nvPr/>
            </p:nvSpPr>
            <p:spPr>
              <a:xfrm rot="10800000">
                <a:off x="468898" y="2736055"/>
                <a:ext cx="512731" cy="257213"/>
              </a:xfrm>
              <a:prstGeom prst="triangle">
                <a:avLst/>
              </a:prstGeom>
              <a:solidFill>
                <a:srgbClr val="F38118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black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49" name="矩形 133"/>
              <p:cNvSpPr>
                <a:spLocks noChangeArrowheads="1"/>
              </p:cNvSpPr>
              <p:nvPr/>
            </p:nvSpPr>
            <p:spPr bwMode="auto">
              <a:xfrm>
                <a:off x="488595" y="2711449"/>
                <a:ext cx="473338" cy="1856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altLang="zh-CN" sz="1335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5</a:t>
                </a:r>
                <a:endParaRPr lang="zh-CN" altLang="en-US" sz="1335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  <p:sp>
            <p:nvSpPr>
              <p:cNvPr id="50" name="矩形 133"/>
              <p:cNvSpPr>
                <a:spLocks noChangeArrowheads="1"/>
              </p:cNvSpPr>
              <p:nvPr/>
            </p:nvSpPr>
            <p:spPr bwMode="auto">
              <a:xfrm>
                <a:off x="457039" y="2283718"/>
                <a:ext cx="536450" cy="3650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点击添加文本</a:t>
                </a:r>
                <a:endParaRPr lang="zh-CN" altLang="en-US" sz="1600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5935742" y="1848495"/>
              <a:ext cx="1122661" cy="1122661"/>
              <a:chOff x="257528" y="2057797"/>
              <a:chExt cx="935472" cy="935472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3" name="菱形 42"/>
              <p:cNvSpPr/>
              <p:nvPr/>
            </p:nvSpPr>
            <p:spPr>
              <a:xfrm>
                <a:off x="257528" y="2057797"/>
                <a:ext cx="935472" cy="935472"/>
              </a:xfrm>
              <a:prstGeom prst="diamond">
                <a:avLst/>
              </a:prstGeom>
              <a:solidFill>
                <a:srgbClr val="0C736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44" name="等腰三角形 43"/>
              <p:cNvSpPr/>
              <p:nvPr/>
            </p:nvSpPr>
            <p:spPr>
              <a:xfrm rot="10800000">
                <a:off x="468898" y="2736055"/>
                <a:ext cx="512731" cy="257213"/>
              </a:xfrm>
              <a:prstGeom prst="triangle">
                <a:avLst/>
              </a:prstGeom>
              <a:solidFill>
                <a:srgbClr val="F38118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black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45" name="矩形 133"/>
              <p:cNvSpPr>
                <a:spLocks noChangeArrowheads="1"/>
              </p:cNvSpPr>
              <p:nvPr/>
            </p:nvSpPr>
            <p:spPr bwMode="auto">
              <a:xfrm>
                <a:off x="488595" y="2711449"/>
                <a:ext cx="473338" cy="1856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altLang="zh-CN" sz="1335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7</a:t>
                </a:r>
                <a:endParaRPr lang="zh-CN" altLang="en-US" sz="1335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  <p:sp>
            <p:nvSpPr>
              <p:cNvPr id="46" name="矩形 133"/>
              <p:cNvSpPr>
                <a:spLocks noChangeArrowheads="1"/>
              </p:cNvSpPr>
              <p:nvPr/>
            </p:nvSpPr>
            <p:spPr bwMode="auto">
              <a:xfrm>
                <a:off x="457039" y="2283718"/>
                <a:ext cx="536450" cy="3650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点击添加文本</a:t>
                </a:r>
                <a:endParaRPr lang="zh-CN" altLang="en-US" sz="1600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7829127" y="1848495"/>
              <a:ext cx="1122661" cy="1122661"/>
              <a:chOff x="257528" y="2057797"/>
              <a:chExt cx="935472" cy="935472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菱形 38"/>
              <p:cNvSpPr/>
              <p:nvPr/>
            </p:nvSpPr>
            <p:spPr>
              <a:xfrm>
                <a:off x="257528" y="2057797"/>
                <a:ext cx="935472" cy="935472"/>
              </a:xfrm>
              <a:prstGeom prst="diamond">
                <a:avLst/>
              </a:prstGeom>
              <a:solidFill>
                <a:srgbClr val="0C736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40" name="等腰三角形 39"/>
              <p:cNvSpPr/>
              <p:nvPr/>
            </p:nvSpPr>
            <p:spPr>
              <a:xfrm rot="10800000">
                <a:off x="468898" y="2736055"/>
                <a:ext cx="512731" cy="257213"/>
              </a:xfrm>
              <a:prstGeom prst="triangle">
                <a:avLst/>
              </a:prstGeom>
              <a:solidFill>
                <a:srgbClr val="F38118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black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41" name="矩形 133"/>
              <p:cNvSpPr>
                <a:spLocks noChangeArrowheads="1"/>
              </p:cNvSpPr>
              <p:nvPr/>
            </p:nvSpPr>
            <p:spPr bwMode="auto">
              <a:xfrm>
                <a:off x="488595" y="2711449"/>
                <a:ext cx="473338" cy="1856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altLang="zh-CN" sz="1335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9</a:t>
                </a:r>
                <a:endParaRPr lang="zh-CN" altLang="en-US" sz="1335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  <p:sp>
            <p:nvSpPr>
              <p:cNvPr id="42" name="矩形 133"/>
              <p:cNvSpPr>
                <a:spLocks noChangeArrowheads="1"/>
              </p:cNvSpPr>
              <p:nvPr/>
            </p:nvSpPr>
            <p:spPr bwMode="auto">
              <a:xfrm>
                <a:off x="457039" y="2283718"/>
                <a:ext cx="536450" cy="3650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点击添加文本</a:t>
                </a:r>
                <a:endParaRPr lang="zh-CN" altLang="en-US" sz="1600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 bwMode="auto">
          <a:xfrm>
            <a:off x="1600201" y="4404784"/>
            <a:ext cx="9072033" cy="1498600"/>
            <a:chOff x="1199487" y="3304178"/>
            <a:chExt cx="6804176" cy="1122661"/>
          </a:xfrm>
        </p:grpSpPr>
        <p:grpSp>
          <p:nvGrpSpPr>
            <p:cNvPr id="60" name="组合 59"/>
            <p:cNvGrpSpPr/>
            <p:nvPr/>
          </p:nvGrpSpPr>
          <p:grpSpPr>
            <a:xfrm rot="10800000">
              <a:off x="1199487" y="3304178"/>
              <a:ext cx="1122661" cy="1122661"/>
              <a:chOff x="257528" y="2057797"/>
              <a:chExt cx="935472" cy="935472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76" name="菱形 75"/>
              <p:cNvSpPr/>
              <p:nvPr/>
            </p:nvSpPr>
            <p:spPr>
              <a:xfrm>
                <a:off x="257528" y="2057797"/>
                <a:ext cx="935472" cy="935472"/>
              </a:xfrm>
              <a:prstGeom prst="diamond">
                <a:avLst/>
              </a:prstGeom>
              <a:solidFill>
                <a:srgbClr val="0C736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77" name="等腰三角形 76"/>
              <p:cNvSpPr/>
              <p:nvPr/>
            </p:nvSpPr>
            <p:spPr>
              <a:xfrm rot="10800000">
                <a:off x="468898" y="2736055"/>
                <a:ext cx="512731" cy="257213"/>
              </a:xfrm>
              <a:prstGeom prst="triangle">
                <a:avLst/>
              </a:prstGeom>
              <a:solidFill>
                <a:srgbClr val="F38118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black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78" name="矩形 133"/>
              <p:cNvSpPr>
                <a:spLocks noChangeArrowheads="1"/>
              </p:cNvSpPr>
              <p:nvPr/>
            </p:nvSpPr>
            <p:spPr bwMode="auto">
              <a:xfrm flipV="1">
                <a:off x="488595" y="2721193"/>
                <a:ext cx="473338" cy="1856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altLang="zh-CN" sz="1335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2</a:t>
                </a:r>
                <a:endParaRPr lang="zh-CN" altLang="en-US" sz="1335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  <p:sp>
            <p:nvSpPr>
              <p:cNvPr id="79" name="矩形 133"/>
              <p:cNvSpPr>
                <a:spLocks noChangeArrowheads="1"/>
              </p:cNvSpPr>
              <p:nvPr/>
            </p:nvSpPr>
            <p:spPr bwMode="auto">
              <a:xfrm flipV="1">
                <a:off x="457040" y="2267899"/>
                <a:ext cx="536450" cy="3650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点击添加文本</a:t>
                </a:r>
                <a:endParaRPr lang="zh-CN" altLang="en-US" sz="1600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 rot="10800000">
              <a:off x="3093325" y="3304178"/>
              <a:ext cx="1122661" cy="1122661"/>
              <a:chOff x="257528" y="2057797"/>
              <a:chExt cx="935472" cy="935472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72" name="菱形 71"/>
              <p:cNvSpPr/>
              <p:nvPr/>
            </p:nvSpPr>
            <p:spPr>
              <a:xfrm>
                <a:off x="257528" y="2057797"/>
                <a:ext cx="935472" cy="935472"/>
              </a:xfrm>
              <a:prstGeom prst="diamond">
                <a:avLst/>
              </a:prstGeom>
              <a:solidFill>
                <a:srgbClr val="0C736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73" name="等腰三角形 72"/>
              <p:cNvSpPr/>
              <p:nvPr/>
            </p:nvSpPr>
            <p:spPr>
              <a:xfrm rot="10800000">
                <a:off x="468898" y="2736055"/>
                <a:ext cx="512731" cy="257213"/>
              </a:xfrm>
              <a:prstGeom prst="triangle">
                <a:avLst/>
              </a:prstGeom>
              <a:solidFill>
                <a:srgbClr val="F38118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black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74" name="矩形 133"/>
              <p:cNvSpPr>
                <a:spLocks noChangeArrowheads="1"/>
              </p:cNvSpPr>
              <p:nvPr/>
            </p:nvSpPr>
            <p:spPr bwMode="auto">
              <a:xfrm flipV="1">
                <a:off x="488595" y="2721193"/>
                <a:ext cx="473338" cy="1856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altLang="zh-CN" sz="1335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4</a:t>
                </a:r>
                <a:endParaRPr lang="zh-CN" altLang="en-US" sz="1335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  <p:sp>
            <p:nvSpPr>
              <p:cNvPr id="75" name="矩形 133"/>
              <p:cNvSpPr>
                <a:spLocks noChangeArrowheads="1"/>
              </p:cNvSpPr>
              <p:nvPr/>
            </p:nvSpPr>
            <p:spPr bwMode="auto">
              <a:xfrm flipV="1">
                <a:off x="457040" y="2267899"/>
                <a:ext cx="536450" cy="3650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点击添加文本</a:t>
                </a:r>
                <a:endParaRPr lang="zh-CN" altLang="en-US" sz="1600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 rot="10800000">
              <a:off x="4987163" y="3304178"/>
              <a:ext cx="1122661" cy="1122661"/>
              <a:chOff x="257528" y="2057797"/>
              <a:chExt cx="935472" cy="935472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68" name="菱形 67"/>
              <p:cNvSpPr/>
              <p:nvPr/>
            </p:nvSpPr>
            <p:spPr>
              <a:xfrm>
                <a:off x="257528" y="2057797"/>
                <a:ext cx="935472" cy="935472"/>
              </a:xfrm>
              <a:prstGeom prst="diamond">
                <a:avLst/>
              </a:prstGeom>
              <a:solidFill>
                <a:srgbClr val="0C736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69" name="等腰三角形 68"/>
              <p:cNvSpPr/>
              <p:nvPr/>
            </p:nvSpPr>
            <p:spPr>
              <a:xfrm rot="10800000">
                <a:off x="468898" y="2736055"/>
                <a:ext cx="512731" cy="257213"/>
              </a:xfrm>
              <a:prstGeom prst="triangle">
                <a:avLst/>
              </a:prstGeom>
              <a:solidFill>
                <a:srgbClr val="F38118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black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70" name="矩形 133"/>
              <p:cNvSpPr>
                <a:spLocks noChangeArrowheads="1"/>
              </p:cNvSpPr>
              <p:nvPr/>
            </p:nvSpPr>
            <p:spPr bwMode="auto">
              <a:xfrm flipV="1">
                <a:off x="488595" y="2721193"/>
                <a:ext cx="473338" cy="1856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altLang="zh-CN" sz="1335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6</a:t>
                </a:r>
                <a:endParaRPr lang="zh-CN" altLang="en-US" sz="1335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  <p:sp>
            <p:nvSpPr>
              <p:cNvPr id="71" name="矩形 133"/>
              <p:cNvSpPr>
                <a:spLocks noChangeArrowheads="1"/>
              </p:cNvSpPr>
              <p:nvPr/>
            </p:nvSpPr>
            <p:spPr bwMode="auto">
              <a:xfrm flipV="1">
                <a:off x="457040" y="2267899"/>
                <a:ext cx="536450" cy="3650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点击添加文本</a:t>
                </a:r>
                <a:endParaRPr lang="zh-CN" altLang="en-US" sz="1600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 rot="10800000">
              <a:off x="6881002" y="3304178"/>
              <a:ext cx="1122661" cy="1122661"/>
              <a:chOff x="257528" y="2057797"/>
              <a:chExt cx="935472" cy="935472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64" name="菱形 63"/>
              <p:cNvSpPr/>
              <p:nvPr/>
            </p:nvSpPr>
            <p:spPr>
              <a:xfrm>
                <a:off x="257528" y="2057797"/>
                <a:ext cx="935472" cy="935472"/>
              </a:xfrm>
              <a:prstGeom prst="diamond">
                <a:avLst/>
              </a:prstGeom>
              <a:solidFill>
                <a:srgbClr val="0C736E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65" name="等腰三角形 64"/>
              <p:cNvSpPr/>
              <p:nvPr/>
            </p:nvSpPr>
            <p:spPr>
              <a:xfrm rot="10800000">
                <a:off x="468898" y="2736055"/>
                <a:ext cx="512731" cy="257213"/>
              </a:xfrm>
              <a:prstGeom prst="triangle">
                <a:avLst/>
              </a:prstGeom>
              <a:solidFill>
                <a:srgbClr val="F38118"/>
              </a:solidFill>
              <a:ln w="9525">
                <a:noFill/>
                <a:round/>
              </a:ln>
            </p:spPr>
            <p:txBody>
              <a:bodyPr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black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66" name="矩形 133"/>
              <p:cNvSpPr>
                <a:spLocks noChangeArrowheads="1"/>
              </p:cNvSpPr>
              <p:nvPr/>
            </p:nvSpPr>
            <p:spPr bwMode="auto">
              <a:xfrm flipV="1">
                <a:off x="488595" y="2721193"/>
                <a:ext cx="473338" cy="1856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altLang="zh-CN" sz="1335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8</a:t>
                </a:r>
                <a:endParaRPr lang="zh-CN" altLang="en-US" sz="1335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  <p:sp>
            <p:nvSpPr>
              <p:cNvPr id="67" name="矩形 133"/>
              <p:cNvSpPr>
                <a:spLocks noChangeArrowheads="1"/>
              </p:cNvSpPr>
              <p:nvPr/>
            </p:nvSpPr>
            <p:spPr bwMode="auto">
              <a:xfrm flipV="1">
                <a:off x="457040" y="2267899"/>
                <a:ext cx="536450" cy="3650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dirty="0">
                    <a:solidFill>
                      <a:prstClr val="white"/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点击添加文本</a:t>
                </a:r>
                <a:endParaRPr lang="zh-CN" altLang="en-US" sz="1600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 bwMode="auto">
          <a:xfrm>
            <a:off x="737649" y="1165914"/>
            <a:ext cx="10978743" cy="941583"/>
            <a:chOff x="880310" y="777637"/>
            <a:chExt cx="8233601" cy="706353"/>
          </a:xfrm>
        </p:grpSpPr>
        <p:sp>
          <p:nvSpPr>
            <p:cNvPr id="81" name="TextBox 47"/>
            <p:cNvSpPr txBox="1">
              <a:spLocks noChangeArrowheads="1"/>
            </p:cNvSpPr>
            <p:nvPr/>
          </p:nvSpPr>
          <p:spPr bwMode="auto">
            <a:xfrm>
              <a:off x="880310" y="1168253"/>
              <a:ext cx="8233601" cy="31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>
                <a:lnSpc>
                  <a:spcPct val="150000"/>
                </a:lnSpc>
              </a:pPr>
              <a:r>
                <a:rPr lang="zh-CN" altLang="en-US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印品黑体"/>
                  <a:ea typeface="印品黑体"/>
                  <a:sym typeface="印品黑体"/>
                </a:rPr>
                <a:t>您的内容打在这里，或者通过复制您的文本后，在此框中选择粘贴，并选择只保留文字您的内容打在这里，或者通过</a:t>
              </a:r>
              <a:endParaRPr lang="zh-CN" altLang="en-US" sz="1600" dirty="0">
                <a:solidFill>
                  <a:prstClr val="black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grpSp>
          <p:nvGrpSpPr>
            <p:cNvPr id="82" name="组合 82"/>
            <p:cNvGrpSpPr/>
            <p:nvPr/>
          </p:nvGrpSpPr>
          <p:grpSpPr bwMode="auto">
            <a:xfrm>
              <a:off x="942014" y="777637"/>
              <a:ext cx="2184665" cy="315497"/>
              <a:chOff x="942014" y="777637"/>
              <a:chExt cx="2184665" cy="315497"/>
            </a:xfrm>
          </p:grpSpPr>
          <p:sp>
            <p:nvSpPr>
              <p:cNvPr id="83" name="TextBox 83"/>
              <p:cNvSpPr txBox="1">
                <a:spLocks noChangeArrowheads="1"/>
              </p:cNvSpPr>
              <p:nvPr/>
            </p:nvSpPr>
            <p:spPr bwMode="auto">
              <a:xfrm>
                <a:off x="1085136" y="777637"/>
                <a:ext cx="2041543" cy="3154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135" dirty="0">
                    <a:solidFill>
                      <a:srgbClr val="595959"/>
                    </a:solidFill>
                    <a:latin typeface="印品黑体"/>
                    <a:ea typeface="印品黑体"/>
                    <a:sym typeface="印品黑体"/>
                  </a:rPr>
                  <a:t>点击添加标题</a:t>
                </a:r>
                <a:endParaRPr lang="zh-CN" altLang="en-US" sz="213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84" name="矩形 25"/>
              <p:cNvSpPr/>
              <p:nvPr/>
            </p:nvSpPr>
            <p:spPr>
              <a:xfrm>
                <a:off x="942014" y="842740"/>
                <a:ext cx="201601" cy="204835"/>
              </a:xfrm>
              <a:custGeom>
                <a:avLst/>
                <a:gdLst/>
                <a:ahLst/>
                <a:cxnLst/>
                <a:rect l="l" t="t" r="r" b="b"/>
                <a:pathLst>
                  <a:path w="320420" h="323049">
                    <a:moveTo>
                      <a:pt x="267017" y="0"/>
                    </a:moveTo>
                    <a:lnTo>
                      <a:pt x="320420" y="0"/>
                    </a:lnTo>
                    <a:lnTo>
                      <a:pt x="320420" y="323049"/>
                    </a:lnTo>
                    <a:lnTo>
                      <a:pt x="267017" y="323049"/>
                    </a:lnTo>
                    <a:lnTo>
                      <a:pt x="0" y="323049"/>
                    </a:lnTo>
                    <a:lnTo>
                      <a:pt x="0" y="265952"/>
                    </a:lnTo>
                    <a:lnTo>
                      <a:pt x="233099" y="265952"/>
                    </a:lnTo>
                    <a:lnTo>
                      <a:pt x="47446" y="70197"/>
                    </a:lnTo>
                    <a:lnTo>
                      <a:pt x="86492" y="33166"/>
                    </a:lnTo>
                    <a:lnTo>
                      <a:pt x="267017" y="223515"/>
                    </a:lnTo>
                    <a:close/>
                  </a:path>
                </a:pathLst>
              </a:custGeom>
              <a:solidFill>
                <a:srgbClr val="E14826"/>
              </a:solidFill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zh-CN" altLang="en-US" u="sng" dirty="0">
                  <a:solidFill>
                    <a:prstClr val="black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 bwMode="auto">
          <a:xfrm>
            <a:off x="476251" y="1221318"/>
            <a:ext cx="7630583" cy="673100"/>
            <a:chOff x="357831" y="915566"/>
            <a:chExt cx="5722938" cy="504825"/>
          </a:xfrm>
        </p:grpSpPr>
        <p:grpSp>
          <p:nvGrpSpPr>
            <p:cNvPr id="7" name="组合 54"/>
            <p:cNvGrpSpPr/>
            <p:nvPr/>
          </p:nvGrpSpPr>
          <p:grpSpPr bwMode="auto">
            <a:xfrm>
              <a:off x="534044" y="915566"/>
              <a:ext cx="5546725" cy="504825"/>
              <a:chOff x="830964" y="2160962"/>
              <a:chExt cx="5545411" cy="504494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9" name="圆角矩形 8"/>
              <p:cNvSpPr/>
              <p:nvPr/>
            </p:nvSpPr>
            <p:spPr bwMode="auto">
              <a:xfrm>
                <a:off x="830964" y="2160962"/>
                <a:ext cx="5545411" cy="504494"/>
              </a:xfrm>
              <a:prstGeom prst="roundRect">
                <a:avLst/>
              </a:prstGeom>
              <a:solidFill>
                <a:srgbClr val="F3811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grpSp>
            <p:nvGrpSpPr>
              <p:cNvPr id="10" name="Group 33"/>
              <p:cNvGrpSpPr>
                <a:grpSpLocks noChangeAspect="1"/>
              </p:cNvGrpSpPr>
              <p:nvPr/>
            </p:nvGrpSpPr>
            <p:grpSpPr bwMode="auto">
              <a:xfrm flipH="1">
                <a:off x="5782413" y="2241700"/>
                <a:ext cx="477998" cy="343456"/>
                <a:chOff x="4737" y="817"/>
                <a:chExt cx="437" cy="314"/>
              </a:xfrm>
              <a:solidFill>
                <a:schemeClr val="bg1"/>
              </a:solidFill>
            </p:grpSpPr>
            <p:sp>
              <p:nvSpPr>
                <p:cNvPr id="11" name="Freeform 34"/>
                <p:cNvSpPr/>
                <p:nvPr/>
              </p:nvSpPr>
              <p:spPr bwMode="auto">
                <a:xfrm>
                  <a:off x="4737" y="883"/>
                  <a:ext cx="120" cy="115"/>
                </a:xfrm>
                <a:custGeom>
                  <a:avLst/>
                  <a:gdLst>
                    <a:gd name="T0" fmla="*/ 78 w 120"/>
                    <a:gd name="T1" fmla="*/ 0 h 115"/>
                    <a:gd name="T2" fmla="*/ 0 w 120"/>
                    <a:gd name="T3" fmla="*/ 78 h 115"/>
                    <a:gd name="T4" fmla="*/ 0 w 120"/>
                    <a:gd name="T5" fmla="*/ 115 h 115"/>
                    <a:gd name="T6" fmla="*/ 78 w 120"/>
                    <a:gd name="T7" fmla="*/ 37 h 115"/>
                    <a:gd name="T8" fmla="*/ 101 w 120"/>
                    <a:gd name="T9" fmla="*/ 61 h 115"/>
                    <a:gd name="T10" fmla="*/ 120 w 120"/>
                    <a:gd name="T11" fmla="*/ 42 h 115"/>
                    <a:gd name="T12" fmla="*/ 78 w 120"/>
                    <a:gd name="T13" fmla="*/ 0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0" h="115">
                      <a:moveTo>
                        <a:pt x="78" y="0"/>
                      </a:moveTo>
                      <a:lnTo>
                        <a:pt x="0" y="78"/>
                      </a:lnTo>
                      <a:lnTo>
                        <a:pt x="0" y="115"/>
                      </a:lnTo>
                      <a:lnTo>
                        <a:pt x="78" y="37"/>
                      </a:lnTo>
                      <a:lnTo>
                        <a:pt x="101" y="61"/>
                      </a:lnTo>
                      <a:lnTo>
                        <a:pt x="120" y="42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12" name="Freeform 35"/>
                <p:cNvSpPr/>
                <p:nvPr/>
              </p:nvSpPr>
              <p:spPr bwMode="auto">
                <a:xfrm>
                  <a:off x="4737" y="817"/>
                  <a:ext cx="437" cy="295"/>
                </a:xfrm>
                <a:custGeom>
                  <a:avLst/>
                  <a:gdLst>
                    <a:gd name="T0" fmla="*/ 183 w 185"/>
                    <a:gd name="T1" fmla="*/ 2 h 125"/>
                    <a:gd name="T2" fmla="*/ 179 w 185"/>
                    <a:gd name="T3" fmla="*/ 0 h 125"/>
                    <a:gd name="T4" fmla="*/ 153 w 185"/>
                    <a:gd name="T5" fmla="*/ 0 h 125"/>
                    <a:gd name="T6" fmla="*/ 148 w 185"/>
                    <a:gd name="T7" fmla="*/ 6 h 125"/>
                    <a:gd name="T8" fmla="*/ 153 w 185"/>
                    <a:gd name="T9" fmla="*/ 12 h 125"/>
                    <a:gd name="T10" fmla="*/ 165 w 185"/>
                    <a:gd name="T11" fmla="*/ 12 h 125"/>
                    <a:gd name="T12" fmla="*/ 121 w 185"/>
                    <a:gd name="T13" fmla="*/ 56 h 125"/>
                    <a:gd name="T14" fmla="*/ 86 w 185"/>
                    <a:gd name="T15" fmla="*/ 22 h 125"/>
                    <a:gd name="T16" fmla="*/ 0 w 185"/>
                    <a:gd name="T17" fmla="*/ 108 h 125"/>
                    <a:gd name="T18" fmla="*/ 0 w 185"/>
                    <a:gd name="T19" fmla="*/ 125 h 125"/>
                    <a:gd name="T20" fmla="*/ 86 w 185"/>
                    <a:gd name="T21" fmla="*/ 38 h 125"/>
                    <a:gd name="T22" fmla="*/ 121 w 185"/>
                    <a:gd name="T23" fmla="*/ 73 h 125"/>
                    <a:gd name="T24" fmla="*/ 173 w 185"/>
                    <a:gd name="T25" fmla="*/ 20 h 125"/>
                    <a:gd name="T26" fmla="*/ 173 w 185"/>
                    <a:gd name="T27" fmla="*/ 32 h 125"/>
                    <a:gd name="T28" fmla="*/ 179 w 185"/>
                    <a:gd name="T29" fmla="*/ 38 h 125"/>
                    <a:gd name="T30" fmla="*/ 185 w 185"/>
                    <a:gd name="T31" fmla="*/ 32 h 125"/>
                    <a:gd name="T32" fmla="*/ 185 w 185"/>
                    <a:gd name="T33" fmla="*/ 6 h 125"/>
                    <a:gd name="T34" fmla="*/ 183 w 185"/>
                    <a:gd name="T35" fmla="*/ 2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85" h="125">
                      <a:moveTo>
                        <a:pt x="183" y="2"/>
                      </a:moveTo>
                      <a:cubicBezTo>
                        <a:pt x="182" y="1"/>
                        <a:pt x="181" y="0"/>
                        <a:pt x="179" y="0"/>
                      </a:cubicBezTo>
                      <a:cubicBezTo>
                        <a:pt x="153" y="0"/>
                        <a:pt x="153" y="0"/>
                        <a:pt x="153" y="0"/>
                      </a:cubicBezTo>
                      <a:cubicBezTo>
                        <a:pt x="150" y="0"/>
                        <a:pt x="148" y="3"/>
                        <a:pt x="148" y="6"/>
                      </a:cubicBezTo>
                      <a:cubicBezTo>
                        <a:pt x="148" y="9"/>
                        <a:pt x="150" y="12"/>
                        <a:pt x="153" y="12"/>
                      </a:cubicBezTo>
                      <a:cubicBezTo>
                        <a:pt x="165" y="12"/>
                        <a:pt x="165" y="12"/>
                        <a:pt x="165" y="12"/>
                      </a:cubicBezTo>
                      <a:cubicBezTo>
                        <a:pt x="121" y="56"/>
                        <a:pt x="121" y="56"/>
                        <a:pt x="121" y="56"/>
                      </a:cubicBezTo>
                      <a:cubicBezTo>
                        <a:pt x="86" y="22"/>
                        <a:pt x="86" y="22"/>
                        <a:pt x="86" y="22"/>
                      </a:cubicBezTo>
                      <a:cubicBezTo>
                        <a:pt x="0" y="108"/>
                        <a:pt x="0" y="108"/>
                        <a:pt x="0" y="108"/>
                      </a:cubicBezTo>
                      <a:cubicBezTo>
                        <a:pt x="0" y="125"/>
                        <a:pt x="0" y="125"/>
                        <a:pt x="0" y="125"/>
                      </a:cubicBezTo>
                      <a:cubicBezTo>
                        <a:pt x="86" y="38"/>
                        <a:pt x="86" y="38"/>
                        <a:pt x="86" y="38"/>
                      </a:cubicBezTo>
                      <a:cubicBezTo>
                        <a:pt x="121" y="73"/>
                        <a:pt x="121" y="73"/>
                        <a:pt x="121" y="73"/>
                      </a:cubicBezTo>
                      <a:cubicBezTo>
                        <a:pt x="173" y="20"/>
                        <a:pt x="173" y="20"/>
                        <a:pt x="173" y="20"/>
                      </a:cubicBezTo>
                      <a:cubicBezTo>
                        <a:pt x="173" y="32"/>
                        <a:pt x="173" y="32"/>
                        <a:pt x="173" y="32"/>
                      </a:cubicBezTo>
                      <a:cubicBezTo>
                        <a:pt x="173" y="35"/>
                        <a:pt x="176" y="38"/>
                        <a:pt x="179" y="38"/>
                      </a:cubicBezTo>
                      <a:cubicBezTo>
                        <a:pt x="182" y="38"/>
                        <a:pt x="185" y="35"/>
                        <a:pt x="185" y="32"/>
                      </a:cubicBezTo>
                      <a:cubicBezTo>
                        <a:pt x="185" y="6"/>
                        <a:pt x="185" y="6"/>
                        <a:pt x="185" y="6"/>
                      </a:cubicBezTo>
                      <a:cubicBezTo>
                        <a:pt x="185" y="5"/>
                        <a:pt x="184" y="3"/>
                        <a:pt x="183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13" name="Freeform 36"/>
                <p:cNvSpPr/>
                <p:nvPr/>
              </p:nvSpPr>
              <p:spPr bwMode="auto">
                <a:xfrm>
                  <a:off x="4883" y="963"/>
                  <a:ext cx="291" cy="168"/>
                </a:xfrm>
                <a:custGeom>
                  <a:avLst/>
                  <a:gdLst>
                    <a:gd name="T0" fmla="*/ 117 w 123"/>
                    <a:gd name="T1" fmla="*/ 37 h 71"/>
                    <a:gd name="T2" fmla="*/ 123 w 123"/>
                    <a:gd name="T3" fmla="*/ 31 h 71"/>
                    <a:gd name="T4" fmla="*/ 123 w 123"/>
                    <a:gd name="T5" fmla="*/ 5 h 71"/>
                    <a:gd name="T6" fmla="*/ 121 w 123"/>
                    <a:gd name="T7" fmla="*/ 1 h 71"/>
                    <a:gd name="T8" fmla="*/ 117 w 123"/>
                    <a:gd name="T9" fmla="*/ 0 h 71"/>
                    <a:gd name="T10" fmla="*/ 91 w 123"/>
                    <a:gd name="T11" fmla="*/ 0 h 71"/>
                    <a:gd name="T12" fmla="*/ 86 w 123"/>
                    <a:gd name="T13" fmla="*/ 5 h 71"/>
                    <a:gd name="T14" fmla="*/ 91 w 123"/>
                    <a:gd name="T15" fmla="*/ 11 h 71"/>
                    <a:gd name="T16" fmla="*/ 103 w 123"/>
                    <a:gd name="T17" fmla="*/ 11 h 71"/>
                    <a:gd name="T18" fmla="*/ 60 w 123"/>
                    <a:gd name="T19" fmla="*/ 55 h 71"/>
                    <a:gd name="T20" fmla="*/ 8 w 123"/>
                    <a:gd name="T21" fmla="*/ 3 h 71"/>
                    <a:gd name="T22" fmla="*/ 0 w 123"/>
                    <a:gd name="T23" fmla="*/ 12 h 71"/>
                    <a:gd name="T24" fmla="*/ 60 w 123"/>
                    <a:gd name="T25" fmla="*/ 71 h 71"/>
                    <a:gd name="T26" fmla="*/ 111 w 123"/>
                    <a:gd name="T27" fmla="*/ 19 h 71"/>
                    <a:gd name="T28" fmla="*/ 111 w 123"/>
                    <a:gd name="T29" fmla="*/ 31 h 71"/>
                    <a:gd name="T30" fmla="*/ 117 w 123"/>
                    <a:gd name="T31" fmla="*/ 37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3" h="71">
                      <a:moveTo>
                        <a:pt x="117" y="37"/>
                      </a:moveTo>
                      <a:cubicBezTo>
                        <a:pt x="120" y="37"/>
                        <a:pt x="123" y="34"/>
                        <a:pt x="123" y="31"/>
                      </a:cubicBezTo>
                      <a:cubicBezTo>
                        <a:pt x="123" y="5"/>
                        <a:pt x="123" y="5"/>
                        <a:pt x="123" y="5"/>
                      </a:cubicBezTo>
                      <a:cubicBezTo>
                        <a:pt x="123" y="4"/>
                        <a:pt x="122" y="2"/>
                        <a:pt x="121" y="1"/>
                      </a:cubicBezTo>
                      <a:cubicBezTo>
                        <a:pt x="120" y="0"/>
                        <a:pt x="119" y="0"/>
                        <a:pt x="117" y="0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88" y="0"/>
                        <a:pt x="86" y="2"/>
                        <a:pt x="86" y="5"/>
                      </a:cubicBezTo>
                      <a:cubicBezTo>
                        <a:pt x="86" y="8"/>
                        <a:pt x="88" y="11"/>
                        <a:pt x="91" y="11"/>
                      </a:cubicBezTo>
                      <a:cubicBezTo>
                        <a:pt x="103" y="11"/>
                        <a:pt x="103" y="11"/>
                        <a:pt x="103" y="11"/>
                      </a:cubicBezTo>
                      <a:cubicBezTo>
                        <a:pt x="60" y="55"/>
                        <a:pt x="60" y="55"/>
                        <a:pt x="60" y="55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60" y="71"/>
                        <a:pt x="60" y="71"/>
                        <a:pt x="60" y="71"/>
                      </a:cubicBezTo>
                      <a:cubicBezTo>
                        <a:pt x="111" y="19"/>
                        <a:pt x="111" y="19"/>
                        <a:pt x="111" y="19"/>
                      </a:cubicBezTo>
                      <a:cubicBezTo>
                        <a:pt x="111" y="31"/>
                        <a:pt x="111" y="31"/>
                        <a:pt x="111" y="31"/>
                      </a:cubicBezTo>
                      <a:cubicBezTo>
                        <a:pt x="111" y="34"/>
                        <a:pt x="114" y="37"/>
                        <a:pt x="117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</p:grpSp>
        </p:grpSp>
        <p:sp>
          <p:nvSpPr>
            <p:cNvPr id="8" name="TextBox 20"/>
            <p:cNvSpPr txBox="1">
              <a:spLocks noChangeArrowheads="1"/>
            </p:cNvSpPr>
            <p:nvPr/>
          </p:nvSpPr>
          <p:spPr bwMode="auto">
            <a:xfrm>
              <a:off x="357831" y="986321"/>
              <a:ext cx="2457450" cy="32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65" dirty="0">
                  <a:solidFill>
                    <a:srgbClr val="FFFFFF"/>
                  </a:solidFill>
                  <a:latin typeface="印品黑体"/>
                  <a:ea typeface="印品黑体"/>
                  <a:sym typeface="印品黑体"/>
                </a:rPr>
                <a:t>点击添加标题</a:t>
              </a:r>
              <a:endParaRPr lang="zh-CN" altLang="en-US" sz="1865" dirty="0">
                <a:solidFill>
                  <a:srgbClr val="FFFFFF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14" name="组合 59"/>
          <p:cNvGrpSpPr/>
          <p:nvPr/>
        </p:nvGrpSpPr>
        <p:grpSpPr bwMode="auto">
          <a:xfrm>
            <a:off x="581758" y="2747436"/>
            <a:ext cx="2652184" cy="1257300"/>
            <a:chOff x="785500" y="3305472"/>
            <a:chExt cx="1989547" cy="942799"/>
          </a:xfrm>
        </p:grpSpPr>
        <p:cxnSp>
          <p:nvCxnSpPr>
            <p:cNvPr id="15" name="直接连接符 14"/>
            <p:cNvCxnSpPr/>
            <p:nvPr/>
          </p:nvCxnSpPr>
          <p:spPr>
            <a:xfrm flipH="1">
              <a:off x="830204" y="3305472"/>
              <a:ext cx="1784717" cy="0"/>
            </a:xfrm>
            <a:prstGeom prst="line">
              <a:avLst/>
            </a:prstGeom>
            <a:ln w="12700">
              <a:solidFill>
                <a:srgbClr val="F79646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806386" y="4248271"/>
              <a:ext cx="1783130" cy="0"/>
            </a:xfrm>
            <a:prstGeom prst="line">
              <a:avLst/>
            </a:prstGeom>
            <a:ln w="12700">
              <a:solidFill>
                <a:srgbClr val="F79646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21"/>
            <p:cNvSpPr txBox="1">
              <a:spLocks noChangeArrowheads="1"/>
            </p:cNvSpPr>
            <p:nvPr/>
          </p:nvSpPr>
          <p:spPr bwMode="auto">
            <a:xfrm>
              <a:off x="785500" y="3470017"/>
              <a:ext cx="1989547" cy="623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/>
                  <a:ea typeface="印品黑体"/>
                  <a:sym typeface="印品黑体"/>
                </a:rPr>
                <a:t>通过复制您的文本后，在此框中选择粘贴</a:t>
              </a:r>
              <a:endParaRPr lang="zh-CN" altLang="en-US" sz="186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18" name="组合 60"/>
          <p:cNvGrpSpPr/>
          <p:nvPr/>
        </p:nvGrpSpPr>
        <p:grpSpPr bwMode="auto">
          <a:xfrm>
            <a:off x="3637491" y="3759203"/>
            <a:ext cx="2542117" cy="1426634"/>
            <a:chOff x="2917746" y="4014589"/>
            <a:chExt cx="1905985" cy="1069959"/>
          </a:xfrm>
        </p:grpSpPr>
        <p:cxnSp>
          <p:nvCxnSpPr>
            <p:cNvPr id="19" name="直接连接符 18"/>
            <p:cNvCxnSpPr/>
            <p:nvPr/>
          </p:nvCxnSpPr>
          <p:spPr>
            <a:xfrm flipH="1">
              <a:off x="2920127" y="4014589"/>
              <a:ext cx="1783786" cy="0"/>
            </a:xfrm>
            <a:prstGeom prst="line">
              <a:avLst/>
            </a:prstGeom>
            <a:ln w="12700">
              <a:solidFill>
                <a:srgbClr val="92D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2920127" y="5084548"/>
              <a:ext cx="1783786" cy="0"/>
            </a:xfrm>
            <a:prstGeom prst="line">
              <a:avLst/>
            </a:prstGeom>
            <a:ln w="12700">
              <a:solidFill>
                <a:srgbClr val="92D05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矩形 22"/>
            <p:cNvSpPr>
              <a:spLocks noChangeArrowheads="1"/>
            </p:cNvSpPr>
            <p:nvPr/>
          </p:nvSpPr>
          <p:spPr bwMode="auto">
            <a:xfrm>
              <a:off x="2917746" y="4208071"/>
              <a:ext cx="1905985" cy="623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/>
                  <a:ea typeface="印品黑体"/>
                  <a:sym typeface="印品黑体"/>
                </a:rPr>
                <a:t>通过复制您的文本后，在此框中选择粘贴</a:t>
              </a:r>
              <a:endParaRPr lang="zh-CN" altLang="en-US" sz="186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22" name="组合 61"/>
          <p:cNvGrpSpPr/>
          <p:nvPr/>
        </p:nvGrpSpPr>
        <p:grpSpPr bwMode="auto">
          <a:xfrm>
            <a:off x="6180668" y="4900083"/>
            <a:ext cx="2525183" cy="1217082"/>
            <a:chOff x="4932972" y="4866365"/>
            <a:chExt cx="1892517" cy="912693"/>
          </a:xfrm>
        </p:grpSpPr>
        <p:cxnSp>
          <p:nvCxnSpPr>
            <p:cNvPr id="23" name="直接连接符 22"/>
            <p:cNvCxnSpPr/>
            <p:nvPr/>
          </p:nvCxnSpPr>
          <p:spPr>
            <a:xfrm flipH="1">
              <a:off x="5012289" y="4866365"/>
              <a:ext cx="1784646" cy="0"/>
            </a:xfrm>
            <a:prstGeom prst="line">
              <a:avLst/>
            </a:prstGeom>
            <a:ln w="12700">
              <a:solidFill>
                <a:srgbClr val="32BBE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5040843" y="5779058"/>
              <a:ext cx="1784646" cy="0"/>
            </a:xfrm>
            <a:prstGeom prst="line">
              <a:avLst/>
            </a:prstGeom>
            <a:ln w="12700">
              <a:solidFill>
                <a:srgbClr val="32BBE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矩形 23"/>
            <p:cNvSpPr>
              <a:spLocks noChangeArrowheads="1"/>
            </p:cNvSpPr>
            <p:nvPr/>
          </p:nvSpPr>
          <p:spPr bwMode="auto">
            <a:xfrm>
              <a:off x="4932972" y="4959224"/>
              <a:ext cx="1892517" cy="6231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/>
                  <a:ea typeface="印品黑体"/>
                  <a:sym typeface="印品黑体"/>
                </a:rPr>
                <a:t>通过复制您的文本后，在此框中选择粘贴</a:t>
              </a:r>
              <a:endParaRPr lang="zh-CN" altLang="en-US" sz="186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26" name="组合 25"/>
          <p:cNvGrpSpPr/>
          <p:nvPr/>
        </p:nvGrpSpPr>
        <p:grpSpPr bwMode="auto">
          <a:xfrm>
            <a:off x="3462867" y="2266950"/>
            <a:ext cx="6472767" cy="673100"/>
            <a:chOff x="2597794" y="1699789"/>
            <a:chExt cx="4854526" cy="504825"/>
          </a:xfrm>
        </p:grpSpPr>
        <p:grpSp>
          <p:nvGrpSpPr>
            <p:cNvPr id="27" name="组合 26"/>
            <p:cNvGrpSpPr/>
            <p:nvPr/>
          </p:nvGrpSpPr>
          <p:grpSpPr bwMode="auto">
            <a:xfrm>
              <a:off x="2783532" y="1699789"/>
              <a:ext cx="4668788" cy="504825"/>
              <a:chOff x="2783532" y="1699789"/>
              <a:chExt cx="4668788" cy="504825"/>
            </a:xfrm>
          </p:grpSpPr>
          <p:sp>
            <p:nvSpPr>
              <p:cNvPr id="29" name="圆角矩形 28"/>
              <p:cNvSpPr/>
              <p:nvPr/>
            </p:nvSpPr>
            <p:spPr bwMode="auto">
              <a:xfrm>
                <a:off x="2783530" y="1699789"/>
                <a:ext cx="4668790" cy="504825"/>
              </a:xfrm>
              <a:prstGeom prst="roundRect">
                <a:avLst/>
              </a:prstGeom>
              <a:solidFill>
                <a:srgbClr val="0C736E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grpSp>
            <p:nvGrpSpPr>
              <p:cNvPr id="30" name="Group 20"/>
              <p:cNvGrpSpPr>
                <a:grpSpLocks noChangeAspect="1"/>
              </p:cNvGrpSpPr>
              <p:nvPr/>
            </p:nvGrpSpPr>
            <p:grpSpPr bwMode="auto">
              <a:xfrm>
                <a:off x="6734950" y="1805059"/>
                <a:ext cx="573354" cy="334432"/>
                <a:chOff x="2612" y="2004"/>
                <a:chExt cx="532" cy="310"/>
              </a:xfrm>
              <a:solidFill>
                <a:schemeClr val="bg1"/>
              </a:solidFill>
            </p:grpSpPr>
            <p:sp>
              <p:nvSpPr>
                <p:cNvPr id="31" name="Rectangle 21"/>
                <p:cNvSpPr>
                  <a:spLocks noChangeArrowheads="1"/>
                </p:cNvSpPr>
                <p:nvPr/>
              </p:nvSpPr>
              <p:spPr bwMode="auto">
                <a:xfrm>
                  <a:off x="2882" y="218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32" name="Freeform 22"/>
                <p:cNvSpPr/>
                <p:nvPr/>
              </p:nvSpPr>
              <p:spPr bwMode="auto">
                <a:xfrm>
                  <a:off x="2842" y="2255"/>
                  <a:ext cx="38" cy="49"/>
                </a:xfrm>
                <a:custGeom>
                  <a:avLst/>
                  <a:gdLst>
                    <a:gd name="T0" fmla="*/ 16 w 16"/>
                    <a:gd name="T1" fmla="*/ 3 h 21"/>
                    <a:gd name="T2" fmla="*/ 14 w 16"/>
                    <a:gd name="T3" fmla="*/ 1 h 21"/>
                    <a:gd name="T4" fmla="*/ 12 w 16"/>
                    <a:gd name="T5" fmla="*/ 0 h 21"/>
                    <a:gd name="T6" fmla="*/ 6 w 16"/>
                    <a:gd name="T7" fmla="*/ 4 h 21"/>
                    <a:gd name="T8" fmla="*/ 5 w 16"/>
                    <a:gd name="T9" fmla="*/ 6 h 21"/>
                    <a:gd name="T10" fmla="*/ 2 w 16"/>
                    <a:gd name="T11" fmla="*/ 12 h 21"/>
                    <a:gd name="T12" fmla="*/ 1 w 16"/>
                    <a:gd name="T13" fmla="*/ 16 h 21"/>
                    <a:gd name="T14" fmla="*/ 1 w 16"/>
                    <a:gd name="T15" fmla="*/ 19 h 21"/>
                    <a:gd name="T16" fmla="*/ 3 w 16"/>
                    <a:gd name="T17" fmla="*/ 21 h 21"/>
                    <a:gd name="T18" fmla="*/ 3 w 16"/>
                    <a:gd name="T19" fmla="*/ 21 h 21"/>
                    <a:gd name="T20" fmla="*/ 5 w 16"/>
                    <a:gd name="T21" fmla="*/ 21 h 21"/>
                    <a:gd name="T22" fmla="*/ 11 w 16"/>
                    <a:gd name="T23" fmla="*/ 18 h 21"/>
                    <a:gd name="T24" fmla="*/ 15 w 16"/>
                    <a:gd name="T25" fmla="*/ 10 h 21"/>
                    <a:gd name="T26" fmla="*/ 15 w 16"/>
                    <a:gd name="T27" fmla="*/ 10 h 21"/>
                    <a:gd name="T28" fmla="*/ 16 w 16"/>
                    <a:gd name="T29" fmla="*/ 6 h 21"/>
                    <a:gd name="T30" fmla="*/ 16 w 16"/>
                    <a:gd name="T31" fmla="*/ 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6" h="21">
                      <a:moveTo>
                        <a:pt x="16" y="3"/>
                      </a:moveTo>
                      <a:cubicBezTo>
                        <a:pt x="15" y="2"/>
                        <a:pt x="15" y="2"/>
                        <a:pt x="14" y="1"/>
                      </a:cubicBezTo>
                      <a:cubicBezTo>
                        <a:pt x="13" y="1"/>
                        <a:pt x="13" y="0"/>
                        <a:pt x="12" y="0"/>
                      </a:cubicBezTo>
                      <a:cubicBezTo>
                        <a:pt x="10" y="0"/>
                        <a:pt x="7" y="2"/>
                        <a:pt x="6" y="4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2" y="11"/>
                        <a:pt x="2" y="12"/>
                      </a:cubicBezTo>
                      <a:cubicBezTo>
                        <a:pt x="1" y="13"/>
                        <a:pt x="1" y="14"/>
                        <a:pt x="1" y="16"/>
                      </a:cubicBezTo>
                      <a:cubicBezTo>
                        <a:pt x="0" y="17"/>
                        <a:pt x="1" y="18"/>
                        <a:pt x="1" y="19"/>
                      </a:cubicBezTo>
                      <a:cubicBezTo>
                        <a:pt x="2" y="19"/>
                        <a:pt x="2" y="20"/>
                        <a:pt x="3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4" y="21"/>
                        <a:pt x="4" y="21"/>
                        <a:pt x="5" y="21"/>
                      </a:cubicBezTo>
                      <a:cubicBezTo>
                        <a:pt x="7" y="21"/>
                        <a:pt x="10" y="20"/>
                        <a:pt x="11" y="18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6" y="9"/>
                        <a:pt x="16" y="7"/>
                        <a:pt x="16" y="6"/>
                      </a:cubicBezTo>
                      <a:cubicBezTo>
                        <a:pt x="16" y="5"/>
                        <a:pt x="16" y="4"/>
                        <a:pt x="16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33" name="Freeform 23"/>
                <p:cNvSpPr/>
                <p:nvPr/>
              </p:nvSpPr>
              <p:spPr bwMode="auto">
                <a:xfrm>
                  <a:off x="2809" y="2219"/>
                  <a:ext cx="52" cy="71"/>
                </a:xfrm>
                <a:custGeom>
                  <a:avLst/>
                  <a:gdLst>
                    <a:gd name="T0" fmla="*/ 20 w 22"/>
                    <a:gd name="T1" fmla="*/ 10 h 30"/>
                    <a:gd name="T2" fmla="*/ 21 w 22"/>
                    <a:gd name="T3" fmla="*/ 10 h 30"/>
                    <a:gd name="T4" fmla="*/ 21 w 22"/>
                    <a:gd name="T5" fmla="*/ 7 h 30"/>
                    <a:gd name="T6" fmla="*/ 21 w 22"/>
                    <a:gd name="T7" fmla="*/ 3 h 30"/>
                    <a:gd name="T8" fmla="*/ 18 w 22"/>
                    <a:gd name="T9" fmla="*/ 0 h 30"/>
                    <a:gd name="T10" fmla="*/ 16 w 22"/>
                    <a:gd name="T11" fmla="*/ 0 h 30"/>
                    <a:gd name="T12" fmla="*/ 10 w 22"/>
                    <a:gd name="T13" fmla="*/ 3 h 30"/>
                    <a:gd name="T14" fmla="*/ 1 w 22"/>
                    <a:gd name="T15" fmla="*/ 21 h 30"/>
                    <a:gd name="T16" fmla="*/ 1 w 22"/>
                    <a:gd name="T17" fmla="*/ 27 h 30"/>
                    <a:gd name="T18" fmla="*/ 4 w 22"/>
                    <a:gd name="T19" fmla="*/ 29 h 30"/>
                    <a:gd name="T20" fmla="*/ 6 w 22"/>
                    <a:gd name="T21" fmla="*/ 30 h 30"/>
                    <a:gd name="T22" fmla="*/ 13 w 22"/>
                    <a:gd name="T23" fmla="*/ 27 h 30"/>
                    <a:gd name="T24" fmla="*/ 15 w 22"/>
                    <a:gd name="T25" fmla="*/ 21 h 30"/>
                    <a:gd name="T26" fmla="*/ 20 w 22"/>
                    <a:gd name="T27" fmla="*/ 1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2" h="30">
                      <a:moveTo>
                        <a:pt x="20" y="10"/>
                      </a:move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9"/>
                        <a:pt x="21" y="8"/>
                        <a:pt x="21" y="7"/>
                      </a:cubicBezTo>
                      <a:cubicBezTo>
                        <a:pt x="22" y="5"/>
                        <a:pt x="21" y="4"/>
                        <a:pt x="21" y="3"/>
                      </a:cubicBezTo>
                      <a:cubicBezTo>
                        <a:pt x="20" y="2"/>
                        <a:pt x="19" y="1"/>
                        <a:pt x="18" y="0"/>
                      </a:cubicBezTo>
                      <a:cubicBezTo>
                        <a:pt x="17" y="0"/>
                        <a:pt x="17" y="0"/>
                        <a:pt x="16" y="0"/>
                      </a:cubicBezTo>
                      <a:cubicBezTo>
                        <a:pt x="14" y="0"/>
                        <a:pt x="11" y="1"/>
                        <a:pt x="10" y="3"/>
                      </a:cubicBezTo>
                      <a:cubicBezTo>
                        <a:pt x="9" y="4"/>
                        <a:pt x="1" y="21"/>
                        <a:pt x="1" y="21"/>
                      </a:cubicBezTo>
                      <a:cubicBezTo>
                        <a:pt x="0" y="24"/>
                        <a:pt x="1" y="25"/>
                        <a:pt x="1" y="27"/>
                      </a:cubicBezTo>
                      <a:cubicBezTo>
                        <a:pt x="2" y="28"/>
                        <a:pt x="3" y="29"/>
                        <a:pt x="4" y="29"/>
                      </a:cubicBezTo>
                      <a:cubicBezTo>
                        <a:pt x="5" y="30"/>
                        <a:pt x="5" y="30"/>
                        <a:pt x="6" y="30"/>
                      </a:cubicBezTo>
                      <a:cubicBezTo>
                        <a:pt x="8" y="30"/>
                        <a:pt x="11" y="29"/>
                        <a:pt x="13" y="27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lnTo>
                        <a:pt x="20" y="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34" name="Freeform 24"/>
                <p:cNvSpPr/>
                <p:nvPr/>
              </p:nvSpPr>
              <p:spPr bwMode="auto">
                <a:xfrm>
                  <a:off x="2752" y="2193"/>
                  <a:ext cx="33" cy="50"/>
                </a:xfrm>
                <a:custGeom>
                  <a:avLst/>
                  <a:gdLst>
                    <a:gd name="T0" fmla="*/ 14 w 14"/>
                    <a:gd name="T1" fmla="*/ 8 h 21"/>
                    <a:gd name="T2" fmla="*/ 13 w 14"/>
                    <a:gd name="T3" fmla="*/ 3 h 21"/>
                    <a:gd name="T4" fmla="*/ 9 w 14"/>
                    <a:gd name="T5" fmla="*/ 0 h 21"/>
                    <a:gd name="T6" fmla="*/ 9 w 14"/>
                    <a:gd name="T7" fmla="*/ 0 h 21"/>
                    <a:gd name="T8" fmla="*/ 8 w 14"/>
                    <a:gd name="T9" fmla="*/ 0 h 21"/>
                    <a:gd name="T10" fmla="*/ 4 w 14"/>
                    <a:gd name="T11" fmla="*/ 2 h 21"/>
                    <a:gd name="T12" fmla="*/ 1 w 14"/>
                    <a:gd name="T13" fmla="*/ 6 h 21"/>
                    <a:gd name="T14" fmla="*/ 1 w 14"/>
                    <a:gd name="T15" fmla="*/ 6 h 21"/>
                    <a:gd name="T16" fmla="*/ 0 w 14"/>
                    <a:gd name="T17" fmla="*/ 11 h 21"/>
                    <a:gd name="T18" fmla="*/ 0 w 14"/>
                    <a:gd name="T19" fmla="*/ 13 h 21"/>
                    <a:gd name="T20" fmla="*/ 1 w 14"/>
                    <a:gd name="T21" fmla="*/ 18 h 21"/>
                    <a:gd name="T22" fmla="*/ 5 w 14"/>
                    <a:gd name="T23" fmla="*/ 20 h 21"/>
                    <a:gd name="T24" fmla="*/ 6 w 14"/>
                    <a:gd name="T25" fmla="*/ 21 h 21"/>
                    <a:gd name="T26" fmla="*/ 11 w 14"/>
                    <a:gd name="T27" fmla="*/ 18 h 21"/>
                    <a:gd name="T28" fmla="*/ 14 w 14"/>
                    <a:gd name="T29" fmla="*/ 9 h 21"/>
                    <a:gd name="T30" fmla="*/ 14 w 14"/>
                    <a:gd name="T31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4" h="21">
                      <a:moveTo>
                        <a:pt x="14" y="8"/>
                      </a:moveTo>
                      <a:cubicBezTo>
                        <a:pt x="14" y="6"/>
                        <a:pt x="14" y="4"/>
                        <a:pt x="13" y="3"/>
                      </a:cubicBezTo>
                      <a:cubicBezTo>
                        <a:pt x="12" y="2"/>
                        <a:pt x="11" y="1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8" y="0"/>
                      </a:cubicBezTo>
                      <a:cubicBezTo>
                        <a:pt x="7" y="0"/>
                        <a:pt x="5" y="1"/>
                        <a:pt x="4" y="2"/>
                      </a:cubicBezTo>
                      <a:cubicBezTo>
                        <a:pt x="3" y="3"/>
                        <a:pt x="2" y="4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3"/>
                        <a:pt x="0" y="13"/>
                      </a:cubicBezTo>
                      <a:cubicBezTo>
                        <a:pt x="0" y="15"/>
                        <a:pt x="0" y="17"/>
                        <a:pt x="1" y="18"/>
                      </a:cubicBezTo>
                      <a:cubicBezTo>
                        <a:pt x="2" y="19"/>
                        <a:pt x="3" y="20"/>
                        <a:pt x="5" y="20"/>
                      </a:cubicBezTo>
                      <a:cubicBezTo>
                        <a:pt x="5" y="20"/>
                        <a:pt x="5" y="21"/>
                        <a:pt x="6" y="21"/>
                      </a:cubicBezTo>
                      <a:cubicBezTo>
                        <a:pt x="7" y="21"/>
                        <a:pt x="10" y="20"/>
                        <a:pt x="11" y="18"/>
                      </a:cubicBezTo>
                      <a:cubicBezTo>
                        <a:pt x="14" y="9"/>
                        <a:pt x="14" y="9"/>
                        <a:pt x="14" y="9"/>
                      </a:cubicBezTo>
                      <a:cubicBezTo>
                        <a:pt x="14" y="9"/>
                        <a:pt x="14" y="8"/>
                        <a:pt x="1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35" name="Freeform 25"/>
                <p:cNvSpPr/>
                <p:nvPr/>
              </p:nvSpPr>
              <p:spPr bwMode="auto">
                <a:xfrm>
                  <a:off x="2780" y="2205"/>
                  <a:ext cx="43" cy="64"/>
                </a:xfrm>
                <a:custGeom>
                  <a:avLst/>
                  <a:gdLst>
                    <a:gd name="T0" fmla="*/ 18 w 18"/>
                    <a:gd name="T1" fmla="*/ 7 h 27"/>
                    <a:gd name="T2" fmla="*/ 17 w 18"/>
                    <a:gd name="T3" fmla="*/ 3 h 27"/>
                    <a:gd name="T4" fmla="*/ 15 w 18"/>
                    <a:gd name="T5" fmla="*/ 1 h 27"/>
                    <a:gd name="T6" fmla="*/ 15 w 18"/>
                    <a:gd name="T7" fmla="*/ 1 h 27"/>
                    <a:gd name="T8" fmla="*/ 13 w 18"/>
                    <a:gd name="T9" fmla="*/ 0 h 27"/>
                    <a:gd name="T10" fmla="*/ 6 w 18"/>
                    <a:gd name="T11" fmla="*/ 5 h 27"/>
                    <a:gd name="T12" fmla="*/ 6 w 18"/>
                    <a:gd name="T13" fmla="*/ 5 h 27"/>
                    <a:gd name="T14" fmla="*/ 1 w 18"/>
                    <a:gd name="T15" fmla="*/ 16 h 27"/>
                    <a:gd name="T16" fmla="*/ 0 w 18"/>
                    <a:gd name="T17" fmla="*/ 20 h 27"/>
                    <a:gd name="T18" fmla="*/ 1 w 18"/>
                    <a:gd name="T19" fmla="*/ 24 h 27"/>
                    <a:gd name="T20" fmla="*/ 3 w 18"/>
                    <a:gd name="T21" fmla="*/ 26 h 27"/>
                    <a:gd name="T22" fmla="*/ 3 w 18"/>
                    <a:gd name="T23" fmla="*/ 26 h 27"/>
                    <a:gd name="T24" fmla="*/ 5 w 18"/>
                    <a:gd name="T25" fmla="*/ 26 h 27"/>
                    <a:gd name="T26" fmla="*/ 11 w 18"/>
                    <a:gd name="T27" fmla="*/ 23 h 27"/>
                    <a:gd name="T28" fmla="*/ 17 w 18"/>
                    <a:gd name="T29" fmla="*/ 11 h 27"/>
                    <a:gd name="T30" fmla="*/ 18 w 18"/>
                    <a:gd name="T31" fmla="*/ 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" h="27">
                      <a:moveTo>
                        <a:pt x="18" y="7"/>
                      </a:moveTo>
                      <a:cubicBezTo>
                        <a:pt x="18" y="6"/>
                        <a:pt x="18" y="4"/>
                        <a:pt x="17" y="3"/>
                      </a:cubicBezTo>
                      <a:cubicBezTo>
                        <a:pt x="17" y="2"/>
                        <a:pt x="16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4" y="0"/>
                        <a:pt x="14" y="0"/>
                        <a:pt x="13" y="0"/>
                      </a:cubicBezTo>
                      <a:cubicBezTo>
                        <a:pt x="10" y="0"/>
                        <a:pt x="7" y="2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7"/>
                        <a:pt x="0" y="19"/>
                        <a:pt x="0" y="20"/>
                      </a:cubicBezTo>
                      <a:cubicBezTo>
                        <a:pt x="0" y="21"/>
                        <a:pt x="0" y="22"/>
                        <a:pt x="1" y="24"/>
                      </a:cubicBezTo>
                      <a:cubicBezTo>
                        <a:pt x="1" y="25"/>
                        <a:pt x="2" y="26"/>
                        <a:pt x="3" y="26"/>
                      </a:cubicBezTo>
                      <a:cubicBezTo>
                        <a:pt x="3" y="26"/>
                        <a:pt x="3" y="26"/>
                        <a:pt x="3" y="26"/>
                      </a:cubicBezTo>
                      <a:cubicBezTo>
                        <a:pt x="4" y="26"/>
                        <a:pt x="4" y="26"/>
                        <a:pt x="5" y="26"/>
                      </a:cubicBezTo>
                      <a:cubicBezTo>
                        <a:pt x="7" y="27"/>
                        <a:pt x="9" y="26"/>
                        <a:pt x="11" y="23"/>
                      </a:cubicBezTo>
                      <a:cubicBezTo>
                        <a:pt x="11" y="23"/>
                        <a:pt x="17" y="11"/>
                        <a:pt x="17" y="11"/>
                      </a:cubicBezTo>
                      <a:cubicBezTo>
                        <a:pt x="18" y="8"/>
                        <a:pt x="18" y="7"/>
                        <a:pt x="18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36" name="Freeform 26"/>
                <p:cNvSpPr/>
                <p:nvPr/>
              </p:nvSpPr>
              <p:spPr bwMode="auto">
                <a:xfrm>
                  <a:off x="2612" y="2009"/>
                  <a:ext cx="119" cy="189"/>
                </a:xfrm>
                <a:custGeom>
                  <a:avLst/>
                  <a:gdLst>
                    <a:gd name="T0" fmla="*/ 26 w 50"/>
                    <a:gd name="T1" fmla="*/ 66 h 80"/>
                    <a:gd name="T2" fmla="*/ 50 w 50"/>
                    <a:gd name="T3" fmla="*/ 13 h 80"/>
                    <a:gd name="T4" fmla="*/ 29 w 50"/>
                    <a:gd name="T5" fmla="*/ 0 h 80"/>
                    <a:gd name="T6" fmla="*/ 1 w 50"/>
                    <a:gd name="T7" fmla="*/ 65 h 80"/>
                    <a:gd name="T8" fmla="*/ 25 w 50"/>
                    <a:gd name="T9" fmla="*/ 78 h 80"/>
                    <a:gd name="T10" fmla="*/ 36 w 50"/>
                    <a:gd name="T11" fmla="*/ 73 h 80"/>
                    <a:gd name="T12" fmla="*/ 33 w 50"/>
                    <a:gd name="T13" fmla="*/ 71 h 80"/>
                    <a:gd name="T14" fmla="*/ 26 w 50"/>
                    <a:gd name="T15" fmla="*/ 66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0" h="80">
                      <a:moveTo>
                        <a:pt x="26" y="66"/>
                      </a:moveTo>
                      <a:cubicBezTo>
                        <a:pt x="29" y="27"/>
                        <a:pt x="50" y="13"/>
                        <a:pt x="50" y="13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0" y="23"/>
                        <a:pt x="1" y="65"/>
                        <a:pt x="1" y="65"/>
                      </a:cubicBezTo>
                      <a:cubicBezTo>
                        <a:pt x="25" y="78"/>
                        <a:pt x="25" y="78"/>
                        <a:pt x="25" y="78"/>
                      </a:cubicBezTo>
                      <a:cubicBezTo>
                        <a:pt x="29" y="80"/>
                        <a:pt x="36" y="73"/>
                        <a:pt x="36" y="73"/>
                      </a:cubicBezTo>
                      <a:cubicBezTo>
                        <a:pt x="33" y="71"/>
                        <a:pt x="33" y="71"/>
                        <a:pt x="33" y="71"/>
                      </a:cubicBezTo>
                      <a:cubicBezTo>
                        <a:pt x="26" y="79"/>
                        <a:pt x="26" y="71"/>
                        <a:pt x="26" y="6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37" name="Freeform 27"/>
                <p:cNvSpPr/>
                <p:nvPr/>
              </p:nvSpPr>
              <p:spPr bwMode="auto">
                <a:xfrm>
                  <a:off x="3021" y="2004"/>
                  <a:ext cx="123" cy="187"/>
                </a:xfrm>
                <a:custGeom>
                  <a:avLst/>
                  <a:gdLst>
                    <a:gd name="T0" fmla="*/ 21 w 52"/>
                    <a:gd name="T1" fmla="*/ 0 h 79"/>
                    <a:gd name="T2" fmla="*/ 0 w 52"/>
                    <a:gd name="T3" fmla="*/ 14 h 79"/>
                    <a:gd name="T4" fmla="*/ 24 w 52"/>
                    <a:gd name="T5" fmla="*/ 64 h 79"/>
                    <a:gd name="T6" fmla="*/ 17 w 52"/>
                    <a:gd name="T7" fmla="*/ 70 h 79"/>
                    <a:gd name="T8" fmla="*/ 14 w 52"/>
                    <a:gd name="T9" fmla="*/ 72 h 79"/>
                    <a:gd name="T10" fmla="*/ 25 w 52"/>
                    <a:gd name="T11" fmla="*/ 76 h 79"/>
                    <a:gd name="T12" fmla="*/ 50 w 52"/>
                    <a:gd name="T13" fmla="*/ 63 h 79"/>
                    <a:gd name="T14" fmla="*/ 21 w 52"/>
                    <a:gd name="T15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2" h="79">
                      <a:moveTo>
                        <a:pt x="21" y="0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21" y="26"/>
                        <a:pt x="24" y="64"/>
                      </a:cubicBezTo>
                      <a:cubicBezTo>
                        <a:pt x="23" y="69"/>
                        <a:pt x="23" y="78"/>
                        <a:pt x="17" y="70"/>
                      </a:cubicBezTo>
                      <a:cubicBezTo>
                        <a:pt x="14" y="72"/>
                        <a:pt x="14" y="72"/>
                        <a:pt x="14" y="72"/>
                      </a:cubicBezTo>
                      <a:cubicBezTo>
                        <a:pt x="14" y="72"/>
                        <a:pt x="20" y="79"/>
                        <a:pt x="25" y="76"/>
                      </a:cubicBezTo>
                      <a:cubicBezTo>
                        <a:pt x="50" y="63"/>
                        <a:pt x="50" y="63"/>
                        <a:pt x="50" y="63"/>
                      </a:cubicBezTo>
                      <a:cubicBezTo>
                        <a:pt x="50" y="63"/>
                        <a:pt x="52" y="23"/>
                        <a:pt x="2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38" name="Freeform 28"/>
                <p:cNvSpPr/>
                <p:nvPr/>
              </p:nvSpPr>
              <p:spPr bwMode="auto">
                <a:xfrm>
                  <a:off x="2757" y="2037"/>
                  <a:ext cx="305" cy="277"/>
                </a:xfrm>
                <a:custGeom>
                  <a:avLst/>
                  <a:gdLst>
                    <a:gd name="T0" fmla="*/ 117 w 129"/>
                    <a:gd name="T1" fmla="*/ 61 h 117"/>
                    <a:gd name="T2" fmla="*/ 118 w 129"/>
                    <a:gd name="T3" fmla="*/ 58 h 117"/>
                    <a:gd name="T4" fmla="*/ 111 w 129"/>
                    <a:gd name="T5" fmla="*/ 8 h 117"/>
                    <a:gd name="T6" fmla="*/ 58 w 129"/>
                    <a:gd name="T7" fmla="*/ 0 h 117"/>
                    <a:gd name="T8" fmla="*/ 23 w 129"/>
                    <a:gd name="T9" fmla="*/ 5 h 117"/>
                    <a:gd name="T10" fmla="*/ 17 w 129"/>
                    <a:gd name="T11" fmla="*/ 8 h 117"/>
                    <a:gd name="T12" fmla="*/ 1 w 129"/>
                    <a:gd name="T13" fmla="*/ 24 h 117"/>
                    <a:gd name="T14" fmla="*/ 24 w 129"/>
                    <a:gd name="T15" fmla="*/ 28 h 117"/>
                    <a:gd name="T16" fmla="*/ 31 w 129"/>
                    <a:gd name="T17" fmla="*/ 22 h 117"/>
                    <a:gd name="T18" fmla="*/ 51 w 129"/>
                    <a:gd name="T19" fmla="*/ 23 h 117"/>
                    <a:gd name="T20" fmla="*/ 93 w 129"/>
                    <a:gd name="T21" fmla="*/ 51 h 117"/>
                    <a:gd name="T22" fmla="*/ 116 w 129"/>
                    <a:gd name="T23" fmla="*/ 69 h 117"/>
                    <a:gd name="T24" fmla="*/ 116 w 129"/>
                    <a:gd name="T25" fmla="*/ 72 h 117"/>
                    <a:gd name="T26" fmla="*/ 113 w 129"/>
                    <a:gd name="T27" fmla="*/ 76 h 117"/>
                    <a:gd name="T28" fmla="*/ 109 w 129"/>
                    <a:gd name="T29" fmla="*/ 76 h 117"/>
                    <a:gd name="T30" fmla="*/ 103 w 129"/>
                    <a:gd name="T31" fmla="*/ 72 h 117"/>
                    <a:gd name="T32" fmla="*/ 99 w 129"/>
                    <a:gd name="T33" fmla="*/ 70 h 117"/>
                    <a:gd name="T34" fmla="*/ 73 w 129"/>
                    <a:gd name="T35" fmla="*/ 59 h 117"/>
                    <a:gd name="T36" fmla="*/ 101 w 129"/>
                    <a:gd name="T37" fmla="*/ 78 h 117"/>
                    <a:gd name="T38" fmla="*/ 103 w 129"/>
                    <a:gd name="T39" fmla="*/ 83 h 117"/>
                    <a:gd name="T40" fmla="*/ 100 w 129"/>
                    <a:gd name="T41" fmla="*/ 88 h 117"/>
                    <a:gd name="T42" fmla="*/ 96 w 129"/>
                    <a:gd name="T43" fmla="*/ 88 h 117"/>
                    <a:gd name="T44" fmla="*/ 79 w 129"/>
                    <a:gd name="T45" fmla="*/ 79 h 117"/>
                    <a:gd name="T46" fmla="*/ 71 w 129"/>
                    <a:gd name="T47" fmla="*/ 74 h 117"/>
                    <a:gd name="T48" fmla="*/ 66 w 129"/>
                    <a:gd name="T49" fmla="*/ 75 h 117"/>
                    <a:gd name="T50" fmla="*/ 69 w 129"/>
                    <a:gd name="T51" fmla="*/ 80 h 117"/>
                    <a:gd name="T52" fmla="*/ 83 w 129"/>
                    <a:gd name="T53" fmla="*/ 88 h 117"/>
                    <a:gd name="T54" fmla="*/ 86 w 129"/>
                    <a:gd name="T55" fmla="*/ 92 h 117"/>
                    <a:gd name="T56" fmla="*/ 86 w 129"/>
                    <a:gd name="T57" fmla="*/ 98 h 117"/>
                    <a:gd name="T58" fmla="*/ 82 w 129"/>
                    <a:gd name="T59" fmla="*/ 100 h 117"/>
                    <a:gd name="T60" fmla="*/ 79 w 129"/>
                    <a:gd name="T61" fmla="*/ 99 h 117"/>
                    <a:gd name="T62" fmla="*/ 71 w 129"/>
                    <a:gd name="T63" fmla="*/ 95 h 117"/>
                    <a:gd name="T64" fmla="*/ 62 w 129"/>
                    <a:gd name="T65" fmla="*/ 91 h 117"/>
                    <a:gd name="T66" fmla="*/ 59 w 129"/>
                    <a:gd name="T67" fmla="*/ 96 h 117"/>
                    <a:gd name="T68" fmla="*/ 69 w 129"/>
                    <a:gd name="T69" fmla="*/ 101 h 117"/>
                    <a:gd name="T70" fmla="*/ 71 w 129"/>
                    <a:gd name="T71" fmla="*/ 106 h 117"/>
                    <a:gd name="T72" fmla="*/ 69 w 129"/>
                    <a:gd name="T73" fmla="*/ 110 h 117"/>
                    <a:gd name="T74" fmla="*/ 67 w 129"/>
                    <a:gd name="T75" fmla="*/ 110 h 117"/>
                    <a:gd name="T76" fmla="*/ 65 w 129"/>
                    <a:gd name="T77" fmla="*/ 110 h 117"/>
                    <a:gd name="T78" fmla="*/ 51 w 129"/>
                    <a:gd name="T79" fmla="*/ 110 h 117"/>
                    <a:gd name="T80" fmla="*/ 63 w 129"/>
                    <a:gd name="T81" fmla="*/ 116 h 117"/>
                    <a:gd name="T82" fmla="*/ 63 w 129"/>
                    <a:gd name="T83" fmla="*/ 116 h 117"/>
                    <a:gd name="T84" fmla="*/ 63 w 129"/>
                    <a:gd name="T85" fmla="*/ 116 h 117"/>
                    <a:gd name="T86" fmla="*/ 69 w 129"/>
                    <a:gd name="T87" fmla="*/ 117 h 117"/>
                    <a:gd name="T88" fmla="*/ 76 w 129"/>
                    <a:gd name="T89" fmla="*/ 112 h 117"/>
                    <a:gd name="T90" fmla="*/ 77 w 129"/>
                    <a:gd name="T91" fmla="*/ 106 h 117"/>
                    <a:gd name="T92" fmla="*/ 82 w 129"/>
                    <a:gd name="T93" fmla="*/ 106 h 117"/>
                    <a:gd name="T94" fmla="*/ 82 w 129"/>
                    <a:gd name="T95" fmla="*/ 106 h 117"/>
                    <a:gd name="T96" fmla="*/ 91 w 129"/>
                    <a:gd name="T97" fmla="*/ 102 h 117"/>
                    <a:gd name="T98" fmla="*/ 93 w 129"/>
                    <a:gd name="T99" fmla="*/ 94 h 117"/>
                    <a:gd name="T100" fmla="*/ 102 w 129"/>
                    <a:gd name="T101" fmla="*/ 94 h 117"/>
                    <a:gd name="T102" fmla="*/ 110 w 129"/>
                    <a:gd name="T103" fmla="*/ 83 h 117"/>
                    <a:gd name="T104" fmla="*/ 111 w 129"/>
                    <a:gd name="T105" fmla="*/ 83 h 117"/>
                    <a:gd name="T106" fmla="*/ 117 w 129"/>
                    <a:gd name="T107" fmla="*/ 81 h 117"/>
                    <a:gd name="T108" fmla="*/ 122 w 129"/>
                    <a:gd name="T109" fmla="*/ 74 h 117"/>
                    <a:gd name="T110" fmla="*/ 121 w 129"/>
                    <a:gd name="T111" fmla="*/ 65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9" h="117">
                      <a:moveTo>
                        <a:pt x="118" y="61"/>
                      </a:moveTo>
                      <a:cubicBezTo>
                        <a:pt x="117" y="61"/>
                        <a:pt x="117" y="61"/>
                        <a:pt x="117" y="61"/>
                      </a:cubicBezTo>
                      <a:cubicBezTo>
                        <a:pt x="114" y="59"/>
                        <a:pt x="114" y="59"/>
                        <a:pt x="114" y="59"/>
                      </a:cubicBezTo>
                      <a:cubicBezTo>
                        <a:pt x="116" y="58"/>
                        <a:pt x="118" y="58"/>
                        <a:pt x="118" y="58"/>
                      </a:cubicBezTo>
                      <a:cubicBezTo>
                        <a:pt x="124" y="55"/>
                        <a:pt x="129" y="52"/>
                        <a:pt x="129" y="52"/>
                      </a:cubicBezTo>
                      <a:cubicBezTo>
                        <a:pt x="129" y="25"/>
                        <a:pt x="111" y="8"/>
                        <a:pt x="111" y="8"/>
                      </a:cubicBezTo>
                      <a:cubicBezTo>
                        <a:pt x="111" y="8"/>
                        <a:pt x="104" y="13"/>
                        <a:pt x="98" y="14"/>
                      </a:cubicBezTo>
                      <a:cubicBezTo>
                        <a:pt x="92" y="14"/>
                        <a:pt x="59" y="0"/>
                        <a:pt x="58" y="0"/>
                      </a:cubicBezTo>
                      <a:cubicBezTo>
                        <a:pt x="58" y="0"/>
                        <a:pt x="53" y="1"/>
                        <a:pt x="52" y="1"/>
                      </a:cubicBezTo>
                      <a:cubicBezTo>
                        <a:pt x="51" y="1"/>
                        <a:pt x="27" y="5"/>
                        <a:pt x="23" y="5"/>
                      </a:cubicBezTo>
                      <a:cubicBezTo>
                        <a:pt x="21" y="5"/>
                        <a:pt x="20" y="5"/>
                        <a:pt x="20" y="6"/>
                      </a:cubicBezTo>
                      <a:cubicBezTo>
                        <a:pt x="19" y="6"/>
                        <a:pt x="18" y="6"/>
                        <a:pt x="17" y="8"/>
                      </a:cubicBezTo>
                      <a:cubicBezTo>
                        <a:pt x="15" y="9"/>
                        <a:pt x="14" y="11"/>
                        <a:pt x="12" y="13"/>
                      </a:cubicBezTo>
                      <a:cubicBezTo>
                        <a:pt x="9" y="16"/>
                        <a:pt x="5" y="21"/>
                        <a:pt x="1" y="24"/>
                      </a:cubicBezTo>
                      <a:cubicBezTo>
                        <a:pt x="1" y="24"/>
                        <a:pt x="0" y="25"/>
                        <a:pt x="0" y="26"/>
                      </a:cubicBezTo>
                      <a:cubicBezTo>
                        <a:pt x="2" y="30"/>
                        <a:pt x="12" y="38"/>
                        <a:pt x="24" y="28"/>
                      </a:cubicBezTo>
                      <a:cubicBezTo>
                        <a:pt x="28" y="25"/>
                        <a:pt x="30" y="22"/>
                        <a:pt x="31" y="22"/>
                      </a:cubicBezTo>
                      <a:cubicBezTo>
                        <a:pt x="31" y="22"/>
                        <a:pt x="31" y="22"/>
                        <a:pt x="31" y="22"/>
                      </a:cubicBezTo>
                      <a:cubicBezTo>
                        <a:pt x="31" y="21"/>
                        <a:pt x="32" y="21"/>
                        <a:pt x="32" y="21"/>
                      </a:cubicBezTo>
                      <a:cubicBezTo>
                        <a:pt x="51" y="23"/>
                        <a:pt x="51" y="23"/>
                        <a:pt x="51" y="23"/>
                      </a:cubicBezTo>
                      <a:cubicBezTo>
                        <a:pt x="70" y="36"/>
                        <a:pt x="70" y="36"/>
                        <a:pt x="70" y="36"/>
                      </a:cubicBezTo>
                      <a:cubicBezTo>
                        <a:pt x="93" y="51"/>
                        <a:pt x="93" y="51"/>
                        <a:pt x="93" y="51"/>
                      </a:cubicBezTo>
                      <a:cubicBezTo>
                        <a:pt x="114" y="66"/>
                        <a:pt x="114" y="66"/>
                        <a:pt x="114" y="66"/>
                      </a:cubicBezTo>
                      <a:cubicBezTo>
                        <a:pt x="115" y="67"/>
                        <a:pt x="115" y="68"/>
                        <a:pt x="116" y="69"/>
                      </a:cubicBezTo>
                      <a:cubicBezTo>
                        <a:pt x="116" y="69"/>
                        <a:pt x="116" y="70"/>
                        <a:pt x="116" y="71"/>
                      </a:cubicBezTo>
                      <a:cubicBezTo>
                        <a:pt x="116" y="71"/>
                        <a:pt x="116" y="72"/>
                        <a:pt x="116" y="72"/>
                      </a:cubicBezTo>
                      <a:cubicBezTo>
                        <a:pt x="116" y="73"/>
                        <a:pt x="116" y="74"/>
                        <a:pt x="115" y="74"/>
                      </a:cubicBezTo>
                      <a:cubicBezTo>
                        <a:pt x="115" y="75"/>
                        <a:pt x="114" y="75"/>
                        <a:pt x="113" y="76"/>
                      </a:cubicBezTo>
                      <a:cubicBezTo>
                        <a:pt x="113" y="76"/>
                        <a:pt x="112" y="76"/>
                        <a:pt x="111" y="76"/>
                      </a:cubicBezTo>
                      <a:cubicBezTo>
                        <a:pt x="111" y="76"/>
                        <a:pt x="110" y="76"/>
                        <a:pt x="109" y="76"/>
                      </a:cubicBezTo>
                      <a:cubicBezTo>
                        <a:pt x="103" y="72"/>
                        <a:pt x="103" y="72"/>
                        <a:pt x="103" y="72"/>
                      </a:cubicBezTo>
                      <a:cubicBezTo>
                        <a:pt x="103" y="72"/>
                        <a:pt x="103" y="72"/>
                        <a:pt x="103" y="72"/>
                      </a:cubicBezTo>
                      <a:cubicBezTo>
                        <a:pt x="99" y="70"/>
                        <a:pt x="99" y="70"/>
                        <a:pt x="99" y="70"/>
                      </a:cubicBezTo>
                      <a:cubicBezTo>
                        <a:pt x="99" y="70"/>
                        <a:pt x="99" y="70"/>
                        <a:pt x="99" y="70"/>
                      </a:cubicBezTo>
                      <a:cubicBezTo>
                        <a:pt x="77" y="58"/>
                        <a:pt x="77" y="58"/>
                        <a:pt x="77" y="58"/>
                      </a:cubicBezTo>
                      <a:cubicBezTo>
                        <a:pt x="76" y="57"/>
                        <a:pt x="74" y="58"/>
                        <a:pt x="73" y="59"/>
                      </a:cubicBezTo>
                      <a:cubicBezTo>
                        <a:pt x="72" y="61"/>
                        <a:pt x="73" y="63"/>
                        <a:pt x="74" y="64"/>
                      </a:cubicBezTo>
                      <a:cubicBezTo>
                        <a:pt x="101" y="78"/>
                        <a:pt x="101" y="78"/>
                        <a:pt x="101" y="78"/>
                      </a:cubicBezTo>
                      <a:cubicBezTo>
                        <a:pt x="101" y="78"/>
                        <a:pt x="102" y="79"/>
                        <a:pt x="102" y="80"/>
                      </a:cubicBezTo>
                      <a:cubicBezTo>
                        <a:pt x="103" y="81"/>
                        <a:pt x="103" y="82"/>
                        <a:pt x="103" y="83"/>
                      </a:cubicBezTo>
                      <a:cubicBezTo>
                        <a:pt x="103" y="84"/>
                        <a:pt x="103" y="85"/>
                        <a:pt x="102" y="87"/>
                      </a:cubicBezTo>
                      <a:cubicBezTo>
                        <a:pt x="102" y="87"/>
                        <a:pt x="101" y="88"/>
                        <a:pt x="100" y="88"/>
                      </a:cubicBezTo>
                      <a:cubicBezTo>
                        <a:pt x="99" y="88"/>
                        <a:pt x="99" y="88"/>
                        <a:pt x="98" y="88"/>
                      </a:cubicBezTo>
                      <a:cubicBezTo>
                        <a:pt x="98" y="88"/>
                        <a:pt x="97" y="88"/>
                        <a:pt x="96" y="88"/>
                      </a:cubicBezTo>
                      <a:cubicBezTo>
                        <a:pt x="96" y="88"/>
                        <a:pt x="94" y="87"/>
                        <a:pt x="92" y="86"/>
                      </a:cubicBezTo>
                      <a:cubicBezTo>
                        <a:pt x="89" y="84"/>
                        <a:pt x="83" y="81"/>
                        <a:pt x="79" y="79"/>
                      </a:cubicBezTo>
                      <a:cubicBezTo>
                        <a:pt x="77" y="77"/>
                        <a:pt x="74" y="76"/>
                        <a:pt x="73" y="75"/>
                      </a:cubicBezTo>
                      <a:cubicBezTo>
                        <a:pt x="72" y="75"/>
                        <a:pt x="71" y="75"/>
                        <a:pt x="71" y="74"/>
                      </a:cubicBezTo>
                      <a:cubicBezTo>
                        <a:pt x="70" y="74"/>
                        <a:pt x="70" y="74"/>
                        <a:pt x="70" y="74"/>
                      </a:cubicBezTo>
                      <a:cubicBezTo>
                        <a:pt x="68" y="73"/>
                        <a:pt x="67" y="73"/>
                        <a:pt x="66" y="75"/>
                      </a:cubicBezTo>
                      <a:cubicBezTo>
                        <a:pt x="65" y="77"/>
                        <a:pt x="65" y="79"/>
                        <a:pt x="67" y="79"/>
                      </a:cubicBezTo>
                      <a:cubicBezTo>
                        <a:pt x="67" y="80"/>
                        <a:pt x="68" y="80"/>
                        <a:pt x="69" y="80"/>
                      </a:cubicBezTo>
                      <a:cubicBezTo>
                        <a:pt x="71" y="82"/>
                        <a:pt x="77" y="85"/>
                        <a:pt x="83" y="88"/>
                      </a:cubicBezTo>
                      <a:cubicBezTo>
                        <a:pt x="83" y="88"/>
                        <a:pt x="83" y="88"/>
                        <a:pt x="83" y="88"/>
                      </a:cubicBezTo>
                      <a:cubicBezTo>
                        <a:pt x="83" y="88"/>
                        <a:pt x="84" y="89"/>
                        <a:pt x="84" y="89"/>
                      </a:cubicBezTo>
                      <a:cubicBezTo>
                        <a:pt x="85" y="90"/>
                        <a:pt x="86" y="91"/>
                        <a:pt x="86" y="92"/>
                      </a:cubicBezTo>
                      <a:cubicBezTo>
                        <a:pt x="87" y="93"/>
                        <a:pt x="87" y="94"/>
                        <a:pt x="87" y="95"/>
                      </a:cubicBezTo>
                      <a:cubicBezTo>
                        <a:pt x="87" y="96"/>
                        <a:pt x="87" y="97"/>
                        <a:pt x="86" y="98"/>
                      </a:cubicBezTo>
                      <a:cubicBezTo>
                        <a:pt x="86" y="99"/>
                        <a:pt x="85" y="99"/>
                        <a:pt x="84" y="100"/>
                      </a:cubicBezTo>
                      <a:cubicBezTo>
                        <a:pt x="83" y="100"/>
                        <a:pt x="82" y="100"/>
                        <a:pt x="82" y="100"/>
                      </a:cubicBezTo>
                      <a:cubicBezTo>
                        <a:pt x="82" y="100"/>
                        <a:pt x="82" y="100"/>
                        <a:pt x="82" y="100"/>
                      </a:cubicBezTo>
                      <a:cubicBezTo>
                        <a:pt x="81" y="100"/>
                        <a:pt x="80" y="100"/>
                        <a:pt x="79" y="99"/>
                      </a:cubicBezTo>
                      <a:cubicBezTo>
                        <a:pt x="72" y="96"/>
                        <a:pt x="72" y="96"/>
                        <a:pt x="72" y="96"/>
                      </a:cubicBezTo>
                      <a:cubicBezTo>
                        <a:pt x="72" y="96"/>
                        <a:pt x="71" y="95"/>
                        <a:pt x="71" y="95"/>
                      </a:cubicBezTo>
                      <a:cubicBezTo>
                        <a:pt x="71" y="95"/>
                        <a:pt x="70" y="95"/>
                        <a:pt x="70" y="95"/>
                      </a:cubicBezTo>
                      <a:cubicBezTo>
                        <a:pt x="62" y="91"/>
                        <a:pt x="62" y="91"/>
                        <a:pt x="62" y="91"/>
                      </a:cubicBezTo>
                      <a:cubicBezTo>
                        <a:pt x="61" y="90"/>
                        <a:pt x="59" y="91"/>
                        <a:pt x="58" y="92"/>
                      </a:cubicBezTo>
                      <a:cubicBezTo>
                        <a:pt x="57" y="94"/>
                        <a:pt x="58" y="96"/>
                        <a:pt x="59" y="96"/>
                      </a:cubicBezTo>
                      <a:cubicBezTo>
                        <a:pt x="69" y="101"/>
                        <a:pt x="69" y="101"/>
                        <a:pt x="69" y="101"/>
                      </a:cubicBezTo>
                      <a:cubicBezTo>
                        <a:pt x="69" y="101"/>
                        <a:pt x="69" y="101"/>
                        <a:pt x="69" y="101"/>
                      </a:cubicBezTo>
                      <a:cubicBezTo>
                        <a:pt x="70" y="102"/>
                        <a:pt x="70" y="103"/>
                        <a:pt x="71" y="104"/>
                      </a:cubicBezTo>
                      <a:cubicBezTo>
                        <a:pt x="71" y="104"/>
                        <a:pt x="71" y="105"/>
                        <a:pt x="71" y="106"/>
                      </a:cubicBezTo>
                      <a:cubicBezTo>
                        <a:pt x="71" y="107"/>
                        <a:pt x="71" y="108"/>
                        <a:pt x="70" y="109"/>
                      </a:cubicBezTo>
                      <a:cubicBezTo>
                        <a:pt x="70" y="109"/>
                        <a:pt x="70" y="110"/>
                        <a:pt x="69" y="110"/>
                      </a:cubicBezTo>
                      <a:cubicBezTo>
                        <a:pt x="68" y="110"/>
                        <a:pt x="68" y="110"/>
                        <a:pt x="68" y="110"/>
                      </a:cubicBezTo>
                      <a:cubicBezTo>
                        <a:pt x="67" y="110"/>
                        <a:pt x="67" y="110"/>
                        <a:pt x="67" y="110"/>
                      </a:cubicBezTo>
                      <a:cubicBezTo>
                        <a:pt x="67" y="110"/>
                        <a:pt x="66" y="110"/>
                        <a:pt x="65" y="110"/>
                      </a:cubicBezTo>
                      <a:cubicBezTo>
                        <a:pt x="65" y="110"/>
                        <a:pt x="65" y="110"/>
                        <a:pt x="65" y="110"/>
                      </a:cubicBezTo>
                      <a:cubicBezTo>
                        <a:pt x="54" y="105"/>
                        <a:pt x="54" y="105"/>
                        <a:pt x="54" y="105"/>
                      </a:cubicBezTo>
                      <a:cubicBezTo>
                        <a:pt x="54" y="105"/>
                        <a:pt x="52" y="108"/>
                        <a:pt x="51" y="110"/>
                      </a:cubicBezTo>
                      <a:cubicBezTo>
                        <a:pt x="51" y="110"/>
                        <a:pt x="51" y="110"/>
                        <a:pt x="51" y="110"/>
                      </a:cubicBezTo>
                      <a:cubicBezTo>
                        <a:pt x="63" y="116"/>
                        <a:pt x="63" y="116"/>
                        <a:pt x="63" y="116"/>
                      </a:cubicBezTo>
                      <a:cubicBezTo>
                        <a:pt x="63" y="116"/>
                        <a:pt x="63" y="116"/>
                        <a:pt x="63" y="116"/>
                      </a:cubicBezTo>
                      <a:cubicBezTo>
                        <a:pt x="63" y="116"/>
                        <a:pt x="63" y="116"/>
                        <a:pt x="63" y="116"/>
                      </a:cubicBezTo>
                      <a:cubicBezTo>
                        <a:pt x="63" y="116"/>
                        <a:pt x="63" y="116"/>
                        <a:pt x="63" y="116"/>
                      </a:cubicBezTo>
                      <a:cubicBezTo>
                        <a:pt x="63" y="116"/>
                        <a:pt x="63" y="116"/>
                        <a:pt x="63" y="116"/>
                      </a:cubicBezTo>
                      <a:cubicBezTo>
                        <a:pt x="64" y="116"/>
                        <a:pt x="66" y="117"/>
                        <a:pt x="67" y="117"/>
                      </a:cubicBezTo>
                      <a:cubicBezTo>
                        <a:pt x="68" y="117"/>
                        <a:pt x="68" y="117"/>
                        <a:pt x="69" y="117"/>
                      </a:cubicBezTo>
                      <a:cubicBezTo>
                        <a:pt x="70" y="116"/>
                        <a:pt x="71" y="116"/>
                        <a:pt x="72" y="115"/>
                      </a:cubicBezTo>
                      <a:cubicBezTo>
                        <a:pt x="73" y="115"/>
                        <a:pt x="75" y="114"/>
                        <a:pt x="76" y="112"/>
                      </a:cubicBezTo>
                      <a:cubicBezTo>
                        <a:pt x="77" y="110"/>
                        <a:pt x="77" y="108"/>
                        <a:pt x="77" y="106"/>
                      </a:cubicBezTo>
                      <a:cubicBezTo>
                        <a:pt x="77" y="106"/>
                        <a:pt x="77" y="106"/>
                        <a:pt x="77" y="106"/>
                      </a:cubicBezTo>
                      <a:cubicBezTo>
                        <a:pt x="79" y="106"/>
                        <a:pt x="80" y="106"/>
                        <a:pt x="82" y="106"/>
                      </a:cubicBezTo>
                      <a:cubicBezTo>
                        <a:pt x="82" y="106"/>
                        <a:pt x="82" y="106"/>
                        <a:pt x="82" y="106"/>
                      </a:cubicBezTo>
                      <a:cubicBezTo>
                        <a:pt x="82" y="106"/>
                        <a:pt x="82" y="106"/>
                        <a:pt x="82" y="106"/>
                      </a:cubicBezTo>
                      <a:cubicBezTo>
                        <a:pt x="82" y="106"/>
                        <a:pt x="82" y="106"/>
                        <a:pt x="82" y="106"/>
                      </a:cubicBezTo>
                      <a:cubicBezTo>
                        <a:pt x="82" y="106"/>
                        <a:pt x="84" y="106"/>
                        <a:pt x="86" y="106"/>
                      </a:cubicBezTo>
                      <a:cubicBezTo>
                        <a:pt x="88" y="105"/>
                        <a:pt x="90" y="104"/>
                        <a:pt x="91" y="102"/>
                      </a:cubicBezTo>
                      <a:cubicBezTo>
                        <a:pt x="93" y="99"/>
                        <a:pt x="94" y="97"/>
                        <a:pt x="94" y="95"/>
                      </a:cubicBezTo>
                      <a:cubicBezTo>
                        <a:pt x="94" y="94"/>
                        <a:pt x="94" y="94"/>
                        <a:pt x="93" y="94"/>
                      </a:cubicBezTo>
                      <a:cubicBezTo>
                        <a:pt x="95" y="95"/>
                        <a:pt x="97" y="95"/>
                        <a:pt x="98" y="95"/>
                      </a:cubicBezTo>
                      <a:cubicBezTo>
                        <a:pt x="99" y="95"/>
                        <a:pt x="101" y="95"/>
                        <a:pt x="102" y="94"/>
                      </a:cubicBezTo>
                      <a:cubicBezTo>
                        <a:pt x="104" y="94"/>
                        <a:pt x="106" y="92"/>
                        <a:pt x="107" y="90"/>
                      </a:cubicBezTo>
                      <a:cubicBezTo>
                        <a:pt x="109" y="88"/>
                        <a:pt x="110" y="86"/>
                        <a:pt x="110" y="83"/>
                      </a:cubicBezTo>
                      <a:cubicBezTo>
                        <a:pt x="110" y="83"/>
                        <a:pt x="109" y="83"/>
                        <a:pt x="109" y="82"/>
                      </a:cubicBezTo>
                      <a:cubicBezTo>
                        <a:pt x="110" y="82"/>
                        <a:pt x="111" y="83"/>
                        <a:pt x="111" y="83"/>
                      </a:cubicBezTo>
                      <a:cubicBezTo>
                        <a:pt x="111" y="83"/>
                        <a:pt x="111" y="83"/>
                        <a:pt x="111" y="83"/>
                      </a:cubicBezTo>
                      <a:cubicBezTo>
                        <a:pt x="113" y="83"/>
                        <a:pt x="115" y="82"/>
                        <a:pt x="117" y="81"/>
                      </a:cubicBezTo>
                      <a:cubicBezTo>
                        <a:pt x="118" y="80"/>
                        <a:pt x="119" y="79"/>
                        <a:pt x="120" y="78"/>
                      </a:cubicBezTo>
                      <a:cubicBezTo>
                        <a:pt x="121" y="77"/>
                        <a:pt x="122" y="75"/>
                        <a:pt x="122" y="74"/>
                      </a:cubicBezTo>
                      <a:cubicBezTo>
                        <a:pt x="122" y="73"/>
                        <a:pt x="122" y="72"/>
                        <a:pt x="122" y="71"/>
                      </a:cubicBezTo>
                      <a:cubicBezTo>
                        <a:pt x="122" y="69"/>
                        <a:pt x="122" y="67"/>
                        <a:pt x="121" y="65"/>
                      </a:cubicBezTo>
                      <a:cubicBezTo>
                        <a:pt x="120" y="64"/>
                        <a:pt x="119" y="63"/>
                        <a:pt x="118" y="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39" name="Freeform 29"/>
                <p:cNvSpPr/>
                <p:nvPr/>
              </p:nvSpPr>
              <p:spPr bwMode="auto">
                <a:xfrm>
                  <a:off x="2688" y="2054"/>
                  <a:ext cx="85" cy="156"/>
                </a:xfrm>
                <a:custGeom>
                  <a:avLst/>
                  <a:gdLst>
                    <a:gd name="T0" fmla="*/ 20 w 36"/>
                    <a:gd name="T1" fmla="*/ 53 h 66"/>
                    <a:gd name="T2" fmla="*/ 17 w 36"/>
                    <a:gd name="T3" fmla="*/ 51 h 66"/>
                    <a:gd name="T4" fmla="*/ 16 w 36"/>
                    <a:gd name="T5" fmla="*/ 50 h 66"/>
                    <a:gd name="T6" fmla="*/ 15 w 36"/>
                    <a:gd name="T7" fmla="*/ 49 h 66"/>
                    <a:gd name="T8" fmla="*/ 6 w 36"/>
                    <a:gd name="T9" fmla="*/ 45 h 66"/>
                    <a:gd name="T10" fmla="*/ 14 w 36"/>
                    <a:gd name="T11" fmla="*/ 16 h 66"/>
                    <a:gd name="T12" fmla="*/ 20 w 36"/>
                    <a:gd name="T13" fmla="*/ 8 h 66"/>
                    <a:gd name="T14" fmla="*/ 21 w 36"/>
                    <a:gd name="T15" fmla="*/ 7 h 66"/>
                    <a:gd name="T16" fmla="*/ 25 w 36"/>
                    <a:gd name="T17" fmla="*/ 7 h 66"/>
                    <a:gd name="T18" fmla="*/ 31 w 36"/>
                    <a:gd name="T19" fmla="*/ 9 h 66"/>
                    <a:gd name="T20" fmla="*/ 36 w 36"/>
                    <a:gd name="T21" fmla="*/ 3 h 66"/>
                    <a:gd name="T22" fmla="*/ 35 w 36"/>
                    <a:gd name="T23" fmla="*/ 3 h 66"/>
                    <a:gd name="T24" fmla="*/ 26 w 36"/>
                    <a:gd name="T25" fmla="*/ 1 h 66"/>
                    <a:gd name="T26" fmla="*/ 23 w 36"/>
                    <a:gd name="T27" fmla="*/ 0 h 66"/>
                    <a:gd name="T28" fmla="*/ 22 w 36"/>
                    <a:gd name="T29" fmla="*/ 0 h 66"/>
                    <a:gd name="T30" fmla="*/ 22 w 36"/>
                    <a:gd name="T31" fmla="*/ 0 h 66"/>
                    <a:gd name="T32" fmla="*/ 22 w 36"/>
                    <a:gd name="T33" fmla="*/ 0 h 66"/>
                    <a:gd name="T34" fmla="*/ 19 w 36"/>
                    <a:gd name="T35" fmla="*/ 0 h 66"/>
                    <a:gd name="T36" fmla="*/ 9 w 36"/>
                    <a:gd name="T37" fmla="*/ 13 h 66"/>
                    <a:gd name="T38" fmla="*/ 0 w 36"/>
                    <a:gd name="T39" fmla="*/ 46 h 66"/>
                    <a:gd name="T40" fmla="*/ 0 w 36"/>
                    <a:gd name="T41" fmla="*/ 47 h 66"/>
                    <a:gd name="T42" fmla="*/ 2 w 36"/>
                    <a:gd name="T43" fmla="*/ 50 h 66"/>
                    <a:gd name="T44" fmla="*/ 5 w 36"/>
                    <a:gd name="T45" fmla="*/ 51 h 66"/>
                    <a:gd name="T46" fmla="*/ 13 w 36"/>
                    <a:gd name="T47" fmla="*/ 55 h 66"/>
                    <a:gd name="T48" fmla="*/ 13 w 36"/>
                    <a:gd name="T49" fmla="*/ 55 h 66"/>
                    <a:gd name="T50" fmla="*/ 17 w 36"/>
                    <a:gd name="T51" fmla="*/ 59 h 66"/>
                    <a:gd name="T52" fmla="*/ 25 w 36"/>
                    <a:gd name="T53" fmla="*/ 66 h 66"/>
                    <a:gd name="T54" fmla="*/ 27 w 36"/>
                    <a:gd name="T55" fmla="*/ 60 h 66"/>
                    <a:gd name="T56" fmla="*/ 20 w 36"/>
                    <a:gd name="T57" fmla="*/ 53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6" h="66">
                      <a:moveTo>
                        <a:pt x="20" y="53"/>
                      </a:moveTo>
                      <a:cubicBezTo>
                        <a:pt x="19" y="52"/>
                        <a:pt x="18" y="51"/>
                        <a:pt x="17" y="51"/>
                      </a:cubicBezTo>
                      <a:cubicBezTo>
                        <a:pt x="17" y="50"/>
                        <a:pt x="17" y="50"/>
                        <a:pt x="16" y="50"/>
                      </a:cubicBezTo>
                      <a:cubicBezTo>
                        <a:pt x="16" y="50"/>
                        <a:pt x="16" y="49"/>
                        <a:pt x="15" y="49"/>
                      </a:cubicBezTo>
                      <a:cubicBezTo>
                        <a:pt x="11" y="47"/>
                        <a:pt x="8" y="46"/>
                        <a:pt x="6" y="45"/>
                      </a:cubicBezTo>
                      <a:cubicBezTo>
                        <a:pt x="6" y="33"/>
                        <a:pt x="10" y="23"/>
                        <a:pt x="14" y="16"/>
                      </a:cubicBezTo>
                      <a:cubicBezTo>
                        <a:pt x="16" y="13"/>
                        <a:pt x="19" y="10"/>
                        <a:pt x="20" y="8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2" y="7"/>
                        <a:pt x="23" y="7"/>
                        <a:pt x="25" y="7"/>
                      </a:cubicBezTo>
                      <a:cubicBezTo>
                        <a:pt x="26" y="8"/>
                        <a:pt x="29" y="9"/>
                        <a:pt x="31" y="9"/>
                      </a:cubicBezTo>
                      <a:cubicBezTo>
                        <a:pt x="33" y="7"/>
                        <a:pt x="35" y="5"/>
                        <a:pt x="36" y="3"/>
                      </a:cubicBezTo>
                      <a:cubicBezTo>
                        <a:pt x="36" y="3"/>
                        <a:pt x="35" y="3"/>
                        <a:pt x="35" y="3"/>
                      </a:cubicBezTo>
                      <a:cubicBezTo>
                        <a:pt x="32" y="3"/>
                        <a:pt x="29" y="2"/>
                        <a:pt x="26" y="1"/>
                      </a:cubicBezTo>
                      <a:cubicBezTo>
                        <a:pt x="25" y="1"/>
                        <a:pt x="24" y="0"/>
                        <a:pt x="23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1" y="0"/>
                        <a:pt x="19" y="0"/>
                        <a:pt x="19" y="0"/>
                      </a:cubicBezTo>
                      <a:cubicBezTo>
                        <a:pt x="18" y="1"/>
                        <a:pt x="14" y="5"/>
                        <a:pt x="9" y="13"/>
                      </a:cubicBezTo>
                      <a:cubicBezTo>
                        <a:pt x="4" y="20"/>
                        <a:pt x="0" y="32"/>
                        <a:pt x="0" y="46"/>
                      </a:cubicBezTo>
                      <a:cubicBezTo>
                        <a:pt x="0" y="47"/>
                        <a:pt x="0" y="47"/>
                        <a:pt x="0" y="47"/>
                      </a:cubicBezTo>
                      <a:cubicBezTo>
                        <a:pt x="0" y="48"/>
                        <a:pt x="0" y="49"/>
                        <a:pt x="2" y="50"/>
                      </a:cubicBezTo>
                      <a:cubicBezTo>
                        <a:pt x="2" y="50"/>
                        <a:pt x="3" y="50"/>
                        <a:pt x="5" y="51"/>
                      </a:cubicBezTo>
                      <a:cubicBezTo>
                        <a:pt x="7" y="52"/>
                        <a:pt x="10" y="54"/>
                        <a:pt x="13" y="55"/>
                      </a:cubicBezTo>
                      <a:cubicBezTo>
                        <a:pt x="13" y="55"/>
                        <a:pt x="13" y="55"/>
                        <a:pt x="13" y="55"/>
                      </a:cubicBezTo>
                      <a:cubicBezTo>
                        <a:pt x="14" y="56"/>
                        <a:pt x="16" y="57"/>
                        <a:pt x="17" y="59"/>
                      </a:cubicBezTo>
                      <a:cubicBezTo>
                        <a:pt x="19" y="61"/>
                        <a:pt x="25" y="66"/>
                        <a:pt x="25" y="66"/>
                      </a:cubicBezTo>
                      <a:cubicBezTo>
                        <a:pt x="26" y="64"/>
                        <a:pt x="26" y="62"/>
                        <a:pt x="27" y="60"/>
                      </a:cubicBezTo>
                      <a:cubicBezTo>
                        <a:pt x="25" y="57"/>
                        <a:pt x="22" y="55"/>
                        <a:pt x="20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</p:grpSp>
        </p:grpSp>
        <p:sp>
          <p:nvSpPr>
            <p:cNvPr id="28" name="TextBox 24"/>
            <p:cNvSpPr txBox="1">
              <a:spLocks noChangeArrowheads="1"/>
            </p:cNvSpPr>
            <p:nvPr/>
          </p:nvSpPr>
          <p:spPr bwMode="auto">
            <a:xfrm>
              <a:off x="2597794" y="1778483"/>
              <a:ext cx="2455862" cy="32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65" dirty="0">
                  <a:solidFill>
                    <a:srgbClr val="FFFFFF"/>
                  </a:solidFill>
                  <a:latin typeface="印品黑体"/>
                  <a:ea typeface="印品黑体"/>
                  <a:sym typeface="印品黑体"/>
                </a:rPr>
                <a:t>点击添加标题</a:t>
              </a:r>
              <a:endParaRPr lang="zh-CN" altLang="en-US" sz="1865" dirty="0">
                <a:solidFill>
                  <a:srgbClr val="FFFFFF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40" name="组合 39"/>
          <p:cNvGrpSpPr/>
          <p:nvPr/>
        </p:nvGrpSpPr>
        <p:grpSpPr bwMode="auto">
          <a:xfrm>
            <a:off x="6072718" y="3380318"/>
            <a:ext cx="5592233" cy="673100"/>
            <a:chOff x="4555181" y="2534813"/>
            <a:chExt cx="4193283" cy="504825"/>
          </a:xfrm>
        </p:grpSpPr>
        <p:grpSp>
          <p:nvGrpSpPr>
            <p:cNvPr id="41" name="组合 40"/>
            <p:cNvGrpSpPr/>
            <p:nvPr/>
          </p:nvGrpSpPr>
          <p:grpSpPr bwMode="auto">
            <a:xfrm>
              <a:off x="4715520" y="2534813"/>
              <a:ext cx="4032944" cy="504825"/>
              <a:chOff x="4715520" y="2534813"/>
              <a:chExt cx="4032944" cy="504825"/>
            </a:xfrm>
          </p:grpSpPr>
          <p:sp>
            <p:nvSpPr>
              <p:cNvPr id="43" name="圆角矩形 42"/>
              <p:cNvSpPr/>
              <p:nvPr/>
            </p:nvSpPr>
            <p:spPr bwMode="auto">
              <a:xfrm>
                <a:off x="4715484" y="2534813"/>
                <a:ext cx="4032980" cy="504825"/>
              </a:xfrm>
              <a:prstGeom prst="roundRect">
                <a:avLst/>
              </a:prstGeom>
              <a:solidFill>
                <a:srgbClr val="266C8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grpSp>
            <p:nvGrpSpPr>
              <p:cNvPr id="44" name="Group 5"/>
              <p:cNvGrpSpPr>
                <a:grpSpLocks noChangeAspect="1"/>
              </p:cNvGrpSpPr>
              <p:nvPr/>
            </p:nvGrpSpPr>
            <p:grpSpPr bwMode="auto">
              <a:xfrm>
                <a:off x="8208287" y="2560998"/>
                <a:ext cx="396161" cy="421731"/>
                <a:chOff x="1228" y="1220"/>
                <a:chExt cx="406" cy="432"/>
              </a:xfrm>
              <a:solidFill>
                <a:schemeClr val="bg1"/>
              </a:solidFill>
            </p:grpSpPr>
            <p:sp>
              <p:nvSpPr>
                <p:cNvPr id="45" name="Freeform 6"/>
                <p:cNvSpPr/>
                <p:nvPr/>
              </p:nvSpPr>
              <p:spPr bwMode="auto">
                <a:xfrm>
                  <a:off x="1273" y="1248"/>
                  <a:ext cx="52" cy="59"/>
                </a:xfrm>
                <a:custGeom>
                  <a:avLst/>
                  <a:gdLst>
                    <a:gd name="T0" fmla="*/ 11 w 22"/>
                    <a:gd name="T1" fmla="*/ 25 h 25"/>
                    <a:gd name="T2" fmla="*/ 2 w 22"/>
                    <a:gd name="T3" fmla="*/ 17 h 25"/>
                    <a:gd name="T4" fmla="*/ 2 w 22"/>
                    <a:gd name="T5" fmla="*/ 16 h 25"/>
                    <a:gd name="T6" fmla="*/ 1 w 22"/>
                    <a:gd name="T7" fmla="*/ 16 h 25"/>
                    <a:gd name="T8" fmla="*/ 0 w 22"/>
                    <a:gd name="T9" fmla="*/ 12 h 25"/>
                    <a:gd name="T10" fmla="*/ 1 w 22"/>
                    <a:gd name="T11" fmla="*/ 11 h 25"/>
                    <a:gd name="T12" fmla="*/ 1 w 22"/>
                    <a:gd name="T13" fmla="*/ 11 h 25"/>
                    <a:gd name="T14" fmla="*/ 2 w 22"/>
                    <a:gd name="T15" fmla="*/ 10 h 25"/>
                    <a:gd name="T16" fmla="*/ 11 w 22"/>
                    <a:gd name="T17" fmla="*/ 0 h 25"/>
                    <a:gd name="T18" fmla="*/ 21 w 22"/>
                    <a:gd name="T19" fmla="*/ 11 h 25"/>
                    <a:gd name="T20" fmla="*/ 21 w 22"/>
                    <a:gd name="T21" fmla="*/ 11 h 25"/>
                    <a:gd name="T22" fmla="*/ 21 w 22"/>
                    <a:gd name="T23" fmla="*/ 11 h 25"/>
                    <a:gd name="T24" fmla="*/ 22 w 22"/>
                    <a:gd name="T25" fmla="*/ 12 h 25"/>
                    <a:gd name="T26" fmla="*/ 20 w 22"/>
                    <a:gd name="T27" fmla="*/ 16 h 25"/>
                    <a:gd name="T28" fmla="*/ 20 w 22"/>
                    <a:gd name="T29" fmla="*/ 16 h 25"/>
                    <a:gd name="T30" fmla="*/ 20 w 22"/>
                    <a:gd name="T31" fmla="*/ 16 h 25"/>
                    <a:gd name="T32" fmla="*/ 11 w 22"/>
                    <a:gd name="T33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2" h="25">
                      <a:moveTo>
                        <a:pt x="11" y="25"/>
                      </a:moveTo>
                      <a:cubicBezTo>
                        <a:pt x="5" y="25"/>
                        <a:pt x="3" y="19"/>
                        <a:pt x="2" y="17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6"/>
                        <a:pt x="0" y="14"/>
                        <a:pt x="0" y="12"/>
                      </a:cubicBezTo>
                      <a:cubicBezTo>
                        <a:pt x="0" y="12"/>
                        <a:pt x="0" y="12"/>
                        <a:pt x="1" y="11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5"/>
                        <a:pt x="6" y="0"/>
                        <a:pt x="11" y="0"/>
                      </a:cubicBezTo>
                      <a:cubicBezTo>
                        <a:pt x="16" y="0"/>
                        <a:pt x="20" y="5"/>
                        <a:pt x="21" y="11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2" y="14"/>
                        <a:pt x="21" y="15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19" y="19"/>
                        <a:pt x="17" y="25"/>
                        <a:pt x="11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46" name="Freeform 7"/>
                <p:cNvSpPr/>
                <p:nvPr/>
              </p:nvSpPr>
              <p:spPr bwMode="auto">
                <a:xfrm>
                  <a:off x="1535" y="1248"/>
                  <a:ext cx="54" cy="59"/>
                </a:xfrm>
                <a:custGeom>
                  <a:avLst/>
                  <a:gdLst>
                    <a:gd name="T0" fmla="*/ 12 w 23"/>
                    <a:gd name="T1" fmla="*/ 25 h 25"/>
                    <a:gd name="T2" fmla="*/ 3 w 23"/>
                    <a:gd name="T3" fmla="*/ 17 h 25"/>
                    <a:gd name="T4" fmla="*/ 3 w 23"/>
                    <a:gd name="T5" fmla="*/ 16 h 25"/>
                    <a:gd name="T6" fmla="*/ 2 w 23"/>
                    <a:gd name="T7" fmla="*/ 16 h 25"/>
                    <a:gd name="T8" fmla="*/ 0 w 23"/>
                    <a:gd name="T9" fmla="*/ 12 h 25"/>
                    <a:gd name="T10" fmla="*/ 1 w 23"/>
                    <a:gd name="T11" fmla="*/ 11 h 25"/>
                    <a:gd name="T12" fmla="*/ 2 w 23"/>
                    <a:gd name="T13" fmla="*/ 11 h 25"/>
                    <a:gd name="T14" fmla="*/ 2 w 23"/>
                    <a:gd name="T15" fmla="*/ 10 h 25"/>
                    <a:gd name="T16" fmla="*/ 12 w 23"/>
                    <a:gd name="T17" fmla="*/ 0 h 25"/>
                    <a:gd name="T18" fmla="*/ 21 w 23"/>
                    <a:gd name="T19" fmla="*/ 11 h 25"/>
                    <a:gd name="T20" fmla="*/ 21 w 23"/>
                    <a:gd name="T21" fmla="*/ 11 h 25"/>
                    <a:gd name="T22" fmla="*/ 22 w 23"/>
                    <a:gd name="T23" fmla="*/ 11 h 25"/>
                    <a:gd name="T24" fmla="*/ 23 w 23"/>
                    <a:gd name="T25" fmla="*/ 12 h 25"/>
                    <a:gd name="T26" fmla="*/ 21 w 23"/>
                    <a:gd name="T27" fmla="*/ 16 h 25"/>
                    <a:gd name="T28" fmla="*/ 21 w 23"/>
                    <a:gd name="T29" fmla="*/ 16 h 25"/>
                    <a:gd name="T30" fmla="*/ 20 w 23"/>
                    <a:gd name="T31" fmla="*/ 16 h 25"/>
                    <a:gd name="T32" fmla="*/ 12 w 23"/>
                    <a:gd name="T33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25">
                      <a:moveTo>
                        <a:pt x="12" y="25"/>
                      </a:moveTo>
                      <a:cubicBezTo>
                        <a:pt x="6" y="25"/>
                        <a:pt x="3" y="19"/>
                        <a:pt x="3" y="17"/>
                      </a:cubicBez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1" y="16"/>
                        <a:pt x="0" y="14"/>
                        <a:pt x="0" y="12"/>
                      </a:cubicBezTo>
                      <a:cubicBezTo>
                        <a:pt x="0" y="12"/>
                        <a:pt x="1" y="12"/>
                        <a:pt x="1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0"/>
                        <a:pt x="2" y="10"/>
                        <a:pt x="2" y="10"/>
                      </a:cubicBezTo>
                      <a:cubicBezTo>
                        <a:pt x="2" y="5"/>
                        <a:pt x="6" y="0"/>
                        <a:pt x="12" y="0"/>
                      </a:cubicBezTo>
                      <a:cubicBezTo>
                        <a:pt x="17" y="0"/>
                        <a:pt x="21" y="5"/>
                        <a:pt x="21" y="11"/>
                      </a:cubicBezTo>
                      <a:cubicBezTo>
                        <a:pt x="21" y="11"/>
                        <a:pt x="21" y="11"/>
                        <a:pt x="21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2" y="12"/>
                        <a:pt x="23" y="12"/>
                        <a:pt x="23" y="12"/>
                      </a:cubicBezTo>
                      <a:cubicBezTo>
                        <a:pt x="23" y="14"/>
                        <a:pt x="22" y="15"/>
                        <a:pt x="21" y="16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0" y="16"/>
                        <a:pt x="20" y="16"/>
                        <a:pt x="20" y="16"/>
                      </a:cubicBezTo>
                      <a:cubicBezTo>
                        <a:pt x="20" y="19"/>
                        <a:pt x="18" y="25"/>
                        <a:pt x="12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47" name="Freeform 8"/>
                <p:cNvSpPr/>
                <p:nvPr/>
              </p:nvSpPr>
              <p:spPr bwMode="auto">
                <a:xfrm>
                  <a:off x="1240" y="1317"/>
                  <a:ext cx="111" cy="222"/>
                </a:xfrm>
                <a:custGeom>
                  <a:avLst/>
                  <a:gdLst>
                    <a:gd name="T0" fmla="*/ 32 w 47"/>
                    <a:gd name="T1" fmla="*/ 94 h 94"/>
                    <a:gd name="T2" fmla="*/ 27 w 47"/>
                    <a:gd name="T3" fmla="*/ 89 h 94"/>
                    <a:gd name="T4" fmla="*/ 27 w 47"/>
                    <a:gd name="T5" fmla="*/ 48 h 94"/>
                    <a:gd name="T6" fmla="*/ 22 w 47"/>
                    <a:gd name="T7" fmla="*/ 48 h 94"/>
                    <a:gd name="T8" fmla="*/ 22 w 47"/>
                    <a:gd name="T9" fmla="*/ 89 h 94"/>
                    <a:gd name="T10" fmla="*/ 17 w 47"/>
                    <a:gd name="T11" fmla="*/ 94 h 94"/>
                    <a:gd name="T12" fmla="*/ 12 w 47"/>
                    <a:gd name="T13" fmla="*/ 89 h 94"/>
                    <a:gd name="T14" fmla="*/ 12 w 47"/>
                    <a:gd name="T15" fmla="*/ 45 h 94"/>
                    <a:gd name="T16" fmla="*/ 12 w 47"/>
                    <a:gd name="T17" fmla="*/ 42 h 94"/>
                    <a:gd name="T18" fmla="*/ 12 w 47"/>
                    <a:gd name="T19" fmla="*/ 13 h 94"/>
                    <a:gd name="T20" fmla="*/ 11 w 47"/>
                    <a:gd name="T21" fmla="*/ 13 h 94"/>
                    <a:gd name="T22" fmla="*/ 11 w 47"/>
                    <a:gd name="T23" fmla="*/ 13 h 94"/>
                    <a:gd name="T24" fmla="*/ 7 w 47"/>
                    <a:gd name="T25" fmla="*/ 28 h 94"/>
                    <a:gd name="T26" fmla="*/ 8 w 47"/>
                    <a:gd name="T27" fmla="*/ 44 h 94"/>
                    <a:gd name="T28" fmla="*/ 7 w 47"/>
                    <a:gd name="T29" fmla="*/ 47 h 94"/>
                    <a:gd name="T30" fmla="*/ 5 w 47"/>
                    <a:gd name="T31" fmla="*/ 48 h 94"/>
                    <a:gd name="T32" fmla="*/ 5 w 47"/>
                    <a:gd name="T33" fmla="*/ 48 h 94"/>
                    <a:gd name="T34" fmla="*/ 2 w 47"/>
                    <a:gd name="T35" fmla="*/ 44 h 94"/>
                    <a:gd name="T36" fmla="*/ 1 w 47"/>
                    <a:gd name="T37" fmla="*/ 44 h 94"/>
                    <a:gd name="T38" fmla="*/ 1 w 47"/>
                    <a:gd name="T39" fmla="*/ 28 h 94"/>
                    <a:gd name="T40" fmla="*/ 7 w 47"/>
                    <a:gd name="T41" fmla="*/ 4 h 94"/>
                    <a:gd name="T42" fmla="*/ 16 w 47"/>
                    <a:gd name="T43" fmla="*/ 1 h 94"/>
                    <a:gd name="T44" fmla="*/ 17 w 47"/>
                    <a:gd name="T45" fmla="*/ 0 h 94"/>
                    <a:gd name="T46" fmla="*/ 21 w 47"/>
                    <a:gd name="T47" fmla="*/ 14 h 94"/>
                    <a:gd name="T48" fmla="*/ 23 w 47"/>
                    <a:gd name="T49" fmla="*/ 17 h 94"/>
                    <a:gd name="T50" fmla="*/ 23 w 47"/>
                    <a:gd name="T51" fmla="*/ 13 h 94"/>
                    <a:gd name="T52" fmla="*/ 24 w 47"/>
                    <a:gd name="T53" fmla="*/ 5 h 94"/>
                    <a:gd name="T54" fmla="*/ 25 w 47"/>
                    <a:gd name="T55" fmla="*/ 4 h 94"/>
                    <a:gd name="T56" fmla="*/ 24 w 47"/>
                    <a:gd name="T57" fmla="*/ 2 h 94"/>
                    <a:gd name="T58" fmla="*/ 25 w 47"/>
                    <a:gd name="T59" fmla="*/ 1 h 94"/>
                    <a:gd name="T60" fmla="*/ 25 w 47"/>
                    <a:gd name="T61" fmla="*/ 1 h 94"/>
                    <a:gd name="T62" fmla="*/ 26 w 47"/>
                    <a:gd name="T63" fmla="*/ 2 h 94"/>
                    <a:gd name="T64" fmla="*/ 25 w 47"/>
                    <a:gd name="T65" fmla="*/ 4 h 94"/>
                    <a:gd name="T66" fmla="*/ 25 w 47"/>
                    <a:gd name="T67" fmla="*/ 5 h 94"/>
                    <a:gd name="T68" fmla="*/ 27 w 47"/>
                    <a:gd name="T69" fmla="*/ 13 h 94"/>
                    <a:gd name="T70" fmla="*/ 27 w 47"/>
                    <a:gd name="T71" fmla="*/ 17 h 94"/>
                    <a:gd name="T72" fmla="*/ 29 w 47"/>
                    <a:gd name="T73" fmla="*/ 14 h 94"/>
                    <a:gd name="T74" fmla="*/ 33 w 47"/>
                    <a:gd name="T75" fmla="*/ 0 h 94"/>
                    <a:gd name="T76" fmla="*/ 34 w 47"/>
                    <a:gd name="T77" fmla="*/ 1 h 94"/>
                    <a:gd name="T78" fmla="*/ 43 w 47"/>
                    <a:gd name="T79" fmla="*/ 4 h 94"/>
                    <a:gd name="T80" fmla="*/ 47 w 47"/>
                    <a:gd name="T81" fmla="*/ 13 h 94"/>
                    <a:gd name="T82" fmla="*/ 43 w 47"/>
                    <a:gd name="T83" fmla="*/ 34 h 94"/>
                    <a:gd name="T84" fmla="*/ 43 w 47"/>
                    <a:gd name="T85" fmla="*/ 48 h 94"/>
                    <a:gd name="T86" fmla="*/ 42 w 47"/>
                    <a:gd name="T87" fmla="*/ 44 h 94"/>
                    <a:gd name="T88" fmla="*/ 42 w 47"/>
                    <a:gd name="T89" fmla="*/ 44 h 94"/>
                    <a:gd name="T90" fmla="*/ 42 w 47"/>
                    <a:gd name="T91" fmla="*/ 28 h 94"/>
                    <a:gd name="T92" fmla="*/ 40 w 47"/>
                    <a:gd name="T93" fmla="*/ 13 h 94"/>
                    <a:gd name="T94" fmla="*/ 38 w 47"/>
                    <a:gd name="T95" fmla="*/ 14 h 94"/>
                    <a:gd name="T96" fmla="*/ 38 w 47"/>
                    <a:gd name="T97" fmla="*/ 42 h 94"/>
                    <a:gd name="T98" fmla="*/ 37 w 47"/>
                    <a:gd name="T99" fmla="*/ 44 h 94"/>
                    <a:gd name="T100" fmla="*/ 37 w 47"/>
                    <a:gd name="T101" fmla="*/ 89 h 94"/>
                    <a:gd name="T102" fmla="*/ 32 w 47"/>
                    <a:gd name="T103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7" h="94">
                      <a:moveTo>
                        <a:pt x="32" y="94"/>
                      </a:moveTo>
                      <a:cubicBezTo>
                        <a:pt x="30" y="94"/>
                        <a:pt x="27" y="92"/>
                        <a:pt x="27" y="89"/>
                      </a:cubicBezTo>
                      <a:cubicBezTo>
                        <a:pt x="27" y="48"/>
                        <a:pt x="27" y="48"/>
                        <a:pt x="27" y="48"/>
                      </a:cubicBezTo>
                      <a:cubicBezTo>
                        <a:pt x="22" y="48"/>
                        <a:pt x="22" y="48"/>
                        <a:pt x="22" y="48"/>
                      </a:cubicBezTo>
                      <a:cubicBezTo>
                        <a:pt x="22" y="89"/>
                        <a:pt x="22" y="89"/>
                        <a:pt x="22" y="89"/>
                      </a:cubicBezTo>
                      <a:cubicBezTo>
                        <a:pt x="22" y="92"/>
                        <a:pt x="20" y="94"/>
                        <a:pt x="17" y="94"/>
                      </a:cubicBezTo>
                      <a:cubicBezTo>
                        <a:pt x="15" y="94"/>
                        <a:pt x="12" y="92"/>
                        <a:pt x="12" y="89"/>
                      </a:cubicBezTo>
                      <a:cubicBezTo>
                        <a:pt x="12" y="45"/>
                        <a:pt x="12" y="45"/>
                        <a:pt x="12" y="45"/>
                      </a:cubicBezTo>
                      <a:cubicBezTo>
                        <a:pt x="12" y="44"/>
                        <a:pt x="12" y="43"/>
                        <a:pt x="12" y="42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11" y="13"/>
                        <a:pt x="11" y="13"/>
                        <a:pt x="11" y="13"/>
                      </a:cubicBezTo>
                      <a:cubicBezTo>
                        <a:pt x="9" y="13"/>
                        <a:pt x="7" y="26"/>
                        <a:pt x="7" y="28"/>
                      </a:cubicBezTo>
                      <a:cubicBezTo>
                        <a:pt x="7" y="36"/>
                        <a:pt x="8" y="44"/>
                        <a:pt x="8" y="44"/>
                      </a:cubicBezTo>
                      <a:cubicBezTo>
                        <a:pt x="8" y="46"/>
                        <a:pt x="8" y="46"/>
                        <a:pt x="7" y="47"/>
                      </a:cubicBezTo>
                      <a:cubicBezTo>
                        <a:pt x="7" y="48"/>
                        <a:pt x="6" y="48"/>
                        <a:pt x="5" y="48"/>
                      </a:cubicBezTo>
                      <a:cubicBezTo>
                        <a:pt x="5" y="48"/>
                        <a:pt x="5" y="48"/>
                        <a:pt x="5" y="48"/>
                      </a:cubicBezTo>
                      <a:cubicBezTo>
                        <a:pt x="2" y="48"/>
                        <a:pt x="2" y="47"/>
                        <a:pt x="2" y="44"/>
                      </a:cubicBezTo>
                      <a:cubicBezTo>
                        <a:pt x="1" y="44"/>
                        <a:pt x="1" y="44"/>
                        <a:pt x="1" y="44"/>
                      </a:cubicBezTo>
                      <a:cubicBezTo>
                        <a:pt x="1" y="44"/>
                        <a:pt x="0" y="33"/>
                        <a:pt x="1" y="28"/>
                      </a:cubicBezTo>
                      <a:cubicBezTo>
                        <a:pt x="2" y="9"/>
                        <a:pt x="6" y="5"/>
                        <a:pt x="7" y="4"/>
                      </a:cubicBezTo>
                      <a:cubicBezTo>
                        <a:pt x="8" y="3"/>
                        <a:pt x="11" y="2"/>
                        <a:pt x="16" y="1"/>
                      </a:cubicBezTo>
                      <a:cubicBezTo>
                        <a:pt x="16" y="0"/>
                        <a:pt x="17" y="0"/>
                        <a:pt x="17" y="0"/>
                      </a:cubicBezTo>
                      <a:cubicBezTo>
                        <a:pt x="17" y="3"/>
                        <a:pt x="18" y="8"/>
                        <a:pt x="21" y="14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23" y="13"/>
                        <a:pt x="23" y="13"/>
                        <a:pt x="23" y="13"/>
                      </a:cubicBezTo>
                      <a:cubicBezTo>
                        <a:pt x="24" y="9"/>
                        <a:pt x="24" y="5"/>
                        <a:pt x="24" y="5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4" y="2"/>
                        <a:pt x="24" y="2"/>
                        <a:pt x="24" y="2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25" y="5"/>
                        <a:pt x="26" y="9"/>
                        <a:pt x="27" y="13"/>
                      </a:cubicBezTo>
                      <a:cubicBezTo>
                        <a:pt x="27" y="17"/>
                        <a:pt x="27" y="17"/>
                        <a:pt x="27" y="17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31" y="8"/>
                        <a:pt x="32" y="3"/>
                        <a:pt x="33" y="0"/>
                      </a:cubicBezTo>
                      <a:cubicBezTo>
                        <a:pt x="33" y="0"/>
                        <a:pt x="34" y="0"/>
                        <a:pt x="34" y="1"/>
                      </a:cubicBezTo>
                      <a:cubicBezTo>
                        <a:pt x="38" y="2"/>
                        <a:pt x="41" y="3"/>
                        <a:pt x="43" y="4"/>
                      </a:cubicBezTo>
                      <a:cubicBezTo>
                        <a:pt x="43" y="4"/>
                        <a:pt x="45" y="7"/>
                        <a:pt x="47" y="13"/>
                      </a:cubicBezTo>
                      <a:cubicBezTo>
                        <a:pt x="45" y="19"/>
                        <a:pt x="44" y="26"/>
                        <a:pt x="43" y="34"/>
                      </a:cubicBezTo>
                      <a:cubicBezTo>
                        <a:pt x="43" y="37"/>
                        <a:pt x="43" y="42"/>
                        <a:pt x="43" y="48"/>
                      </a:cubicBezTo>
                      <a:cubicBezTo>
                        <a:pt x="42" y="47"/>
                        <a:pt x="42" y="45"/>
                        <a:pt x="42" y="44"/>
                      </a:cubicBezTo>
                      <a:cubicBezTo>
                        <a:pt x="42" y="44"/>
                        <a:pt x="42" y="44"/>
                        <a:pt x="42" y="44"/>
                      </a:cubicBezTo>
                      <a:cubicBezTo>
                        <a:pt x="42" y="44"/>
                        <a:pt x="43" y="36"/>
                        <a:pt x="42" y="28"/>
                      </a:cubicBezTo>
                      <a:cubicBezTo>
                        <a:pt x="42" y="26"/>
                        <a:pt x="41" y="16"/>
                        <a:pt x="40" y="13"/>
                      </a:cubicBezTo>
                      <a:cubicBezTo>
                        <a:pt x="38" y="14"/>
                        <a:pt x="38" y="14"/>
                        <a:pt x="38" y="14"/>
                      </a:cubicBezTo>
                      <a:cubicBezTo>
                        <a:pt x="38" y="42"/>
                        <a:pt x="38" y="42"/>
                        <a:pt x="38" y="42"/>
                      </a:cubicBezTo>
                      <a:cubicBezTo>
                        <a:pt x="38" y="43"/>
                        <a:pt x="38" y="44"/>
                        <a:pt x="37" y="44"/>
                      </a:cubicBezTo>
                      <a:cubicBezTo>
                        <a:pt x="37" y="89"/>
                        <a:pt x="37" y="89"/>
                        <a:pt x="37" y="89"/>
                      </a:cubicBezTo>
                      <a:cubicBezTo>
                        <a:pt x="37" y="92"/>
                        <a:pt x="35" y="94"/>
                        <a:pt x="32" y="9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48" name="Freeform 9"/>
                <p:cNvSpPr/>
                <p:nvPr/>
              </p:nvSpPr>
              <p:spPr bwMode="auto">
                <a:xfrm>
                  <a:off x="1511" y="1317"/>
                  <a:ext cx="109" cy="222"/>
                </a:xfrm>
                <a:custGeom>
                  <a:avLst/>
                  <a:gdLst>
                    <a:gd name="T0" fmla="*/ 29 w 46"/>
                    <a:gd name="T1" fmla="*/ 94 h 94"/>
                    <a:gd name="T2" fmla="*/ 24 w 46"/>
                    <a:gd name="T3" fmla="*/ 89 h 94"/>
                    <a:gd name="T4" fmla="*/ 24 w 46"/>
                    <a:gd name="T5" fmla="*/ 48 h 94"/>
                    <a:gd name="T6" fmla="*/ 19 w 46"/>
                    <a:gd name="T7" fmla="*/ 48 h 94"/>
                    <a:gd name="T8" fmla="*/ 19 w 46"/>
                    <a:gd name="T9" fmla="*/ 89 h 94"/>
                    <a:gd name="T10" fmla="*/ 14 w 46"/>
                    <a:gd name="T11" fmla="*/ 94 h 94"/>
                    <a:gd name="T12" fmla="*/ 9 w 46"/>
                    <a:gd name="T13" fmla="*/ 89 h 94"/>
                    <a:gd name="T14" fmla="*/ 9 w 46"/>
                    <a:gd name="T15" fmla="*/ 45 h 94"/>
                    <a:gd name="T16" fmla="*/ 9 w 46"/>
                    <a:gd name="T17" fmla="*/ 42 h 94"/>
                    <a:gd name="T18" fmla="*/ 9 w 46"/>
                    <a:gd name="T19" fmla="*/ 12 h 94"/>
                    <a:gd name="T20" fmla="*/ 7 w 46"/>
                    <a:gd name="T21" fmla="*/ 13 h 94"/>
                    <a:gd name="T22" fmla="*/ 7 w 46"/>
                    <a:gd name="T23" fmla="*/ 13 h 94"/>
                    <a:gd name="T24" fmla="*/ 4 w 46"/>
                    <a:gd name="T25" fmla="*/ 28 h 94"/>
                    <a:gd name="T26" fmla="*/ 5 w 46"/>
                    <a:gd name="T27" fmla="*/ 44 h 94"/>
                    <a:gd name="T28" fmla="*/ 3 w 46"/>
                    <a:gd name="T29" fmla="*/ 48 h 94"/>
                    <a:gd name="T30" fmla="*/ 3 w 46"/>
                    <a:gd name="T31" fmla="*/ 34 h 94"/>
                    <a:gd name="T32" fmla="*/ 0 w 46"/>
                    <a:gd name="T33" fmla="*/ 13 h 94"/>
                    <a:gd name="T34" fmla="*/ 4 w 46"/>
                    <a:gd name="T35" fmla="*/ 4 h 94"/>
                    <a:gd name="T36" fmla="*/ 12 w 46"/>
                    <a:gd name="T37" fmla="*/ 1 h 94"/>
                    <a:gd name="T38" fmla="*/ 14 w 46"/>
                    <a:gd name="T39" fmla="*/ 0 h 94"/>
                    <a:gd name="T40" fmla="*/ 18 w 46"/>
                    <a:gd name="T41" fmla="*/ 14 h 94"/>
                    <a:gd name="T42" fmla="*/ 19 w 46"/>
                    <a:gd name="T43" fmla="*/ 17 h 94"/>
                    <a:gd name="T44" fmla="*/ 20 w 46"/>
                    <a:gd name="T45" fmla="*/ 13 h 94"/>
                    <a:gd name="T46" fmla="*/ 21 w 46"/>
                    <a:gd name="T47" fmla="*/ 5 h 94"/>
                    <a:gd name="T48" fmla="*/ 21 w 46"/>
                    <a:gd name="T49" fmla="*/ 4 h 94"/>
                    <a:gd name="T50" fmla="*/ 20 w 46"/>
                    <a:gd name="T51" fmla="*/ 2 h 94"/>
                    <a:gd name="T52" fmla="*/ 21 w 46"/>
                    <a:gd name="T53" fmla="*/ 1 h 94"/>
                    <a:gd name="T54" fmla="*/ 22 w 46"/>
                    <a:gd name="T55" fmla="*/ 1 h 94"/>
                    <a:gd name="T56" fmla="*/ 23 w 46"/>
                    <a:gd name="T57" fmla="*/ 2 h 94"/>
                    <a:gd name="T58" fmla="*/ 22 w 46"/>
                    <a:gd name="T59" fmla="*/ 4 h 94"/>
                    <a:gd name="T60" fmla="*/ 22 w 46"/>
                    <a:gd name="T61" fmla="*/ 5 h 94"/>
                    <a:gd name="T62" fmla="*/ 23 w 46"/>
                    <a:gd name="T63" fmla="*/ 13 h 94"/>
                    <a:gd name="T64" fmla="*/ 24 w 46"/>
                    <a:gd name="T65" fmla="*/ 17 h 94"/>
                    <a:gd name="T66" fmla="*/ 25 w 46"/>
                    <a:gd name="T67" fmla="*/ 14 h 94"/>
                    <a:gd name="T68" fmla="*/ 29 w 46"/>
                    <a:gd name="T69" fmla="*/ 0 h 94"/>
                    <a:gd name="T70" fmla="*/ 31 w 46"/>
                    <a:gd name="T71" fmla="*/ 1 h 94"/>
                    <a:gd name="T72" fmla="*/ 40 w 46"/>
                    <a:gd name="T73" fmla="*/ 4 h 94"/>
                    <a:gd name="T74" fmla="*/ 46 w 46"/>
                    <a:gd name="T75" fmla="*/ 28 h 94"/>
                    <a:gd name="T76" fmla="*/ 45 w 46"/>
                    <a:gd name="T77" fmla="*/ 44 h 94"/>
                    <a:gd name="T78" fmla="*/ 45 w 46"/>
                    <a:gd name="T79" fmla="*/ 44 h 94"/>
                    <a:gd name="T80" fmla="*/ 42 w 46"/>
                    <a:gd name="T81" fmla="*/ 48 h 94"/>
                    <a:gd name="T82" fmla="*/ 42 w 46"/>
                    <a:gd name="T83" fmla="*/ 48 h 94"/>
                    <a:gd name="T84" fmla="*/ 38 w 46"/>
                    <a:gd name="T85" fmla="*/ 44 h 94"/>
                    <a:gd name="T86" fmla="*/ 38 w 46"/>
                    <a:gd name="T87" fmla="*/ 44 h 94"/>
                    <a:gd name="T88" fmla="*/ 39 w 46"/>
                    <a:gd name="T89" fmla="*/ 28 h 94"/>
                    <a:gd name="T90" fmla="*/ 36 w 46"/>
                    <a:gd name="T91" fmla="*/ 13 h 94"/>
                    <a:gd name="T92" fmla="*/ 34 w 46"/>
                    <a:gd name="T93" fmla="*/ 12 h 94"/>
                    <a:gd name="T94" fmla="*/ 34 w 46"/>
                    <a:gd name="T95" fmla="*/ 42 h 94"/>
                    <a:gd name="T96" fmla="*/ 34 w 46"/>
                    <a:gd name="T97" fmla="*/ 44 h 94"/>
                    <a:gd name="T98" fmla="*/ 34 w 46"/>
                    <a:gd name="T99" fmla="*/ 89 h 94"/>
                    <a:gd name="T100" fmla="*/ 29 w 46"/>
                    <a:gd name="T101" fmla="*/ 94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46" h="94">
                      <a:moveTo>
                        <a:pt x="29" y="94"/>
                      </a:moveTo>
                      <a:cubicBezTo>
                        <a:pt x="26" y="94"/>
                        <a:pt x="24" y="92"/>
                        <a:pt x="24" y="89"/>
                      </a:cubicBezTo>
                      <a:cubicBezTo>
                        <a:pt x="24" y="48"/>
                        <a:pt x="24" y="48"/>
                        <a:pt x="24" y="48"/>
                      </a:cubicBezTo>
                      <a:cubicBezTo>
                        <a:pt x="19" y="48"/>
                        <a:pt x="19" y="48"/>
                        <a:pt x="19" y="48"/>
                      </a:cubicBezTo>
                      <a:cubicBezTo>
                        <a:pt x="19" y="89"/>
                        <a:pt x="19" y="89"/>
                        <a:pt x="19" y="89"/>
                      </a:cubicBezTo>
                      <a:cubicBezTo>
                        <a:pt x="19" y="92"/>
                        <a:pt x="17" y="94"/>
                        <a:pt x="14" y="94"/>
                      </a:cubicBezTo>
                      <a:cubicBezTo>
                        <a:pt x="11" y="94"/>
                        <a:pt x="9" y="92"/>
                        <a:pt x="9" y="89"/>
                      </a:cubicBezTo>
                      <a:cubicBezTo>
                        <a:pt x="9" y="45"/>
                        <a:pt x="9" y="45"/>
                        <a:pt x="9" y="45"/>
                      </a:cubicBezTo>
                      <a:cubicBezTo>
                        <a:pt x="9" y="44"/>
                        <a:pt x="9" y="43"/>
                        <a:pt x="9" y="42"/>
                      </a:cubicBezTo>
                      <a:cubicBezTo>
                        <a:pt x="9" y="12"/>
                        <a:pt x="9" y="12"/>
                        <a:pt x="9" y="12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5" y="14"/>
                        <a:pt x="4" y="26"/>
                        <a:pt x="4" y="28"/>
                      </a:cubicBezTo>
                      <a:cubicBezTo>
                        <a:pt x="4" y="36"/>
                        <a:pt x="5" y="44"/>
                        <a:pt x="5" y="44"/>
                      </a:cubicBezTo>
                      <a:cubicBezTo>
                        <a:pt x="5" y="45"/>
                        <a:pt x="4" y="47"/>
                        <a:pt x="3" y="48"/>
                      </a:cubicBezTo>
                      <a:cubicBezTo>
                        <a:pt x="3" y="43"/>
                        <a:pt x="4" y="38"/>
                        <a:pt x="3" y="34"/>
                      </a:cubicBezTo>
                      <a:cubicBezTo>
                        <a:pt x="3" y="26"/>
                        <a:pt x="1" y="18"/>
                        <a:pt x="0" y="13"/>
                      </a:cubicBezTo>
                      <a:cubicBezTo>
                        <a:pt x="1" y="7"/>
                        <a:pt x="3" y="4"/>
                        <a:pt x="4" y="4"/>
                      </a:cubicBezTo>
                      <a:cubicBezTo>
                        <a:pt x="6" y="3"/>
                        <a:pt x="9" y="2"/>
                        <a:pt x="12" y="1"/>
                      </a:cubicBezTo>
                      <a:cubicBezTo>
                        <a:pt x="13" y="0"/>
                        <a:pt x="13" y="0"/>
                        <a:pt x="14" y="0"/>
                      </a:cubicBezTo>
                      <a:cubicBezTo>
                        <a:pt x="14" y="3"/>
                        <a:pt x="15" y="8"/>
                        <a:pt x="18" y="14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9"/>
                        <a:pt x="21" y="5"/>
                        <a:pt x="21" y="5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0" y="2"/>
                        <a:pt x="20" y="2"/>
                        <a:pt x="20" y="2"/>
                      </a:cubicBezTo>
                      <a:cubicBezTo>
                        <a:pt x="21" y="1"/>
                        <a:pt x="21" y="1"/>
                        <a:pt x="21" y="1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2" y="5"/>
                        <a:pt x="22" y="5"/>
                        <a:pt x="22" y="5"/>
                      </a:cubicBezTo>
                      <a:cubicBezTo>
                        <a:pt x="22" y="5"/>
                        <a:pt x="23" y="9"/>
                        <a:pt x="23" y="13"/>
                      </a:cubicBezTo>
                      <a:cubicBezTo>
                        <a:pt x="24" y="17"/>
                        <a:pt x="24" y="17"/>
                        <a:pt x="24" y="17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8" y="8"/>
                        <a:pt x="29" y="3"/>
                        <a:pt x="29" y="0"/>
                      </a:cubicBezTo>
                      <a:cubicBezTo>
                        <a:pt x="30" y="0"/>
                        <a:pt x="30" y="0"/>
                        <a:pt x="31" y="1"/>
                      </a:cubicBezTo>
                      <a:cubicBezTo>
                        <a:pt x="34" y="2"/>
                        <a:pt x="38" y="3"/>
                        <a:pt x="40" y="4"/>
                      </a:cubicBezTo>
                      <a:cubicBezTo>
                        <a:pt x="40" y="5"/>
                        <a:pt x="44" y="9"/>
                        <a:pt x="46" y="28"/>
                      </a:cubicBezTo>
                      <a:cubicBezTo>
                        <a:pt x="46" y="33"/>
                        <a:pt x="45" y="44"/>
                        <a:pt x="45" y="44"/>
                      </a:cubicBezTo>
                      <a:cubicBezTo>
                        <a:pt x="45" y="44"/>
                        <a:pt x="45" y="44"/>
                        <a:pt x="45" y="44"/>
                      </a:cubicBezTo>
                      <a:cubicBezTo>
                        <a:pt x="44" y="47"/>
                        <a:pt x="44" y="48"/>
                        <a:pt x="42" y="48"/>
                      </a:cubicBezTo>
                      <a:cubicBezTo>
                        <a:pt x="42" y="48"/>
                        <a:pt x="42" y="48"/>
                        <a:pt x="42" y="48"/>
                      </a:cubicBezTo>
                      <a:cubicBezTo>
                        <a:pt x="39" y="48"/>
                        <a:pt x="38" y="46"/>
                        <a:pt x="38" y="44"/>
                      </a:cubicBezTo>
                      <a:cubicBezTo>
                        <a:pt x="38" y="44"/>
                        <a:pt x="38" y="44"/>
                        <a:pt x="38" y="44"/>
                      </a:cubicBezTo>
                      <a:cubicBezTo>
                        <a:pt x="38" y="44"/>
                        <a:pt x="39" y="36"/>
                        <a:pt x="39" y="28"/>
                      </a:cubicBezTo>
                      <a:cubicBezTo>
                        <a:pt x="39" y="26"/>
                        <a:pt x="38" y="14"/>
                        <a:pt x="36" y="13"/>
                      </a:cubicBezTo>
                      <a:cubicBezTo>
                        <a:pt x="34" y="12"/>
                        <a:pt x="34" y="12"/>
                        <a:pt x="34" y="12"/>
                      </a:cubicBezTo>
                      <a:cubicBezTo>
                        <a:pt x="34" y="42"/>
                        <a:pt x="34" y="42"/>
                        <a:pt x="34" y="42"/>
                      </a:cubicBezTo>
                      <a:cubicBezTo>
                        <a:pt x="34" y="43"/>
                        <a:pt x="34" y="44"/>
                        <a:pt x="34" y="44"/>
                      </a:cubicBezTo>
                      <a:cubicBezTo>
                        <a:pt x="34" y="89"/>
                        <a:pt x="34" y="89"/>
                        <a:pt x="34" y="89"/>
                      </a:cubicBezTo>
                      <a:cubicBezTo>
                        <a:pt x="34" y="92"/>
                        <a:pt x="32" y="94"/>
                        <a:pt x="29" y="9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49" name="Freeform 10"/>
                <p:cNvSpPr/>
                <p:nvPr/>
              </p:nvSpPr>
              <p:spPr bwMode="auto">
                <a:xfrm>
                  <a:off x="1353" y="1310"/>
                  <a:ext cx="156" cy="297"/>
                </a:xfrm>
                <a:custGeom>
                  <a:avLst/>
                  <a:gdLst>
                    <a:gd name="T0" fmla="*/ 23 w 66"/>
                    <a:gd name="T1" fmla="*/ 126 h 126"/>
                    <a:gd name="T2" fmla="*/ 16 w 66"/>
                    <a:gd name="T3" fmla="*/ 120 h 126"/>
                    <a:gd name="T4" fmla="*/ 16 w 66"/>
                    <a:gd name="T5" fmla="*/ 60 h 126"/>
                    <a:gd name="T6" fmla="*/ 15 w 66"/>
                    <a:gd name="T7" fmla="*/ 56 h 126"/>
                    <a:gd name="T8" fmla="*/ 15 w 66"/>
                    <a:gd name="T9" fmla="*/ 17 h 126"/>
                    <a:gd name="T10" fmla="*/ 14 w 66"/>
                    <a:gd name="T11" fmla="*/ 18 h 126"/>
                    <a:gd name="T12" fmla="*/ 14 w 66"/>
                    <a:gd name="T13" fmla="*/ 18 h 126"/>
                    <a:gd name="T14" fmla="*/ 10 w 66"/>
                    <a:gd name="T15" fmla="*/ 38 h 126"/>
                    <a:gd name="T16" fmla="*/ 10 w 66"/>
                    <a:gd name="T17" fmla="*/ 60 h 126"/>
                    <a:gd name="T18" fmla="*/ 9 w 66"/>
                    <a:gd name="T19" fmla="*/ 64 h 126"/>
                    <a:gd name="T20" fmla="*/ 6 w 66"/>
                    <a:gd name="T21" fmla="*/ 65 h 126"/>
                    <a:gd name="T22" fmla="*/ 6 w 66"/>
                    <a:gd name="T23" fmla="*/ 65 h 126"/>
                    <a:gd name="T24" fmla="*/ 1 w 66"/>
                    <a:gd name="T25" fmla="*/ 60 h 126"/>
                    <a:gd name="T26" fmla="*/ 1 w 66"/>
                    <a:gd name="T27" fmla="*/ 59 h 126"/>
                    <a:gd name="T28" fmla="*/ 0 w 66"/>
                    <a:gd name="T29" fmla="*/ 38 h 126"/>
                    <a:gd name="T30" fmla="*/ 9 w 66"/>
                    <a:gd name="T31" fmla="*/ 6 h 126"/>
                    <a:gd name="T32" fmla="*/ 20 w 66"/>
                    <a:gd name="T33" fmla="*/ 1 h 126"/>
                    <a:gd name="T34" fmla="*/ 23 w 66"/>
                    <a:gd name="T35" fmla="*/ 0 h 126"/>
                    <a:gd name="T36" fmla="*/ 28 w 66"/>
                    <a:gd name="T37" fmla="*/ 19 h 126"/>
                    <a:gd name="T38" fmla="*/ 30 w 66"/>
                    <a:gd name="T39" fmla="*/ 22 h 126"/>
                    <a:gd name="T40" fmla="*/ 30 w 66"/>
                    <a:gd name="T41" fmla="*/ 18 h 126"/>
                    <a:gd name="T42" fmla="*/ 32 w 66"/>
                    <a:gd name="T43" fmla="*/ 7 h 126"/>
                    <a:gd name="T44" fmla="*/ 32 w 66"/>
                    <a:gd name="T45" fmla="*/ 6 h 126"/>
                    <a:gd name="T46" fmla="*/ 30 w 66"/>
                    <a:gd name="T47" fmla="*/ 3 h 126"/>
                    <a:gd name="T48" fmla="*/ 32 w 66"/>
                    <a:gd name="T49" fmla="*/ 2 h 126"/>
                    <a:gd name="T50" fmla="*/ 33 w 66"/>
                    <a:gd name="T51" fmla="*/ 2 h 126"/>
                    <a:gd name="T52" fmla="*/ 35 w 66"/>
                    <a:gd name="T53" fmla="*/ 3 h 126"/>
                    <a:gd name="T54" fmla="*/ 33 w 66"/>
                    <a:gd name="T55" fmla="*/ 6 h 126"/>
                    <a:gd name="T56" fmla="*/ 34 w 66"/>
                    <a:gd name="T57" fmla="*/ 7 h 126"/>
                    <a:gd name="T58" fmla="*/ 35 w 66"/>
                    <a:gd name="T59" fmla="*/ 18 h 126"/>
                    <a:gd name="T60" fmla="*/ 36 w 66"/>
                    <a:gd name="T61" fmla="*/ 22 h 126"/>
                    <a:gd name="T62" fmla="*/ 37 w 66"/>
                    <a:gd name="T63" fmla="*/ 19 h 126"/>
                    <a:gd name="T64" fmla="*/ 43 w 66"/>
                    <a:gd name="T65" fmla="*/ 0 h 126"/>
                    <a:gd name="T66" fmla="*/ 45 w 66"/>
                    <a:gd name="T67" fmla="*/ 1 h 126"/>
                    <a:gd name="T68" fmla="*/ 57 w 66"/>
                    <a:gd name="T69" fmla="*/ 6 h 126"/>
                    <a:gd name="T70" fmla="*/ 65 w 66"/>
                    <a:gd name="T71" fmla="*/ 38 h 126"/>
                    <a:gd name="T72" fmla="*/ 64 w 66"/>
                    <a:gd name="T73" fmla="*/ 59 h 126"/>
                    <a:gd name="T74" fmla="*/ 64 w 66"/>
                    <a:gd name="T75" fmla="*/ 60 h 126"/>
                    <a:gd name="T76" fmla="*/ 60 w 66"/>
                    <a:gd name="T77" fmla="*/ 65 h 126"/>
                    <a:gd name="T78" fmla="*/ 60 w 66"/>
                    <a:gd name="T79" fmla="*/ 65 h 126"/>
                    <a:gd name="T80" fmla="*/ 55 w 66"/>
                    <a:gd name="T81" fmla="*/ 60 h 126"/>
                    <a:gd name="T82" fmla="*/ 56 w 66"/>
                    <a:gd name="T83" fmla="*/ 38 h 126"/>
                    <a:gd name="T84" fmla="*/ 52 w 66"/>
                    <a:gd name="T85" fmla="*/ 18 h 126"/>
                    <a:gd name="T86" fmla="*/ 52 w 66"/>
                    <a:gd name="T87" fmla="*/ 18 h 126"/>
                    <a:gd name="T88" fmla="*/ 50 w 66"/>
                    <a:gd name="T89" fmla="*/ 17 h 126"/>
                    <a:gd name="T90" fmla="*/ 50 w 66"/>
                    <a:gd name="T91" fmla="*/ 56 h 126"/>
                    <a:gd name="T92" fmla="*/ 50 w 66"/>
                    <a:gd name="T93" fmla="*/ 60 h 126"/>
                    <a:gd name="T94" fmla="*/ 50 w 66"/>
                    <a:gd name="T95" fmla="*/ 120 h 126"/>
                    <a:gd name="T96" fmla="*/ 43 w 66"/>
                    <a:gd name="T97" fmla="*/ 126 h 126"/>
                    <a:gd name="T98" fmla="*/ 43 w 66"/>
                    <a:gd name="T99" fmla="*/ 126 h 126"/>
                    <a:gd name="T100" fmla="*/ 42 w 66"/>
                    <a:gd name="T101" fmla="*/ 126 h 126"/>
                    <a:gd name="T102" fmla="*/ 36 w 66"/>
                    <a:gd name="T103" fmla="*/ 120 h 126"/>
                    <a:gd name="T104" fmla="*/ 36 w 66"/>
                    <a:gd name="T105" fmla="*/ 65 h 126"/>
                    <a:gd name="T106" fmla="*/ 30 w 66"/>
                    <a:gd name="T107" fmla="*/ 65 h 126"/>
                    <a:gd name="T108" fmla="*/ 30 w 66"/>
                    <a:gd name="T109" fmla="*/ 120 h 126"/>
                    <a:gd name="T110" fmla="*/ 23 w 66"/>
                    <a:gd name="T111" fmla="*/ 126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66" h="126">
                      <a:moveTo>
                        <a:pt x="23" y="126"/>
                      </a:moveTo>
                      <a:cubicBezTo>
                        <a:pt x="19" y="126"/>
                        <a:pt x="16" y="123"/>
                        <a:pt x="16" y="120"/>
                      </a:cubicBezTo>
                      <a:cubicBezTo>
                        <a:pt x="16" y="60"/>
                        <a:pt x="16" y="60"/>
                        <a:pt x="16" y="60"/>
                      </a:cubicBezTo>
                      <a:cubicBezTo>
                        <a:pt x="16" y="59"/>
                        <a:pt x="15" y="57"/>
                        <a:pt x="15" y="56"/>
                      </a:cubicBezTo>
                      <a:cubicBezTo>
                        <a:pt x="15" y="17"/>
                        <a:pt x="15" y="17"/>
                        <a:pt x="15" y="17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19"/>
                        <a:pt x="10" y="33"/>
                        <a:pt x="10" y="38"/>
                      </a:cubicBezTo>
                      <a:cubicBezTo>
                        <a:pt x="9" y="48"/>
                        <a:pt x="10" y="60"/>
                        <a:pt x="10" y="60"/>
                      </a:cubicBezTo>
                      <a:cubicBezTo>
                        <a:pt x="10" y="61"/>
                        <a:pt x="10" y="63"/>
                        <a:pt x="9" y="64"/>
                      </a:cubicBezTo>
                      <a:cubicBezTo>
                        <a:pt x="9" y="65"/>
                        <a:pt x="7" y="65"/>
                        <a:pt x="6" y="65"/>
                      </a:cubicBezTo>
                      <a:cubicBezTo>
                        <a:pt x="6" y="65"/>
                        <a:pt x="6" y="65"/>
                        <a:pt x="6" y="65"/>
                      </a:cubicBezTo>
                      <a:cubicBezTo>
                        <a:pt x="3" y="65"/>
                        <a:pt x="2" y="63"/>
                        <a:pt x="1" y="60"/>
                      </a:cubicBezTo>
                      <a:cubicBezTo>
                        <a:pt x="1" y="59"/>
                        <a:pt x="1" y="59"/>
                        <a:pt x="1" y="59"/>
                      </a:cubicBezTo>
                      <a:cubicBezTo>
                        <a:pt x="1" y="59"/>
                        <a:pt x="0" y="45"/>
                        <a:pt x="0" y="38"/>
                      </a:cubicBezTo>
                      <a:cubicBezTo>
                        <a:pt x="2" y="14"/>
                        <a:pt x="7" y="7"/>
                        <a:pt x="9" y="6"/>
                      </a:cubicBezTo>
                      <a:cubicBezTo>
                        <a:pt x="11" y="4"/>
                        <a:pt x="16" y="3"/>
                        <a:pt x="20" y="1"/>
                      </a:cubicBezTo>
                      <a:cubicBezTo>
                        <a:pt x="21" y="1"/>
                        <a:pt x="22" y="1"/>
                        <a:pt x="23" y="0"/>
                      </a:cubicBezTo>
                      <a:cubicBezTo>
                        <a:pt x="23" y="4"/>
                        <a:pt x="24" y="11"/>
                        <a:pt x="28" y="19"/>
                      </a:cubicBezTo>
                      <a:cubicBezTo>
                        <a:pt x="30" y="22"/>
                        <a:pt x="30" y="22"/>
                        <a:pt x="30" y="22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31" y="13"/>
                        <a:pt x="32" y="7"/>
                        <a:pt x="32" y="7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0" y="3"/>
                        <a:pt x="30" y="3"/>
                        <a:pt x="30" y="3"/>
                      </a:cubicBezTo>
                      <a:cubicBezTo>
                        <a:pt x="32" y="2"/>
                        <a:pt x="32" y="2"/>
                        <a:pt x="32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33" y="6"/>
                        <a:pt x="33" y="6"/>
                        <a:pt x="33" y="6"/>
                      </a:cubicBezTo>
                      <a:cubicBezTo>
                        <a:pt x="34" y="7"/>
                        <a:pt x="34" y="7"/>
                        <a:pt x="34" y="7"/>
                      </a:cubicBezTo>
                      <a:cubicBezTo>
                        <a:pt x="34" y="8"/>
                        <a:pt x="35" y="13"/>
                        <a:pt x="35" y="18"/>
                      </a:cubicBezTo>
                      <a:cubicBezTo>
                        <a:pt x="36" y="22"/>
                        <a:pt x="36" y="22"/>
                        <a:pt x="36" y="22"/>
                      </a:cubicBezTo>
                      <a:cubicBezTo>
                        <a:pt x="37" y="19"/>
                        <a:pt x="37" y="19"/>
                        <a:pt x="37" y="19"/>
                      </a:cubicBezTo>
                      <a:cubicBezTo>
                        <a:pt x="41" y="11"/>
                        <a:pt x="42" y="4"/>
                        <a:pt x="43" y="0"/>
                      </a:cubicBezTo>
                      <a:cubicBezTo>
                        <a:pt x="44" y="1"/>
                        <a:pt x="44" y="1"/>
                        <a:pt x="45" y="1"/>
                      </a:cubicBezTo>
                      <a:cubicBezTo>
                        <a:pt x="49" y="3"/>
                        <a:pt x="54" y="4"/>
                        <a:pt x="57" y="6"/>
                      </a:cubicBezTo>
                      <a:cubicBezTo>
                        <a:pt x="58" y="7"/>
                        <a:pt x="63" y="13"/>
                        <a:pt x="65" y="38"/>
                      </a:cubicBezTo>
                      <a:cubicBezTo>
                        <a:pt x="66" y="45"/>
                        <a:pt x="64" y="59"/>
                        <a:pt x="64" y="59"/>
                      </a:cubicBezTo>
                      <a:cubicBezTo>
                        <a:pt x="64" y="60"/>
                        <a:pt x="64" y="60"/>
                        <a:pt x="64" y="60"/>
                      </a:cubicBezTo>
                      <a:cubicBezTo>
                        <a:pt x="63" y="63"/>
                        <a:pt x="63" y="65"/>
                        <a:pt x="60" y="65"/>
                      </a:cubicBezTo>
                      <a:cubicBezTo>
                        <a:pt x="60" y="65"/>
                        <a:pt x="60" y="65"/>
                        <a:pt x="60" y="65"/>
                      </a:cubicBezTo>
                      <a:cubicBezTo>
                        <a:pt x="55" y="65"/>
                        <a:pt x="55" y="61"/>
                        <a:pt x="55" y="60"/>
                      </a:cubicBezTo>
                      <a:cubicBezTo>
                        <a:pt x="55" y="60"/>
                        <a:pt x="56" y="48"/>
                        <a:pt x="56" y="38"/>
                      </a:cubicBezTo>
                      <a:cubicBezTo>
                        <a:pt x="55" y="34"/>
                        <a:pt x="54" y="20"/>
                        <a:pt x="52" y="18"/>
                      </a:cubicBezTo>
                      <a:cubicBezTo>
                        <a:pt x="52" y="18"/>
                        <a:pt x="52" y="18"/>
                        <a:pt x="52" y="18"/>
                      </a:cubicBezTo>
                      <a:cubicBezTo>
                        <a:pt x="50" y="17"/>
                        <a:pt x="50" y="17"/>
                        <a:pt x="50" y="17"/>
                      </a:cubicBezTo>
                      <a:cubicBezTo>
                        <a:pt x="50" y="56"/>
                        <a:pt x="50" y="56"/>
                        <a:pt x="50" y="56"/>
                      </a:cubicBezTo>
                      <a:cubicBezTo>
                        <a:pt x="50" y="57"/>
                        <a:pt x="50" y="59"/>
                        <a:pt x="50" y="60"/>
                      </a:cubicBezTo>
                      <a:cubicBezTo>
                        <a:pt x="50" y="120"/>
                        <a:pt x="50" y="120"/>
                        <a:pt x="50" y="120"/>
                      </a:cubicBezTo>
                      <a:cubicBezTo>
                        <a:pt x="50" y="123"/>
                        <a:pt x="47" y="126"/>
                        <a:pt x="43" y="126"/>
                      </a:cubicBezTo>
                      <a:cubicBezTo>
                        <a:pt x="43" y="126"/>
                        <a:pt x="43" y="126"/>
                        <a:pt x="43" y="126"/>
                      </a:cubicBezTo>
                      <a:cubicBezTo>
                        <a:pt x="42" y="126"/>
                        <a:pt x="42" y="126"/>
                        <a:pt x="42" y="126"/>
                      </a:cubicBezTo>
                      <a:cubicBezTo>
                        <a:pt x="39" y="126"/>
                        <a:pt x="36" y="123"/>
                        <a:pt x="36" y="120"/>
                      </a:cubicBezTo>
                      <a:cubicBezTo>
                        <a:pt x="36" y="65"/>
                        <a:pt x="36" y="65"/>
                        <a:pt x="36" y="65"/>
                      </a:cubicBezTo>
                      <a:cubicBezTo>
                        <a:pt x="30" y="65"/>
                        <a:pt x="30" y="65"/>
                        <a:pt x="30" y="65"/>
                      </a:cubicBezTo>
                      <a:cubicBezTo>
                        <a:pt x="30" y="120"/>
                        <a:pt x="30" y="120"/>
                        <a:pt x="30" y="120"/>
                      </a:cubicBezTo>
                      <a:cubicBezTo>
                        <a:pt x="30" y="123"/>
                        <a:pt x="27" y="126"/>
                        <a:pt x="23" y="1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50" name="Freeform 11"/>
                <p:cNvSpPr/>
                <p:nvPr/>
              </p:nvSpPr>
              <p:spPr bwMode="auto">
                <a:xfrm>
                  <a:off x="1393" y="1220"/>
                  <a:ext cx="74" cy="80"/>
                </a:xfrm>
                <a:custGeom>
                  <a:avLst/>
                  <a:gdLst>
                    <a:gd name="T0" fmla="*/ 16 w 31"/>
                    <a:gd name="T1" fmla="*/ 34 h 34"/>
                    <a:gd name="T2" fmla="*/ 4 w 31"/>
                    <a:gd name="T3" fmla="*/ 22 h 34"/>
                    <a:gd name="T4" fmla="*/ 4 w 31"/>
                    <a:gd name="T5" fmla="*/ 22 h 34"/>
                    <a:gd name="T6" fmla="*/ 3 w 31"/>
                    <a:gd name="T7" fmla="*/ 21 h 34"/>
                    <a:gd name="T8" fmla="*/ 1 w 31"/>
                    <a:gd name="T9" fmla="*/ 17 h 34"/>
                    <a:gd name="T10" fmla="*/ 2 w 31"/>
                    <a:gd name="T11" fmla="*/ 15 h 34"/>
                    <a:gd name="T12" fmla="*/ 3 w 31"/>
                    <a:gd name="T13" fmla="*/ 15 h 34"/>
                    <a:gd name="T14" fmla="*/ 3 w 31"/>
                    <a:gd name="T15" fmla="*/ 14 h 34"/>
                    <a:gd name="T16" fmla="*/ 16 w 31"/>
                    <a:gd name="T17" fmla="*/ 0 h 34"/>
                    <a:gd name="T18" fmla="*/ 29 w 31"/>
                    <a:gd name="T19" fmla="*/ 14 h 34"/>
                    <a:gd name="T20" fmla="*/ 29 w 31"/>
                    <a:gd name="T21" fmla="*/ 15 h 34"/>
                    <a:gd name="T22" fmla="*/ 30 w 31"/>
                    <a:gd name="T23" fmla="*/ 15 h 34"/>
                    <a:gd name="T24" fmla="*/ 31 w 31"/>
                    <a:gd name="T25" fmla="*/ 17 h 34"/>
                    <a:gd name="T26" fmla="*/ 29 w 31"/>
                    <a:gd name="T27" fmla="*/ 21 h 34"/>
                    <a:gd name="T28" fmla="*/ 28 w 31"/>
                    <a:gd name="T29" fmla="*/ 22 h 34"/>
                    <a:gd name="T30" fmla="*/ 28 w 31"/>
                    <a:gd name="T31" fmla="*/ 22 h 34"/>
                    <a:gd name="T32" fmla="*/ 16 w 31"/>
                    <a:gd name="T33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1" h="34">
                      <a:moveTo>
                        <a:pt x="16" y="34"/>
                      </a:moveTo>
                      <a:cubicBezTo>
                        <a:pt x="8" y="34"/>
                        <a:pt x="5" y="25"/>
                        <a:pt x="4" y="22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1" y="21"/>
                        <a:pt x="0" y="18"/>
                        <a:pt x="1" y="17"/>
                      </a:cubicBezTo>
                      <a:cubicBezTo>
                        <a:pt x="1" y="16"/>
                        <a:pt x="1" y="15"/>
                        <a:pt x="2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6"/>
                        <a:pt x="9" y="0"/>
                        <a:pt x="16" y="0"/>
                      </a:cubicBezTo>
                      <a:cubicBezTo>
                        <a:pt x="23" y="0"/>
                        <a:pt x="28" y="6"/>
                        <a:pt x="29" y="14"/>
                      </a:cubicBezTo>
                      <a:cubicBezTo>
                        <a:pt x="29" y="15"/>
                        <a:pt x="29" y="15"/>
                        <a:pt x="29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1" y="16"/>
                        <a:pt x="31" y="17"/>
                      </a:cubicBezTo>
                      <a:cubicBezTo>
                        <a:pt x="31" y="18"/>
                        <a:pt x="30" y="21"/>
                        <a:pt x="29" y="21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7" y="25"/>
                        <a:pt x="24" y="34"/>
                        <a:pt x="16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51" name="Freeform 12"/>
                <p:cNvSpPr/>
                <p:nvPr/>
              </p:nvSpPr>
              <p:spPr bwMode="auto">
                <a:xfrm>
                  <a:off x="1483" y="1494"/>
                  <a:ext cx="38" cy="17"/>
                </a:xfrm>
                <a:custGeom>
                  <a:avLst/>
                  <a:gdLst>
                    <a:gd name="T0" fmla="*/ 8 w 16"/>
                    <a:gd name="T1" fmla="*/ 5 h 7"/>
                    <a:gd name="T2" fmla="*/ 7 w 16"/>
                    <a:gd name="T3" fmla="*/ 4 h 7"/>
                    <a:gd name="T4" fmla="*/ 0 w 16"/>
                    <a:gd name="T5" fmla="*/ 3 h 7"/>
                    <a:gd name="T6" fmla="*/ 0 w 16"/>
                    <a:gd name="T7" fmla="*/ 1 h 7"/>
                    <a:gd name="T8" fmla="*/ 9 w 16"/>
                    <a:gd name="T9" fmla="*/ 2 h 7"/>
                    <a:gd name="T10" fmla="*/ 10 w 16"/>
                    <a:gd name="T11" fmla="*/ 2 h 7"/>
                    <a:gd name="T12" fmla="*/ 10 w 16"/>
                    <a:gd name="T13" fmla="*/ 0 h 7"/>
                    <a:gd name="T14" fmla="*/ 16 w 16"/>
                    <a:gd name="T15" fmla="*/ 4 h 7"/>
                    <a:gd name="T16" fmla="*/ 8 w 16"/>
                    <a:gd name="T17" fmla="*/ 7 h 7"/>
                    <a:gd name="T18" fmla="*/ 8 w 16"/>
                    <a:gd name="T1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" h="7">
                      <a:moveTo>
                        <a:pt x="8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5" y="4"/>
                        <a:pt x="2" y="4"/>
                        <a:pt x="0" y="3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3" y="1"/>
                        <a:pt x="6" y="1"/>
                        <a:pt x="9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8" y="7"/>
                        <a:pt x="8" y="7"/>
                        <a:pt x="8" y="7"/>
                      </a:cubicBezTo>
                      <a:lnTo>
                        <a:pt x="8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52" name="Freeform 13"/>
                <p:cNvSpPr/>
                <p:nvPr/>
              </p:nvSpPr>
              <p:spPr bwMode="auto">
                <a:xfrm>
                  <a:off x="1292" y="1607"/>
                  <a:ext cx="224" cy="45"/>
                </a:xfrm>
                <a:custGeom>
                  <a:avLst/>
                  <a:gdLst>
                    <a:gd name="T0" fmla="*/ 59 w 95"/>
                    <a:gd name="T1" fmla="*/ 19 h 19"/>
                    <a:gd name="T2" fmla="*/ 22 w 95"/>
                    <a:gd name="T3" fmla="*/ 16 h 19"/>
                    <a:gd name="T4" fmla="*/ 14 w 95"/>
                    <a:gd name="T5" fmla="*/ 14 h 19"/>
                    <a:gd name="T6" fmla="*/ 14 w 95"/>
                    <a:gd name="T7" fmla="*/ 14 h 19"/>
                    <a:gd name="T8" fmla="*/ 9 w 95"/>
                    <a:gd name="T9" fmla="*/ 18 h 19"/>
                    <a:gd name="T10" fmla="*/ 0 w 95"/>
                    <a:gd name="T11" fmla="*/ 3 h 19"/>
                    <a:gd name="T12" fmla="*/ 27 w 95"/>
                    <a:gd name="T13" fmla="*/ 0 h 19"/>
                    <a:gd name="T14" fmla="*/ 23 w 95"/>
                    <a:gd name="T15" fmla="*/ 5 h 19"/>
                    <a:gd name="T16" fmla="*/ 24 w 95"/>
                    <a:gd name="T17" fmla="*/ 5 h 19"/>
                    <a:gd name="T18" fmla="*/ 28 w 95"/>
                    <a:gd name="T19" fmla="*/ 6 h 19"/>
                    <a:gd name="T20" fmla="*/ 59 w 95"/>
                    <a:gd name="T21" fmla="*/ 9 h 19"/>
                    <a:gd name="T22" fmla="*/ 91 w 95"/>
                    <a:gd name="T23" fmla="*/ 6 h 19"/>
                    <a:gd name="T24" fmla="*/ 88 w 95"/>
                    <a:gd name="T25" fmla="*/ 14 h 19"/>
                    <a:gd name="T26" fmla="*/ 95 w 95"/>
                    <a:gd name="T27" fmla="*/ 16 h 19"/>
                    <a:gd name="T28" fmla="*/ 91 w 95"/>
                    <a:gd name="T29" fmla="*/ 16 h 19"/>
                    <a:gd name="T30" fmla="*/ 59 w 95"/>
                    <a:gd name="T31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5" h="19">
                      <a:moveTo>
                        <a:pt x="59" y="19"/>
                      </a:moveTo>
                      <a:cubicBezTo>
                        <a:pt x="46" y="19"/>
                        <a:pt x="34" y="18"/>
                        <a:pt x="22" y="16"/>
                      </a:cubicBezTo>
                      <a:cubicBezTo>
                        <a:pt x="20" y="15"/>
                        <a:pt x="17" y="15"/>
                        <a:pt x="14" y="14"/>
                      </a:cubicBezTo>
                      <a:cubicBezTo>
                        <a:pt x="14" y="14"/>
                        <a:pt x="14" y="14"/>
                        <a:pt x="14" y="14"/>
                      </a:cubicBezTo>
                      <a:cubicBezTo>
                        <a:pt x="9" y="18"/>
                        <a:pt x="9" y="18"/>
                        <a:pt x="9" y="18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3" y="5"/>
                        <a:pt x="23" y="5"/>
                        <a:pt x="23" y="5"/>
                      </a:cubicBezTo>
                      <a:cubicBezTo>
                        <a:pt x="24" y="5"/>
                        <a:pt x="24" y="5"/>
                        <a:pt x="24" y="5"/>
                      </a:cubicBezTo>
                      <a:cubicBezTo>
                        <a:pt x="26" y="5"/>
                        <a:pt x="27" y="6"/>
                        <a:pt x="28" y="6"/>
                      </a:cubicBezTo>
                      <a:cubicBezTo>
                        <a:pt x="38" y="8"/>
                        <a:pt x="48" y="9"/>
                        <a:pt x="59" y="9"/>
                      </a:cubicBezTo>
                      <a:cubicBezTo>
                        <a:pt x="70" y="9"/>
                        <a:pt x="80" y="8"/>
                        <a:pt x="91" y="6"/>
                      </a:cubicBezTo>
                      <a:cubicBezTo>
                        <a:pt x="88" y="14"/>
                        <a:pt x="88" y="14"/>
                        <a:pt x="88" y="14"/>
                      </a:cubicBezTo>
                      <a:cubicBezTo>
                        <a:pt x="95" y="16"/>
                        <a:pt x="95" y="16"/>
                        <a:pt x="95" y="16"/>
                      </a:cubicBezTo>
                      <a:cubicBezTo>
                        <a:pt x="94" y="16"/>
                        <a:pt x="92" y="16"/>
                        <a:pt x="91" y="16"/>
                      </a:cubicBezTo>
                      <a:cubicBezTo>
                        <a:pt x="81" y="18"/>
                        <a:pt x="70" y="19"/>
                        <a:pt x="59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53" name="Freeform 14"/>
                <p:cNvSpPr/>
                <p:nvPr/>
              </p:nvSpPr>
              <p:spPr bwMode="auto">
                <a:xfrm>
                  <a:off x="1228" y="1527"/>
                  <a:ext cx="59" cy="97"/>
                </a:xfrm>
                <a:custGeom>
                  <a:avLst/>
                  <a:gdLst>
                    <a:gd name="T0" fmla="*/ 20 w 25"/>
                    <a:gd name="T1" fmla="*/ 41 h 41"/>
                    <a:gd name="T2" fmla="*/ 7 w 25"/>
                    <a:gd name="T3" fmla="*/ 33 h 41"/>
                    <a:gd name="T4" fmla="*/ 2 w 25"/>
                    <a:gd name="T5" fmla="*/ 27 h 41"/>
                    <a:gd name="T6" fmla="*/ 0 w 25"/>
                    <a:gd name="T7" fmla="*/ 19 h 41"/>
                    <a:gd name="T8" fmla="*/ 2 w 25"/>
                    <a:gd name="T9" fmla="*/ 10 h 41"/>
                    <a:gd name="T10" fmla="*/ 10 w 25"/>
                    <a:gd name="T11" fmla="*/ 3 h 41"/>
                    <a:gd name="T12" fmla="*/ 13 w 25"/>
                    <a:gd name="T13" fmla="*/ 0 h 41"/>
                    <a:gd name="T14" fmla="*/ 16 w 25"/>
                    <a:gd name="T15" fmla="*/ 7 h 41"/>
                    <a:gd name="T16" fmla="*/ 15 w 25"/>
                    <a:gd name="T17" fmla="*/ 8 h 41"/>
                    <a:gd name="T18" fmla="*/ 12 w 25"/>
                    <a:gd name="T19" fmla="*/ 12 h 41"/>
                    <a:gd name="T20" fmla="*/ 12 w 25"/>
                    <a:gd name="T21" fmla="*/ 15 h 41"/>
                    <a:gd name="T22" fmla="*/ 13 w 25"/>
                    <a:gd name="T23" fmla="*/ 19 h 41"/>
                    <a:gd name="T24" fmla="*/ 17 w 25"/>
                    <a:gd name="T25" fmla="*/ 24 h 41"/>
                    <a:gd name="T26" fmla="*/ 25 w 25"/>
                    <a:gd name="T27" fmla="*/ 30 h 41"/>
                    <a:gd name="T28" fmla="*/ 17 w 25"/>
                    <a:gd name="T29" fmla="*/ 31 h 41"/>
                    <a:gd name="T30" fmla="*/ 20 w 25"/>
                    <a:gd name="T31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5" h="41">
                      <a:moveTo>
                        <a:pt x="20" y="41"/>
                      </a:moveTo>
                      <a:cubicBezTo>
                        <a:pt x="15" y="39"/>
                        <a:pt x="10" y="36"/>
                        <a:pt x="7" y="33"/>
                      </a:cubicBezTo>
                      <a:cubicBezTo>
                        <a:pt x="5" y="31"/>
                        <a:pt x="3" y="29"/>
                        <a:pt x="2" y="27"/>
                      </a:cubicBezTo>
                      <a:cubicBezTo>
                        <a:pt x="0" y="25"/>
                        <a:pt x="0" y="22"/>
                        <a:pt x="0" y="19"/>
                      </a:cubicBezTo>
                      <a:cubicBezTo>
                        <a:pt x="0" y="16"/>
                        <a:pt x="1" y="13"/>
                        <a:pt x="2" y="10"/>
                      </a:cubicBezTo>
                      <a:cubicBezTo>
                        <a:pt x="4" y="7"/>
                        <a:pt x="7" y="5"/>
                        <a:pt x="10" y="3"/>
                      </a:cubicBezTo>
                      <a:cubicBezTo>
                        <a:pt x="11" y="2"/>
                        <a:pt x="12" y="1"/>
                        <a:pt x="13" y="0"/>
                      </a:cubicBezTo>
                      <a:cubicBezTo>
                        <a:pt x="13" y="3"/>
                        <a:pt x="14" y="5"/>
                        <a:pt x="16" y="7"/>
                      </a:cubicBezTo>
                      <a:cubicBezTo>
                        <a:pt x="16" y="7"/>
                        <a:pt x="15" y="8"/>
                        <a:pt x="15" y="8"/>
                      </a:cubicBezTo>
                      <a:cubicBezTo>
                        <a:pt x="14" y="9"/>
                        <a:pt x="13" y="10"/>
                        <a:pt x="12" y="12"/>
                      </a:cubicBezTo>
                      <a:cubicBezTo>
                        <a:pt x="12" y="13"/>
                        <a:pt x="12" y="14"/>
                        <a:pt x="12" y="15"/>
                      </a:cubicBezTo>
                      <a:cubicBezTo>
                        <a:pt x="12" y="17"/>
                        <a:pt x="12" y="18"/>
                        <a:pt x="13" y="19"/>
                      </a:cubicBezTo>
                      <a:cubicBezTo>
                        <a:pt x="14" y="21"/>
                        <a:pt x="15" y="23"/>
                        <a:pt x="17" y="24"/>
                      </a:cubicBezTo>
                      <a:cubicBezTo>
                        <a:pt x="19" y="26"/>
                        <a:pt x="22" y="28"/>
                        <a:pt x="25" y="30"/>
                      </a:cubicBezTo>
                      <a:cubicBezTo>
                        <a:pt x="17" y="31"/>
                        <a:pt x="17" y="31"/>
                        <a:pt x="17" y="31"/>
                      </a:cubicBezTo>
                      <a:lnTo>
                        <a:pt x="20" y="4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54" name="Freeform 15"/>
                <p:cNvSpPr/>
                <p:nvPr/>
              </p:nvSpPr>
              <p:spPr bwMode="auto">
                <a:xfrm>
                  <a:off x="1526" y="1527"/>
                  <a:ext cx="108" cy="106"/>
                </a:xfrm>
                <a:custGeom>
                  <a:avLst/>
                  <a:gdLst>
                    <a:gd name="T0" fmla="*/ 0 w 46"/>
                    <a:gd name="T1" fmla="*/ 43 h 45"/>
                    <a:gd name="T2" fmla="*/ 4 w 46"/>
                    <a:gd name="T3" fmla="*/ 29 h 45"/>
                    <a:gd name="T4" fmla="*/ 12 w 46"/>
                    <a:gd name="T5" fmla="*/ 34 h 45"/>
                    <a:gd name="T6" fmla="*/ 13 w 46"/>
                    <a:gd name="T7" fmla="*/ 34 h 45"/>
                    <a:gd name="T8" fmla="*/ 20 w 46"/>
                    <a:gd name="T9" fmla="*/ 30 h 45"/>
                    <a:gd name="T10" fmla="*/ 30 w 46"/>
                    <a:gd name="T11" fmla="*/ 23 h 45"/>
                    <a:gd name="T12" fmla="*/ 33 w 46"/>
                    <a:gd name="T13" fmla="*/ 19 h 45"/>
                    <a:gd name="T14" fmla="*/ 34 w 46"/>
                    <a:gd name="T15" fmla="*/ 15 h 45"/>
                    <a:gd name="T16" fmla="*/ 33 w 46"/>
                    <a:gd name="T17" fmla="*/ 11 h 45"/>
                    <a:gd name="T18" fmla="*/ 29 w 46"/>
                    <a:gd name="T19" fmla="*/ 7 h 45"/>
                    <a:gd name="T20" fmla="*/ 32 w 46"/>
                    <a:gd name="T21" fmla="*/ 0 h 45"/>
                    <a:gd name="T22" fmla="*/ 38 w 46"/>
                    <a:gd name="T23" fmla="*/ 5 h 45"/>
                    <a:gd name="T24" fmla="*/ 44 w 46"/>
                    <a:gd name="T25" fmla="*/ 11 h 45"/>
                    <a:gd name="T26" fmla="*/ 46 w 46"/>
                    <a:gd name="T27" fmla="*/ 19 h 45"/>
                    <a:gd name="T28" fmla="*/ 43 w 46"/>
                    <a:gd name="T29" fmla="*/ 28 h 45"/>
                    <a:gd name="T30" fmla="*/ 36 w 46"/>
                    <a:gd name="T31" fmla="*/ 35 h 45"/>
                    <a:gd name="T32" fmla="*/ 27 w 46"/>
                    <a:gd name="T33" fmla="*/ 41 h 45"/>
                    <a:gd name="T34" fmla="*/ 25 w 46"/>
                    <a:gd name="T35" fmla="*/ 41 h 45"/>
                    <a:gd name="T36" fmla="*/ 31 w 46"/>
                    <a:gd name="T37" fmla="*/ 45 h 45"/>
                    <a:gd name="T38" fmla="*/ 0 w 46"/>
                    <a:gd name="T39" fmla="*/ 43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6" h="45">
                      <a:moveTo>
                        <a:pt x="0" y="43"/>
                      </a:moveTo>
                      <a:cubicBezTo>
                        <a:pt x="4" y="29"/>
                        <a:pt x="4" y="29"/>
                        <a:pt x="4" y="29"/>
                      </a:cubicBezTo>
                      <a:cubicBezTo>
                        <a:pt x="12" y="34"/>
                        <a:pt x="12" y="34"/>
                        <a:pt x="12" y="34"/>
                      </a:cubicBezTo>
                      <a:cubicBezTo>
                        <a:pt x="13" y="34"/>
                        <a:pt x="13" y="34"/>
                        <a:pt x="13" y="34"/>
                      </a:cubicBezTo>
                      <a:cubicBezTo>
                        <a:pt x="16" y="32"/>
                        <a:pt x="18" y="31"/>
                        <a:pt x="20" y="30"/>
                      </a:cubicBezTo>
                      <a:cubicBezTo>
                        <a:pt x="25" y="28"/>
                        <a:pt x="28" y="25"/>
                        <a:pt x="30" y="23"/>
                      </a:cubicBezTo>
                      <a:cubicBezTo>
                        <a:pt x="31" y="21"/>
                        <a:pt x="32" y="20"/>
                        <a:pt x="33" y="19"/>
                      </a:cubicBezTo>
                      <a:cubicBezTo>
                        <a:pt x="33" y="18"/>
                        <a:pt x="34" y="16"/>
                        <a:pt x="34" y="15"/>
                      </a:cubicBezTo>
                      <a:cubicBezTo>
                        <a:pt x="34" y="14"/>
                        <a:pt x="33" y="13"/>
                        <a:pt x="33" y="11"/>
                      </a:cubicBezTo>
                      <a:cubicBezTo>
                        <a:pt x="32" y="10"/>
                        <a:pt x="31" y="8"/>
                        <a:pt x="29" y="7"/>
                      </a:cubicBezTo>
                      <a:cubicBezTo>
                        <a:pt x="31" y="5"/>
                        <a:pt x="32" y="3"/>
                        <a:pt x="32" y="0"/>
                      </a:cubicBezTo>
                      <a:cubicBezTo>
                        <a:pt x="35" y="2"/>
                        <a:pt x="37" y="3"/>
                        <a:pt x="38" y="5"/>
                      </a:cubicBezTo>
                      <a:cubicBezTo>
                        <a:pt x="41" y="7"/>
                        <a:pt x="42" y="9"/>
                        <a:pt x="44" y="11"/>
                      </a:cubicBezTo>
                      <a:cubicBezTo>
                        <a:pt x="45" y="13"/>
                        <a:pt x="46" y="16"/>
                        <a:pt x="46" y="19"/>
                      </a:cubicBezTo>
                      <a:cubicBezTo>
                        <a:pt x="46" y="22"/>
                        <a:pt x="45" y="25"/>
                        <a:pt x="43" y="28"/>
                      </a:cubicBezTo>
                      <a:cubicBezTo>
                        <a:pt x="41" y="31"/>
                        <a:pt x="39" y="33"/>
                        <a:pt x="36" y="35"/>
                      </a:cubicBezTo>
                      <a:cubicBezTo>
                        <a:pt x="33" y="37"/>
                        <a:pt x="30" y="39"/>
                        <a:pt x="27" y="41"/>
                      </a:cubicBezTo>
                      <a:cubicBezTo>
                        <a:pt x="25" y="41"/>
                        <a:pt x="25" y="41"/>
                        <a:pt x="25" y="41"/>
                      </a:cubicBezTo>
                      <a:cubicBezTo>
                        <a:pt x="31" y="45"/>
                        <a:pt x="31" y="45"/>
                        <a:pt x="31" y="45"/>
                      </a:cubicBezTo>
                      <a:lnTo>
                        <a:pt x="0" y="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55" name="Freeform 16"/>
                <p:cNvSpPr/>
                <p:nvPr/>
              </p:nvSpPr>
              <p:spPr bwMode="auto">
                <a:xfrm>
                  <a:off x="1339" y="1494"/>
                  <a:ext cx="40" cy="19"/>
                </a:xfrm>
                <a:custGeom>
                  <a:avLst/>
                  <a:gdLst>
                    <a:gd name="T0" fmla="*/ 8 w 17"/>
                    <a:gd name="T1" fmla="*/ 5 h 8"/>
                    <a:gd name="T2" fmla="*/ 7 w 17"/>
                    <a:gd name="T3" fmla="*/ 5 h 8"/>
                    <a:gd name="T4" fmla="*/ 4 w 17"/>
                    <a:gd name="T5" fmla="*/ 5 h 8"/>
                    <a:gd name="T6" fmla="*/ 0 w 17"/>
                    <a:gd name="T7" fmla="*/ 6 h 8"/>
                    <a:gd name="T8" fmla="*/ 0 w 17"/>
                    <a:gd name="T9" fmla="*/ 3 h 8"/>
                    <a:gd name="T10" fmla="*/ 4 w 17"/>
                    <a:gd name="T11" fmla="*/ 2 h 8"/>
                    <a:gd name="T12" fmla="*/ 5 w 17"/>
                    <a:gd name="T13" fmla="*/ 2 h 8"/>
                    <a:gd name="T14" fmla="*/ 3 w 17"/>
                    <a:gd name="T15" fmla="*/ 0 h 8"/>
                    <a:gd name="T16" fmla="*/ 17 w 17"/>
                    <a:gd name="T17" fmla="*/ 2 h 8"/>
                    <a:gd name="T18" fmla="*/ 11 w 17"/>
                    <a:gd name="T19" fmla="*/ 8 h 8"/>
                    <a:gd name="T20" fmla="*/ 8 w 17"/>
                    <a:gd name="T21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" h="8">
                      <a:moveTo>
                        <a:pt x="8" y="5"/>
                      </a:move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6" y="5"/>
                        <a:pt x="5" y="5"/>
                        <a:pt x="4" y="5"/>
                      </a:cubicBezTo>
                      <a:cubicBezTo>
                        <a:pt x="2" y="6"/>
                        <a:pt x="1" y="6"/>
                        <a:pt x="0" y="6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2" y="2"/>
                        <a:pt x="4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1" y="8"/>
                        <a:pt x="11" y="8"/>
                        <a:pt x="11" y="8"/>
                      </a:cubicBezTo>
                      <a:lnTo>
                        <a:pt x="8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</p:grpSp>
        </p:grpSp>
        <p:sp>
          <p:nvSpPr>
            <p:cNvPr id="42" name="TextBox 25"/>
            <p:cNvSpPr txBox="1">
              <a:spLocks noChangeArrowheads="1"/>
            </p:cNvSpPr>
            <p:nvPr/>
          </p:nvSpPr>
          <p:spPr bwMode="auto">
            <a:xfrm>
              <a:off x="4555181" y="2621446"/>
              <a:ext cx="2457450" cy="324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65" dirty="0">
                  <a:solidFill>
                    <a:srgbClr val="FFFFFF"/>
                  </a:solidFill>
                  <a:latin typeface="印品黑体"/>
                  <a:ea typeface="印品黑体"/>
                  <a:sym typeface="印品黑体"/>
                </a:rPr>
                <a:t>点击添加标题</a:t>
              </a:r>
              <a:endParaRPr lang="zh-CN" altLang="en-US" sz="1865" dirty="0">
                <a:solidFill>
                  <a:srgbClr val="FFFFFF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sp>
        <p:nvSpPr>
          <p:cNvPr id="56" name="下箭头 55"/>
          <p:cNvSpPr/>
          <p:nvPr/>
        </p:nvSpPr>
        <p:spPr>
          <a:xfrm>
            <a:off x="1361017" y="1892301"/>
            <a:ext cx="1013883" cy="768351"/>
          </a:xfrm>
          <a:prstGeom prst="downArrow">
            <a:avLst/>
          </a:prstGeom>
          <a:solidFill>
            <a:srgbClr val="F3811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prstClr val="white"/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57" name="下箭头 56"/>
          <p:cNvSpPr/>
          <p:nvPr/>
        </p:nvSpPr>
        <p:spPr>
          <a:xfrm>
            <a:off x="6936317" y="4049184"/>
            <a:ext cx="1013883" cy="768349"/>
          </a:xfrm>
          <a:prstGeom prst="downArrow">
            <a:avLst/>
          </a:prstGeom>
          <a:solidFill>
            <a:srgbClr val="266C8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prstClr val="white"/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58" name="下箭头 57"/>
          <p:cNvSpPr/>
          <p:nvPr/>
        </p:nvSpPr>
        <p:spPr>
          <a:xfrm>
            <a:off x="4360334" y="2933701"/>
            <a:ext cx="1011767" cy="768351"/>
          </a:xfrm>
          <a:prstGeom prst="downArrow">
            <a:avLst/>
          </a:prstGeom>
          <a:solidFill>
            <a:srgbClr val="0C736E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prstClr val="white"/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5570757" y="281713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活动内容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60" name="TextBox 37"/>
          <p:cNvSpPr txBox="1"/>
          <p:nvPr/>
        </p:nvSpPr>
        <p:spPr>
          <a:xfrm>
            <a:off x="5570757" y="633650"/>
            <a:ext cx="1743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Activity Activities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/>
      <p:bldP spid="6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箭头 40"/>
          <p:cNvSpPr/>
          <p:nvPr/>
        </p:nvSpPr>
        <p:spPr>
          <a:xfrm>
            <a:off x="4821767" y="1862667"/>
            <a:ext cx="3803651" cy="1595967"/>
          </a:xfrm>
          <a:custGeom>
            <a:avLst/>
            <a:gdLst/>
            <a:ahLst/>
            <a:cxnLst/>
            <a:rect l="l" t="t" r="r" b="b"/>
            <a:pathLst>
              <a:path w="3516040" h="1476756">
                <a:moveTo>
                  <a:pt x="1188132" y="0"/>
                </a:moveTo>
                <a:cubicBezTo>
                  <a:pt x="1678313" y="0"/>
                  <a:pt x="2099164" y="296841"/>
                  <a:pt x="2280493" y="720672"/>
                </a:cubicBezTo>
                <a:lnTo>
                  <a:pt x="3011984" y="720672"/>
                </a:lnTo>
                <a:lnTo>
                  <a:pt x="3011984" y="468644"/>
                </a:lnTo>
                <a:lnTo>
                  <a:pt x="3516040" y="972700"/>
                </a:lnTo>
                <a:lnTo>
                  <a:pt x="3011984" y="1476756"/>
                </a:lnTo>
                <a:lnTo>
                  <a:pt x="3011984" y="1224728"/>
                </a:lnTo>
                <a:lnTo>
                  <a:pt x="1909812" y="1224728"/>
                </a:lnTo>
                <a:lnTo>
                  <a:pt x="1909812" y="1140227"/>
                </a:lnTo>
                <a:cubicBezTo>
                  <a:pt x="1885980" y="762622"/>
                  <a:pt x="1571925" y="464033"/>
                  <a:pt x="1188132" y="464033"/>
                </a:cubicBezTo>
                <a:cubicBezTo>
                  <a:pt x="788223" y="464033"/>
                  <a:pt x="464033" y="788223"/>
                  <a:pt x="464033" y="1188132"/>
                </a:cubicBezTo>
                <a:lnTo>
                  <a:pt x="465820" y="1223516"/>
                </a:lnTo>
                <a:lnTo>
                  <a:pt x="1787" y="1223516"/>
                </a:lnTo>
                <a:cubicBezTo>
                  <a:pt x="174" y="1211788"/>
                  <a:pt x="0" y="1199981"/>
                  <a:pt x="0" y="1188132"/>
                </a:cubicBezTo>
                <a:cubicBezTo>
                  <a:pt x="0" y="531945"/>
                  <a:pt x="531945" y="0"/>
                  <a:pt x="1188132" y="0"/>
                </a:cubicBezTo>
                <a:close/>
              </a:path>
            </a:pathLst>
          </a:custGeom>
          <a:solidFill>
            <a:srgbClr val="F3811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prstClr val="white"/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3" name="右箭头 31"/>
          <p:cNvSpPr/>
          <p:nvPr/>
        </p:nvSpPr>
        <p:spPr>
          <a:xfrm flipH="1">
            <a:off x="3579284" y="2908301"/>
            <a:ext cx="3807883" cy="1562100"/>
          </a:xfrm>
          <a:custGeom>
            <a:avLst/>
            <a:gdLst/>
            <a:ahLst/>
            <a:cxnLst/>
            <a:rect l="l" t="t" r="r" b="b"/>
            <a:pathLst>
              <a:path w="3521038" h="1444567">
                <a:moveTo>
                  <a:pt x="3016982" y="0"/>
                </a:moveTo>
                <a:lnTo>
                  <a:pt x="3016982" y="252028"/>
                </a:lnTo>
                <a:lnTo>
                  <a:pt x="1914810" y="252028"/>
                </a:lnTo>
                <a:lnTo>
                  <a:pt x="1914810" y="256435"/>
                </a:lnTo>
                <a:lnTo>
                  <a:pt x="1912231" y="256435"/>
                </a:lnTo>
                <a:cubicBezTo>
                  <a:pt x="1912231" y="656344"/>
                  <a:pt x="1588041" y="980534"/>
                  <a:pt x="1188132" y="980534"/>
                </a:cubicBezTo>
                <a:cubicBezTo>
                  <a:pt x="788223" y="980534"/>
                  <a:pt x="464033" y="656344"/>
                  <a:pt x="464033" y="256435"/>
                </a:cubicBezTo>
                <a:lnTo>
                  <a:pt x="0" y="256435"/>
                </a:lnTo>
                <a:cubicBezTo>
                  <a:pt x="0" y="912622"/>
                  <a:pt x="531945" y="1444567"/>
                  <a:pt x="1188132" y="1444567"/>
                </a:cubicBezTo>
                <a:cubicBezTo>
                  <a:pt x="1665630" y="1444567"/>
                  <a:pt x="2077339" y="1162888"/>
                  <a:pt x="2264987" y="756084"/>
                </a:cubicBezTo>
                <a:lnTo>
                  <a:pt x="3016982" y="756084"/>
                </a:lnTo>
                <a:lnTo>
                  <a:pt x="3016982" y="1008112"/>
                </a:lnTo>
                <a:lnTo>
                  <a:pt x="3521038" y="504056"/>
                </a:lnTo>
                <a:close/>
              </a:path>
            </a:pathLst>
          </a:custGeom>
          <a:solidFill>
            <a:srgbClr val="0C736E"/>
          </a:solidFill>
          <a:ln w="1270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prstClr val="white"/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196418" y="1316567"/>
            <a:ext cx="1829347" cy="42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3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rPr>
              <a:t>点击添加标题</a:t>
            </a:r>
            <a:endParaRPr lang="zh-CN" altLang="en-US" sz="2135" dirty="0">
              <a:solidFill>
                <a:srgbClr val="595959"/>
              </a:solidFill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5" name="组合 4"/>
          <p:cNvGrpSpPr/>
          <p:nvPr/>
        </p:nvGrpSpPr>
        <p:grpSpPr bwMode="auto">
          <a:xfrm>
            <a:off x="565151" y="2880786"/>
            <a:ext cx="3208867" cy="1147696"/>
            <a:chOff x="475292" y="2606751"/>
            <a:chExt cx="2406878" cy="861147"/>
          </a:xfrm>
        </p:grpSpPr>
        <p:sp>
          <p:nvSpPr>
            <p:cNvPr id="6" name="椭圆 50"/>
            <p:cNvSpPr/>
            <p:nvPr/>
          </p:nvSpPr>
          <p:spPr>
            <a:xfrm>
              <a:off x="1100826" y="2606751"/>
              <a:ext cx="857331" cy="431988"/>
            </a:xfrm>
            <a:custGeom>
              <a:avLst/>
              <a:gdLst/>
              <a:ahLst/>
              <a:cxnLst/>
              <a:rect l="l" t="t" r="r" b="b"/>
              <a:pathLst>
                <a:path w="857558" h="431392">
                  <a:moveTo>
                    <a:pt x="428779" y="0"/>
                  </a:moveTo>
                  <a:cubicBezTo>
                    <a:pt x="665587" y="0"/>
                    <a:pt x="857558" y="191971"/>
                    <a:pt x="857558" y="428779"/>
                  </a:cubicBezTo>
                  <a:lnTo>
                    <a:pt x="857295" y="431392"/>
                  </a:lnTo>
                  <a:lnTo>
                    <a:pt x="263" y="431392"/>
                  </a:lnTo>
                  <a:cubicBezTo>
                    <a:pt x="3" y="430523"/>
                    <a:pt x="0" y="429651"/>
                    <a:pt x="0" y="428779"/>
                  </a:cubicBezTo>
                  <a:cubicBezTo>
                    <a:pt x="0" y="191971"/>
                    <a:pt x="191971" y="0"/>
                    <a:pt x="428779" y="0"/>
                  </a:cubicBezTo>
                  <a:close/>
                </a:path>
              </a:pathLst>
            </a:custGeom>
            <a:solidFill>
              <a:srgbClr val="0C736E"/>
            </a:solidFill>
            <a:ln w="12700"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7" name="TextBox 10"/>
            <p:cNvSpPr txBox="1">
              <a:spLocks noChangeArrowheads="1"/>
            </p:cNvSpPr>
            <p:nvPr/>
          </p:nvSpPr>
          <p:spPr bwMode="auto">
            <a:xfrm>
              <a:off x="475292" y="3010650"/>
              <a:ext cx="2406878" cy="457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您的内容打在这里，或者通过复制您的文本后</a:t>
              </a:r>
              <a:endParaRPr lang="zh-CN" altLang="en-US" sz="133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540385" y="3026034"/>
              <a:ext cx="2149679" cy="0"/>
            </a:xfrm>
            <a:prstGeom prst="line">
              <a:avLst/>
            </a:prstGeom>
            <a:ln w="12700">
              <a:solidFill>
                <a:srgbClr val="92D05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399117" y="2252932"/>
            <a:ext cx="111336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8000" dirty="0">
                <a:solidFill>
                  <a:srgbClr val="32BBEF"/>
                </a:solidFill>
                <a:latin typeface="印品黑体"/>
                <a:ea typeface="印品黑体"/>
                <a:sym typeface="印品黑体"/>
              </a:rPr>
              <a:t>√</a:t>
            </a:r>
            <a:endParaRPr lang="zh-CN" altLang="en-US" sz="8000" dirty="0">
              <a:solidFill>
                <a:srgbClr val="32BBEF"/>
              </a:solidFill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10" name="组合 9"/>
          <p:cNvGrpSpPr/>
          <p:nvPr/>
        </p:nvGrpSpPr>
        <p:grpSpPr bwMode="auto">
          <a:xfrm>
            <a:off x="8551334" y="2281768"/>
            <a:ext cx="3306233" cy="1208617"/>
            <a:chOff x="6464957" y="2158552"/>
            <a:chExt cx="2478886" cy="905527"/>
          </a:xfrm>
        </p:grpSpPr>
        <p:sp>
          <p:nvSpPr>
            <p:cNvPr id="11" name="TextBox 14"/>
            <p:cNvSpPr txBox="1">
              <a:spLocks noChangeArrowheads="1"/>
            </p:cNvSpPr>
            <p:nvPr/>
          </p:nvSpPr>
          <p:spPr bwMode="auto">
            <a:xfrm>
              <a:off x="6464957" y="2158552"/>
              <a:ext cx="2478886" cy="456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您的内容打在这里，或者通过复制您的文本后</a:t>
              </a:r>
              <a:endParaRPr lang="zh-CN" altLang="en-US" sz="133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6549068" y="2632725"/>
              <a:ext cx="2150378" cy="0"/>
            </a:xfrm>
            <a:prstGeom prst="line">
              <a:avLst/>
            </a:prstGeom>
            <a:ln w="12700">
              <a:solidFill>
                <a:srgbClr val="F79646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50"/>
            <p:cNvSpPr/>
            <p:nvPr/>
          </p:nvSpPr>
          <p:spPr>
            <a:xfrm flipV="1">
              <a:off x="7136256" y="2632725"/>
              <a:ext cx="856977" cy="431354"/>
            </a:xfrm>
            <a:custGeom>
              <a:avLst/>
              <a:gdLst/>
              <a:ahLst/>
              <a:cxnLst/>
              <a:rect l="l" t="t" r="r" b="b"/>
              <a:pathLst>
                <a:path w="857558" h="431392">
                  <a:moveTo>
                    <a:pt x="428779" y="0"/>
                  </a:moveTo>
                  <a:cubicBezTo>
                    <a:pt x="665587" y="0"/>
                    <a:pt x="857558" y="191971"/>
                    <a:pt x="857558" y="428779"/>
                  </a:cubicBezTo>
                  <a:lnTo>
                    <a:pt x="857295" y="431392"/>
                  </a:lnTo>
                  <a:lnTo>
                    <a:pt x="263" y="431392"/>
                  </a:lnTo>
                  <a:cubicBezTo>
                    <a:pt x="3" y="430523"/>
                    <a:pt x="0" y="429651"/>
                    <a:pt x="0" y="428779"/>
                  </a:cubicBezTo>
                  <a:cubicBezTo>
                    <a:pt x="0" y="191971"/>
                    <a:pt x="191971" y="0"/>
                    <a:pt x="428779" y="0"/>
                  </a:cubicBezTo>
                  <a:close/>
                </a:path>
              </a:pathLst>
            </a:custGeom>
            <a:solidFill>
              <a:srgbClr val="F3811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647768" y="2545242"/>
            <a:ext cx="1013882" cy="128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7735" dirty="0">
                <a:solidFill>
                  <a:srgbClr val="32BBEF"/>
                </a:solidFill>
                <a:latin typeface="印品黑体"/>
                <a:ea typeface="印品黑体"/>
                <a:sym typeface="印品黑体"/>
              </a:rPr>
              <a:t>×</a:t>
            </a:r>
            <a:endParaRPr lang="zh-CN" altLang="en-US" sz="7735" dirty="0">
              <a:solidFill>
                <a:srgbClr val="32BBEF"/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615518" y="1761067"/>
            <a:ext cx="1325033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265" dirty="0">
                <a:solidFill>
                  <a:srgbClr val="FFFFFF"/>
                </a:solidFill>
                <a:latin typeface="印品黑体"/>
                <a:ea typeface="印品黑体"/>
                <a:sym typeface="印品黑体"/>
              </a:rPr>
              <a:t>01</a:t>
            </a:r>
            <a:endParaRPr lang="zh-CN" altLang="en-US" sz="4265" dirty="0">
              <a:solidFill>
                <a:srgbClr val="FFFFFF"/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615518" y="3843867"/>
            <a:ext cx="1325033" cy="74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265" dirty="0">
                <a:solidFill>
                  <a:srgbClr val="FFFFFF"/>
                </a:solidFill>
                <a:latin typeface="印品黑体"/>
                <a:ea typeface="印品黑体"/>
                <a:sym typeface="印品黑体"/>
              </a:rPr>
              <a:t>02</a:t>
            </a:r>
            <a:endParaRPr lang="zh-CN" altLang="en-US" sz="4265" dirty="0">
              <a:solidFill>
                <a:srgbClr val="FFFFFF"/>
              </a:solidFill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17" name="组合 16"/>
          <p:cNvGrpSpPr/>
          <p:nvPr/>
        </p:nvGrpSpPr>
        <p:grpSpPr bwMode="auto">
          <a:xfrm>
            <a:off x="1100668" y="4316311"/>
            <a:ext cx="10430933" cy="1078646"/>
            <a:chOff x="805497" y="3723878"/>
            <a:chExt cx="7822766" cy="809174"/>
          </a:xfrm>
        </p:grpSpPr>
        <p:grpSp>
          <p:nvGrpSpPr>
            <p:cNvPr id="18" name="组合 27"/>
            <p:cNvGrpSpPr/>
            <p:nvPr/>
          </p:nvGrpSpPr>
          <p:grpSpPr bwMode="auto">
            <a:xfrm>
              <a:off x="942014" y="3723878"/>
              <a:ext cx="2184665" cy="315497"/>
              <a:chOff x="942014" y="777637"/>
              <a:chExt cx="2184665" cy="315497"/>
            </a:xfrm>
          </p:grpSpPr>
          <p:sp>
            <p:nvSpPr>
              <p:cNvPr id="20" name="TextBox 28"/>
              <p:cNvSpPr txBox="1">
                <a:spLocks noChangeArrowheads="1"/>
              </p:cNvSpPr>
              <p:nvPr/>
            </p:nvSpPr>
            <p:spPr bwMode="auto">
              <a:xfrm>
                <a:off x="1085136" y="777637"/>
                <a:ext cx="2041543" cy="3154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2135" dirty="0">
                    <a:solidFill>
                      <a:srgbClr val="595959"/>
                    </a:solidFill>
                    <a:latin typeface="印品黑体"/>
                    <a:ea typeface="印品黑体"/>
                    <a:sym typeface="印品黑体"/>
                  </a:rPr>
                  <a:t>点击添加标题</a:t>
                </a:r>
                <a:endParaRPr lang="zh-CN" altLang="en-US" sz="213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21" name="矩形 25"/>
              <p:cNvSpPr/>
              <p:nvPr/>
            </p:nvSpPr>
            <p:spPr>
              <a:xfrm>
                <a:off x="942014" y="842740"/>
                <a:ext cx="201601" cy="204835"/>
              </a:xfrm>
              <a:custGeom>
                <a:avLst/>
                <a:gdLst/>
                <a:ahLst/>
                <a:cxnLst/>
                <a:rect l="l" t="t" r="r" b="b"/>
                <a:pathLst>
                  <a:path w="320420" h="323049">
                    <a:moveTo>
                      <a:pt x="267017" y="0"/>
                    </a:moveTo>
                    <a:lnTo>
                      <a:pt x="320420" y="0"/>
                    </a:lnTo>
                    <a:lnTo>
                      <a:pt x="320420" y="323049"/>
                    </a:lnTo>
                    <a:lnTo>
                      <a:pt x="267017" y="323049"/>
                    </a:lnTo>
                    <a:lnTo>
                      <a:pt x="0" y="323049"/>
                    </a:lnTo>
                    <a:lnTo>
                      <a:pt x="0" y="265952"/>
                    </a:lnTo>
                    <a:lnTo>
                      <a:pt x="233099" y="265952"/>
                    </a:lnTo>
                    <a:lnTo>
                      <a:pt x="47446" y="70197"/>
                    </a:lnTo>
                    <a:lnTo>
                      <a:pt x="86492" y="33166"/>
                    </a:lnTo>
                    <a:lnTo>
                      <a:pt x="267017" y="223515"/>
                    </a:lnTo>
                    <a:close/>
                  </a:path>
                </a:pathLst>
              </a:custGeom>
              <a:solidFill>
                <a:srgbClr val="E14826"/>
              </a:solidFill>
              <a:ln>
                <a:noFill/>
              </a:ln>
            </p:spPr>
            <p:txBody>
              <a:bodyPr/>
              <a:lstStyle/>
              <a:p>
                <a:pPr defTabSz="914400">
                  <a:defRPr/>
                </a:pPr>
                <a:endParaRPr lang="zh-CN" altLang="en-US" u="sng" dirty="0">
                  <a:solidFill>
                    <a:prstClr val="black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  <p:sp>
          <p:nvSpPr>
            <p:cNvPr id="19" name="TextBox 47"/>
            <p:cNvSpPr txBox="1">
              <a:spLocks noChangeArrowheads="1"/>
            </p:cNvSpPr>
            <p:nvPr/>
          </p:nvSpPr>
          <p:spPr bwMode="auto">
            <a:xfrm>
              <a:off x="805497" y="4032702"/>
              <a:ext cx="7822766" cy="500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您的内容打在这里，或者通过复制您的文本后，在此框中选择粘贴，并选择只保留文字您的内容打在这里，或者通过复制您的文本后，在此框中选择粘贴</a:t>
              </a:r>
              <a:endParaRPr lang="zh-CN" altLang="en-US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5615518" y="271620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活动策略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27" name="TextBox 37"/>
          <p:cNvSpPr txBox="1"/>
          <p:nvPr/>
        </p:nvSpPr>
        <p:spPr>
          <a:xfrm>
            <a:off x="5615518" y="623557"/>
            <a:ext cx="1743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Active Policy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3" presetClass="entr" presetSubtype="3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4" grpId="0"/>
      <p:bldP spid="15" grpId="0"/>
      <p:bldP spid="16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68a68f3474f24e82" cstate="screen"/>
          <a:stretch>
            <a:fillRect/>
          </a:stretch>
        </p:blipFill>
        <p:spPr>
          <a:xfrm>
            <a:off x="-3045055" y="790544"/>
            <a:ext cx="6431117" cy="474450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 bwMode="auto">
          <a:xfrm>
            <a:off x="5428673" y="2339697"/>
            <a:ext cx="4894025" cy="96795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8535" baseline="-3000">
                <a:solidFill>
                  <a:srgbClr val="ED7D3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汉真广标" pitchFamily="49" charset="-122"/>
                <a:ea typeface="汉真广标" pitchFamily="49" charset="-122"/>
                <a:cs typeface="inpin heiti" charset="-122"/>
              </a:defRPr>
            </a:lvl1pPr>
          </a:lstStyle>
          <a:p>
            <a:r>
              <a:rPr lang="zh-CN" altLang="en-US" dirty="0">
                <a:sym typeface="印品黑体"/>
              </a:rPr>
              <a:t>活动前期准备</a:t>
            </a:r>
            <a:endParaRPr lang="zh-CN" altLang="en-US" dirty="0">
              <a:sym typeface="印品黑体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08765" y="2170092"/>
            <a:ext cx="27536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2800">
                <a:solidFill>
                  <a:srgbClr val="ED7D3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汉真广标" pitchFamily="49" charset="-122"/>
                <a:ea typeface="汉真广标" pitchFamily="49" charset="-122"/>
              </a:defRPr>
            </a:lvl1pPr>
          </a:lstStyle>
          <a:p>
            <a:r>
              <a:rPr lang="en-US" altLang="zh-CN" dirty="0">
                <a:sym typeface="印品黑体"/>
              </a:rPr>
              <a:t>[3]</a:t>
            </a:r>
            <a:endParaRPr lang="zh-CN" altLang="en-US" dirty="0">
              <a:sym typeface="印品黑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13799" y="3299721"/>
            <a:ext cx="1603368" cy="877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场地规划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视觉表现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06434" y="3299721"/>
            <a:ext cx="1653797" cy="877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文档制作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物料清单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1014363" y="322118"/>
            <a:ext cx="831273" cy="374073"/>
            <a:chOff x="11014363" y="322118"/>
            <a:chExt cx="831273" cy="374073"/>
          </a:xfrm>
        </p:grpSpPr>
        <p:sp>
          <p:nvSpPr>
            <p:cNvPr id="13" name="矩形: 圆角 12"/>
            <p:cNvSpPr/>
            <p:nvPr/>
          </p:nvSpPr>
          <p:spPr>
            <a:xfrm>
              <a:off x="11014363" y="322118"/>
              <a:ext cx="831273" cy="374073"/>
            </a:xfrm>
            <a:prstGeom prst="roundRect">
              <a:avLst/>
            </a:prstGeom>
            <a:gradFill>
              <a:gsLst>
                <a:gs pos="0">
                  <a:srgbClr val="049AAB"/>
                </a:gs>
                <a:gs pos="100000">
                  <a:srgbClr val="0130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1014363" y="357637"/>
              <a:ext cx="7848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LOGO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79db0807250c4694"/>
          <a:stretch>
            <a:fillRect/>
          </a:stretch>
        </p:blipFill>
        <p:spPr>
          <a:xfrm>
            <a:off x="-839" y="4809980"/>
            <a:ext cx="12205250" cy="21033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  <p:bldP spid="9" grpId="2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395080" y="298086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场地规划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3" name="TextBox 37"/>
          <p:cNvSpPr txBox="1"/>
          <p:nvPr/>
        </p:nvSpPr>
        <p:spPr>
          <a:xfrm>
            <a:off x="5395080" y="650023"/>
            <a:ext cx="1743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Site Planning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  <p:sp>
        <p:nvSpPr>
          <p:cNvPr id="27" name="Rectangle 39"/>
          <p:cNvSpPr>
            <a:spLocks noChangeAspect="1" noChangeArrowheads="1"/>
          </p:cNvSpPr>
          <p:nvPr/>
        </p:nvSpPr>
        <p:spPr bwMode="auto">
          <a:xfrm>
            <a:off x="1046480" y="1467908"/>
            <a:ext cx="5421313" cy="3778250"/>
          </a:xfrm>
          <a:prstGeom prst="rect">
            <a:avLst/>
          </a:prstGeom>
          <a:blipFill>
            <a:blip r:embed="Rcda7a60219584e2f" cstate="screen"/>
            <a:stretch>
              <a:fillRect/>
            </a:stretch>
          </a:blipFill>
          <a:ln w="63500">
            <a:solidFill>
              <a:schemeClr val="accent2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spcBef>
                <a:spcPct val="0"/>
              </a:spcBef>
            </a:pPr>
            <a:endParaRPr lang="zh-CN" altLang="en-US" dirty="0">
              <a:solidFill>
                <a:schemeClr val="bg1"/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28" name="Rectangle 40"/>
          <p:cNvSpPr>
            <a:spLocks noChangeArrowheads="1"/>
          </p:cNvSpPr>
          <p:nvPr/>
        </p:nvSpPr>
        <p:spPr bwMode="auto">
          <a:xfrm>
            <a:off x="7277100" y="1972734"/>
            <a:ext cx="2879725" cy="3273425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</a:ln>
          <a:effectLst/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rPr>
              <a:t>场地简介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印品黑体"/>
              <a:ea typeface="印品黑体"/>
              <a:sym typeface="印品黑体"/>
            </a:endParaRPr>
          </a:p>
          <a:p>
            <a:pPr algn="ctr">
              <a:spcBef>
                <a:spcPct val="0"/>
              </a:spcBef>
            </a:pP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  <a:latin typeface="印品黑体"/>
              <a:ea typeface="印品黑体"/>
              <a:sym typeface="印品黑体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添加相关的描述文字，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rPr>
              <a:t>简要介绍即可；</a:t>
            </a: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添加相关的描述文字，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rPr>
              <a:t>简要介绍即可；</a:t>
            </a: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添加相关的描述文字，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rPr>
              <a:t>简要介绍即可；</a:t>
            </a: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添加相关的描述文字，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rPr>
              <a:t>简要介绍即可；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印品黑体"/>
              <a:ea typeface="印品黑体"/>
              <a:sym typeface="印品黑体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印品黑体"/>
              <a:ea typeface="印品黑体"/>
              <a:sym typeface="印品黑体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29" name="Rectangle 41"/>
          <p:cNvSpPr>
            <a:spLocks noChangeArrowheads="1"/>
          </p:cNvSpPr>
          <p:nvPr/>
        </p:nvSpPr>
        <p:spPr bwMode="auto">
          <a:xfrm>
            <a:off x="7277100" y="1467908"/>
            <a:ext cx="2879725" cy="406400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</a:ln>
          <a:effectLst/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rPr>
              <a:t>场地名称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27" grpId="0" animBg="1"/>
      <p:bldP spid="28" grpId="0" animBg="1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620162" y="274786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视觉表现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3" name="TextBox 37"/>
          <p:cNvSpPr txBox="1"/>
          <p:nvPr/>
        </p:nvSpPr>
        <p:spPr>
          <a:xfrm>
            <a:off x="5620162" y="626723"/>
            <a:ext cx="17439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Visual Performance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  <p:sp>
        <p:nvSpPr>
          <p:cNvPr id="21" name="矩形 10"/>
          <p:cNvSpPr>
            <a:spLocks noChangeArrowheads="1"/>
          </p:cNvSpPr>
          <p:nvPr/>
        </p:nvSpPr>
        <p:spPr bwMode="auto">
          <a:xfrm>
            <a:off x="264790" y="2640473"/>
            <a:ext cx="3860870" cy="3385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rPr>
              <a:t>舞蹈跳得热情扬溢、畅快淋漓。表达了沿海人乐观的天性与奋斗不气馁的精神 。舞蹈融古典、现代和时尚为一体的，舞者舞姿曼妙，再配以多变的手势、旋转的舞步和萌动的眼神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印品黑体"/>
              <a:ea typeface="印品黑体"/>
              <a:sym typeface="印品黑体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dirty="0">
                <a:latin typeface="印品黑体"/>
                <a:ea typeface="印品黑体"/>
                <a:sym typeface="印品黑体"/>
              </a:rPr>
              <a:t>让人觉得恰似春风扑面，心醉神迷。具有魔力，让人变得年轻，身体轻盈。有种跳舞的冲动</a:t>
            </a:r>
            <a:r>
              <a:rPr lang="en-US" altLang="zh-CN" sz="1600" dirty="0">
                <a:latin typeface="印品黑体"/>
                <a:ea typeface="印品黑体"/>
                <a:sym typeface="印品黑体"/>
              </a:rPr>
              <a:t>……</a:t>
            </a:r>
            <a:endParaRPr lang="zh-CN" altLang="en-US" sz="1600" dirty="0">
              <a:latin typeface="印品黑体"/>
              <a:ea typeface="印品黑体"/>
              <a:sym typeface="印品黑体"/>
            </a:endParaRPr>
          </a:p>
          <a:p>
            <a:pPr algn="just">
              <a:lnSpc>
                <a:spcPct val="150000"/>
              </a:lnSpc>
            </a:pPr>
            <a:endParaRPr lang="zh-CN" altLang="en-US" sz="1465" dirty="0">
              <a:solidFill>
                <a:schemeClr val="tx1">
                  <a:lumMod val="95000"/>
                  <a:lumOff val="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342581" y="1759357"/>
            <a:ext cx="2433637" cy="1882775"/>
          </a:xfrm>
          <a:prstGeom prst="rect">
            <a:avLst/>
          </a:prstGeom>
          <a:blipFill>
            <a:blip r:embed="R9ecc6754381541c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endParaRPr lang="zh-CN" altLang="en-US" sz="24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917507" y="1778408"/>
            <a:ext cx="2433637" cy="1882775"/>
          </a:xfrm>
          <a:prstGeom prst="rect">
            <a:avLst/>
          </a:prstGeom>
          <a:blipFill>
            <a:blip r:embed="R7597c2b6bb2c43f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endParaRPr lang="zh-CN" altLang="en-US" sz="24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492432" y="1759357"/>
            <a:ext cx="2433637" cy="1882775"/>
          </a:xfrm>
          <a:prstGeom prst="rect">
            <a:avLst/>
          </a:prstGeom>
          <a:blipFill>
            <a:blip r:embed="R1dd3463b0d874eb6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endParaRPr lang="zh-CN" altLang="en-US" sz="24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342581" y="3797708"/>
            <a:ext cx="2433637" cy="1882775"/>
          </a:xfrm>
          <a:prstGeom prst="rect">
            <a:avLst/>
          </a:prstGeom>
          <a:blipFill>
            <a:blip r:embed="R85adb6421c4c4f70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endParaRPr lang="zh-CN" altLang="en-US" sz="24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917507" y="3797708"/>
            <a:ext cx="2433637" cy="1882775"/>
          </a:xfrm>
          <a:prstGeom prst="rect">
            <a:avLst/>
          </a:prstGeom>
          <a:blipFill>
            <a:blip r:embed="Rb7cd884d3b314b8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endParaRPr lang="zh-CN" altLang="en-US" sz="24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492432" y="3797708"/>
            <a:ext cx="2433637" cy="1882775"/>
          </a:xfrm>
          <a:prstGeom prst="rect">
            <a:avLst/>
          </a:prstGeom>
          <a:blipFill>
            <a:blip r:embed="R067dae589cf64236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anchor="ctr"/>
          <a:lstStyle/>
          <a:p>
            <a:pPr algn="ctr">
              <a:defRPr/>
            </a:pPr>
            <a:endParaRPr lang="zh-CN" altLang="en-US" sz="2400" dirty="0"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29" name="组合 28"/>
          <p:cNvGrpSpPr/>
          <p:nvPr/>
        </p:nvGrpSpPr>
        <p:grpSpPr bwMode="auto">
          <a:xfrm>
            <a:off x="302576" y="1808573"/>
            <a:ext cx="2714624" cy="666750"/>
            <a:chOff x="88536" y="990778"/>
            <a:chExt cx="2715260" cy="667045"/>
          </a:xfrm>
        </p:grpSpPr>
        <p:sp>
          <p:nvSpPr>
            <p:cNvPr id="38" name="文本框 30"/>
            <p:cNvSpPr txBox="1">
              <a:spLocks noChangeArrowheads="1"/>
            </p:cNvSpPr>
            <p:nvPr/>
          </p:nvSpPr>
          <p:spPr bwMode="auto">
            <a:xfrm>
              <a:off x="88536" y="1111747"/>
              <a:ext cx="2154051" cy="461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/>
                  <a:ea typeface="印品黑体"/>
                  <a:sym typeface="印品黑体"/>
                </a:rPr>
                <a:t>视觉表现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198098" y="990778"/>
              <a:ext cx="1905446" cy="0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198098" y="1657823"/>
              <a:ext cx="2605698" cy="0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mph" presetSubtype="0" decel="58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19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475 -0.47408 C -0.47187 -0.46574 -0.46892 -0.45957 -0.46562 -0.45185 C -0.46094 -0.44136 -0.45937 -0.43334 -0.45312 -0.42593 C -0.45191 -0.41914 -0.44444 -0.40618 -0.44062 -0.40371 C -0.43455 -0.3929 -0.42604 -0.37963 -0.41771 -0.37593 C -0.41146 -0.3676 -0.40451 -0.36389 -0.39687 -0.36111 C -0.37916 -0.34537 -0.3526 -0.34167 -0.33333 -0.34074 C -0.27552 -0.33889 -0.21736 -0.33827 -0.15937 -0.33704 C -0.14479 -0.33334 -0.12986 -0.33056 -0.11562 -0.32408 C -0.11111 -0.31883 -0.10521 -0.31605 -0.1 -0.31297 C -0.09479 -0.30371 -0.08958 -0.29445 -0.08437 -0.28519 C -0.0809 -0.27902 -0.07969 -0.27099 -0.07604 -0.26482 C -0.07587 -0.26235 -0.07587 -0.25957 -0.075 -0.25741 C -0.07413 -0.2534 -0.07083 -0.2463 -0.07083 -0.2463 C -0.06979 -0.23889 -0.06996 -0.23827 -0.06771 -0.23148 C -0.06666 -0.22778 -0.06354 -0.22037 -0.06354 -0.22037 C -0.06215 -0.21081 -0.05937 -0.20093 -0.05625 -0.1926 C -0.05434 -0.18766 -0.05017 -0.17778 -0.05017 -0.17778 C -0.04635 -0.15895 -0.03941 -0.14136 -0.03541 -0.12223 C -0.0316 -0.10432 -0.02847 -0.08488 -0.025 -0.06667 C -0.02413 -0.06235 -0.02205 -0.05957 -0.02083 -0.05556 C -0.01788 -0.04506 -0.01406 -0.03581 -0.01041 -0.02593 C -0.00746 -0.01729 -0.00503 -0.00895 5.55556E-7 -2.46914E-7 " pathEditMode="relative" ptsTypes="ffffffffffffffffffffffA">
                                      <p:cBhvr>
                                        <p:cTn id="21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mph" presetSubtype="0" decel="58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6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5 -0.42778 C -0.14236 -0.41173 -0.13542 -0.39475 -0.12708 -0.37963 C -0.11684 -0.36111 -0.10521 -0.34815 -0.09375 -0.33333 C -0.08472 -0.3216 -0.07708 -0.3071 -0.06875 -0.29444 C -0.05799 -0.27839 -0.05417 -0.2537 -0.04479 -0.23704 C -0.04254 -0.22531 -0.03924 -0.2179 -0.03438 -0.20926 C -0.02899 -0.1858 -0.01684 -0.16852 -0.00938 -0.1463 C -0.00347 -0.12901 0.00347 -0.1108 0.01042 -0.09444 C 0.01302 -0.07623 0.01354 -0.07593 0.01146 -0.05 C 0.01094 -0.04414 0.00729 -0.03333 0.00625 -0.02778 C 0.00503 -0.0216 0.00451 -0.01543 0.00312 -0.00926 C 0.00087 0.00031 0.00104 -0.00679 1.94444E-6 1.85185E-6 " pathEditMode="relative" ptsTypes="fffffffffffA">
                                      <p:cBhvr>
                                        <p:cTn id="28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mph" presetSubtype="0" decel="58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33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6251 -0.61852 C 0.16841 -0.59784 0.1698 -0.57593 0.17293 -0.55371 C 0.17779 -0.51914 0.17466 -0.55617 0.17918 -0.51667 C 0.18612 -0.45648 0.17918 -0.4929 0.18855 -0.45 C 0.18994 -0.42161 0.19636 -0.3963 0.19897 -0.36852 C 0.20296 -0.32593 0.20539 -0.28241 0.2073 -0.23889 C 0.20869 -0.20525 0.20904 -0.20834 0.21043 -0.18364 C 0.21112 -0.1713 0.21251 -0.14661 0.21251 -0.14661 C 0.21164 -0.08426 0.21668 0.02315 0.20105 0.09259 C 0.19949 0.10987 0.19706 0.12808 0.19168 0.14259 C 0.18959 0.1571 0.18525 0.17315 0.17813 0.18148 C 0.1724 0.21142 0.154 0.21389 0.13959 0.22376 C 0.12327 0.22284 0.10487 0.23302 0.09063 0.21852 C 0.0797 0.20741 0.09411 0.21697 0.08438 0.21111 C 0.08178 0.20771 0.07848 0.20555 0.07605 0.20185 C 0.06911 0.19166 0.06806 0.17778 0.05938 0.16852 C 0.05435 0.1571 0.04949 0.14537 0.04376 0.13518 C 0.04133 0.12191 0.03577 0.11265 0.03126 0.10185 C 0.02883 0.09599 0.02727 0.0892 0.02501 0.08333 C 0.02171 0.07438 0.01893 0.06204 0.01668 0.05185 C 0.01581 0.04815 0.01581 0.04413 0.01459 0.04074 C 0.01199 0.03364 0.01043 0.02592 0.00834 0.01852 C 0.00661 0.01204 0.00331 0.00741 5.27778E-6 -3.7037E-7 " pathEditMode="relative" ptsTypes="ffffffffffffffffffffffA">
                                      <p:cBhvr>
                                        <p:cTn id="35" dur="1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mph" presetSubtype="0" decel="58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0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63438 -0.88333 C -0.62379 -0.87715 -0.6158 -0.86234 -0.60521 -0.85555 C -0.60191 -0.85339 -0.59827 -0.8537 -0.59479 -0.85185 C -0.58698 -0.84783 -0.57986 -0.84475 -0.57188 -0.84259 C -0.56146 -0.83641 -0.55174 -0.83487 -0.54063 -0.83333 C -0.5191 -0.82685 -0.49757 -0.82129 -0.47604 -0.81666 C -0.46545 -0.81141 -0.46077 -0.80864 -0.44896 -0.8074 C -0.43872 -0.80123 -0.42986 -0.80123 -0.41875 -0.79999 C -0.41024 -0.79691 -0.40243 -0.79259 -0.39375 -0.79073 C -0.37396 -0.77561 -0.35191 -0.7787 -0.33125 -0.77036 C -0.32813 -0.76913 -0.325 -0.76759 -0.32188 -0.76666 C -0.31563 -0.76512 -0.30313 -0.76296 -0.30313 -0.76296 C -0.27622 -0.7503 -0.29011 -0.75493 -0.26146 -0.74999 C -0.24583 -0.74722 -0.23021 -0.7395 -0.21458 -0.73518 C -0.19236 -0.72901 -0.17014 -0.72407 -0.14792 -0.71851 C -0.12743 -0.70493 -0.10903 -0.69814 -0.0875 -0.69259 C -0.07691 -0.68549 -0.06754 -0.68487 -0.05625 -0.68333 C -0.04323 -0.67746 -0.0309 -0.67561 -0.01771 -0.67407 C -0.00695 -0.66573 0.00503 -0.6608 0.01667 -0.6574 C 0.02257 -0.65215 0.0283 -0.65092 0.03437 -0.64629 C 0.04132 -0.64073 0.04792 -0.63394 0.05521 -0.62962 C 0.06528 -0.61604 0.07673 -0.60493 0.08646 -0.59073 C 0.08906 -0.58672 0.09097 -0.58148 0.09375 -0.57777 C 0.1 -0.56944 0.10746 -0.5608 0.1125 -0.54999 C 0.1158 -0.5429 0.1217 -0.53055 0.125 -0.52222 C 0.1467 -0.46604 0.13455 -0.48857 0.14583 -0.46851 C 0.14965 -0.45246 0.15469 -0.43734 0.15937 -0.42222 C 0.16354 -0.40864 0.16597 -0.3932 0.16979 -0.37962 C 0.17482 -0.36172 0.17326 -0.34135 0.17917 -0.32407 C 0.1809 -0.30864 0.1816 -0.29259 0.18437 -0.27777 C 0.18576 -0.25648 0.18854 -0.25277 0.18958 -0.22962 C 0.18923 -0.16296 0.20851 0.01359 0.15 0.05371 C 0.13802 0.06204 0.14028 0.05927 0.125 0.06112 C 0.03107 0.05896 0.06545 0.07223 0.02187 0.0463 C 0.01736 0.04044 0.0118 0.03581 0.00833 0.02778 C 0.00451 0.01883 0.0026 0.01143 -2.5E-6 7.77778E-6 " pathEditMode="relative" ptsTypes="fffffffffffffffffffffffffffffffffffA">
                                      <p:cBhvr>
                                        <p:cTn id="42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mph" presetSubtype="0" decel="58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47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4625 0.3926 C -0.46701 0.35988 -0.4625 0.32038 -0.44896 0.2963 C -0.44722 0.28457 -0.4401 0.27593 -0.43542 0.26667 C -0.42569 0.24754 -0.40885 0.22655 -0.39479 0.22038 C -0.39028 0.21389 -0.38663 0.20896 -0.38125 0.20556 C -0.37656 0.20247 -0.37674 0.20525 -0.37292 0.20186 C -0.36997 0.19939 -0.36771 0.19445 -0.36458 0.1926 C -0.35295 0.18581 -0.34028 0.18488 -0.32812 0.18334 C -0.31493 0.17562 -0.30139 0.17501 -0.2875 0.17223 C -0.26198 0.1571 -0.22361 0.17254 -0.19479 0.17778 C -0.0875 0.1747 -0.15573 0.18056 -0.12083 0.17038 C -0.11701 0.16513 -0.11406 0.16389 -0.10937 0.16112 C -0.10052 0.14939 -0.09219 0.13797 -0.08437 0.12408 C -0.07917 0.11482 -0.06771 0.09136 -0.06042 0.08704 C -0.05625 0.07963 -0.05469 0.07038 -0.05208 0.06112 C -0.04618 0.04013 -0.05191 0.06142 -0.04583 0.0463 C -0.04288 0.03889 -0.04531 0.03859 -0.04062 0.03519 C -0.03542 0.03118 -0.02934 0.02717 -0.02396 0.02408 C -0.02153 0.02254 -0.02014 0.01822 -0.01771 0.01667 C -0.01562 0.01544 -0.01146 0.01297 -0.01146 0.01297 C -0.00816 0.0071 -0.00434 0.00587 -3.61111E-6 8.51852E-6 " pathEditMode="relative" ptsTypes="ffffffffffffffffffffA">
                                      <p:cBhvr>
                                        <p:cTn id="49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mph" presetSubtype="0" decel="58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-21600000">
                                      <p:cBhvr>
                                        <p:cTn id="54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11042 -0.7926 C 0.11476 -0.775 0.11701 -0.75618 0.12187 -0.73889 C 0.13038 -0.70865 0.13837 -0.67809 0.14479 -0.6463 C 0.14739 -0.63365 0.14809 -0.62192 0.15104 -0.60926 C 0.15642 -0.56204 0.14878 -0.61914 0.15833 -0.57439 C 0.1592 -0.57007 0.15868 -0.56575 0.15937 -0.56112 C 0.16007 -0.55587 0.16163 -0.55124 0.1625 -0.5463 C 0.16337 -0.54198 0.16389 -0.53766 0.16458 -0.53334 C 0.16719 -0.51513 0.16875 -0.49661 0.17292 -0.47963 C 0.17552 -0.45278 0.17187 -0.48642 0.17708 -0.45556 C 0.17899 -0.44445 0.17986 -0.43334 0.18229 -0.42223 C 0.18368 -0.40402 0.18437 -0.39414 0.1875 -0.37809 C 0.18958 -0.2963 0.19739 -0.18149 0.15208 -0.12778 C 0.14948 -0.12099 0.14705 -0.11729 0.14271 -0.11482 C 0.13958 -0.10926 0.1375 -0.10618 0.13333 -0.10371 C 0.1243 -0.09167 0.13437 -0.1034 0.12396 -0.0963 C 0.12101 -0.09445 0.11857 -0.09075 0.11562 -0.08889 C 0.11458 -0.08828 0.11354 -0.08766 0.1125 -0.08704 C 0.10399 -0.07192 0.11493 -0.08951 0.10521 -0.07963 C 0.10399 -0.0784 0.1033 -0.07531 0.10208 -0.07408 C 0.10017 -0.07223 0.09583 -0.07038 0.09583 -0.07038 C 0.09062 -0.06359 0.08576 -0.06204 0.08021 -0.05556 C 0.06267 -0.03488 0.04219 -0.02377 0.02187 -0.01482 C 0.01493 -0.00649 0.00868 -0.00649 2.77778E-7 3.45679E-6 " pathEditMode="relative" ptsTypes="fffffffffffffffffffffffA">
                                      <p:cBhvr>
                                        <p:cTn id="56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21" grpId="0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563892" y="270865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文档制作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3" name="TextBox 37"/>
          <p:cNvSpPr txBox="1"/>
          <p:nvPr/>
        </p:nvSpPr>
        <p:spPr>
          <a:xfrm>
            <a:off x="5563891" y="622802"/>
            <a:ext cx="1907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Document Production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  <p:grpSp>
        <p:nvGrpSpPr>
          <p:cNvPr id="20" name="组合 19"/>
          <p:cNvGrpSpPr/>
          <p:nvPr/>
        </p:nvGrpSpPr>
        <p:grpSpPr bwMode="auto">
          <a:xfrm>
            <a:off x="1322918" y="1742018"/>
            <a:ext cx="2317749" cy="1092200"/>
            <a:chOff x="1099801" y="1764422"/>
            <a:chExt cx="1738746" cy="817964"/>
          </a:xfrm>
          <a:solidFill>
            <a:srgbClr val="F38118"/>
          </a:solidFill>
        </p:grpSpPr>
        <p:sp>
          <p:nvSpPr>
            <p:cNvPr id="22" name="矩形 21"/>
            <p:cNvSpPr/>
            <p:nvPr/>
          </p:nvSpPr>
          <p:spPr>
            <a:xfrm>
              <a:off x="1104564" y="1764422"/>
              <a:ext cx="1733983" cy="8179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099801" y="1986350"/>
              <a:ext cx="1738746" cy="34574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《</a:t>
              </a:r>
              <a:r>
                <a:rPr lang="zh-CN" altLang="en-US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活动流程</a:t>
              </a:r>
              <a:r>
                <a:rPr lang="en-US" altLang="zh-CN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》</a:t>
              </a:r>
              <a:endParaRPr lang="zh-CN" altLang="en-US" sz="2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31" name="组合 30"/>
          <p:cNvGrpSpPr/>
          <p:nvPr/>
        </p:nvGrpSpPr>
        <p:grpSpPr bwMode="auto">
          <a:xfrm>
            <a:off x="3733797" y="1742018"/>
            <a:ext cx="2334680" cy="1092200"/>
            <a:chOff x="2908801" y="1764422"/>
            <a:chExt cx="1751036" cy="817964"/>
          </a:xfrm>
        </p:grpSpPr>
        <p:sp>
          <p:nvSpPr>
            <p:cNvPr id="32" name="矩形 31"/>
            <p:cNvSpPr/>
            <p:nvPr/>
          </p:nvSpPr>
          <p:spPr>
            <a:xfrm>
              <a:off x="2908801" y="1764422"/>
              <a:ext cx="1733574" cy="8179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921500" y="1992691"/>
              <a:ext cx="1738337" cy="3457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《</a:t>
              </a:r>
              <a:r>
                <a:rPr lang="zh-CN" altLang="en-US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项目合同书</a:t>
              </a:r>
              <a:r>
                <a:rPr lang="en-US" altLang="zh-CN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》</a:t>
              </a:r>
              <a:endParaRPr lang="en-US" altLang="zh-CN" sz="2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34" name="组合 33"/>
          <p:cNvGrpSpPr/>
          <p:nvPr/>
        </p:nvGrpSpPr>
        <p:grpSpPr bwMode="auto">
          <a:xfrm>
            <a:off x="6138334" y="1742018"/>
            <a:ext cx="2330453" cy="1092200"/>
            <a:chOff x="4712077" y="1764422"/>
            <a:chExt cx="1746679" cy="817964"/>
          </a:xfrm>
          <a:solidFill>
            <a:srgbClr val="F38118"/>
          </a:solidFill>
        </p:grpSpPr>
        <p:sp>
          <p:nvSpPr>
            <p:cNvPr id="35" name="矩形 34"/>
            <p:cNvSpPr/>
            <p:nvPr/>
          </p:nvSpPr>
          <p:spPr>
            <a:xfrm>
              <a:off x="4712077" y="1764422"/>
              <a:ext cx="1733986" cy="8179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720011" y="1993078"/>
              <a:ext cx="1738745" cy="345747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《</a:t>
              </a:r>
              <a:r>
                <a:rPr lang="zh-CN" altLang="en-US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费用预算表</a:t>
              </a:r>
              <a:r>
                <a:rPr lang="en-US" altLang="zh-CN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》</a:t>
              </a:r>
              <a:endParaRPr lang="en-US" altLang="zh-CN" sz="2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37" name="组合 36"/>
          <p:cNvGrpSpPr/>
          <p:nvPr/>
        </p:nvGrpSpPr>
        <p:grpSpPr bwMode="auto">
          <a:xfrm>
            <a:off x="8540751" y="1742019"/>
            <a:ext cx="2319867" cy="1092200"/>
            <a:chOff x="6514299" y="1764422"/>
            <a:chExt cx="1738745" cy="817964"/>
          </a:xfrm>
        </p:grpSpPr>
        <p:sp>
          <p:nvSpPr>
            <p:cNvPr id="41" name="矩形 40"/>
            <p:cNvSpPr/>
            <p:nvPr/>
          </p:nvSpPr>
          <p:spPr>
            <a:xfrm>
              <a:off x="6515885" y="1764422"/>
              <a:ext cx="1733986" cy="8179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6514299" y="2025981"/>
              <a:ext cx="1738745" cy="3457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《</a:t>
              </a:r>
              <a:r>
                <a:rPr lang="zh-CN" altLang="en-US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彩排指导书</a:t>
              </a:r>
              <a:r>
                <a:rPr lang="en-US" altLang="zh-CN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》</a:t>
              </a:r>
              <a:endParaRPr lang="en-US" altLang="zh-CN" sz="2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43" name="组合 42"/>
          <p:cNvGrpSpPr/>
          <p:nvPr/>
        </p:nvGrpSpPr>
        <p:grpSpPr bwMode="auto">
          <a:xfrm>
            <a:off x="1318685" y="2935817"/>
            <a:ext cx="2321983" cy="1090083"/>
            <a:chOff x="1096426" y="2658902"/>
            <a:chExt cx="1742121" cy="818286"/>
          </a:xfrm>
        </p:grpSpPr>
        <p:sp>
          <p:nvSpPr>
            <p:cNvPr id="44" name="矩形 43"/>
            <p:cNvSpPr/>
            <p:nvPr/>
          </p:nvSpPr>
          <p:spPr>
            <a:xfrm>
              <a:off x="1104366" y="2658902"/>
              <a:ext cx="1734181" cy="81828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096426" y="2916305"/>
              <a:ext cx="1738945" cy="30034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20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《</a:t>
              </a:r>
              <a:r>
                <a:rPr lang="zh-CN" altLang="en-US" sz="20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物料筹备分工表</a:t>
              </a:r>
              <a:r>
                <a:rPr lang="en-US" altLang="zh-CN" sz="20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》</a:t>
              </a:r>
              <a:endParaRPr lang="en-US" altLang="zh-CN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46" name="组合 45"/>
          <p:cNvGrpSpPr/>
          <p:nvPr/>
        </p:nvGrpSpPr>
        <p:grpSpPr bwMode="auto">
          <a:xfrm>
            <a:off x="3733800" y="2935817"/>
            <a:ext cx="2321984" cy="1090083"/>
            <a:chOff x="2908801" y="2658901"/>
            <a:chExt cx="1741312" cy="818286"/>
          </a:xfrm>
          <a:solidFill>
            <a:srgbClr val="F38118"/>
          </a:solidFill>
        </p:grpSpPr>
        <p:sp>
          <p:nvSpPr>
            <p:cNvPr id="47" name="矩形 46"/>
            <p:cNvSpPr/>
            <p:nvPr/>
          </p:nvSpPr>
          <p:spPr>
            <a:xfrm>
              <a:off x="2908801" y="2658901"/>
              <a:ext cx="1733375" cy="81828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2911976" y="2916302"/>
              <a:ext cx="1738137" cy="300348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20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《</a:t>
              </a:r>
              <a:r>
                <a:rPr lang="zh-CN" altLang="en-US" sz="20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现场平面设置图</a:t>
              </a:r>
              <a:r>
                <a:rPr lang="en-US" altLang="zh-CN" sz="20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》</a:t>
              </a:r>
              <a:endParaRPr lang="en-US" altLang="zh-CN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49" name="组合 48"/>
          <p:cNvGrpSpPr/>
          <p:nvPr/>
        </p:nvGrpSpPr>
        <p:grpSpPr bwMode="auto">
          <a:xfrm>
            <a:off x="6129867" y="2935814"/>
            <a:ext cx="2319867" cy="1090082"/>
            <a:chOff x="4705529" y="2659362"/>
            <a:chExt cx="1740432" cy="817036"/>
          </a:xfrm>
        </p:grpSpPr>
        <p:sp>
          <p:nvSpPr>
            <p:cNvPr id="50" name="矩形 49"/>
            <p:cNvSpPr/>
            <p:nvPr/>
          </p:nvSpPr>
          <p:spPr>
            <a:xfrm>
              <a:off x="4711881" y="2659362"/>
              <a:ext cx="1734080" cy="81703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705529" y="2906856"/>
              <a:ext cx="1738845" cy="34602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《</a:t>
              </a:r>
              <a:r>
                <a:rPr lang="zh-CN" altLang="en-US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项目进程表</a:t>
              </a:r>
              <a:r>
                <a:rPr lang="en-US" altLang="zh-CN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》</a:t>
              </a:r>
              <a:endParaRPr lang="en-US" altLang="zh-CN" sz="2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52" name="组合 51"/>
          <p:cNvGrpSpPr/>
          <p:nvPr/>
        </p:nvGrpSpPr>
        <p:grpSpPr bwMode="auto">
          <a:xfrm>
            <a:off x="8536518" y="2935815"/>
            <a:ext cx="2319867" cy="1090083"/>
            <a:chOff x="6510924" y="2659495"/>
            <a:chExt cx="1738745" cy="817673"/>
          </a:xfrm>
          <a:solidFill>
            <a:srgbClr val="F38118"/>
          </a:solidFill>
        </p:grpSpPr>
        <p:sp>
          <p:nvSpPr>
            <p:cNvPr id="53" name="矩形 52"/>
            <p:cNvSpPr/>
            <p:nvPr/>
          </p:nvSpPr>
          <p:spPr>
            <a:xfrm>
              <a:off x="6515683" y="2659495"/>
              <a:ext cx="1733986" cy="8176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6510924" y="2915116"/>
              <a:ext cx="1738745" cy="346295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《</a:t>
              </a:r>
              <a:r>
                <a:rPr lang="zh-CN" altLang="en-US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演出脚本</a:t>
              </a:r>
              <a:r>
                <a:rPr lang="en-US" altLang="zh-CN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》</a:t>
              </a:r>
              <a:endParaRPr lang="en-US" altLang="zh-CN" sz="2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55" name="组合 54"/>
          <p:cNvGrpSpPr/>
          <p:nvPr/>
        </p:nvGrpSpPr>
        <p:grpSpPr bwMode="auto">
          <a:xfrm>
            <a:off x="1329268" y="4129617"/>
            <a:ext cx="2324100" cy="1090082"/>
            <a:chOff x="1105094" y="3553986"/>
            <a:chExt cx="1742999" cy="817964"/>
          </a:xfrm>
          <a:solidFill>
            <a:srgbClr val="F38118"/>
          </a:solidFill>
        </p:grpSpPr>
        <p:sp>
          <p:nvSpPr>
            <p:cNvPr id="56" name="矩形 55"/>
            <p:cNvSpPr/>
            <p:nvPr/>
          </p:nvSpPr>
          <p:spPr>
            <a:xfrm>
              <a:off x="1105094" y="3553986"/>
              <a:ext cx="1733474" cy="8179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109857" y="3831934"/>
              <a:ext cx="1738236" cy="2771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《</a:t>
              </a:r>
              <a:r>
                <a:rPr lang="zh-CN" altLang="en-US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现场流程控制台本</a:t>
              </a:r>
              <a:r>
                <a:rPr lang="en-US" altLang="zh-CN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》</a:t>
              </a:r>
              <a:endParaRPr lang="en-US" altLang="zh-CN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58" name="组合 57"/>
          <p:cNvGrpSpPr/>
          <p:nvPr/>
        </p:nvGrpSpPr>
        <p:grpSpPr bwMode="auto">
          <a:xfrm>
            <a:off x="3733801" y="4129617"/>
            <a:ext cx="2338917" cy="1090083"/>
            <a:chOff x="2908801" y="3553986"/>
            <a:chExt cx="1754234" cy="817964"/>
          </a:xfrm>
        </p:grpSpPr>
        <p:sp>
          <p:nvSpPr>
            <p:cNvPr id="59" name="矩形 58"/>
            <p:cNvSpPr/>
            <p:nvPr/>
          </p:nvSpPr>
          <p:spPr>
            <a:xfrm>
              <a:off x="2908801" y="3553986"/>
              <a:ext cx="1733595" cy="81796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2924676" y="3825580"/>
              <a:ext cx="1738359" cy="5311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20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《</a:t>
              </a:r>
              <a:r>
                <a:rPr lang="zh-CN" altLang="en-US" sz="20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现场</a:t>
              </a:r>
              <a:r>
                <a:rPr lang="en-US" altLang="zh-CN" sz="20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AV</a:t>
              </a:r>
              <a:r>
                <a:rPr lang="zh-CN" altLang="en-US" sz="20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控制台本</a:t>
              </a:r>
              <a:r>
                <a:rPr lang="en-US" altLang="zh-CN" sz="20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》</a:t>
              </a:r>
              <a:endParaRPr lang="en-US" altLang="zh-CN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61" name="组合 60"/>
          <p:cNvGrpSpPr/>
          <p:nvPr/>
        </p:nvGrpSpPr>
        <p:grpSpPr bwMode="auto">
          <a:xfrm>
            <a:off x="5998634" y="4129616"/>
            <a:ext cx="2548467" cy="1090082"/>
            <a:chOff x="4607614" y="3553986"/>
            <a:chExt cx="1910949" cy="817964"/>
          </a:xfrm>
          <a:solidFill>
            <a:srgbClr val="F38118"/>
          </a:solidFill>
        </p:grpSpPr>
        <p:sp>
          <p:nvSpPr>
            <p:cNvPr id="62" name="矩形 61"/>
            <p:cNvSpPr/>
            <p:nvPr/>
          </p:nvSpPr>
          <p:spPr>
            <a:xfrm>
              <a:off x="4712367" y="3553986"/>
              <a:ext cx="1733186" cy="81796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4607614" y="3816049"/>
              <a:ext cx="1910949" cy="34641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《</a:t>
              </a:r>
              <a:r>
                <a:rPr lang="zh-CN" altLang="en-US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主持人串讲词</a:t>
              </a:r>
              <a:r>
                <a:rPr lang="en-US" altLang="zh-CN" sz="2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》</a:t>
              </a:r>
              <a:endParaRPr lang="en-US" altLang="zh-CN" sz="2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542868" y="4129617"/>
            <a:ext cx="2317571" cy="1090083"/>
            <a:chOff x="8542868" y="4129617"/>
            <a:chExt cx="2317571" cy="1090083"/>
          </a:xfrm>
        </p:grpSpPr>
        <p:sp>
          <p:nvSpPr>
            <p:cNvPr id="19" name="矩形 18"/>
            <p:cNvSpPr/>
            <p:nvPr/>
          </p:nvSpPr>
          <p:spPr>
            <a:xfrm>
              <a:off x="8544984" y="4129617"/>
              <a:ext cx="2311400" cy="109008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64" name="文本框 63"/>
            <p:cNvSpPr txBox="1"/>
            <p:nvPr/>
          </p:nvSpPr>
          <p:spPr bwMode="auto">
            <a:xfrm>
              <a:off x="8542868" y="4463947"/>
              <a:ext cx="2317571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20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《</a:t>
              </a:r>
              <a:r>
                <a:rPr lang="zh-CN" altLang="en-US" sz="20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外协人员须知</a:t>
              </a:r>
              <a:r>
                <a:rPr lang="en-US" altLang="zh-CN" sz="20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》</a:t>
              </a:r>
              <a:endParaRPr lang="en-US" altLang="zh-CN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428295" y="298086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物料清单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3" name="TextBox 37"/>
          <p:cNvSpPr txBox="1"/>
          <p:nvPr/>
        </p:nvSpPr>
        <p:spPr>
          <a:xfrm>
            <a:off x="5428294" y="650023"/>
            <a:ext cx="1907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Material List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27556" y="1463313"/>
            <a:ext cx="9936888" cy="3787956"/>
            <a:chOff x="1127556" y="1463313"/>
            <a:chExt cx="9936888" cy="3787956"/>
          </a:xfrm>
        </p:grpSpPr>
        <p:sp>
          <p:nvSpPr>
            <p:cNvPr id="72" name="Rectangle 7"/>
            <p:cNvSpPr>
              <a:spLocks noChangeArrowheads="1"/>
            </p:cNvSpPr>
            <p:nvPr/>
          </p:nvSpPr>
          <p:spPr bwMode="auto">
            <a:xfrm>
              <a:off x="8926628" y="4912869"/>
              <a:ext cx="2137816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73" name="Rectangle 8"/>
            <p:cNvSpPr>
              <a:spLocks noChangeArrowheads="1"/>
            </p:cNvSpPr>
            <p:nvPr/>
          </p:nvSpPr>
          <p:spPr bwMode="auto">
            <a:xfrm>
              <a:off x="8072632" y="4912869"/>
              <a:ext cx="85399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74" name="Rectangle 9"/>
            <p:cNvSpPr>
              <a:spLocks noChangeArrowheads="1"/>
            </p:cNvSpPr>
            <p:nvPr/>
          </p:nvSpPr>
          <p:spPr bwMode="auto">
            <a:xfrm>
              <a:off x="7301585" y="4912869"/>
              <a:ext cx="771047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75" name="Rectangle 10"/>
            <p:cNvSpPr>
              <a:spLocks noChangeArrowheads="1"/>
            </p:cNvSpPr>
            <p:nvPr/>
          </p:nvSpPr>
          <p:spPr bwMode="auto">
            <a:xfrm>
              <a:off x="4822548" y="4912869"/>
              <a:ext cx="2479038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76" name="Rectangle 11"/>
            <p:cNvSpPr>
              <a:spLocks noChangeArrowheads="1"/>
            </p:cNvSpPr>
            <p:nvPr/>
          </p:nvSpPr>
          <p:spPr bwMode="auto">
            <a:xfrm>
              <a:off x="1144523" y="4912869"/>
              <a:ext cx="367802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77" name="Rectangle 12"/>
            <p:cNvSpPr>
              <a:spLocks noChangeArrowheads="1"/>
            </p:cNvSpPr>
            <p:nvPr/>
          </p:nvSpPr>
          <p:spPr bwMode="auto">
            <a:xfrm>
              <a:off x="8926628" y="4574469"/>
              <a:ext cx="2137816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78" name="Rectangle 13"/>
            <p:cNvSpPr>
              <a:spLocks noChangeArrowheads="1"/>
            </p:cNvSpPr>
            <p:nvPr/>
          </p:nvSpPr>
          <p:spPr bwMode="auto">
            <a:xfrm>
              <a:off x="8072632" y="4574469"/>
              <a:ext cx="85399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79" name="Rectangle 14"/>
            <p:cNvSpPr>
              <a:spLocks noChangeArrowheads="1"/>
            </p:cNvSpPr>
            <p:nvPr/>
          </p:nvSpPr>
          <p:spPr bwMode="auto">
            <a:xfrm>
              <a:off x="7301585" y="4574469"/>
              <a:ext cx="771047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80" name="Rectangle 15"/>
            <p:cNvSpPr>
              <a:spLocks noChangeArrowheads="1"/>
            </p:cNvSpPr>
            <p:nvPr/>
          </p:nvSpPr>
          <p:spPr bwMode="auto">
            <a:xfrm>
              <a:off x="4822548" y="4574469"/>
              <a:ext cx="2479038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81" name="Rectangle 16"/>
            <p:cNvSpPr>
              <a:spLocks noChangeArrowheads="1"/>
            </p:cNvSpPr>
            <p:nvPr/>
          </p:nvSpPr>
          <p:spPr bwMode="auto">
            <a:xfrm>
              <a:off x="1144523" y="4574469"/>
              <a:ext cx="367802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82" name="Rectangle 17"/>
            <p:cNvSpPr>
              <a:spLocks noChangeArrowheads="1"/>
            </p:cNvSpPr>
            <p:nvPr/>
          </p:nvSpPr>
          <p:spPr bwMode="auto">
            <a:xfrm>
              <a:off x="8926628" y="4236069"/>
              <a:ext cx="2137816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83" name="Rectangle 18"/>
            <p:cNvSpPr>
              <a:spLocks noChangeArrowheads="1"/>
            </p:cNvSpPr>
            <p:nvPr/>
          </p:nvSpPr>
          <p:spPr bwMode="auto">
            <a:xfrm>
              <a:off x="8072632" y="4236069"/>
              <a:ext cx="85399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84" name="Rectangle 19"/>
            <p:cNvSpPr>
              <a:spLocks noChangeArrowheads="1"/>
            </p:cNvSpPr>
            <p:nvPr/>
          </p:nvSpPr>
          <p:spPr bwMode="auto">
            <a:xfrm>
              <a:off x="7301585" y="4236069"/>
              <a:ext cx="771047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85" name="Rectangle 20"/>
            <p:cNvSpPr>
              <a:spLocks noChangeArrowheads="1"/>
            </p:cNvSpPr>
            <p:nvPr/>
          </p:nvSpPr>
          <p:spPr bwMode="auto">
            <a:xfrm>
              <a:off x="4822548" y="4236069"/>
              <a:ext cx="2479038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86" name="Rectangle 21"/>
            <p:cNvSpPr>
              <a:spLocks noChangeArrowheads="1"/>
            </p:cNvSpPr>
            <p:nvPr/>
          </p:nvSpPr>
          <p:spPr bwMode="auto">
            <a:xfrm>
              <a:off x="1144523" y="4236069"/>
              <a:ext cx="367802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87" name="Rectangle 22"/>
            <p:cNvSpPr>
              <a:spLocks noChangeArrowheads="1"/>
            </p:cNvSpPr>
            <p:nvPr/>
          </p:nvSpPr>
          <p:spPr bwMode="auto">
            <a:xfrm>
              <a:off x="8926628" y="3897669"/>
              <a:ext cx="2137816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88" name="Rectangle 23"/>
            <p:cNvSpPr>
              <a:spLocks noChangeArrowheads="1"/>
            </p:cNvSpPr>
            <p:nvPr/>
          </p:nvSpPr>
          <p:spPr bwMode="auto">
            <a:xfrm>
              <a:off x="8072632" y="3897669"/>
              <a:ext cx="85399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89" name="Rectangle 24"/>
            <p:cNvSpPr>
              <a:spLocks noChangeArrowheads="1"/>
            </p:cNvSpPr>
            <p:nvPr/>
          </p:nvSpPr>
          <p:spPr bwMode="auto">
            <a:xfrm>
              <a:off x="7301585" y="3897669"/>
              <a:ext cx="771047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90" name="Rectangle 25"/>
            <p:cNvSpPr>
              <a:spLocks noChangeArrowheads="1"/>
            </p:cNvSpPr>
            <p:nvPr/>
          </p:nvSpPr>
          <p:spPr bwMode="auto">
            <a:xfrm>
              <a:off x="4822548" y="3897669"/>
              <a:ext cx="2479038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91" name="Rectangle 26"/>
            <p:cNvSpPr>
              <a:spLocks noChangeArrowheads="1"/>
            </p:cNvSpPr>
            <p:nvPr/>
          </p:nvSpPr>
          <p:spPr bwMode="auto">
            <a:xfrm>
              <a:off x="1144523" y="3897669"/>
              <a:ext cx="367802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92" name="Rectangle 27"/>
            <p:cNvSpPr>
              <a:spLocks noChangeArrowheads="1"/>
            </p:cNvSpPr>
            <p:nvPr/>
          </p:nvSpPr>
          <p:spPr bwMode="auto">
            <a:xfrm>
              <a:off x="8926628" y="3559269"/>
              <a:ext cx="2137816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93" name="Rectangle 28"/>
            <p:cNvSpPr>
              <a:spLocks noChangeArrowheads="1"/>
            </p:cNvSpPr>
            <p:nvPr/>
          </p:nvSpPr>
          <p:spPr bwMode="auto">
            <a:xfrm>
              <a:off x="8072632" y="3559269"/>
              <a:ext cx="85399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94" name="Rectangle 29"/>
            <p:cNvSpPr>
              <a:spLocks noChangeArrowheads="1"/>
            </p:cNvSpPr>
            <p:nvPr/>
          </p:nvSpPr>
          <p:spPr bwMode="auto">
            <a:xfrm>
              <a:off x="7301585" y="3559269"/>
              <a:ext cx="771047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95" name="Rectangle 30"/>
            <p:cNvSpPr>
              <a:spLocks noChangeArrowheads="1"/>
            </p:cNvSpPr>
            <p:nvPr/>
          </p:nvSpPr>
          <p:spPr bwMode="auto">
            <a:xfrm>
              <a:off x="4822548" y="3559269"/>
              <a:ext cx="2479038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96" name="Rectangle 31"/>
            <p:cNvSpPr>
              <a:spLocks noChangeArrowheads="1"/>
            </p:cNvSpPr>
            <p:nvPr/>
          </p:nvSpPr>
          <p:spPr bwMode="auto">
            <a:xfrm>
              <a:off x="1144523" y="3559269"/>
              <a:ext cx="367802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97" name="Rectangle 32"/>
            <p:cNvSpPr>
              <a:spLocks noChangeArrowheads="1"/>
            </p:cNvSpPr>
            <p:nvPr/>
          </p:nvSpPr>
          <p:spPr bwMode="auto">
            <a:xfrm>
              <a:off x="8926628" y="3220868"/>
              <a:ext cx="2137816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98" name="Rectangle 33"/>
            <p:cNvSpPr>
              <a:spLocks noChangeArrowheads="1"/>
            </p:cNvSpPr>
            <p:nvPr/>
          </p:nvSpPr>
          <p:spPr bwMode="auto">
            <a:xfrm>
              <a:off x="8072632" y="3220868"/>
              <a:ext cx="85399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99" name="Rectangle 34"/>
            <p:cNvSpPr>
              <a:spLocks noChangeArrowheads="1"/>
            </p:cNvSpPr>
            <p:nvPr/>
          </p:nvSpPr>
          <p:spPr bwMode="auto">
            <a:xfrm>
              <a:off x="7301585" y="3220868"/>
              <a:ext cx="771047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00" name="Rectangle 35"/>
            <p:cNvSpPr>
              <a:spLocks noChangeArrowheads="1"/>
            </p:cNvSpPr>
            <p:nvPr/>
          </p:nvSpPr>
          <p:spPr bwMode="auto">
            <a:xfrm>
              <a:off x="4822548" y="3220868"/>
              <a:ext cx="2479038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01" name="Rectangle 36"/>
            <p:cNvSpPr>
              <a:spLocks noChangeArrowheads="1"/>
            </p:cNvSpPr>
            <p:nvPr/>
          </p:nvSpPr>
          <p:spPr bwMode="auto">
            <a:xfrm>
              <a:off x="1144523" y="3220868"/>
              <a:ext cx="367802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02" name="Rectangle 37"/>
            <p:cNvSpPr>
              <a:spLocks noChangeArrowheads="1"/>
            </p:cNvSpPr>
            <p:nvPr/>
          </p:nvSpPr>
          <p:spPr bwMode="auto">
            <a:xfrm>
              <a:off x="8926628" y="2882468"/>
              <a:ext cx="2137816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03" name="Rectangle 38"/>
            <p:cNvSpPr>
              <a:spLocks noChangeArrowheads="1"/>
            </p:cNvSpPr>
            <p:nvPr/>
          </p:nvSpPr>
          <p:spPr bwMode="auto">
            <a:xfrm>
              <a:off x="8072632" y="2882468"/>
              <a:ext cx="85399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04" name="Rectangle 39"/>
            <p:cNvSpPr>
              <a:spLocks noChangeArrowheads="1"/>
            </p:cNvSpPr>
            <p:nvPr/>
          </p:nvSpPr>
          <p:spPr bwMode="auto">
            <a:xfrm>
              <a:off x="7301585" y="2882468"/>
              <a:ext cx="771047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05" name="Rectangle 40"/>
            <p:cNvSpPr>
              <a:spLocks noChangeArrowheads="1"/>
            </p:cNvSpPr>
            <p:nvPr/>
          </p:nvSpPr>
          <p:spPr bwMode="auto">
            <a:xfrm>
              <a:off x="4822548" y="2882468"/>
              <a:ext cx="2479038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06" name="Rectangle 41"/>
            <p:cNvSpPr>
              <a:spLocks noChangeArrowheads="1"/>
            </p:cNvSpPr>
            <p:nvPr/>
          </p:nvSpPr>
          <p:spPr bwMode="auto">
            <a:xfrm>
              <a:off x="1144523" y="2882468"/>
              <a:ext cx="367802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07" name="Rectangle 42"/>
            <p:cNvSpPr>
              <a:spLocks noChangeArrowheads="1"/>
            </p:cNvSpPr>
            <p:nvPr/>
          </p:nvSpPr>
          <p:spPr bwMode="auto">
            <a:xfrm>
              <a:off x="8926628" y="2544068"/>
              <a:ext cx="2137816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08" name="Rectangle 43"/>
            <p:cNvSpPr>
              <a:spLocks noChangeArrowheads="1"/>
            </p:cNvSpPr>
            <p:nvPr/>
          </p:nvSpPr>
          <p:spPr bwMode="auto">
            <a:xfrm>
              <a:off x="8072632" y="2544068"/>
              <a:ext cx="85399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09" name="Rectangle 44"/>
            <p:cNvSpPr>
              <a:spLocks noChangeArrowheads="1"/>
            </p:cNvSpPr>
            <p:nvPr/>
          </p:nvSpPr>
          <p:spPr bwMode="auto">
            <a:xfrm>
              <a:off x="7301585" y="2544068"/>
              <a:ext cx="771047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10" name="Rectangle 45"/>
            <p:cNvSpPr>
              <a:spLocks noChangeArrowheads="1"/>
            </p:cNvSpPr>
            <p:nvPr/>
          </p:nvSpPr>
          <p:spPr bwMode="auto">
            <a:xfrm>
              <a:off x="4822548" y="2544068"/>
              <a:ext cx="2479038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11" name="Rectangle 46"/>
            <p:cNvSpPr>
              <a:spLocks noChangeArrowheads="1"/>
            </p:cNvSpPr>
            <p:nvPr/>
          </p:nvSpPr>
          <p:spPr bwMode="auto">
            <a:xfrm>
              <a:off x="1144523" y="2544068"/>
              <a:ext cx="367802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12" name="Rectangle 47"/>
            <p:cNvSpPr>
              <a:spLocks noChangeArrowheads="1"/>
            </p:cNvSpPr>
            <p:nvPr/>
          </p:nvSpPr>
          <p:spPr bwMode="auto">
            <a:xfrm>
              <a:off x="8926628" y="2205668"/>
              <a:ext cx="2137816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13" name="Rectangle 48"/>
            <p:cNvSpPr>
              <a:spLocks noChangeArrowheads="1"/>
            </p:cNvSpPr>
            <p:nvPr/>
          </p:nvSpPr>
          <p:spPr bwMode="auto">
            <a:xfrm>
              <a:off x="8072632" y="2205668"/>
              <a:ext cx="85399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14" name="Rectangle 49"/>
            <p:cNvSpPr>
              <a:spLocks noChangeArrowheads="1"/>
            </p:cNvSpPr>
            <p:nvPr/>
          </p:nvSpPr>
          <p:spPr bwMode="auto">
            <a:xfrm>
              <a:off x="7301585" y="2205668"/>
              <a:ext cx="771047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15" name="Rectangle 50"/>
            <p:cNvSpPr>
              <a:spLocks noChangeArrowheads="1"/>
            </p:cNvSpPr>
            <p:nvPr/>
          </p:nvSpPr>
          <p:spPr bwMode="auto">
            <a:xfrm>
              <a:off x="4822548" y="2205668"/>
              <a:ext cx="2479038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16" name="Rectangle 51"/>
            <p:cNvSpPr>
              <a:spLocks noChangeArrowheads="1"/>
            </p:cNvSpPr>
            <p:nvPr/>
          </p:nvSpPr>
          <p:spPr bwMode="auto">
            <a:xfrm>
              <a:off x="1144523" y="2205668"/>
              <a:ext cx="367802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17" name="Rectangle 52"/>
            <p:cNvSpPr>
              <a:spLocks noChangeArrowheads="1"/>
            </p:cNvSpPr>
            <p:nvPr/>
          </p:nvSpPr>
          <p:spPr bwMode="auto">
            <a:xfrm>
              <a:off x="8926628" y="1867268"/>
              <a:ext cx="2137816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18" name="Rectangle 53"/>
            <p:cNvSpPr>
              <a:spLocks noChangeArrowheads="1"/>
            </p:cNvSpPr>
            <p:nvPr/>
          </p:nvSpPr>
          <p:spPr bwMode="auto">
            <a:xfrm>
              <a:off x="8072632" y="1867268"/>
              <a:ext cx="85399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19" name="Rectangle 54"/>
            <p:cNvSpPr>
              <a:spLocks noChangeArrowheads="1"/>
            </p:cNvSpPr>
            <p:nvPr/>
          </p:nvSpPr>
          <p:spPr bwMode="auto">
            <a:xfrm>
              <a:off x="7301585" y="1867268"/>
              <a:ext cx="771047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20" name="Rectangle 55"/>
            <p:cNvSpPr>
              <a:spLocks noChangeArrowheads="1"/>
            </p:cNvSpPr>
            <p:nvPr/>
          </p:nvSpPr>
          <p:spPr bwMode="auto">
            <a:xfrm>
              <a:off x="4822548" y="1867268"/>
              <a:ext cx="2479038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21" name="Rectangle 56"/>
            <p:cNvSpPr>
              <a:spLocks noChangeArrowheads="1"/>
            </p:cNvSpPr>
            <p:nvPr/>
          </p:nvSpPr>
          <p:spPr bwMode="auto">
            <a:xfrm>
              <a:off x="1144523" y="1867268"/>
              <a:ext cx="3678025" cy="338400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22" name="Line 68"/>
            <p:cNvSpPr>
              <a:spLocks noChangeShapeType="1"/>
            </p:cNvSpPr>
            <p:nvPr/>
          </p:nvSpPr>
          <p:spPr bwMode="auto">
            <a:xfrm>
              <a:off x="4822548" y="1867268"/>
              <a:ext cx="0" cy="3384001"/>
            </a:xfrm>
            <a:prstGeom prst="line">
              <a:avLst/>
            </a:prstGeom>
            <a:noFill/>
            <a:ln w="9525" cap="rnd">
              <a:solidFill>
                <a:srgbClr val="4D4D4D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67" name="Rectangle 85"/>
            <p:cNvSpPr>
              <a:spLocks noChangeArrowheads="1"/>
            </p:cNvSpPr>
            <p:nvPr/>
          </p:nvSpPr>
          <p:spPr bwMode="auto">
            <a:xfrm>
              <a:off x="1127556" y="1463313"/>
              <a:ext cx="3678024" cy="3206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0"/>
                </a:spcBef>
              </a:pPr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项目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68" name="Rectangle 86"/>
            <p:cNvSpPr>
              <a:spLocks noChangeArrowheads="1"/>
            </p:cNvSpPr>
            <p:nvPr/>
          </p:nvSpPr>
          <p:spPr bwMode="auto">
            <a:xfrm>
              <a:off x="4873448" y="1463313"/>
              <a:ext cx="2394204" cy="3206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0"/>
                </a:spcBef>
              </a:pPr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品牌</a:t>
              </a:r>
              <a:r>
                <a:rPr lang="en-US" altLang="zh-CN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/</a:t>
              </a:r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规格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69" name="Rectangle 87"/>
            <p:cNvSpPr>
              <a:spLocks noChangeArrowheads="1"/>
            </p:cNvSpPr>
            <p:nvPr/>
          </p:nvSpPr>
          <p:spPr bwMode="auto">
            <a:xfrm>
              <a:off x="7335519" y="1463313"/>
              <a:ext cx="720146" cy="3206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0"/>
                </a:spcBef>
              </a:pPr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数量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70" name="Rectangle 89"/>
            <p:cNvSpPr>
              <a:spLocks noChangeArrowheads="1"/>
            </p:cNvSpPr>
            <p:nvPr/>
          </p:nvSpPr>
          <p:spPr bwMode="auto">
            <a:xfrm>
              <a:off x="8909661" y="1463313"/>
              <a:ext cx="2137816" cy="3206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0"/>
                </a:spcBef>
              </a:pPr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产地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71" name="Rectangle 90"/>
            <p:cNvSpPr>
              <a:spLocks noChangeArrowheads="1"/>
            </p:cNvSpPr>
            <p:nvPr/>
          </p:nvSpPr>
          <p:spPr bwMode="auto">
            <a:xfrm>
              <a:off x="8123533" y="1463313"/>
              <a:ext cx="720146" cy="3206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0"/>
                </a:spcBef>
              </a:pPr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单位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5be99868c6fe4b97" cstate="screen"/>
          <a:stretch>
            <a:fillRect/>
          </a:stretch>
        </p:blipFill>
        <p:spPr>
          <a:xfrm>
            <a:off x="-3045055" y="790544"/>
            <a:ext cx="6431117" cy="474450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 bwMode="auto">
          <a:xfrm>
            <a:off x="5428673" y="2339697"/>
            <a:ext cx="4894025" cy="96795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8535" baseline="-3000">
                <a:solidFill>
                  <a:srgbClr val="ED7D3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汉真广标" pitchFamily="49" charset="-122"/>
                <a:ea typeface="汉真广标" pitchFamily="49" charset="-122"/>
                <a:cs typeface="inpin heiti" charset="-122"/>
              </a:defRPr>
            </a:lvl1pPr>
          </a:lstStyle>
          <a:p>
            <a:r>
              <a:rPr lang="zh-CN" altLang="en-US" dirty="0">
                <a:sym typeface="印品黑体"/>
              </a:rPr>
              <a:t>活动执行方案</a:t>
            </a:r>
            <a:endParaRPr lang="zh-CN" altLang="en-US" dirty="0">
              <a:sym typeface="印品黑体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08765" y="2170092"/>
            <a:ext cx="27536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2800">
                <a:solidFill>
                  <a:srgbClr val="ED7D3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汉真广标" pitchFamily="49" charset="-122"/>
                <a:ea typeface="汉真广标" pitchFamily="49" charset="-122"/>
              </a:defRPr>
            </a:lvl1pPr>
          </a:lstStyle>
          <a:p>
            <a:r>
              <a:rPr lang="en-US" altLang="zh-CN" dirty="0">
                <a:sym typeface="印品黑体"/>
              </a:rPr>
              <a:t>[4]</a:t>
            </a:r>
            <a:endParaRPr lang="zh-CN" altLang="en-US" dirty="0">
              <a:sym typeface="印品黑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13799" y="3299721"/>
            <a:ext cx="1603368" cy="877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赞助方案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广告宣传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06434" y="3299721"/>
            <a:ext cx="1653797" cy="877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文档制作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物料清单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1014363" y="322118"/>
            <a:ext cx="831273" cy="374073"/>
            <a:chOff x="11014363" y="322118"/>
            <a:chExt cx="831273" cy="374073"/>
          </a:xfrm>
        </p:grpSpPr>
        <p:sp>
          <p:nvSpPr>
            <p:cNvPr id="13" name="矩形: 圆角 12"/>
            <p:cNvSpPr/>
            <p:nvPr/>
          </p:nvSpPr>
          <p:spPr>
            <a:xfrm>
              <a:off x="11014363" y="322118"/>
              <a:ext cx="831273" cy="374073"/>
            </a:xfrm>
            <a:prstGeom prst="roundRect">
              <a:avLst/>
            </a:prstGeom>
            <a:gradFill>
              <a:gsLst>
                <a:gs pos="0">
                  <a:srgbClr val="049AAB"/>
                </a:gs>
                <a:gs pos="100000">
                  <a:srgbClr val="0130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1014363" y="357637"/>
              <a:ext cx="7848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LOGO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8a61492292404f3e"/>
          <a:stretch>
            <a:fillRect/>
          </a:stretch>
        </p:blipFill>
        <p:spPr>
          <a:xfrm>
            <a:off x="-839" y="4809980"/>
            <a:ext cx="12205250" cy="21033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  <p:bldP spid="9" grpId="2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21089" y="1502473"/>
            <a:ext cx="9435796" cy="1487497"/>
            <a:chOff x="2084674" y="2047612"/>
            <a:chExt cx="6612896" cy="124803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任意多边形 6"/>
            <p:cNvSpPr/>
            <p:nvPr/>
          </p:nvSpPr>
          <p:spPr>
            <a:xfrm flipH="1">
              <a:off x="5364312" y="2595561"/>
              <a:ext cx="39207" cy="633454"/>
            </a:xfrm>
            <a:custGeom>
              <a:avLst/>
              <a:gdLst>
                <a:gd name="connsiteX0" fmla="*/ 0 w 0"/>
                <a:gd name="connsiteY0" fmla="*/ 1438275 h 1438275"/>
                <a:gd name="connsiteX1" fmla="*/ 0 w 0"/>
                <a:gd name="connsiteY1" fmla="*/ 0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38275">
                  <a:moveTo>
                    <a:pt x="0" y="1438275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E148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2102234" y="2595561"/>
              <a:ext cx="6568634" cy="700088"/>
            </a:xfrm>
            <a:custGeom>
              <a:avLst/>
              <a:gdLst>
                <a:gd name="connsiteX0" fmla="*/ 0 w 5114925"/>
                <a:gd name="connsiteY0" fmla="*/ 866775 h 866775"/>
                <a:gd name="connsiteX1" fmla="*/ 0 w 5114925"/>
                <a:gd name="connsiteY1" fmla="*/ 47625 h 866775"/>
                <a:gd name="connsiteX2" fmla="*/ 5114925 w 5114925"/>
                <a:gd name="connsiteY2" fmla="*/ 0 h 866775"/>
                <a:gd name="connsiteX3" fmla="*/ 5114925 w 5114925"/>
                <a:gd name="connsiteY3" fmla="*/ 819150 h 86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14925" h="866775">
                  <a:moveTo>
                    <a:pt x="0" y="866775"/>
                  </a:moveTo>
                  <a:lnTo>
                    <a:pt x="0" y="47625"/>
                  </a:lnTo>
                  <a:lnTo>
                    <a:pt x="5114925" y="0"/>
                  </a:lnTo>
                  <a:lnTo>
                    <a:pt x="5114925" y="819150"/>
                  </a:lnTo>
                </a:path>
              </a:pathLst>
            </a:custGeom>
            <a:noFill/>
            <a:ln w="19050">
              <a:solidFill>
                <a:srgbClr val="F3811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 flipH="1">
              <a:off x="3709293" y="2595561"/>
              <a:ext cx="39207" cy="633454"/>
            </a:xfrm>
            <a:custGeom>
              <a:avLst/>
              <a:gdLst>
                <a:gd name="connsiteX0" fmla="*/ 0 w 0"/>
                <a:gd name="connsiteY0" fmla="*/ 1438275 h 1438275"/>
                <a:gd name="connsiteX1" fmla="*/ 0 w 0"/>
                <a:gd name="connsiteY1" fmla="*/ 0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38275">
                  <a:moveTo>
                    <a:pt x="0" y="1438275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E148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2084674" y="2047612"/>
              <a:ext cx="6612896" cy="593989"/>
            </a:xfrm>
            <a:custGeom>
              <a:avLst/>
              <a:gdLst>
                <a:gd name="connsiteX0" fmla="*/ 2540000 w 5092700"/>
                <a:gd name="connsiteY0" fmla="*/ 0 h 660400"/>
                <a:gd name="connsiteX1" fmla="*/ 2463800 w 5092700"/>
                <a:gd name="connsiteY1" fmla="*/ 533400 h 660400"/>
                <a:gd name="connsiteX2" fmla="*/ 0 w 5092700"/>
                <a:gd name="connsiteY2" fmla="*/ 660400 h 660400"/>
                <a:gd name="connsiteX3" fmla="*/ 5092700 w 5092700"/>
                <a:gd name="connsiteY3" fmla="*/ 660400 h 660400"/>
                <a:gd name="connsiteX4" fmla="*/ 2616200 w 5092700"/>
                <a:gd name="connsiteY4" fmla="*/ 520700 h 660400"/>
                <a:gd name="connsiteX5" fmla="*/ 2540000 w 5092700"/>
                <a:gd name="connsiteY5" fmla="*/ 0 h 660400"/>
                <a:gd name="connsiteX0-1" fmla="*/ 2540000 w 5092700"/>
                <a:gd name="connsiteY0-2" fmla="*/ 0 h 660400"/>
                <a:gd name="connsiteX1-3" fmla="*/ 2463800 w 5092700"/>
                <a:gd name="connsiteY1-4" fmla="*/ 533400 h 660400"/>
                <a:gd name="connsiteX2-5" fmla="*/ 0 w 5092700"/>
                <a:gd name="connsiteY2-6" fmla="*/ 660400 h 660400"/>
                <a:gd name="connsiteX3-7" fmla="*/ 5092700 w 5092700"/>
                <a:gd name="connsiteY3-8" fmla="*/ 635000 h 660400"/>
                <a:gd name="connsiteX4-9" fmla="*/ 2616200 w 5092700"/>
                <a:gd name="connsiteY4-10" fmla="*/ 520700 h 660400"/>
                <a:gd name="connsiteX5-11" fmla="*/ 2540000 w 5092700"/>
                <a:gd name="connsiteY5-12" fmla="*/ 0 h 660400"/>
                <a:gd name="connsiteX0-13" fmla="*/ 2540000 w 5092700"/>
                <a:gd name="connsiteY0-14" fmla="*/ 0 h 698500"/>
                <a:gd name="connsiteX1-15" fmla="*/ 2463800 w 5092700"/>
                <a:gd name="connsiteY1-16" fmla="*/ 571500 h 698500"/>
                <a:gd name="connsiteX2-17" fmla="*/ 0 w 5092700"/>
                <a:gd name="connsiteY2-18" fmla="*/ 698500 h 698500"/>
                <a:gd name="connsiteX3-19" fmla="*/ 5092700 w 5092700"/>
                <a:gd name="connsiteY3-20" fmla="*/ 673100 h 698500"/>
                <a:gd name="connsiteX4-21" fmla="*/ 2616200 w 5092700"/>
                <a:gd name="connsiteY4-22" fmla="*/ 558800 h 698500"/>
                <a:gd name="connsiteX5-23" fmla="*/ 2540000 w 5092700"/>
                <a:gd name="connsiteY5-24" fmla="*/ 0 h 698500"/>
                <a:gd name="connsiteX0-25" fmla="*/ 2540000 w 5092700"/>
                <a:gd name="connsiteY0-26" fmla="*/ 0 h 698500"/>
                <a:gd name="connsiteX1-27" fmla="*/ 2463800 w 5092700"/>
                <a:gd name="connsiteY1-28" fmla="*/ 558800 h 698500"/>
                <a:gd name="connsiteX2-29" fmla="*/ 0 w 5092700"/>
                <a:gd name="connsiteY2-30" fmla="*/ 698500 h 698500"/>
                <a:gd name="connsiteX3-31" fmla="*/ 5092700 w 5092700"/>
                <a:gd name="connsiteY3-32" fmla="*/ 673100 h 698500"/>
                <a:gd name="connsiteX4-33" fmla="*/ 2616200 w 5092700"/>
                <a:gd name="connsiteY4-34" fmla="*/ 558800 h 698500"/>
                <a:gd name="connsiteX5-35" fmla="*/ 2540000 w 5092700"/>
                <a:gd name="connsiteY5-36" fmla="*/ 0 h 698500"/>
                <a:gd name="connsiteX0-37" fmla="*/ 2603500 w 5156200"/>
                <a:gd name="connsiteY0-38" fmla="*/ 0 h 711200"/>
                <a:gd name="connsiteX1-39" fmla="*/ 2527300 w 5156200"/>
                <a:gd name="connsiteY1-40" fmla="*/ 558800 h 711200"/>
                <a:gd name="connsiteX2-41" fmla="*/ 0 w 5156200"/>
                <a:gd name="connsiteY2-42" fmla="*/ 711200 h 711200"/>
                <a:gd name="connsiteX3-43" fmla="*/ 5156200 w 5156200"/>
                <a:gd name="connsiteY3-44" fmla="*/ 673100 h 711200"/>
                <a:gd name="connsiteX4-45" fmla="*/ 2679700 w 5156200"/>
                <a:gd name="connsiteY4-46" fmla="*/ 558800 h 711200"/>
                <a:gd name="connsiteX5-47" fmla="*/ 2603500 w 5156200"/>
                <a:gd name="connsiteY5-48" fmla="*/ 0 h 711200"/>
                <a:gd name="connsiteX0-49" fmla="*/ 2603500 w 5194300"/>
                <a:gd name="connsiteY0-50" fmla="*/ 0 h 711200"/>
                <a:gd name="connsiteX1-51" fmla="*/ 2527300 w 5194300"/>
                <a:gd name="connsiteY1-52" fmla="*/ 558800 h 711200"/>
                <a:gd name="connsiteX2-53" fmla="*/ 0 w 5194300"/>
                <a:gd name="connsiteY2-54" fmla="*/ 711200 h 711200"/>
                <a:gd name="connsiteX3-55" fmla="*/ 5194300 w 5194300"/>
                <a:gd name="connsiteY3-56" fmla="*/ 673100 h 711200"/>
                <a:gd name="connsiteX4-57" fmla="*/ 2679700 w 5194300"/>
                <a:gd name="connsiteY4-58" fmla="*/ 558800 h 711200"/>
                <a:gd name="connsiteX5-59" fmla="*/ 2603500 w 5194300"/>
                <a:gd name="connsiteY5-60" fmla="*/ 0 h 711200"/>
                <a:gd name="connsiteX0-61" fmla="*/ 2603500 w 5194300"/>
                <a:gd name="connsiteY0-62" fmla="*/ 0 h 711200"/>
                <a:gd name="connsiteX1-63" fmla="*/ 2527300 w 5194300"/>
                <a:gd name="connsiteY1-64" fmla="*/ 558800 h 711200"/>
                <a:gd name="connsiteX2-65" fmla="*/ 0 w 5194300"/>
                <a:gd name="connsiteY2-66" fmla="*/ 711200 h 711200"/>
                <a:gd name="connsiteX3-67" fmla="*/ 5194300 w 5194300"/>
                <a:gd name="connsiteY3-68" fmla="*/ 673100 h 711200"/>
                <a:gd name="connsiteX4-69" fmla="*/ 2692400 w 5194300"/>
                <a:gd name="connsiteY4-70" fmla="*/ 533400 h 711200"/>
                <a:gd name="connsiteX5-71" fmla="*/ 2603500 w 5194300"/>
                <a:gd name="connsiteY5-72" fmla="*/ 0 h 711200"/>
                <a:gd name="connsiteX0-73" fmla="*/ 2603500 w 5194300"/>
                <a:gd name="connsiteY0-74" fmla="*/ 0 h 711200"/>
                <a:gd name="connsiteX1-75" fmla="*/ 2501900 w 5194300"/>
                <a:gd name="connsiteY1-76" fmla="*/ 533400 h 711200"/>
                <a:gd name="connsiteX2-77" fmla="*/ 0 w 5194300"/>
                <a:gd name="connsiteY2-78" fmla="*/ 711200 h 711200"/>
                <a:gd name="connsiteX3-79" fmla="*/ 5194300 w 5194300"/>
                <a:gd name="connsiteY3-80" fmla="*/ 673100 h 711200"/>
                <a:gd name="connsiteX4-81" fmla="*/ 2692400 w 5194300"/>
                <a:gd name="connsiteY4-82" fmla="*/ 533400 h 711200"/>
                <a:gd name="connsiteX5-83" fmla="*/ 2603500 w 5194300"/>
                <a:gd name="connsiteY5-84" fmla="*/ 0 h 711200"/>
                <a:gd name="connsiteX0-85" fmla="*/ 2603500 w 5194300"/>
                <a:gd name="connsiteY0-86" fmla="*/ 0 h 593989"/>
                <a:gd name="connsiteX1-87" fmla="*/ 2501900 w 5194300"/>
                <a:gd name="connsiteY1-88" fmla="*/ 416189 h 593989"/>
                <a:gd name="connsiteX2-89" fmla="*/ 0 w 5194300"/>
                <a:gd name="connsiteY2-90" fmla="*/ 593989 h 593989"/>
                <a:gd name="connsiteX3-91" fmla="*/ 5194300 w 5194300"/>
                <a:gd name="connsiteY3-92" fmla="*/ 555889 h 593989"/>
                <a:gd name="connsiteX4-93" fmla="*/ 2692400 w 5194300"/>
                <a:gd name="connsiteY4-94" fmla="*/ 416189 h 593989"/>
                <a:gd name="connsiteX5-95" fmla="*/ 2603500 w 5194300"/>
                <a:gd name="connsiteY5-96" fmla="*/ 0 h 59398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5194300" h="593989">
                  <a:moveTo>
                    <a:pt x="2603500" y="0"/>
                  </a:moveTo>
                  <a:lnTo>
                    <a:pt x="2501900" y="416189"/>
                  </a:lnTo>
                  <a:lnTo>
                    <a:pt x="0" y="593989"/>
                  </a:lnTo>
                  <a:lnTo>
                    <a:pt x="5194300" y="555889"/>
                  </a:lnTo>
                  <a:lnTo>
                    <a:pt x="2692400" y="416189"/>
                  </a:lnTo>
                  <a:lnTo>
                    <a:pt x="2603500" y="0"/>
                  </a:lnTo>
                  <a:close/>
                </a:path>
              </a:pathLst>
            </a:custGeom>
            <a:solidFill>
              <a:srgbClr val="F38118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 flipH="1">
              <a:off x="7010359" y="2595561"/>
              <a:ext cx="39207" cy="633454"/>
            </a:xfrm>
            <a:custGeom>
              <a:avLst/>
              <a:gdLst>
                <a:gd name="connsiteX0" fmla="*/ 0 w 0"/>
                <a:gd name="connsiteY0" fmla="*/ 1438275 h 1438275"/>
                <a:gd name="connsiteX1" fmla="*/ 0 w 0"/>
                <a:gd name="connsiteY1" fmla="*/ 0 h 143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38275">
                  <a:moveTo>
                    <a:pt x="0" y="1438275"/>
                  </a:move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E1482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12" name="组合 11"/>
          <p:cNvGrpSpPr/>
          <p:nvPr/>
        </p:nvGrpSpPr>
        <p:grpSpPr bwMode="auto">
          <a:xfrm>
            <a:off x="4464051" y="967404"/>
            <a:ext cx="3162300" cy="501650"/>
            <a:chOff x="3494868" y="1567850"/>
            <a:chExt cx="2652958" cy="420990"/>
          </a:xfrm>
        </p:grpSpPr>
        <p:sp>
          <p:nvSpPr>
            <p:cNvPr id="13" name="圆角矩形 12"/>
            <p:cNvSpPr/>
            <p:nvPr/>
          </p:nvSpPr>
          <p:spPr>
            <a:xfrm>
              <a:off x="3494868" y="1567850"/>
              <a:ext cx="2652958" cy="420990"/>
            </a:xfrm>
            <a:prstGeom prst="roundRect">
              <a:avLst/>
            </a:prstGeom>
            <a:solidFill>
              <a:srgbClr val="F38118"/>
            </a:solidFill>
            <a:ln w="12700"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4053404" y="1593679"/>
              <a:ext cx="1534700" cy="352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135" dirty="0">
                  <a:solidFill>
                    <a:srgbClr val="FFFFFF"/>
                  </a:solidFill>
                  <a:latin typeface="印品黑体"/>
                  <a:ea typeface="印品黑体"/>
                  <a:sym typeface="印品黑体"/>
                </a:rPr>
                <a:t>点击添加标题</a:t>
              </a:r>
              <a:endParaRPr lang="zh-CN" altLang="en-US" sz="2135" dirty="0">
                <a:solidFill>
                  <a:srgbClr val="FFFFFF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15" name="组合 14"/>
          <p:cNvGrpSpPr/>
          <p:nvPr/>
        </p:nvGrpSpPr>
        <p:grpSpPr bwMode="auto">
          <a:xfrm>
            <a:off x="334433" y="2825836"/>
            <a:ext cx="2087033" cy="3022600"/>
            <a:chOff x="683568" y="3215600"/>
            <a:chExt cx="1749503" cy="2536705"/>
          </a:xfrm>
        </p:grpSpPr>
        <p:grpSp>
          <p:nvGrpSpPr>
            <p:cNvPr id="16" name="组合 15"/>
            <p:cNvGrpSpPr/>
            <p:nvPr/>
          </p:nvGrpSpPr>
          <p:grpSpPr bwMode="auto">
            <a:xfrm>
              <a:off x="683568" y="3215600"/>
              <a:ext cx="1728192" cy="2536705"/>
              <a:chOff x="683568" y="3215600"/>
              <a:chExt cx="1728192" cy="2536705"/>
            </a:xfrm>
          </p:grpSpPr>
          <p:grpSp>
            <p:nvGrpSpPr>
              <p:cNvPr id="18" name="组合 17"/>
              <p:cNvGrpSpPr/>
              <p:nvPr/>
            </p:nvGrpSpPr>
            <p:grpSpPr bwMode="auto">
              <a:xfrm>
                <a:off x="683568" y="3232025"/>
                <a:ext cx="1728192" cy="2520280"/>
                <a:chOff x="611560" y="3232025"/>
                <a:chExt cx="1728192" cy="2520280"/>
              </a:xfrm>
            </p:grpSpPr>
            <p:sp>
              <p:nvSpPr>
                <p:cNvPr id="20" name="圆角矩形 19"/>
                <p:cNvSpPr/>
                <p:nvPr/>
              </p:nvSpPr>
              <p:spPr>
                <a:xfrm>
                  <a:off x="611560" y="3231587"/>
                  <a:ext cx="1728211" cy="2520718"/>
                </a:xfrm>
                <a:prstGeom prst="roundRect">
                  <a:avLst/>
                </a:prstGeom>
                <a:noFill/>
                <a:ln>
                  <a:solidFill>
                    <a:srgbClr val="F79646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135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21" name="等腰三角形 9"/>
                <p:cNvSpPr/>
                <p:nvPr/>
              </p:nvSpPr>
              <p:spPr>
                <a:xfrm flipV="1">
                  <a:off x="611560" y="3231587"/>
                  <a:ext cx="1728211" cy="497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8192" h="496771">
                      <a:moveTo>
                        <a:pt x="288038" y="496771"/>
                      </a:moveTo>
                      <a:lnTo>
                        <a:pt x="1440154" y="496771"/>
                      </a:lnTo>
                      <a:cubicBezTo>
                        <a:pt x="1599233" y="496771"/>
                        <a:pt x="1728192" y="367812"/>
                        <a:pt x="1728192" y="208733"/>
                      </a:cubicBezTo>
                      <a:lnTo>
                        <a:pt x="1728192" y="158435"/>
                      </a:lnTo>
                      <a:lnTo>
                        <a:pt x="958074" y="158435"/>
                      </a:lnTo>
                      <a:lnTo>
                        <a:pt x="857225" y="0"/>
                      </a:lnTo>
                      <a:lnTo>
                        <a:pt x="756376" y="158435"/>
                      </a:lnTo>
                      <a:lnTo>
                        <a:pt x="0" y="158435"/>
                      </a:lnTo>
                      <a:lnTo>
                        <a:pt x="0" y="208733"/>
                      </a:lnTo>
                      <a:cubicBezTo>
                        <a:pt x="0" y="367812"/>
                        <a:pt x="128959" y="496771"/>
                        <a:pt x="288038" y="49677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 dirty="0">
                    <a:solidFill>
                      <a:prstClr val="white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</p:grpSp>
          <p:sp>
            <p:nvSpPr>
              <p:cNvPr id="19" name="TextBox 18"/>
              <p:cNvSpPr txBox="1">
                <a:spLocks noChangeArrowheads="1"/>
              </p:cNvSpPr>
              <p:nvPr/>
            </p:nvSpPr>
            <p:spPr bwMode="auto">
              <a:xfrm>
                <a:off x="844677" y="3215600"/>
                <a:ext cx="1356117" cy="318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1865" dirty="0">
                    <a:solidFill>
                      <a:srgbClr val="FFFFFF"/>
                    </a:solidFill>
                    <a:latin typeface="印品黑体"/>
                    <a:ea typeface="印品黑体"/>
                    <a:sym typeface="印品黑体"/>
                  </a:rPr>
                  <a:t>点击添加标题</a:t>
                </a:r>
                <a:endParaRPr lang="zh-CN" altLang="en-US" sz="1865" dirty="0">
                  <a:solidFill>
                    <a:srgbClr val="FFFFFF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  <p:sp>
          <p:nvSpPr>
            <p:cNvPr id="17" name="TextBox 16"/>
            <p:cNvSpPr txBox="1">
              <a:spLocks noChangeArrowheads="1"/>
            </p:cNvSpPr>
            <p:nvPr/>
          </p:nvSpPr>
          <p:spPr bwMode="auto">
            <a:xfrm>
              <a:off x="704879" y="3766681"/>
              <a:ext cx="1728192" cy="1524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拥有国内顶尖的 </a:t>
              </a:r>
              <a:r>
                <a:rPr lang="en-US" altLang="zh-CN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PPT</a:t>
              </a:r>
              <a:r>
                <a:rPr lang="zh-CN" altLang="en-US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制作技术、顶级的 </a:t>
              </a:r>
              <a:r>
                <a:rPr lang="en-US" altLang="zh-CN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PPT</a:t>
              </a:r>
              <a:r>
                <a:rPr lang="zh-CN" altLang="en-US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设计团队， 坚持精益求精、拒绝平庸的做事精神</a:t>
              </a:r>
              <a:endParaRPr lang="zh-CN" altLang="en-US" sz="186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22" name="组合 21"/>
          <p:cNvGrpSpPr/>
          <p:nvPr/>
        </p:nvGrpSpPr>
        <p:grpSpPr bwMode="auto">
          <a:xfrm>
            <a:off x="2679698" y="2825837"/>
            <a:ext cx="2061632" cy="3022600"/>
            <a:chOff x="2721444" y="3215600"/>
            <a:chExt cx="1728515" cy="2536705"/>
          </a:xfrm>
        </p:grpSpPr>
        <p:grpSp>
          <p:nvGrpSpPr>
            <p:cNvPr id="23" name="组合 22"/>
            <p:cNvGrpSpPr/>
            <p:nvPr/>
          </p:nvGrpSpPr>
          <p:grpSpPr bwMode="auto">
            <a:xfrm>
              <a:off x="2721444" y="3215600"/>
              <a:ext cx="1728192" cy="2536705"/>
              <a:chOff x="2721444" y="3215600"/>
              <a:chExt cx="1728192" cy="2536705"/>
            </a:xfrm>
          </p:grpSpPr>
          <p:grpSp>
            <p:nvGrpSpPr>
              <p:cNvPr id="25" name="组合 24"/>
              <p:cNvGrpSpPr/>
              <p:nvPr/>
            </p:nvGrpSpPr>
            <p:grpSpPr bwMode="auto">
              <a:xfrm>
                <a:off x="2721444" y="3232025"/>
                <a:ext cx="1728192" cy="2520280"/>
                <a:chOff x="2641567" y="3232025"/>
                <a:chExt cx="1728192" cy="2520280"/>
              </a:xfrm>
            </p:grpSpPr>
            <p:sp>
              <p:nvSpPr>
                <p:cNvPr id="27" name="圆角矩形 26"/>
                <p:cNvSpPr/>
                <p:nvPr/>
              </p:nvSpPr>
              <p:spPr>
                <a:xfrm>
                  <a:off x="2641567" y="3231587"/>
                  <a:ext cx="1728515" cy="2520718"/>
                </a:xfrm>
                <a:prstGeom prst="roundRect">
                  <a:avLst/>
                </a:prstGeom>
                <a:noFill/>
                <a:ln>
                  <a:solidFill>
                    <a:srgbClr val="F79646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135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28" name="圆角矩形 12"/>
                <p:cNvSpPr/>
                <p:nvPr/>
              </p:nvSpPr>
              <p:spPr>
                <a:xfrm>
                  <a:off x="2641567" y="3231587"/>
                  <a:ext cx="1728515" cy="497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8192" h="496771">
                      <a:moveTo>
                        <a:pt x="288038" y="0"/>
                      </a:moveTo>
                      <a:lnTo>
                        <a:pt x="1440154" y="0"/>
                      </a:lnTo>
                      <a:cubicBezTo>
                        <a:pt x="1599233" y="0"/>
                        <a:pt x="1728192" y="128959"/>
                        <a:pt x="1728192" y="288038"/>
                      </a:cubicBezTo>
                      <a:lnTo>
                        <a:pt x="1728192" y="338336"/>
                      </a:lnTo>
                      <a:lnTo>
                        <a:pt x="958074" y="338336"/>
                      </a:lnTo>
                      <a:lnTo>
                        <a:pt x="857225" y="496771"/>
                      </a:lnTo>
                      <a:lnTo>
                        <a:pt x="756376" y="338336"/>
                      </a:lnTo>
                      <a:lnTo>
                        <a:pt x="0" y="338336"/>
                      </a:lnTo>
                      <a:lnTo>
                        <a:pt x="0" y="288038"/>
                      </a:lnTo>
                      <a:cubicBezTo>
                        <a:pt x="0" y="128959"/>
                        <a:pt x="128959" y="0"/>
                        <a:pt x="28803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 dirty="0">
                    <a:solidFill>
                      <a:prstClr val="white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</p:grpSp>
          <p:sp>
            <p:nvSpPr>
              <p:cNvPr id="26" name="TextBox 25"/>
              <p:cNvSpPr txBox="1">
                <a:spLocks noChangeArrowheads="1"/>
              </p:cNvSpPr>
              <p:nvPr/>
            </p:nvSpPr>
            <p:spPr bwMode="auto">
              <a:xfrm>
                <a:off x="2887421" y="3215600"/>
                <a:ext cx="1356356" cy="318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1865" dirty="0">
                    <a:solidFill>
                      <a:srgbClr val="FFFFFF"/>
                    </a:solidFill>
                    <a:latin typeface="印品黑体"/>
                    <a:ea typeface="印品黑体"/>
                    <a:sym typeface="印品黑体"/>
                  </a:rPr>
                  <a:t>点击添加标题</a:t>
                </a:r>
                <a:endParaRPr lang="zh-CN" altLang="en-US" sz="1865" dirty="0">
                  <a:solidFill>
                    <a:srgbClr val="FFFFFF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  <p:sp>
          <p:nvSpPr>
            <p:cNvPr id="24" name="TextBox 23"/>
            <p:cNvSpPr txBox="1">
              <a:spLocks noChangeArrowheads="1"/>
            </p:cNvSpPr>
            <p:nvPr/>
          </p:nvSpPr>
          <p:spPr bwMode="auto">
            <a:xfrm>
              <a:off x="2721768" y="3766680"/>
              <a:ext cx="1728191" cy="1524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拥有国内顶尖的 </a:t>
              </a:r>
              <a:r>
                <a:rPr lang="en-US" altLang="zh-CN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PPT</a:t>
              </a:r>
              <a:r>
                <a:rPr lang="zh-CN" altLang="en-US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制作技术、顶级的 </a:t>
              </a:r>
              <a:r>
                <a:rPr lang="en-US" altLang="zh-CN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PPT</a:t>
              </a:r>
              <a:r>
                <a:rPr lang="zh-CN" altLang="en-US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设计团队， 坚持精益求精、拒绝平庸的做事精神</a:t>
              </a:r>
              <a:endParaRPr lang="zh-CN" altLang="en-US" sz="186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29" name="组合 28"/>
          <p:cNvGrpSpPr/>
          <p:nvPr/>
        </p:nvGrpSpPr>
        <p:grpSpPr bwMode="auto">
          <a:xfrm>
            <a:off x="5024965" y="2825836"/>
            <a:ext cx="2084917" cy="3022600"/>
            <a:chOff x="4759320" y="3215600"/>
            <a:chExt cx="1749503" cy="2536705"/>
          </a:xfrm>
        </p:grpSpPr>
        <p:grpSp>
          <p:nvGrpSpPr>
            <p:cNvPr id="30" name="组合 29"/>
            <p:cNvGrpSpPr/>
            <p:nvPr/>
          </p:nvGrpSpPr>
          <p:grpSpPr bwMode="auto">
            <a:xfrm>
              <a:off x="4759320" y="3215600"/>
              <a:ext cx="1728192" cy="2536705"/>
              <a:chOff x="4759320" y="3215600"/>
              <a:chExt cx="1728192" cy="2536705"/>
            </a:xfrm>
          </p:grpSpPr>
          <p:grpSp>
            <p:nvGrpSpPr>
              <p:cNvPr id="32" name="组合 31"/>
              <p:cNvGrpSpPr/>
              <p:nvPr/>
            </p:nvGrpSpPr>
            <p:grpSpPr bwMode="auto">
              <a:xfrm>
                <a:off x="4759320" y="3232025"/>
                <a:ext cx="1728192" cy="2520280"/>
                <a:chOff x="4697783" y="3232025"/>
                <a:chExt cx="1728192" cy="2520280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>
                  <a:off x="4697783" y="3231587"/>
                  <a:ext cx="1728190" cy="2520718"/>
                </a:xfrm>
                <a:prstGeom prst="roundRect">
                  <a:avLst/>
                </a:prstGeom>
                <a:noFill/>
                <a:ln>
                  <a:solidFill>
                    <a:srgbClr val="F79646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135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35" name="等腰三角形 71"/>
                <p:cNvSpPr/>
                <p:nvPr/>
              </p:nvSpPr>
              <p:spPr>
                <a:xfrm flipV="1">
                  <a:off x="4697783" y="3231587"/>
                  <a:ext cx="1728190" cy="4973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8192" h="496771">
                      <a:moveTo>
                        <a:pt x="288038" y="496771"/>
                      </a:moveTo>
                      <a:lnTo>
                        <a:pt x="1440154" y="496771"/>
                      </a:lnTo>
                      <a:cubicBezTo>
                        <a:pt x="1599233" y="496771"/>
                        <a:pt x="1728192" y="367812"/>
                        <a:pt x="1728192" y="208733"/>
                      </a:cubicBezTo>
                      <a:lnTo>
                        <a:pt x="1728192" y="158435"/>
                      </a:lnTo>
                      <a:lnTo>
                        <a:pt x="958074" y="158435"/>
                      </a:lnTo>
                      <a:lnTo>
                        <a:pt x="857225" y="0"/>
                      </a:lnTo>
                      <a:lnTo>
                        <a:pt x="756376" y="158435"/>
                      </a:lnTo>
                      <a:lnTo>
                        <a:pt x="0" y="158435"/>
                      </a:lnTo>
                      <a:lnTo>
                        <a:pt x="0" y="208733"/>
                      </a:lnTo>
                      <a:cubicBezTo>
                        <a:pt x="0" y="367812"/>
                        <a:pt x="128959" y="496771"/>
                        <a:pt x="288038" y="49677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 dirty="0">
                    <a:solidFill>
                      <a:prstClr val="white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</p:grpSp>
          <p:sp>
            <p:nvSpPr>
              <p:cNvPr id="33" name="TextBox 32"/>
              <p:cNvSpPr txBox="1">
                <a:spLocks noChangeArrowheads="1"/>
              </p:cNvSpPr>
              <p:nvPr/>
            </p:nvSpPr>
            <p:spPr bwMode="auto">
              <a:xfrm>
                <a:off x="4932742" y="3215600"/>
                <a:ext cx="1357493" cy="318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1865" dirty="0">
                    <a:solidFill>
                      <a:srgbClr val="FFFFFF"/>
                    </a:solidFill>
                    <a:latin typeface="印品黑体"/>
                    <a:ea typeface="印品黑体"/>
                    <a:sym typeface="印品黑体"/>
                  </a:rPr>
                  <a:t>点击添加标题</a:t>
                </a:r>
                <a:endParaRPr lang="zh-CN" altLang="en-US" sz="1865" dirty="0">
                  <a:solidFill>
                    <a:srgbClr val="FFFFFF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  <p:sp>
          <p:nvSpPr>
            <p:cNvPr id="31" name="TextBox 30"/>
            <p:cNvSpPr txBox="1">
              <a:spLocks noChangeArrowheads="1"/>
            </p:cNvSpPr>
            <p:nvPr/>
          </p:nvSpPr>
          <p:spPr bwMode="auto">
            <a:xfrm>
              <a:off x="4780632" y="3766681"/>
              <a:ext cx="1728191" cy="15242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拥有国内顶尖的 </a:t>
              </a:r>
              <a:r>
                <a:rPr lang="en-US" altLang="zh-CN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PPT</a:t>
              </a:r>
              <a:r>
                <a:rPr lang="zh-CN" altLang="en-US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制作技术、顶级的 </a:t>
              </a:r>
              <a:r>
                <a:rPr lang="en-US" altLang="zh-CN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PPT</a:t>
              </a:r>
              <a:r>
                <a:rPr lang="zh-CN" altLang="en-US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设计团队， 坚持精益求精、拒绝平庸的做事精神</a:t>
              </a:r>
              <a:endParaRPr lang="zh-CN" altLang="en-US" sz="186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36" name="组合 35"/>
          <p:cNvGrpSpPr/>
          <p:nvPr/>
        </p:nvGrpSpPr>
        <p:grpSpPr bwMode="auto">
          <a:xfrm>
            <a:off x="7370232" y="2840652"/>
            <a:ext cx="2084917" cy="3007784"/>
            <a:chOff x="6797195" y="3228773"/>
            <a:chExt cx="1749503" cy="2523532"/>
          </a:xfrm>
        </p:grpSpPr>
        <p:grpSp>
          <p:nvGrpSpPr>
            <p:cNvPr id="37" name="组合 36"/>
            <p:cNvGrpSpPr/>
            <p:nvPr/>
          </p:nvGrpSpPr>
          <p:grpSpPr bwMode="auto">
            <a:xfrm>
              <a:off x="6797195" y="3228773"/>
              <a:ext cx="1728192" cy="2523532"/>
              <a:chOff x="6797195" y="3228773"/>
              <a:chExt cx="1728192" cy="2523532"/>
            </a:xfrm>
          </p:grpSpPr>
          <p:grpSp>
            <p:nvGrpSpPr>
              <p:cNvPr id="39" name="组合 38"/>
              <p:cNvGrpSpPr/>
              <p:nvPr/>
            </p:nvGrpSpPr>
            <p:grpSpPr bwMode="auto">
              <a:xfrm>
                <a:off x="6797195" y="3232025"/>
                <a:ext cx="1728192" cy="2520280"/>
                <a:chOff x="6747767" y="3232025"/>
                <a:chExt cx="1728192" cy="2520280"/>
              </a:xfrm>
            </p:grpSpPr>
            <p:sp>
              <p:nvSpPr>
                <p:cNvPr id="41" name="圆角矩形 40"/>
                <p:cNvSpPr/>
                <p:nvPr/>
              </p:nvSpPr>
              <p:spPr>
                <a:xfrm>
                  <a:off x="6747767" y="3232325"/>
                  <a:ext cx="1728190" cy="2519980"/>
                </a:xfrm>
                <a:prstGeom prst="roundRect">
                  <a:avLst/>
                </a:prstGeom>
                <a:noFill/>
                <a:ln>
                  <a:solidFill>
                    <a:srgbClr val="F79646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135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42" name="圆角矩形 12"/>
                <p:cNvSpPr/>
                <p:nvPr/>
              </p:nvSpPr>
              <p:spPr>
                <a:xfrm>
                  <a:off x="6747767" y="3232325"/>
                  <a:ext cx="1728190" cy="4972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8192" h="496771">
                      <a:moveTo>
                        <a:pt x="288038" y="0"/>
                      </a:moveTo>
                      <a:lnTo>
                        <a:pt x="1440154" y="0"/>
                      </a:lnTo>
                      <a:cubicBezTo>
                        <a:pt x="1599233" y="0"/>
                        <a:pt x="1728192" y="128959"/>
                        <a:pt x="1728192" y="288038"/>
                      </a:cubicBezTo>
                      <a:lnTo>
                        <a:pt x="1728192" y="338336"/>
                      </a:lnTo>
                      <a:lnTo>
                        <a:pt x="958074" y="338336"/>
                      </a:lnTo>
                      <a:lnTo>
                        <a:pt x="857225" y="496771"/>
                      </a:lnTo>
                      <a:lnTo>
                        <a:pt x="756376" y="338336"/>
                      </a:lnTo>
                      <a:lnTo>
                        <a:pt x="0" y="338336"/>
                      </a:lnTo>
                      <a:lnTo>
                        <a:pt x="0" y="288038"/>
                      </a:lnTo>
                      <a:cubicBezTo>
                        <a:pt x="0" y="128959"/>
                        <a:pt x="128959" y="0"/>
                        <a:pt x="28803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 dirty="0">
                    <a:solidFill>
                      <a:prstClr val="white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</p:grpSp>
          <p:sp>
            <p:nvSpPr>
              <p:cNvPr id="40" name="TextBox 39"/>
              <p:cNvSpPr txBox="1">
                <a:spLocks noChangeArrowheads="1"/>
              </p:cNvSpPr>
              <p:nvPr/>
            </p:nvSpPr>
            <p:spPr bwMode="auto">
              <a:xfrm>
                <a:off x="6968462" y="3228773"/>
                <a:ext cx="1357493" cy="318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1865" dirty="0">
                    <a:solidFill>
                      <a:srgbClr val="FFFFFF"/>
                    </a:solidFill>
                    <a:latin typeface="印品黑体"/>
                    <a:ea typeface="印品黑体"/>
                    <a:sym typeface="印品黑体"/>
                  </a:rPr>
                  <a:t>点击添加标题</a:t>
                </a:r>
                <a:endParaRPr lang="zh-CN" altLang="en-US" sz="1865" dirty="0">
                  <a:solidFill>
                    <a:srgbClr val="FFFFFF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  <p:sp>
          <p:nvSpPr>
            <p:cNvPr id="38" name="TextBox 37"/>
            <p:cNvSpPr txBox="1">
              <a:spLocks noChangeArrowheads="1"/>
            </p:cNvSpPr>
            <p:nvPr/>
          </p:nvSpPr>
          <p:spPr bwMode="auto">
            <a:xfrm>
              <a:off x="6818507" y="3766681"/>
              <a:ext cx="1728191" cy="1523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拥有国内顶尖的 </a:t>
              </a:r>
              <a:r>
                <a:rPr lang="en-US" altLang="zh-CN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PPT</a:t>
              </a:r>
              <a:r>
                <a:rPr lang="zh-CN" altLang="en-US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制作技术、顶级的 </a:t>
              </a:r>
              <a:r>
                <a:rPr lang="en-US" altLang="zh-CN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PPT</a:t>
              </a:r>
              <a:r>
                <a:rPr lang="zh-CN" altLang="en-US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设计团队， 坚持精益求精、拒绝平庸的做事精神</a:t>
              </a:r>
              <a:endParaRPr lang="zh-CN" altLang="en-US" sz="186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43" name="组合 42"/>
          <p:cNvGrpSpPr/>
          <p:nvPr/>
        </p:nvGrpSpPr>
        <p:grpSpPr bwMode="auto">
          <a:xfrm>
            <a:off x="9715502" y="2806785"/>
            <a:ext cx="2072218" cy="3007784"/>
            <a:chOff x="6797195" y="3228773"/>
            <a:chExt cx="1739171" cy="2523532"/>
          </a:xfrm>
        </p:grpSpPr>
        <p:grpSp>
          <p:nvGrpSpPr>
            <p:cNvPr id="44" name="组合 43"/>
            <p:cNvGrpSpPr/>
            <p:nvPr/>
          </p:nvGrpSpPr>
          <p:grpSpPr bwMode="auto">
            <a:xfrm>
              <a:off x="6797195" y="3228773"/>
              <a:ext cx="1728192" cy="2523532"/>
              <a:chOff x="6797195" y="3228773"/>
              <a:chExt cx="1728192" cy="2523532"/>
            </a:xfrm>
          </p:grpSpPr>
          <p:grpSp>
            <p:nvGrpSpPr>
              <p:cNvPr id="46" name="组合 45"/>
              <p:cNvGrpSpPr/>
              <p:nvPr/>
            </p:nvGrpSpPr>
            <p:grpSpPr bwMode="auto">
              <a:xfrm>
                <a:off x="6797195" y="3232025"/>
                <a:ext cx="1728192" cy="2520280"/>
                <a:chOff x="6747767" y="3232025"/>
                <a:chExt cx="1728192" cy="2520280"/>
              </a:xfrm>
            </p:grpSpPr>
            <p:sp>
              <p:nvSpPr>
                <p:cNvPr id="48" name="圆角矩形 47"/>
                <p:cNvSpPr/>
                <p:nvPr/>
              </p:nvSpPr>
              <p:spPr>
                <a:xfrm>
                  <a:off x="6747767" y="3232325"/>
                  <a:ext cx="1728512" cy="2519980"/>
                </a:xfrm>
                <a:prstGeom prst="roundRect">
                  <a:avLst/>
                </a:prstGeom>
                <a:noFill/>
                <a:ln>
                  <a:solidFill>
                    <a:srgbClr val="F79646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135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49" name="圆角矩形 12"/>
                <p:cNvSpPr/>
                <p:nvPr/>
              </p:nvSpPr>
              <p:spPr>
                <a:xfrm>
                  <a:off x="6747767" y="3232325"/>
                  <a:ext cx="1728512" cy="4972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28192" h="496771">
                      <a:moveTo>
                        <a:pt x="288038" y="0"/>
                      </a:moveTo>
                      <a:lnTo>
                        <a:pt x="1440154" y="0"/>
                      </a:lnTo>
                      <a:cubicBezTo>
                        <a:pt x="1599233" y="0"/>
                        <a:pt x="1728192" y="128959"/>
                        <a:pt x="1728192" y="288038"/>
                      </a:cubicBezTo>
                      <a:lnTo>
                        <a:pt x="1728192" y="338336"/>
                      </a:lnTo>
                      <a:lnTo>
                        <a:pt x="958074" y="338336"/>
                      </a:lnTo>
                      <a:lnTo>
                        <a:pt x="857225" y="496771"/>
                      </a:lnTo>
                      <a:lnTo>
                        <a:pt x="756376" y="338336"/>
                      </a:lnTo>
                      <a:lnTo>
                        <a:pt x="0" y="338336"/>
                      </a:lnTo>
                      <a:lnTo>
                        <a:pt x="0" y="288038"/>
                      </a:lnTo>
                      <a:cubicBezTo>
                        <a:pt x="0" y="128959"/>
                        <a:pt x="128959" y="0"/>
                        <a:pt x="288038" y="0"/>
                      </a:cubicBezTo>
                      <a:close/>
                    </a:path>
                  </a:pathLst>
                </a:custGeom>
                <a:solidFill>
                  <a:srgbClr val="F38118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2400" dirty="0">
                    <a:solidFill>
                      <a:prstClr val="white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</p:grpSp>
          <p:sp>
            <p:nvSpPr>
              <p:cNvPr id="47" name="TextBox 46"/>
              <p:cNvSpPr txBox="1">
                <a:spLocks noChangeArrowheads="1"/>
              </p:cNvSpPr>
              <p:nvPr/>
            </p:nvSpPr>
            <p:spPr bwMode="auto">
              <a:xfrm>
                <a:off x="6961619" y="3228773"/>
                <a:ext cx="1357746" cy="3185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zh-CN" altLang="en-US" sz="1865" dirty="0">
                    <a:solidFill>
                      <a:srgbClr val="FFFFFF"/>
                    </a:solidFill>
                    <a:latin typeface="印品黑体"/>
                    <a:ea typeface="印品黑体"/>
                    <a:sym typeface="印品黑体"/>
                  </a:rPr>
                  <a:t>点击添加标题</a:t>
                </a:r>
                <a:endParaRPr lang="zh-CN" altLang="en-US" sz="1865" dirty="0">
                  <a:solidFill>
                    <a:srgbClr val="FFFFFF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  <p:sp>
          <p:nvSpPr>
            <p:cNvPr id="45" name="TextBox 44"/>
            <p:cNvSpPr txBox="1">
              <a:spLocks noChangeArrowheads="1"/>
            </p:cNvSpPr>
            <p:nvPr/>
          </p:nvSpPr>
          <p:spPr bwMode="auto">
            <a:xfrm>
              <a:off x="6808175" y="3766681"/>
              <a:ext cx="1728191" cy="1523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拥有国内顶尖的 </a:t>
              </a:r>
              <a:r>
                <a:rPr lang="en-US" altLang="zh-CN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PPT</a:t>
              </a:r>
              <a:r>
                <a:rPr lang="zh-CN" altLang="en-US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制作技术、顶级的 </a:t>
              </a:r>
              <a:r>
                <a:rPr lang="en-US" altLang="zh-CN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PPT</a:t>
              </a:r>
              <a:r>
                <a:rPr lang="zh-CN" altLang="en-US" sz="186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设计团队， 坚持精益求精、拒绝平庸的做事精神</a:t>
              </a:r>
              <a:endParaRPr lang="zh-CN" altLang="en-US" sz="186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sp>
        <p:nvSpPr>
          <p:cNvPr id="50" name="文本框 49"/>
          <p:cNvSpPr txBox="1"/>
          <p:nvPr/>
        </p:nvSpPr>
        <p:spPr>
          <a:xfrm>
            <a:off x="5651690" y="266650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赞助方案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51" name="TextBox 37"/>
          <p:cNvSpPr txBox="1"/>
          <p:nvPr/>
        </p:nvSpPr>
        <p:spPr>
          <a:xfrm>
            <a:off x="5651689" y="618587"/>
            <a:ext cx="2153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Sponsorship Program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019385" y="707716"/>
            <a:ext cx="405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黑体"/>
                <a:ea typeface="印品黑体"/>
                <a:sym typeface="印品黑体"/>
              </a:rPr>
              <a:t>目录 </a:t>
            </a:r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印品黑体"/>
                <a:ea typeface="印品黑体"/>
                <a:sym typeface="印品黑体"/>
              </a:rPr>
              <a:t>/ CONTENTS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2371060"/>
            <a:ext cx="12192000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1084521" y="2105246"/>
            <a:ext cx="531628" cy="531628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印品黑体"/>
                <a:ea typeface="印品黑体"/>
                <a:sym typeface="印品黑体"/>
              </a:rPr>
              <a:t>1</a:t>
            </a:r>
            <a:endParaRPr lang="zh-CN" altLang="en-US" sz="2800" dirty="0"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18337" y="2715068"/>
            <a:ext cx="1621465" cy="1959296"/>
            <a:chOff x="518337" y="2715068"/>
            <a:chExt cx="1621465" cy="1959296"/>
          </a:xfrm>
        </p:grpSpPr>
        <p:sp>
          <p:nvSpPr>
            <p:cNvPr id="9" name="文本框 8"/>
            <p:cNvSpPr txBox="1"/>
            <p:nvPr/>
          </p:nvSpPr>
          <p:spPr>
            <a:xfrm>
              <a:off x="518337" y="2715068"/>
              <a:ext cx="16214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accent2"/>
                  </a:solidFill>
                  <a:latin typeface="印品黑体"/>
                  <a:ea typeface="印品黑体"/>
                  <a:sym typeface="印品黑体"/>
                </a:rPr>
                <a:t>活动总体思路</a:t>
              </a:r>
              <a:endParaRPr lang="zh-CN" altLang="en-US" dirty="0">
                <a:solidFill>
                  <a:schemeClr val="accent2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85800" y="3104704"/>
              <a:ext cx="128654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活动背景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活动目的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活动简介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人员介绍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2967624" y="2108200"/>
            <a:ext cx="531628" cy="531628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印品黑体"/>
                <a:ea typeface="印品黑体"/>
                <a:sym typeface="印品黑体"/>
              </a:rPr>
              <a:t>2</a:t>
            </a:r>
            <a:endParaRPr lang="zh-CN" altLang="en-US" sz="2800" dirty="0"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332890" y="2715068"/>
            <a:ext cx="1736906" cy="1962250"/>
            <a:chOff x="2332890" y="2715068"/>
            <a:chExt cx="1736906" cy="1962250"/>
          </a:xfrm>
        </p:grpSpPr>
        <p:sp>
          <p:nvSpPr>
            <p:cNvPr id="13" name="文本框 12"/>
            <p:cNvSpPr txBox="1"/>
            <p:nvPr/>
          </p:nvSpPr>
          <p:spPr>
            <a:xfrm>
              <a:off x="2332890" y="2715068"/>
              <a:ext cx="1736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accent2"/>
                  </a:solidFill>
                  <a:latin typeface="印品黑体"/>
                  <a:ea typeface="印品黑体"/>
                  <a:sym typeface="印品黑体"/>
                </a:rPr>
                <a:t>活动内容构成</a:t>
              </a:r>
              <a:endParaRPr lang="zh-CN" altLang="en-US" dirty="0">
                <a:solidFill>
                  <a:schemeClr val="accent2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568903" y="3107658"/>
              <a:ext cx="128654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活动主题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活动流程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活动策略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奖项设置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4850728" y="2108200"/>
            <a:ext cx="531628" cy="531628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印品黑体"/>
                <a:ea typeface="印品黑体"/>
                <a:sym typeface="印品黑体"/>
              </a:rPr>
              <a:t>3</a:t>
            </a:r>
            <a:endParaRPr lang="zh-CN" altLang="en-US" sz="2800" dirty="0"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215874" y="2712114"/>
            <a:ext cx="1585745" cy="1962250"/>
            <a:chOff x="6215874" y="2712114"/>
            <a:chExt cx="1585745" cy="1962250"/>
          </a:xfrm>
        </p:grpSpPr>
        <p:sp>
          <p:nvSpPr>
            <p:cNvPr id="17" name="文本框 16"/>
            <p:cNvSpPr txBox="1"/>
            <p:nvPr/>
          </p:nvSpPr>
          <p:spPr>
            <a:xfrm>
              <a:off x="6215874" y="2712114"/>
              <a:ext cx="15857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accent2"/>
                  </a:solidFill>
                  <a:latin typeface="印品黑体"/>
                  <a:ea typeface="印品黑体"/>
                  <a:sym typeface="印品黑体"/>
                </a:rPr>
                <a:t>活动执行方案</a:t>
              </a:r>
              <a:endParaRPr lang="zh-CN" altLang="en-US" dirty="0">
                <a:solidFill>
                  <a:schemeClr val="accent2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365477" y="3104704"/>
              <a:ext cx="128654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赞助方案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广告宣传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活动选址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场地布置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sp>
        <p:nvSpPr>
          <p:cNvPr id="19" name="椭圆 18"/>
          <p:cNvSpPr/>
          <p:nvPr/>
        </p:nvSpPr>
        <p:spPr>
          <a:xfrm>
            <a:off x="6733831" y="2108200"/>
            <a:ext cx="531628" cy="531628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印品黑体"/>
                <a:ea typeface="印品黑体"/>
                <a:sym typeface="印品黑体"/>
              </a:rPr>
              <a:t>4</a:t>
            </a:r>
            <a:endParaRPr lang="zh-CN" altLang="en-US" sz="2800" dirty="0"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8071826" y="2723114"/>
            <a:ext cx="1640048" cy="1951250"/>
            <a:chOff x="8071826" y="2723114"/>
            <a:chExt cx="1640048" cy="1951250"/>
          </a:xfrm>
        </p:grpSpPr>
        <p:sp>
          <p:nvSpPr>
            <p:cNvPr id="21" name="文本框 20"/>
            <p:cNvSpPr txBox="1"/>
            <p:nvPr/>
          </p:nvSpPr>
          <p:spPr>
            <a:xfrm>
              <a:off x="8071826" y="2723114"/>
              <a:ext cx="16400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accent2"/>
                  </a:solidFill>
                  <a:latin typeface="印品黑体"/>
                  <a:ea typeface="印品黑体"/>
                  <a:sym typeface="印品黑体"/>
                </a:rPr>
                <a:t>活动执行保障</a:t>
              </a:r>
              <a:endParaRPr lang="zh-CN" altLang="en-US" dirty="0">
                <a:solidFill>
                  <a:schemeClr val="accent2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248580" y="3104704"/>
              <a:ext cx="128654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组织架构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管理保障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人员保障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外协保障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8616935" y="2108200"/>
            <a:ext cx="531628" cy="531628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印品黑体"/>
                <a:ea typeface="印品黑体"/>
                <a:sym typeface="印品黑体"/>
              </a:rPr>
              <a:t>5</a:t>
            </a:r>
            <a:endParaRPr lang="zh-CN" altLang="en-US" sz="2800" dirty="0"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9932411" y="2712114"/>
            <a:ext cx="1727615" cy="1962250"/>
            <a:chOff x="9932411" y="2712114"/>
            <a:chExt cx="1727615" cy="1962250"/>
          </a:xfrm>
        </p:grpSpPr>
        <p:sp>
          <p:nvSpPr>
            <p:cNvPr id="25" name="文本框 24"/>
            <p:cNvSpPr txBox="1"/>
            <p:nvPr/>
          </p:nvSpPr>
          <p:spPr>
            <a:xfrm>
              <a:off x="9932411" y="2712114"/>
              <a:ext cx="17276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accent2"/>
                  </a:solidFill>
                  <a:latin typeface="印品黑体"/>
                  <a:ea typeface="印品黑体"/>
                  <a:sym typeface="印品黑体"/>
                </a:rPr>
                <a:t>活动经费预算</a:t>
              </a:r>
              <a:endParaRPr lang="zh-CN" altLang="en-US" dirty="0">
                <a:solidFill>
                  <a:schemeClr val="accent2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131684" y="3104704"/>
              <a:ext cx="128654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成本控制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资金分配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应急预案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其他成本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sp>
        <p:nvSpPr>
          <p:cNvPr id="27" name="椭圆 26"/>
          <p:cNvSpPr/>
          <p:nvPr/>
        </p:nvSpPr>
        <p:spPr>
          <a:xfrm>
            <a:off x="10500039" y="2108200"/>
            <a:ext cx="531628" cy="531628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印品黑体"/>
                <a:ea typeface="印品黑体"/>
                <a:sym typeface="印品黑体"/>
              </a:rPr>
              <a:t>6</a:t>
            </a:r>
            <a:endParaRPr lang="zh-CN" altLang="en-US" sz="2800" dirty="0"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252772" y="2723114"/>
            <a:ext cx="1745741" cy="1962250"/>
            <a:chOff x="4252772" y="2723114"/>
            <a:chExt cx="1745741" cy="1962250"/>
          </a:xfrm>
        </p:grpSpPr>
        <p:sp>
          <p:nvSpPr>
            <p:cNvPr id="29" name="文本框 28"/>
            <p:cNvSpPr txBox="1"/>
            <p:nvPr/>
          </p:nvSpPr>
          <p:spPr>
            <a:xfrm>
              <a:off x="4252772" y="2723114"/>
              <a:ext cx="17457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accent2"/>
                  </a:solidFill>
                  <a:latin typeface="印品黑体"/>
                  <a:ea typeface="印品黑体"/>
                  <a:sym typeface="印品黑体"/>
                </a:rPr>
                <a:t>活动前期准备</a:t>
              </a:r>
              <a:endParaRPr lang="zh-CN" altLang="en-US" dirty="0">
                <a:solidFill>
                  <a:schemeClr val="accent2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4482373" y="3115704"/>
              <a:ext cx="128654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场地规划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视觉表现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文档制作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2">
                      <a:lumMod val="10000"/>
                    </a:schemeClr>
                  </a:solidFill>
                  <a:latin typeface="印品黑体"/>
                  <a:ea typeface="印品黑体"/>
                  <a:sym typeface="印品黑体"/>
                </a:rPr>
                <a:t>物料清单</a:t>
              </a:r>
              <a:endParaRPr lang="en-US" altLang="zh-CN" sz="1600" dirty="0">
                <a:solidFill>
                  <a:schemeClr val="bg2">
                    <a:lumMod val="10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96fadb998f5a4d4c"/>
          <a:stretch>
            <a:fillRect/>
          </a:stretch>
        </p:blipFill>
        <p:spPr>
          <a:xfrm>
            <a:off x="330" y="5260484"/>
            <a:ext cx="12125995" cy="159729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64f667b2691c45d9" cstate="screen"/>
          <a:stretch>
            <a:fillRect/>
          </a:stretch>
        </p:blipFill>
        <p:spPr>
          <a:xfrm>
            <a:off x="4113236" y="419030"/>
            <a:ext cx="1318726" cy="972879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11014363" y="322118"/>
            <a:ext cx="831273" cy="374073"/>
            <a:chOff x="11014363" y="322118"/>
            <a:chExt cx="831273" cy="374073"/>
          </a:xfrm>
        </p:grpSpPr>
        <p:sp>
          <p:nvSpPr>
            <p:cNvPr id="34" name="矩形: 圆角 33"/>
            <p:cNvSpPr/>
            <p:nvPr/>
          </p:nvSpPr>
          <p:spPr>
            <a:xfrm>
              <a:off x="11014363" y="322118"/>
              <a:ext cx="831273" cy="374073"/>
            </a:xfrm>
            <a:prstGeom prst="roundRect">
              <a:avLst/>
            </a:prstGeom>
            <a:gradFill>
              <a:gsLst>
                <a:gs pos="0">
                  <a:srgbClr val="049AAB"/>
                </a:gs>
                <a:gs pos="100000">
                  <a:srgbClr val="0130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1014363" y="357637"/>
              <a:ext cx="7848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LOGO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sp>
        <p:nvSpPr>
          <p:cNvPr id="36" name="TextBox 4"/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11" grpId="0" animBg="1"/>
      <p:bldP spid="15" grpId="0" animBg="1"/>
      <p:bldP spid="19" grpId="0" animBg="1"/>
      <p:bldP spid="23" grpId="0" animBg="1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20593" y="298086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广告宣传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3" name="TextBox 37"/>
          <p:cNvSpPr txBox="1"/>
          <p:nvPr/>
        </p:nvSpPr>
        <p:spPr>
          <a:xfrm>
            <a:off x="5720592" y="650023"/>
            <a:ext cx="2153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Advertisement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34922" y="1685586"/>
            <a:ext cx="2600240" cy="2190245"/>
          </a:xfrm>
          <a:prstGeom prst="rect">
            <a:avLst/>
          </a:prstGeom>
          <a:blipFill>
            <a:blip r:embed="Rcace62d8825043c5" cstate="screen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338362" y="1685586"/>
            <a:ext cx="2600240" cy="2190245"/>
          </a:xfrm>
          <a:prstGeom prst="rect">
            <a:avLst/>
          </a:prstGeom>
          <a:blipFill>
            <a:blip r:embed="R1f0d0a9fb43845f1" cstate="screen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41802" y="1685586"/>
            <a:ext cx="2600240" cy="2190245"/>
          </a:xfrm>
          <a:prstGeom prst="rect">
            <a:avLst/>
          </a:prstGeom>
          <a:blipFill>
            <a:blip r:embed="R1baf8699d93141e6" cstate="screen"/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945242" y="1685586"/>
            <a:ext cx="2648795" cy="2190245"/>
          </a:xfrm>
          <a:prstGeom prst="rect">
            <a:avLst/>
          </a:prstGeom>
          <a:blipFill>
            <a:blip r:embed="R6649e37b8504427c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27" name="Rectangle 23"/>
          <p:cNvSpPr/>
          <p:nvPr/>
        </p:nvSpPr>
        <p:spPr>
          <a:xfrm>
            <a:off x="740311" y="4448602"/>
            <a:ext cx="216605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1400" dirty="0">
                <a:latin typeface="印品黑体"/>
                <a:ea typeface="印品黑体"/>
                <a:sym typeface="印品黑体"/>
              </a:rPr>
              <a:t>1</a:t>
            </a:r>
            <a:r>
              <a:rPr lang="zh-CN" altLang="zh-CN" sz="1400" dirty="0">
                <a:latin typeface="印品黑体"/>
                <a:ea typeface="印品黑体"/>
                <a:sym typeface="印品黑体"/>
              </a:rPr>
              <a:t>、</a:t>
            </a: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添加相关的描述文字</a:t>
            </a:r>
            <a:endParaRPr lang="en-US" altLang="zh-CN" sz="1400" dirty="0">
              <a:latin typeface="印品黑体"/>
              <a:ea typeface="印品黑体"/>
              <a:sym typeface="印品黑体"/>
            </a:endParaRPr>
          </a:p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1400" dirty="0">
                <a:latin typeface="印品黑体"/>
                <a:ea typeface="印品黑体"/>
                <a:sym typeface="印品黑体"/>
              </a:rPr>
              <a:t>2</a:t>
            </a: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、添加相关的描述文字</a:t>
            </a:r>
            <a:endParaRPr lang="en-US" altLang="zh-CN" sz="1400" dirty="0">
              <a:latin typeface="印品黑体"/>
              <a:ea typeface="印品黑体"/>
              <a:sym typeface="印品黑体"/>
            </a:endParaRPr>
          </a:p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1400" dirty="0">
                <a:latin typeface="印品黑体"/>
                <a:ea typeface="印品黑体"/>
                <a:sym typeface="印品黑体"/>
              </a:rPr>
              <a:t>3</a:t>
            </a: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、添加相关的描述文字</a:t>
            </a:r>
            <a:endParaRPr lang="en-US" altLang="zh-CN" sz="14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34914" y="4000126"/>
            <a:ext cx="217684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65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互联网宣传</a:t>
            </a:r>
            <a:endParaRPr lang="zh-CN" altLang="en-US" sz="1865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29" name="Rectangle 23"/>
          <p:cNvSpPr/>
          <p:nvPr/>
        </p:nvSpPr>
        <p:spPr>
          <a:xfrm>
            <a:off x="3554541" y="4448602"/>
            <a:ext cx="216605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1400" dirty="0">
                <a:latin typeface="印品黑体"/>
                <a:ea typeface="印品黑体"/>
                <a:sym typeface="印品黑体"/>
              </a:rPr>
              <a:t>1</a:t>
            </a:r>
            <a:r>
              <a:rPr lang="zh-CN" altLang="zh-CN" sz="1400" dirty="0">
                <a:latin typeface="印品黑体"/>
                <a:ea typeface="印品黑体"/>
                <a:sym typeface="印品黑体"/>
              </a:rPr>
              <a:t>、</a:t>
            </a: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添加相关的描述文字</a:t>
            </a:r>
            <a:endParaRPr lang="en-US" altLang="zh-CN" sz="1400" dirty="0">
              <a:latin typeface="印品黑体"/>
              <a:ea typeface="印品黑体"/>
              <a:sym typeface="印品黑体"/>
            </a:endParaRPr>
          </a:p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1400" dirty="0">
                <a:latin typeface="印品黑体"/>
                <a:ea typeface="印品黑体"/>
                <a:sym typeface="印品黑体"/>
              </a:rPr>
              <a:t>2</a:t>
            </a: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、添加相关的描述文字</a:t>
            </a:r>
            <a:endParaRPr lang="en-US" altLang="zh-CN" sz="1400" dirty="0">
              <a:latin typeface="印品黑体"/>
              <a:ea typeface="印品黑体"/>
              <a:sym typeface="印品黑体"/>
            </a:endParaRPr>
          </a:p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1400" dirty="0">
                <a:latin typeface="印品黑体"/>
                <a:ea typeface="印品黑体"/>
                <a:sym typeface="印品黑体"/>
              </a:rPr>
              <a:t>3</a:t>
            </a: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、添加相关的描述文字</a:t>
            </a:r>
            <a:endParaRPr lang="en-US" altLang="zh-CN" sz="14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549145" y="4000126"/>
            <a:ext cx="217684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65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报纸宣传</a:t>
            </a:r>
            <a:endParaRPr lang="zh-CN" altLang="en-US" sz="1865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353501" y="4000126"/>
            <a:ext cx="217684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65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LED</a:t>
            </a:r>
            <a:r>
              <a:rPr lang="zh-CN" altLang="en-US" sz="1865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大屏宣传</a:t>
            </a:r>
            <a:endParaRPr lang="zh-CN" altLang="en-US" sz="1865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32" name="Rectangle 23"/>
          <p:cNvSpPr/>
          <p:nvPr/>
        </p:nvSpPr>
        <p:spPr>
          <a:xfrm>
            <a:off x="9186615" y="4448602"/>
            <a:ext cx="216605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1400" dirty="0">
                <a:latin typeface="印品黑体"/>
                <a:ea typeface="印品黑体"/>
                <a:sym typeface="印品黑体"/>
              </a:rPr>
              <a:t>1</a:t>
            </a:r>
            <a:r>
              <a:rPr lang="zh-CN" altLang="zh-CN" sz="1400" dirty="0">
                <a:latin typeface="印品黑体"/>
                <a:ea typeface="印品黑体"/>
                <a:sym typeface="印品黑体"/>
              </a:rPr>
              <a:t>、</a:t>
            </a: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添加相关的描述文字</a:t>
            </a:r>
            <a:endParaRPr lang="en-US" altLang="zh-CN" sz="1400" dirty="0">
              <a:latin typeface="印品黑体"/>
              <a:ea typeface="印品黑体"/>
              <a:sym typeface="印品黑体"/>
            </a:endParaRPr>
          </a:p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1400" dirty="0">
                <a:latin typeface="印品黑体"/>
                <a:ea typeface="印品黑体"/>
                <a:sym typeface="印品黑体"/>
              </a:rPr>
              <a:t>2</a:t>
            </a: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、添加相关的描述文字</a:t>
            </a:r>
            <a:endParaRPr lang="en-US" altLang="zh-CN" sz="1400" dirty="0">
              <a:latin typeface="印品黑体"/>
              <a:ea typeface="印品黑体"/>
              <a:sym typeface="印品黑体"/>
            </a:endParaRPr>
          </a:p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1400" dirty="0">
                <a:latin typeface="印品黑体"/>
                <a:ea typeface="印品黑体"/>
                <a:sym typeface="印品黑体"/>
              </a:rPr>
              <a:t>3</a:t>
            </a: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、添加相关的描述文字</a:t>
            </a:r>
            <a:endParaRPr lang="en-US" altLang="zh-CN" sz="14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181218" y="4000126"/>
            <a:ext cx="2176843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65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微信宣传</a:t>
            </a:r>
            <a:endParaRPr lang="zh-CN" altLang="en-US" sz="1865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34" name="Rectangle 23"/>
          <p:cNvSpPr/>
          <p:nvPr/>
        </p:nvSpPr>
        <p:spPr>
          <a:xfrm>
            <a:off x="6368771" y="4504077"/>
            <a:ext cx="216605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1400" dirty="0">
                <a:latin typeface="印品黑体"/>
                <a:ea typeface="印品黑体"/>
                <a:sym typeface="印品黑体"/>
              </a:rPr>
              <a:t>1</a:t>
            </a:r>
            <a:r>
              <a:rPr lang="zh-CN" altLang="zh-CN" sz="1400" dirty="0">
                <a:latin typeface="印品黑体"/>
                <a:ea typeface="印品黑体"/>
                <a:sym typeface="印品黑体"/>
              </a:rPr>
              <a:t>、</a:t>
            </a: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添加相关的描述文字</a:t>
            </a:r>
            <a:endParaRPr lang="en-US" altLang="zh-CN" sz="1400" dirty="0">
              <a:latin typeface="印品黑体"/>
              <a:ea typeface="印品黑体"/>
              <a:sym typeface="印品黑体"/>
            </a:endParaRPr>
          </a:p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1400" dirty="0">
                <a:latin typeface="印品黑体"/>
                <a:ea typeface="印品黑体"/>
                <a:sym typeface="印品黑体"/>
              </a:rPr>
              <a:t>2</a:t>
            </a: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、添加相关的描述文字</a:t>
            </a:r>
            <a:endParaRPr lang="en-US" altLang="zh-CN" sz="1400" dirty="0">
              <a:latin typeface="印品黑体"/>
              <a:ea typeface="印品黑体"/>
              <a:sym typeface="印品黑体"/>
            </a:endParaRPr>
          </a:p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1400" dirty="0">
                <a:latin typeface="印品黑体"/>
                <a:ea typeface="印品黑体"/>
                <a:sym typeface="印品黑体"/>
              </a:rPr>
              <a:t>3</a:t>
            </a: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、添加相关的描述文字</a:t>
            </a:r>
            <a:endParaRPr lang="en-US" altLang="zh-CN" sz="1400" dirty="0">
              <a:latin typeface="印品黑体"/>
              <a:ea typeface="印品黑体"/>
              <a:sym typeface="印品黑体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7 0.00024 L -8.33333E-7 0.00024 " pathEditMode="relative" rAng="0" ptsTypes="AA">
                                      <p:cBhvr>
                                        <p:cTn id="16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7 0.00024 L 1.25E-6 0.00024 " pathEditMode="relative" rAng="0" ptsTypes="AA">
                                      <p:cBhvr>
                                        <p:cTn id="31" dur="8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6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7 0.00024 L 3.33333E-6 0.00024 " pathEditMode="relative" rAng="0" ptsTypes="AA">
                                      <p:cBhvr>
                                        <p:cTn id="46" dur="8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7 0.00024 L 2.29167E-6 0.00024 " pathEditMode="relative" rAng="0" ptsTypes="AA">
                                      <p:cBhvr>
                                        <p:cTn id="61" dur="8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275018" y="1361620"/>
            <a:ext cx="2615762" cy="2095476"/>
          </a:xfrm>
          <a:prstGeom prst="rect">
            <a:avLst/>
          </a:prstGeom>
          <a:blipFill>
            <a:blip r:embed="R4815f57b4df14204" cstate="screen"/>
            <a:stretch>
              <a:fillRect/>
            </a:stretch>
          </a:blip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275018" y="3551274"/>
            <a:ext cx="2615762" cy="2017395"/>
          </a:xfrm>
          <a:prstGeom prst="rect">
            <a:avLst/>
          </a:prstGeom>
          <a:blipFill>
            <a:blip r:embed="R00e3369a948a4560" cstate="screen"/>
            <a:stretch>
              <a:fillRect/>
            </a:stretch>
          </a:blip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77959" y="274786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活动选址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3" name="TextBox 37"/>
          <p:cNvSpPr txBox="1"/>
          <p:nvPr/>
        </p:nvSpPr>
        <p:spPr>
          <a:xfrm>
            <a:off x="5577958" y="626723"/>
            <a:ext cx="2153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Activity Location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  <p:sp>
        <p:nvSpPr>
          <p:cNvPr id="20" name="矩形 19"/>
          <p:cNvSpPr/>
          <p:nvPr/>
        </p:nvSpPr>
        <p:spPr>
          <a:xfrm flipH="1">
            <a:off x="3974921" y="1361619"/>
            <a:ext cx="6772750" cy="4207051"/>
          </a:xfrm>
          <a:prstGeom prst="rect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135" dirty="0">
              <a:solidFill>
                <a:schemeClr val="bg1"/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21" name="TextBox 2"/>
          <p:cNvSpPr txBox="1"/>
          <p:nvPr/>
        </p:nvSpPr>
        <p:spPr>
          <a:xfrm>
            <a:off x="4292621" y="1621752"/>
            <a:ext cx="6074123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rPr>
              <a:t>活动选址原因：</a:t>
            </a:r>
            <a:endParaRPr lang="en-US" altLang="zh-CN" sz="2800" dirty="0">
              <a:solidFill>
                <a:schemeClr val="bg1"/>
              </a:solidFill>
              <a:latin typeface="印品黑体"/>
              <a:ea typeface="印品黑体"/>
              <a:sym typeface="印品黑体"/>
            </a:endParaRPr>
          </a:p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rPr>
              <a:t>1</a:t>
            </a:r>
            <a:r>
              <a:rPr lang="zh-CN" altLang="zh-CN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rPr>
              <a:t>、</a:t>
            </a:r>
            <a:r>
              <a:rPr lang="zh-CN" altLang="en-US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rPr>
              <a:t>添加相关的描述文字，言短意赅即可</a:t>
            </a:r>
            <a:endParaRPr lang="en-US" altLang="zh-CN" sz="2000" dirty="0">
              <a:solidFill>
                <a:schemeClr val="bg1"/>
              </a:solidFill>
              <a:latin typeface="印品黑体"/>
              <a:ea typeface="印品黑体"/>
              <a:sym typeface="印品黑体"/>
            </a:endParaRPr>
          </a:p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rPr>
              <a:t>2</a:t>
            </a:r>
            <a:r>
              <a:rPr lang="zh-CN" altLang="en-US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rPr>
              <a:t>、添加相关的描述文字，言短意赅即可</a:t>
            </a:r>
            <a:endParaRPr lang="en-US" altLang="zh-CN" sz="2000" dirty="0">
              <a:solidFill>
                <a:schemeClr val="bg1"/>
              </a:solidFill>
              <a:latin typeface="印品黑体"/>
              <a:ea typeface="印品黑体"/>
              <a:sym typeface="印品黑体"/>
            </a:endParaRPr>
          </a:p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rPr>
              <a:t>3</a:t>
            </a:r>
            <a:r>
              <a:rPr lang="zh-CN" altLang="en-US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rPr>
              <a:t>、添加相关的描述文字，言短意赅即可</a:t>
            </a:r>
            <a:endParaRPr lang="en-US" altLang="zh-CN" sz="2000" dirty="0">
              <a:solidFill>
                <a:schemeClr val="bg1"/>
              </a:solidFill>
              <a:latin typeface="印品黑体"/>
              <a:ea typeface="印品黑体"/>
              <a:sym typeface="印品黑体"/>
            </a:endParaRPr>
          </a:p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rPr>
              <a:t>4</a:t>
            </a:r>
            <a:r>
              <a:rPr lang="zh-CN" altLang="en-US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rPr>
              <a:t>、添加相关的描述文字，言短意赅即可</a:t>
            </a:r>
            <a:endParaRPr lang="en-US" altLang="zh-CN" sz="2000" dirty="0">
              <a:solidFill>
                <a:schemeClr val="bg1"/>
              </a:solidFill>
              <a:latin typeface="印品黑体"/>
              <a:ea typeface="印品黑体"/>
              <a:sym typeface="印品黑体"/>
            </a:endParaRPr>
          </a:p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rPr>
              <a:t>5</a:t>
            </a:r>
            <a:r>
              <a:rPr lang="zh-CN" altLang="en-US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rPr>
              <a:t>、添加相关的描述文字，言短意赅即可</a:t>
            </a:r>
            <a:endParaRPr lang="en-US" altLang="zh-CN" sz="2000" dirty="0">
              <a:solidFill>
                <a:schemeClr val="bg1"/>
              </a:solidFill>
              <a:latin typeface="印品黑体"/>
              <a:ea typeface="印品黑体"/>
              <a:sym typeface="印品黑体"/>
            </a:endParaRPr>
          </a:p>
          <a:p>
            <a:pPr defTabSz="1015365">
              <a:lnSpc>
                <a:spcPct val="150000"/>
              </a:lnSpc>
              <a:buClr>
                <a:srgbClr val="E84E2D"/>
              </a:buClr>
              <a:defRPr/>
            </a:pPr>
            <a:r>
              <a:rPr lang="en-US" altLang="zh-CN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rPr>
              <a:t>6</a:t>
            </a:r>
            <a:r>
              <a:rPr lang="zh-CN" altLang="en-US" sz="20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rPr>
              <a:t>、添加相关的描述文字，言短意赅即可</a:t>
            </a:r>
            <a:endParaRPr lang="en-US" altLang="zh-CN" sz="2000" dirty="0">
              <a:solidFill>
                <a:schemeClr val="bg1"/>
              </a:solidFill>
              <a:latin typeface="印品黑体"/>
              <a:ea typeface="印品黑体"/>
              <a:sym typeface="印品黑体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6" grpId="0" animBg="1"/>
      <p:bldP spid="4" grpId="0"/>
      <p:bldP spid="13" grpId="0"/>
      <p:bldP spid="20" grpId="0" animBg="1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507621" y="292657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场地布置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3" name="TextBox 37"/>
          <p:cNvSpPr txBox="1"/>
          <p:nvPr/>
        </p:nvSpPr>
        <p:spPr>
          <a:xfrm>
            <a:off x="5507620" y="644595"/>
            <a:ext cx="17439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Venue Layout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5283" y="1369874"/>
            <a:ext cx="5787656" cy="4267200"/>
          </a:xfrm>
          <a:prstGeom prst="rect">
            <a:avLst/>
          </a:prstGeom>
          <a:blipFill>
            <a:blip r:embed="Racf80a0b0ab3494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933508" y="2289591"/>
            <a:ext cx="5805377" cy="1499190"/>
            <a:chOff x="3875568" y="2208594"/>
            <a:chExt cx="4354033" cy="1124393"/>
          </a:xfrm>
        </p:grpSpPr>
        <p:sp>
          <p:nvSpPr>
            <p:cNvPr id="16" name="Rectangle 22"/>
            <p:cNvSpPr/>
            <p:nvPr/>
          </p:nvSpPr>
          <p:spPr>
            <a:xfrm>
              <a:off x="3875568" y="2208594"/>
              <a:ext cx="4354033" cy="1124393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latin typeface="印品黑体"/>
                <a:ea typeface="印品黑体"/>
                <a:sym typeface="印品黑体"/>
              </a:endParaRPr>
            </a:p>
          </p:txBody>
        </p:sp>
        <p:grpSp>
          <p:nvGrpSpPr>
            <p:cNvPr id="17" name="Group 25"/>
            <p:cNvGrpSpPr/>
            <p:nvPr/>
          </p:nvGrpSpPr>
          <p:grpSpPr>
            <a:xfrm>
              <a:off x="4201879" y="2470702"/>
              <a:ext cx="3701408" cy="761891"/>
              <a:chOff x="5559125" y="2766137"/>
              <a:chExt cx="4935210" cy="1015857"/>
            </a:xfrm>
          </p:grpSpPr>
          <p:sp>
            <p:nvSpPr>
              <p:cNvPr id="19" name="TextBox 23"/>
              <p:cNvSpPr txBox="1"/>
              <p:nvPr/>
            </p:nvSpPr>
            <p:spPr>
              <a:xfrm>
                <a:off x="5559125" y="2766137"/>
                <a:ext cx="1467068" cy="4001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95000"/>
                      </a:schemeClr>
                    </a:solidFill>
                    <a:latin typeface="印品黑体"/>
                    <a:ea typeface="印品黑体"/>
                    <a:cs typeface="inpin heiti" charset="-122"/>
                    <a:sym typeface="印品黑体"/>
                  </a:rPr>
                  <a:t>场地布置：</a:t>
                </a:r>
                <a:endParaRPr lang="en-US" sz="2000" dirty="0">
                  <a:solidFill>
                    <a:schemeClr val="bg1">
                      <a:lumMod val="95000"/>
                    </a:schemeClr>
                  </a:solidFill>
                  <a:latin typeface="印品黑体"/>
                  <a:ea typeface="印品黑体"/>
                  <a:cs typeface="inpin heiti" charset="-122"/>
                  <a:sym typeface="印品黑体"/>
                </a:endParaRPr>
              </a:p>
            </p:txBody>
          </p:sp>
          <p:sp>
            <p:nvSpPr>
              <p:cNvPr id="22" name="TextBox 24"/>
              <p:cNvSpPr txBox="1"/>
              <p:nvPr/>
            </p:nvSpPr>
            <p:spPr>
              <a:xfrm>
                <a:off x="5559125" y="3166247"/>
                <a:ext cx="4935210" cy="6157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  <a:latin typeface="印品黑体"/>
                    <a:ea typeface="印品黑体"/>
                    <a:sym typeface="印品黑体"/>
                  </a:rPr>
                  <a:t>单击此处添加文字，添加具体文字内容，您的说明文字在此处添加，此处输入详细的说明文字，单击此处添加文字</a:t>
                </a:r>
                <a:endParaRPr lang="en-US" altLang="zh-CN" sz="12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</p:grpSp>
      <p:sp>
        <p:nvSpPr>
          <p:cNvPr id="23" name="TextBox 26"/>
          <p:cNvSpPr txBox="1"/>
          <p:nvPr/>
        </p:nvSpPr>
        <p:spPr>
          <a:xfrm>
            <a:off x="6934196" y="3937054"/>
            <a:ext cx="49130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400" dirty="0">
                <a:latin typeface="印品黑体"/>
                <a:ea typeface="印品黑体"/>
                <a:sym typeface="印品黑体"/>
              </a:rPr>
              <a:t>单击此处添加文字，添加具体文字内容，您的说明文字在此处添加，此处输入详细的说明文字。单击此处添加文字，添加具体文字内容，您的说明文字在此处添加</a:t>
            </a:r>
            <a:endParaRPr lang="en-US" altLang="zh-CN" sz="14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24" name="Rectangle 27"/>
          <p:cNvSpPr/>
          <p:nvPr/>
        </p:nvSpPr>
        <p:spPr>
          <a:xfrm>
            <a:off x="7051578" y="5228388"/>
            <a:ext cx="1261884" cy="30777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添加文字信息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1" grpId="0" animBg="1"/>
      <p:bldP spid="23" grpId="0"/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fe32c61d2b3245bd" cstate="screen"/>
          <a:stretch>
            <a:fillRect/>
          </a:stretch>
        </p:blipFill>
        <p:spPr>
          <a:xfrm>
            <a:off x="-3045055" y="790544"/>
            <a:ext cx="6431117" cy="474450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 bwMode="auto">
          <a:xfrm>
            <a:off x="5428673" y="2339697"/>
            <a:ext cx="4894025" cy="96795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8535" baseline="-3000">
                <a:solidFill>
                  <a:srgbClr val="ED7D3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汉真广标" pitchFamily="49" charset="-122"/>
                <a:ea typeface="汉真广标" pitchFamily="49" charset="-122"/>
                <a:cs typeface="inpin heiti" charset="-122"/>
              </a:defRPr>
            </a:lvl1pPr>
          </a:lstStyle>
          <a:p>
            <a:r>
              <a:rPr lang="zh-CN" altLang="en-US" dirty="0">
                <a:sym typeface="印品黑体"/>
              </a:rPr>
              <a:t>活动执行保障</a:t>
            </a:r>
            <a:endParaRPr lang="zh-CN" altLang="en-US" dirty="0">
              <a:sym typeface="印品黑体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08765" y="2170092"/>
            <a:ext cx="27536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800" dirty="0">
                <a:solidFill>
                  <a:srgbClr val="ED7D3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汉真广标" pitchFamily="49" charset="-122"/>
                <a:ea typeface="汉真广标" pitchFamily="49" charset="-122"/>
                <a:sym typeface="印品黑体"/>
              </a:rPr>
              <a:t>[5]</a:t>
            </a:r>
            <a:endParaRPr lang="zh-CN" altLang="en-US" sz="12800" dirty="0">
              <a:solidFill>
                <a:srgbClr val="ED7D3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汉真广标" pitchFamily="49" charset="-122"/>
              <a:ea typeface="汉真广标" pitchFamily="49" charset="-122"/>
              <a:sym typeface="印品黑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13799" y="3299721"/>
            <a:ext cx="1603368" cy="877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组织架构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管理保障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06434" y="3299721"/>
            <a:ext cx="1653797" cy="877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人员保障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外协保障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1014363" y="322118"/>
            <a:ext cx="831273" cy="374073"/>
            <a:chOff x="11014363" y="322118"/>
            <a:chExt cx="831273" cy="374073"/>
          </a:xfrm>
        </p:grpSpPr>
        <p:sp>
          <p:nvSpPr>
            <p:cNvPr id="13" name="矩形: 圆角 12"/>
            <p:cNvSpPr/>
            <p:nvPr/>
          </p:nvSpPr>
          <p:spPr>
            <a:xfrm>
              <a:off x="11014363" y="322118"/>
              <a:ext cx="831273" cy="374073"/>
            </a:xfrm>
            <a:prstGeom prst="roundRect">
              <a:avLst/>
            </a:prstGeom>
            <a:gradFill>
              <a:gsLst>
                <a:gs pos="0">
                  <a:srgbClr val="049AAB"/>
                </a:gs>
                <a:gs pos="100000">
                  <a:srgbClr val="0130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1014363" y="357637"/>
              <a:ext cx="7848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LOGO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d2d15f59d45d49bb"/>
          <a:stretch>
            <a:fillRect/>
          </a:stretch>
        </p:blipFill>
        <p:spPr>
          <a:xfrm>
            <a:off x="-839" y="4809980"/>
            <a:ext cx="12205250" cy="21033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  <p:bldP spid="9" grpId="2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425014" y="258568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组织架构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3" name="TextBox 37"/>
          <p:cNvSpPr txBox="1"/>
          <p:nvPr/>
        </p:nvSpPr>
        <p:spPr>
          <a:xfrm>
            <a:off x="5425013" y="610505"/>
            <a:ext cx="2153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Organization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4099" y="1578605"/>
            <a:ext cx="10692001" cy="3592059"/>
            <a:chOff x="604099" y="1578605"/>
            <a:chExt cx="10692001" cy="3592059"/>
          </a:xfrm>
        </p:grpSpPr>
        <p:sp>
          <p:nvSpPr>
            <p:cNvPr id="21" name="Freeform 103"/>
            <p:cNvSpPr/>
            <p:nvPr/>
          </p:nvSpPr>
          <p:spPr bwMode="blackWhite">
            <a:xfrm>
              <a:off x="1656949" y="3548770"/>
              <a:ext cx="384205" cy="1620000"/>
            </a:xfrm>
            <a:prstGeom prst="rect">
              <a:avLst/>
            </a:prstGeom>
            <a:solidFill>
              <a:schemeClr val="accent2"/>
            </a:solidFill>
            <a:ln w="12700" cap="rnd" cmpd="sng">
              <a:noFill/>
              <a:prstDash val="solid"/>
              <a:round/>
            </a:ln>
            <a:effectLst/>
          </p:spPr>
          <p:txBody>
            <a:bodyPr/>
            <a:lstStyle/>
            <a:p>
              <a:pPr algn="ctr"/>
              <a:endParaRPr lang="zh-CN" altLang="en-US" sz="1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25" name="Text Box 104"/>
            <p:cNvSpPr txBox="1">
              <a:spLocks noChangeArrowheads="1"/>
            </p:cNvSpPr>
            <p:nvPr/>
          </p:nvSpPr>
          <p:spPr bwMode="auto">
            <a:xfrm>
              <a:off x="1659991" y="3618813"/>
              <a:ext cx="400110" cy="687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三维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26" name="Freeform 109"/>
            <p:cNvSpPr/>
            <p:nvPr/>
          </p:nvSpPr>
          <p:spPr bwMode="blackWhite">
            <a:xfrm>
              <a:off x="2162146" y="3548770"/>
              <a:ext cx="384205" cy="1620000"/>
            </a:xfrm>
            <a:prstGeom prst="rect">
              <a:avLst/>
            </a:prstGeom>
            <a:solidFill>
              <a:schemeClr val="accent2"/>
            </a:solidFill>
            <a:ln w="12700" cap="rnd" cmpd="sng">
              <a:noFill/>
              <a:prstDash val="solid"/>
              <a:round/>
            </a:ln>
            <a:effectLst/>
          </p:spPr>
          <p:txBody>
            <a:bodyPr/>
            <a:lstStyle/>
            <a:p>
              <a:pPr algn="ctr"/>
              <a:endParaRPr lang="zh-CN" altLang="en-US" sz="1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27" name="Text Box 110"/>
            <p:cNvSpPr txBox="1">
              <a:spLocks noChangeArrowheads="1"/>
            </p:cNvSpPr>
            <p:nvPr/>
          </p:nvSpPr>
          <p:spPr bwMode="auto">
            <a:xfrm>
              <a:off x="2165188" y="3618813"/>
              <a:ext cx="400110" cy="687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平面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28" name="Freeform 115"/>
            <p:cNvSpPr/>
            <p:nvPr/>
          </p:nvSpPr>
          <p:spPr bwMode="blackWhite">
            <a:xfrm>
              <a:off x="2697060" y="3548770"/>
              <a:ext cx="384205" cy="1620000"/>
            </a:xfrm>
            <a:prstGeom prst="rect">
              <a:avLst/>
            </a:prstGeom>
            <a:solidFill>
              <a:schemeClr val="accent2"/>
            </a:solidFill>
            <a:ln w="12700" cap="rnd" cmpd="sng">
              <a:noFill/>
              <a:prstDash val="solid"/>
              <a:round/>
            </a:ln>
            <a:effectLst/>
          </p:spPr>
          <p:txBody>
            <a:bodyPr/>
            <a:lstStyle/>
            <a:p>
              <a:pPr algn="ctr"/>
              <a:endParaRPr lang="zh-CN" altLang="en-US" sz="1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29" name="Text Box 116"/>
            <p:cNvSpPr txBox="1">
              <a:spLocks noChangeArrowheads="1"/>
            </p:cNvSpPr>
            <p:nvPr/>
          </p:nvSpPr>
          <p:spPr bwMode="auto">
            <a:xfrm>
              <a:off x="2700102" y="3618813"/>
              <a:ext cx="400110" cy="687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购买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0" name="Freeform 121"/>
            <p:cNvSpPr/>
            <p:nvPr/>
          </p:nvSpPr>
          <p:spPr bwMode="blackWhite">
            <a:xfrm>
              <a:off x="3299901" y="3548770"/>
              <a:ext cx="384205" cy="1620000"/>
            </a:xfrm>
            <a:prstGeom prst="rect">
              <a:avLst/>
            </a:prstGeom>
            <a:solidFill>
              <a:schemeClr val="accent2"/>
            </a:solidFill>
            <a:ln w="12700" cap="rnd" cmpd="sng">
              <a:noFill/>
              <a:prstDash val="solid"/>
              <a:round/>
            </a:ln>
            <a:effectLst/>
          </p:spPr>
          <p:txBody>
            <a:bodyPr/>
            <a:lstStyle/>
            <a:p>
              <a:pPr algn="ctr"/>
              <a:endParaRPr lang="zh-CN" altLang="en-US" sz="1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1" name="Text Box 122"/>
            <p:cNvSpPr txBox="1">
              <a:spLocks noChangeArrowheads="1"/>
            </p:cNvSpPr>
            <p:nvPr/>
          </p:nvSpPr>
          <p:spPr bwMode="auto">
            <a:xfrm>
              <a:off x="3302943" y="3618813"/>
              <a:ext cx="400110" cy="687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搭建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2" name="Freeform 142"/>
            <p:cNvSpPr/>
            <p:nvPr/>
          </p:nvSpPr>
          <p:spPr bwMode="blackWhite">
            <a:xfrm>
              <a:off x="3875146" y="3548770"/>
              <a:ext cx="384205" cy="1620000"/>
            </a:xfrm>
            <a:prstGeom prst="rect">
              <a:avLst/>
            </a:prstGeom>
            <a:solidFill>
              <a:schemeClr val="accent2"/>
            </a:solidFill>
            <a:ln w="12700" cap="rnd" cmpd="sng">
              <a:noFill/>
              <a:prstDash val="solid"/>
              <a:round/>
            </a:ln>
            <a:effectLst/>
          </p:spPr>
          <p:txBody>
            <a:bodyPr/>
            <a:lstStyle/>
            <a:p>
              <a:pPr algn="ctr"/>
              <a:endParaRPr lang="zh-CN" altLang="en-US" sz="1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3" name="Text Box 143"/>
            <p:cNvSpPr txBox="1">
              <a:spLocks noChangeArrowheads="1"/>
            </p:cNvSpPr>
            <p:nvPr/>
          </p:nvSpPr>
          <p:spPr bwMode="auto">
            <a:xfrm>
              <a:off x="3878188" y="3618813"/>
              <a:ext cx="400110" cy="687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运输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4" name="Freeform 148"/>
            <p:cNvSpPr/>
            <p:nvPr/>
          </p:nvSpPr>
          <p:spPr bwMode="blackWhite">
            <a:xfrm>
              <a:off x="4745443" y="3548770"/>
              <a:ext cx="384205" cy="1620000"/>
            </a:xfrm>
            <a:prstGeom prst="rect">
              <a:avLst/>
            </a:prstGeom>
            <a:solidFill>
              <a:schemeClr val="accent2"/>
            </a:solidFill>
            <a:ln w="12700" cap="rnd" cmpd="sng">
              <a:noFill/>
              <a:prstDash val="solid"/>
              <a:round/>
            </a:ln>
            <a:effectLst/>
          </p:spPr>
          <p:txBody>
            <a:bodyPr/>
            <a:lstStyle/>
            <a:p>
              <a:pPr algn="ctr"/>
              <a:endParaRPr lang="zh-CN" altLang="en-US" sz="1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5" name="Text Box 149"/>
            <p:cNvSpPr txBox="1">
              <a:spLocks noChangeArrowheads="1"/>
            </p:cNvSpPr>
            <p:nvPr/>
          </p:nvSpPr>
          <p:spPr bwMode="auto">
            <a:xfrm>
              <a:off x="4748485" y="3618813"/>
              <a:ext cx="400110" cy="687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喷绘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6" name="Freeform 154"/>
            <p:cNvSpPr/>
            <p:nvPr/>
          </p:nvSpPr>
          <p:spPr bwMode="blackWhite">
            <a:xfrm>
              <a:off x="5322811" y="3548770"/>
              <a:ext cx="384205" cy="1620000"/>
            </a:xfrm>
            <a:prstGeom prst="rect">
              <a:avLst/>
            </a:prstGeom>
            <a:solidFill>
              <a:schemeClr val="accent2"/>
            </a:solidFill>
            <a:ln w="12700" cap="rnd" cmpd="sng">
              <a:noFill/>
              <a:prstDash val="solid"/>
              <a:round/>
            </a:ln>
            <a:effectLst/>
          </p:spPr>
          <p:txBody>
            <a:bodyPr/>
            <a:lstStyle/>
            <a:p>
              <a:pPr algn="ctr"/>
              <a:endParaRPr lang="zh-CN" altLang="en-US" sz="1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7" name="Text Box 155"/>
            <p:cNvSpPr txBox="1">
              <a:spLocks noChangeArrowheads="1"/>
            </p:cNvSpPr>
            <p:nvPr/>
          </p:nvSpPr>
          <p:spPr bwMode="auto">
            <a:xfrm>
              <a:off x="5325853" y="3618813"/>
              <a:ext cx="400110" cy="687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印刷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8" name="Freeform 160"/>
            <p:cNvSpPr/>
            <p:nvPr/>
          </p:nvSpPr>
          <p:spPr bwMode="blackWhite">
            <a:xfrm>
              <a:off x="5883175" y="3546874"/>
              <a:ext cx="384204" cy="1620000"/>
            </a:xfrm>
            <a:prstGeom prst="rect">
              <a:avLst/>
            </a:prstGeom>
            <a:solidFill>
              <a:schemeClr val="accent2"/>
            </a:solidFill>
            <a:ln w="12700" cap="rnd" cmpd="sng">
              <a:noFill/>
              <a:prstDash val="solid"/>
              <a:round/>
            </a:ln>
            <a:effectLst/>
          </p:spPr>
          <p:txBody>
            <a:bodyPr/>
            <a:lstStyle/>
            <a:p>
              <a:pPr algn="ctr"/>
              <a:endParaRPr lang="zh-CN" altLang="en-US" sz="1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9" name="Text Box 161"/>
            <p:cNvSpPr txBox="1">
              <a:spLocks noChangeArrowheads="1"/>
            </p:cNvSpPr>
            <p:nvPr/>
          </p:nvSpPr>
          <p:spPr bwMode="auto">
            <a:xfrm>
              <a:off x="5869235" y="3593148"/>
              <a:ext cx="400110" cy="739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制作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40" name="Freeform 167"/>
            <p:cNvSpPr/>
            <p:nvPr/>
          </p:nvSpPr>
          <p:spPr bwMode="blackWhite">
            <a:xfrm>
              <a:off x="6477548" y="3548770"/>
              <a:ext cx="384205" cy="1620000"/>
            </a:xfrm>
            <a:prstGeom prst="rect">
              <a:avLst/>
            </a:prstGeom>
            <a:solidFill>
              <a:schemeClr val="accent2"/>
            </a:solidFill>
            <a:ln w="12700" cap="rnd" cmpd="sng">
              <a:noFill/>
              <a:prstDash val="solid"/>
              <a:round/>
            </a:ln>
            <a:effectLst/>
          </p:spPr>
          <p:txBody>
            <a:bodyPr/>
            <a:lstStyle/>
            <a:p>
              <a:pPr algn="ctr"/>
              <a:endParaRPr lang="zh-CN" altLang="en-US" sz="1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41" name="Text Box 168"/>
            <p:cNvSpPr txBox="1">
              <a:spLocks noChangeArrowheads="1"/>
            </p:cNvSpPr>
            <p:nvPr/>
          </p:nvSpPr>
          <p:spPr bwMode="auto">
            <a:xfrm>
              <a:off x="6480590" y="3618813"/>
              <a:ext cx="400110" cy="687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租赁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42" name="Freeform 173"/>
            <p:cNvSpPr/>
            <p:nvPr/>
          </p:nvSpPr>
          <p:spPr bwMode="blackWhite">
            <a:xfrm>
              <a:off x="6957272" y="3548770"/>
              <a:ext cx="384205" cy="1620000"/>
            </a:xfrm>
            <a:prstGeom prst="rect">
              <a:avLst/>
            </a:prstGeom>
            <a:solidFill>
              <a:schemeClr val="accent2"/>
            </a:solidFill>
            <a:ln w="12700" cap="rnd" cmpd="sng">
              <a:noFill/>
              <a:prstDash val="solid"/>
              <a:round/>
            </a:ln>
            <a:effectLst/>
          </p:spPr>
          <p:txBody>
            <a:bodyPr/>
            <a:lstStyle/>
            <a:p>
              <a:pPr algn="ctr"/>
              <a:endParaRPr lang="zh-CN" altLang="en-US" sz="1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43" name="Text Box 174"/>
            <p:cNvSpPr txBox="1">
              <a:spLocks noChangeArrowheads="1"/>
            </p:cNvSpPr>
            <p:nvPr/>
          </p:nvSpPr>
          <p:spPr bwMode="auto">
            <a:xfrm>
              <a:off x="6960314" y="3618813"/>
              <a:ext cx="400110" cy="687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执行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44" name="Freeform 179"/>
            <p:cNvSpPr/>
            <p:nvPr/>
          </p:nvSpPr>
          <p:spPr bwMode="blackWhite">
            <a:xfrm>
              <a:off x="7536763" y="3548770"/>
              <a:ext cx="384205" cy="1620000"/>
            </a:xfrm>
            <a:prstGeom prst="rect">
              <a:avLst/>
            </a:prstGeom>
            <a:solidFill>
              <a:schemeClr val="accent2"/>
            </a:solidFill>
            <a:ln w="12700" cap="rnd" cmpd="sng">
              <a:noFill/>
              <a:prstDash val="solid"/>
              <a:round/>
            </a:ln>
            <a:effectLst/>
          </p:spPr>
          <p:txBody>
            <a:bodyPr/>
            <a:lstStyle/>
            <a:p>
              <a:pPr algn="ctr"/>
              <a:endParaRPr lang="zh-CN" altLang="en-US" sz="1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45" name="Text Box 180"/>
            <p:cNvSpPr txBox="1">
              <a:spLocks noChangeArrowheads="1"/>
            </p:cNvSpPr>
            <p:nvPr/>
          </p:nvSpPr>
          <p:spPr bwMode="auto">
            <a:xfrm>
              <a:off x="7539805" y="3618813"/>
              <a:ext cx="400110" cy="687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场地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46" name="Freeform 191"/>
            <p:cNvSpPr/>
            <p:nvPr/>
          </p:nvSpPr>
          <p:spPr bwMode="blackWhite">
            <a:xfrm>
              <a:off x="8780652" y="3548770"/>
              <a:ext cx="384205" cy="1620000"/>
            </a:xfrm>
            <a:prstGeom prst="rect">
              <a:avLst/>
            </a:prstGeom>
            <a:solidFill>
              <a:schemeClr val="accent2"/>
            </a:solidFill>
            <a:ln w="12700" cap="rnd" cmpd="sng">
              <a:noFill/>
              <a:prstDash val="solid"/>
              <a:round/>
            </a:ln>
            <a:effectLst/>
          </p:spPr>
          <p:txBody>
            <a:bodyPr/>
            <a:lstStyle/>
            <a:p>
              <a:pPr algn="ctr"/>
              <a:endParaRPr lang="zh-CN" altLang="en-US" sz="1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47" name="Text Box 192"/>
            <p:cNvSpPr txBox="1">
              <a:spLocks noChangeArrowheads="1"/>
            </p:cNvSpPr>
            <p:nvPr/>
          </p:nvSpPr>
          <p:spPr bwMode="auto">
            <a:xfrm>
              <a:off x="8783694" y="3618813"/>
              <a:ext cx="400110" cy="687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演艺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48" name="Freeform 97"/>
            <p:cNvSpPr/>
            <p:nvPr/>
          </p:nvSpPr>
          <p:spPr bwMode="blackWhite">
            <a:xfrm>
              <a:off x="835472" y="3548770"/>
              <a:ext cx="384205" cy="1620000"/>
            </a:xfrm>
            <a:prstGeom prst="rect">
              <a:avLst/>
            </a:prstGeom>
            <a:solidFill>
              <a:schemeClr val="accent2"/>
            </a:solidFill>
            <a:ln w="12700" cap="rnd" cmpd="sng">
              <a:noFill/>
              <a:prstDash val="solid"/>
              <a:round/>
            </a:ln>
            <a:effectLst/>
          </p:spPr>
          <p:txBody>
            <a:bodyPr/>
            <a:lstStyle/>
            <a:p>
              <a:pPr algn="ctr"/>
              <a:endParaRPr lang="zh-CN" altLang="en-US" sz="1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49" name="Text Box 98"/>
            <p:cNvSpPr txBox="1">
              <a:spLocks noChangeArrowheads="1"/>
            </p:cNvSpPr>
            <p:nvPr/>
          </p:nvSpPr>
          <p:spPr bwMode="auto">
            <a:xfrm>
              <a:off x="838514" y="3618813"/>
              <a:ext cx="400110" cy="687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文案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50" name="Rectangle 211"/>
            <p:cNvSpPr>
              <a:spLocks noChangeArrowheads="1"/>
            </p:cNvSpPr>
            <p:nvPr/>
          </p:nvSpPr>
          <p:spPr bwMode="blackWhite">
            <a:xfrm>
              <a:off x="9608495" y="3548770"/>
              <a:ext cx="386327" cy="1620000"/>
            </a:xfrm>
            <a:prstGeom prst="rect">
              <a:avLst/>
            </a:prstGeom>
            <a:solidFill>
              <a:schemeClr val="accent2"/>
            </a:solidFill>
            <a:ln w="12700" cap="rnd" algn="ctr">
              <a:noFill/>
              <a:miter lim="800000"/>
            </a:ln>
            <a:effectLst/>
          </p:spPr>
          <p:txBody>
            <a:bodyPr vert="eaVert"/>
            <a:lstStyle/>
            <a:p>
              <a:pPr algn="ctr">
                <a:lnSpc>
                  <a:spcPct val="60000"/>
                </a:lnSpc>
                <a:spcBef>
                  <a:spcPct val="0"/>
                </a:spcBef>
              </a:pPr>
              <a:endParaRPr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51" name="AutoShape 74"/>
            <p:cNvSpPr>
              <a:spLocks noChangeArrowheads="1"/>
            </p:cNvSpPr>
            <p:nvPr/>
          </p:nvSpPr>
          <p:spPr bwMode="auto">
            <a:xfrm rot="5400000">
              <a:off x="5731937" y="-2927571"/>
              <a:ext cx="432000" cy="1068767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rot="10800000" vert="eaVert" wrap="none" anchor="ctr"/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algn="ctr"/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项目经理：（名字）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52" name="Rectangle 75"/>
            <p:cNvSpPr>
              <a:spLocks noChangeArrowheads="1"/>
            </p:cNvSpPr>
            <p:nvPr/>
          </p:nvSpPr>
          <p:spPr bwMode="auto">
            <a:xfrm>
              <a:off x="604100" y="1578605"/>
              <a:ext cx="10692000" cy="504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客户：</a:t>
              </a:r>
              <a:r>
                <a:rPr lang="en-US" altLang="zh-CN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(</a:t>
              </a:r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客户名称）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53" name="AutoShape 76"/>
            <p:cNvSpPr>
              <a:spLocks noChangeArrowheads="1"/>
            </p:cNvSpPr>
            <p:nvPr/>
          </p:nvSpPr>
          <p:spPr bwMode="auto">
            <a:xfrm rot="5400000">
              <a:off x="821127" y="2592227"/>
              <a:ext cx="432000" cy="8660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rot="10800000" vert="eaVert" wrap="none" anchor="ctr"/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algn="ctr"/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策划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54" name="AutoShape 77"/>
            <p:cNvSpPr>
              <a:spLocks noChangeArrowheads="1"/>
            </p:cNvSpPr>
            <p:nvPr/>
          </p:nvSpPr>
          <p:spPr bwMode="auto">
            <a:xfrm rot="5400000">
              <a:off x="1880342" y="2592227"/>
              <a:ext cx="432000" cy="8660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rot="10800000" vert="eaVert" wrap="none" anchor="ctr"/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algn="ctr"/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设计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55" name="AutoShape 78"/>
            <p:cNvSpPr>
              <a:spLocks noChangeArrowheads="1"/>
            </p:cNvSpPr>
            <p:nvPr/>
          </p:nvSpPr>
          <p:spPr bwMode="auto">
            <a:xfrm rot="5400000">
              <a:off x="4287458" y="1244328"/>
              <a:ext cx="432000" cy="356185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rot="10800000" vert="eaVert" wrap="none" anchor="ctr"/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algn="ctr"/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制作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56" name="AutoShape 79"/>
            <p:cNvSpPr>
              <a:spLocks noChangeArrowheads="1"/>
            </p:cNvSpPr>
            <p:nvPr/>
          </p:nvSpPr>
          <p:spPr bwMode="auto">
            <a:xfrm rot="5400000">
              <a:off x="6694572" y="2592227"/>
              <a:ext cx="432000" cy="8660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rot="10800000" vert="eaVert" wrap="none" anchor="ctr"/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algn="ctr"/>
              <a:r>
                <a:rPr lang="en-US" altLang="zh-CN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AV</a:t>
              </a:r>
              <a:endParaRPr lang="en-US" altLang="zh-CN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57" name="AutoShape 80"/>
            <p:cNvSpPr>
              <a:spLocks noChangeArrowheads="1"/>
            </p:cNvSpPr>
            <p:nvPr/>
          </p:nvSpPr>
          <p:spPr bwMode="auto">
            <a:xfrm rot="5400000">
              <a:off x="8139054" y="2206962"/>
              <a:ext cx="432000" cy="163658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rot="10800000" vert="eaVert" wrap="none" anchor="ctr"/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algn="ctr"/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资源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58" name="AutoShape 81"/>
            <p:cNvSpPr>
              <a:spLocks noChangeArrowheads="1"/>
            </p:cNvSpPr>
            <p:nvPr/>
          </p:nvSpPr>
          <p:spPr bwMode="auto">
            <a:xfrm rot="5400000">
              <a:off x="9583535" y="2592227"/>
              <a:ext cx="432000" cy="8660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rot="10800000" vert="eaVert" wrap="none" anchor="ctr"/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algn="ctr"/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采购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59" name="AutoShape 82"/>
            <p:cNvSpPr>
              <a:spLocks noChangeArrowheads="1"/>
            </p:cNvSpPr>
            <p:nvPr/>
          </p:nvSpPr>
          <p:spPr bwMode="auto">
            <a:xfrm rot="5400000">
              <a:off x="10642750" y="2592227"/>
              <a:ext cx="432000" cy="8660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rot="10800000" vert="eaVert" wrap="none" anchor="ctr"/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indent="0" algn="ctr"/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财务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60" name="Text Box 101"/>
            <p:cNvSpPr txBox="1">
              <a:spLocks noChangeArrowheads="1"/>
            </p:cNvSpPr>
            <p:nvPr/>
          </p:nvSpPr>
          <p:spPr bwMode="auto">
            <a:xfrm>
              <a:off x="838536" y="4359839"/>
              <a:ext cx="400110" cy="687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名字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61" name="Text Box 107"/>
            <p:cNvSpPr txBox="1">
              <a:spLocks noChangeArrowheads="1"/>
            </p:cNvSpPr>
            <p:nvPr/>
          </p:nvSpPr>
          <p:spPr bwMode="auto">
            <a:xfrm>
              <a:off x="1660011" y="4359839"/>
              <a:ext cx="400110" cy="687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名字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62" name="Text Box 113"/>
            <p:cNvSpPr txBox="1">
              <a:spLocks noChangeArrowheads="1"/>
            </p:cNvSpPr>
            <p:nvPr/>
          </p:nvSpPr>
          <p:spPr bwMode="auto">
            <a:xfrm>
              <a:off x="2165208" y="4359839"/>
              <a:ext cx="400110" cy="687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名字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63" name="Text Box 119"/>
            <p:cNvSpPr txBox="1">
              <a:spLocks noChangeArrowheads="1"/>
            </p:cNvSpPr>
            <p:nvPr/>
          </p:nvSpPr>
          <p:spPr bwMode="auto">
            <a:xfrm>
              <a:off x="2700123" y="4359839"/>
              <a:ext cx="400110" cy="687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名字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64" name="Text Box 125"/>
            <p:cNvSpPr txBox="1">
              <a:spLocks noChangeArrowheads="1"/>
            </p:cNvSpPr>
            <p:nvPr/>
          </p:nvSpPr>
          <p:spPr bwMode="auto">
            <a:xfrm>
              <a:off x="3302963" y="4359839"/>
              <a:ext cx="400110" cy="687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名字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65" name="Text Box 146"/>
            <p:cNvSpPr txBox="1">
              <a:spLocks noChangeArrowheads="1"/>
            </p:cNvSpPr>
            <p:nvPr/>
          </p:nvSpPr>
          <p:spPr bwMode="auto">
            <a:xfrm>
              <a:off x="3878209" y="4359839"/>
              <a:ext cx="400110" cy="687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名字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66" name="Text Box 152"/>
            <p:cNvSpPr txBox="1">
              <a:spLocks noChangeArrowheads="1"/>
            </p:cNvSpPr>
            <p:nvPr/>
          </p:nvSpPr>
          <p:spPr bwMode="auto">
            <a:xfrm>
              <a:off x="4748506" y="4359839"/>
              <a:ext cx="400110" cy="687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名字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67" name="Text Box 158"/>
            <p:cNvSpPr txBox="1">
              <a:spLocks noChangeArrowheads="1"/>
            </p:cNvSpPr>
            <p:nvPr/>
          </p:nvSpPr>
          <p:spPr bwMode="auto">
            <a:xfrm>
              <a:off x="5325874" y="4359839"/>
              <a:ext cx="400110" cy="687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名字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68" name="Text Box 164"/>
            <p:cNvSpPr txBox="1">
              <a:spLocks noChangeArrowheads="1"/>
            </p:cNvSpPr>
            <p:nvPr/>
          </p:nvSpPr>
          <p:spPr bwMode="auto">
            <a:xfrm>
              <a:off x="5896874" y="4393416"/>
              <a:ext cx="400110" cy="6207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名字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69" name="Text Box 171"/>
            <p:cNvSpPr txBox="1">
              <a:spLocks noChangeArrowheads="1"/>
            </p:cNvSpPr>
            <p:nvPr/>
          </p:nvSpPr>
          <p:spPr bwMode="auto">
            <a:xfrm>
              <a:off x="6480610" y="4359839"/>
              <a:ext cx="400110" cy="687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名字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70" name="Text Box 177"/>
            <p:cNvSpPr txBox="1">
              <a:spLocks noChangeArrowheads="1"/>
            </p:cNvSpPr>
            <p:nvPr/>
          </p:nvSpPr>
          <p:spPr bwMode="auto">
            <a:xfrm>
              <a:off x="6960335" y="4359839"/>
              <a:ext cx="400110" cy="687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名称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71" name="Text Box 183"/>
            <p:cNvSpPr txBox="1">
              <a:spLocks noChangeArrowheads="1"/>
            </p:cNvSpPr>
            <p:nvPr/>
          </p:nvSpPr>
          <p:spPr bwMode="auto">
            <a:xfrm>
              <a:off x="7539825" y="4359839"/>
              <a:ext cx="400110" cy="687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名字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72" name="Text Box 195"/>
            <p:cNvSpPr txBox="1">
              <a:spLocks noChangeArrowheads="1"/>
            </p:cNvSpPr>
            <p:nvPr/>
          </p:nvSpPr>
          <p:spPr bwMode="auto">
            <a:xfrm>
              <a:off x="8783714" y="4359839"/>
              <a:ext cx="400110" cy="687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名称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73" name="Freeform 229"/>
            <p:cNvSpPr/>
            <p:nvPr/>
          </p:nvSpPr>
          <p:spPr bwMode="blackWhite">
            <a:xfrm>
              <a:off x="8173563" y="3544981"/>
              <a:ext cx="384204" cy="1620000"/>
            </a:xfrm>
            <a:prstGeom prst="rect">
              <a:avLst/>
            </a:prstGeom>
            <a:solidFill>
              <a:schemeClr val="accent2"/>
            </a:solidFill>
            <a:ln w="12700" cap="rnd" cmpd="sng">
              <a:noFill/>
              <a:prstDash val="solid"/>
              <a:round/>
            </a:ln>
            <a:effectLst/>
          </p:spPr>
          <p:txBody>
            <a:bodyPr/>
            <a:lstStyle/>
            <a:p>
              <a:pPr algn="ctr"/>
              <a:endParaRPr lang="zh-CN" altLang="en-US" sz="1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74" name="Text Box 230"/>
            <p:cNvSpPr txBox="1">
              <a:spLocks noChangeArrowheads="1"/>
            </p:cNvSpPr>
            <p:nvPr/>
          </p:nvSpPr>
          <p:spPr bwMode="auto">
            <a:xfrm>
              <a:off x="8159623" y="3626391"/>
              <a:ext cx="400110" cy="6725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摄像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75" name="Text Box 233"/>
            <p:cNvSpPr txBox="1">
              <a:spLocks noChangeArrowheads="1"/>
            </p:cNvSpPr>
            <p:nvPr/>
          </p:nvSpPr>
          <p:spPr bwMode="auto">
            <a:xfrm>
              <a:off x="8176628" y="4413735"/>
              <a:ext cx="400110" cy="580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名字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76" name="Rectangle 236"/>
            <p:cNvSpPr>
              <a:spLocks noChangeArrowheads="1"/>
            </p:cNvSpPr>
            <p:nvPr/>
          </p:nvSpPr>
          <p:spPr bwMode="blackWhite">
            <a:xfrm>
              <a:off x="10691060" y="3550664"/>
              <a:ext cx="386327" cy="1620000"/>
            </a:xfrm>
            <a:prstGeom prst="rect">
              <a:avLst/>
            </a:prstGeom>
            <a:solidFill>
              <a:schemeClr val="accent2"/>
            </a:solidFill>
            <a:ln w="12700" cap="rnd" algn="ctr">
              <a:noFill/>
              <a:miter lim="800000"/>
            </a:ln>
            <a:effectLst/>
          </p:spPr>
          <p:txBody>
            <a:bodyPr vert="eaVert"/>
            <a:lstStyle/>
            <a:p>
              <a:pPr algn="ctr">
                <a:lnSpc>
                  <a:spcPct val="60000"/>
                </a:lnSpc>
                <a:spcBef>
                  <a:spcPct val="0"/>
                </a:spcBef>
              </a:pPr>
              <a:endParaRPr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77" name="Text Box 192"/>
            <p:cNvSpPr txBox="1">
              <a:spLocks noChangeArrowheads="1"/>
            </p:cNvSpPr>
            <p:nvPr/>
          </p:nvSpPr>
          <p:spPr bwMode="auto">
            <a:xfrm>
              <a:off x="9609589" y="3618813"/>
              <a:ext cx="400110" cy="687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审核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78" name="Text Box 192"/>
            <p:cNvSpPr txBox="1">
              <a:spLocks noChangeArrowheads="1"/>
            </p:cNvSpPr>
            <p:nvPr/>
          </p:nvSpPr>
          <p:spPr bwMode="auto">
            <a:xfrm>
              <a:off x="10677277" y="3684235"/>
              <a:ext cx="400110" cy="6877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收付款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79" name="Text Box 233"/>
            <p:cNvSpPr txBox="1">
              <a:spLocks noChangeArrowheads="1"/>
            </p:cNvSpPr>
            <p:nvPr/>
          </p:nvSpPr>
          <p:spPr bwMode="auto">
            <a:xfrm>
              <a:off x="9594712" y="4448110"/>
              <a:ext cx="400110" cy="580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名字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80" name="Text Box 233"/>
            <p:cNvSpPr txBox="1">
              <a:spLocks noChangeArrowheads="1"/>
            </p:cNvSpPr>
            <p:nvPr/>
          </p:nvSpPr>
          <p:spPr bwMode="auto">
            <a:xfrm>
              <a:off x="10681472" y="4459947"/>
              <a:ext cx="400110" cy="580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lvl1pPr marL="457200" indent="-457200"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0"/>
                </a:spcBef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kumimoji="1" lang="zh-CN" altLang="en-US" sz="14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名字</a:t>
              </a:r>
              <a:endParaRPr kumimoji="1" lang="zh-CN" altLang="en-US" sz="14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479486" y="288854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管理保障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3" name="TextBox 37"/>
          <p:cNvSpPr txBox="1"/>
          <p:nvPr/>
        </p:nvSpPr>
        <p:spPr>
          <a:xfrm>
            <a:off x="5479485" y="640791"/>
            <a:ext cx="21535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Management Guarantee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2795" y="1628775"/>
            <a:ext cx="10967838" cy="3687763"/>
            <a:chOff x="472795" y="1628775"/>
            <a:chExt cx="10967838" cy="3687763"/>
          </a:xfrm>
        </p:grpSpPr>
        <p:sp>
          <p:nvSpPr>
            <p:cNvPr id="81" name="Rectangle 11"/>
            <p:cNvSpPr>
              <a:spLocks noChangeArrowheads="1"/>
            </p:cNvSpPr>
            <p:nvPr/>
          </p:nvSpPr>
          <p:spPr bwMode="auto">
            <a:xfrm>
              <a:off x="475291" y="1628775"/>
              <a:ext cx="2364999" cy="2873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0"/>
                </a:spcBef>
              </a:pPr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项目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82" name="Rectangle 32"/>
            <p:cNvSpPr>
              <a:spLocks noChangeArrowheads="1"/>
            </p:cNvSpPr>
            <p:nvPr/>
          </p:nvSpPr>
          <p:spPr bwMode="auto">
            <a:xfrm>
              <a:off x="2894103" y="1628775"/>
              <a:ext cx="8532000" cy="2873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>
                <a:lnSpc>
                  <a:spcPct val="80000"/>
                </a:lnSpc>
                <a:spcBef>
                  <a:spcPct val="0"/>
                </a:spcBef>
              </a:pPr>
              <a:r>
                <a:rPr lang="zh-CN" altLang="en-US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工作内容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84" name="Rectangle 14"/>
            <p:cNvSpPr>
              <a:spLocks noChangeArrowheads="1"/>
            </p:cNvSpPr>
            <p:nvPr/>
          </p:nvSpPr>
          <p:spPr bwMode="auto">
            <a:xfrm>
              <a:off x="472795" y="2900363"/>
              <a:ext cx="236499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黑体"/>
                  <a:ea typeface="印品黑体"/>
                  <a:sym typeface="印品黑体"/>
                </a:rPr>
                <a:t>人员管理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85" name="Rectangle 15"/>
            <p:cNvSpPr>
              <a:spLocks noChangeArrowheads="1"/>
            </p:cNvSpPr>
            <p:nvPr/>
          </p:nvSpPr>
          <p:spPr bwMode="auto">
            <a:xfrm>
              <a:off x="472795" y="2597150"/>
              <a:ext cx="236499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黑体"/>
                  <a:ea typeface="印品黑体"/>
                  <a:sym typeface="印品黑体"/>
                </a:rPr>
                <a:t>物品管理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86" name="Rectangle 16"/>
            <p:cNvSpPr>
              <a:spLocks noChangeArrowheads="1"/>
            </p:cNvSpPr>
            <p:nvPr/>
          </p:nvSpPr>
          <p:spPr bwMode="auto">
            <a:xfrm>
              <a:off x="472795" y="2293938"/>
              <a:ext cx="236499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黑体"/>
                  <a:ea typeface="印品黑体"/>
                  <a:sym typeface="印品黑体"/>
                </a:rPr>
                <a:t>AV</a:t>
              </a: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黑体"/>
                  <a:ea typeface="印品黑体"/>
                  <a:sym typeface="印品黑体"/>
                </a:rPr>
                <a:t>管理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87" name="Rectangle 17"/>
            <p:cNvSpPr>
              <a:spLocks noChangeArrowheads="1"/>
            </p:cNvSpPr>
            <p:nvPr/>
          </p:nvSpPr>
          <p:spPr bwMode="auto">
            <a:xfrm>
              <a:off x="472795" y="1990725"/>
              <a:ext cx="236499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黑体"/>
                  <a:ea typeface="印品黑体"/>
                  <a:sym typeface="印品黑体"/>
                </a:rPr>
                <a:t>搭建管理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88" name="Rectangle 35"/>
            <p:cNvSpPr>
              <a:spLocks noChangeArrowheads="1"/>
            </p:cNvSpPr>
            <p:nvPr/>
          </p:nvSpPr>
          <p:spPr bwMode="auto">
            <a:xfrm>
              <a:off x="2837794" y="2900363"/>
              <a:ext cx="860283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黑体"/>
                  <a:ea typeface="印品黑体"/>
                  <a:sym typeface="印品黑体"/>
                </a:rPr>
                <a:t>由项目助理负责礼仪、摄影、摄像、演出人员的培训及现场协调管理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89" name="Rectangle 36"/>
            <p:cNvSpPr>
              <a:spLocks noChangeArrowheads="1"/>
            </p:cNvSpPr>
            <p:nvPr/>
          </p:nvSpPr>
          <p:spPr bwMode="auto">
            <a:xfrm>
              <a:off x="2837794" y="2597150"/>
              <a:ext cx="860283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黑体"/>
                  <a:ea typeface="印品黑体"/>
                  <a:sym typeface="印品黑体"/>
                </a:rPr>
                <a:t>由</a:t>
              </a:r>
              <a:r>
                <a: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黑体"/>
                  <a:ea typeface="印品黑体"/>
                  <a:sym typeface="印品黑体"/>
                </a:rPr>
                <a:t>1</a:t>
              </a: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黑体"/>
                  <a:ea typeface="印品黑体"/>
                  <a:sym typeface="印品黑体"/>
                </a:rPr>
                <a:t>名人员专门负责物品管理，包括物品清单、组装、现场看管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90" name="Rectangle 37"/>
            <p:cNvSpPr>
              <a:spLocks noChangeArrowheads="1"/>
            </p:cNvSpPr>
            <p:nvPr/>
          </p:nvSpPr>
          <p:spPr bwMode="auto">
            <a:xfrm>
              <a:off x="2837794" y="2293938"/>
              <a:ext cx="860283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黑体"/>
                  <a:ea typeface="印品黑体"/>
                  <a:sym typeface="印品黑体"/>
                </a:rPr>
                <a:t>聘请专业</a:t>
              </a:r>
              <a:r>
                <a:rPr lang="en-US" altLang="zh-CN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黑体"/>
                  <a:ea typeface="印品黑体"/>
                  <a:sym typeface="印品黑体"/>
                </a:rPr>
                <a:t>AV</a:t>
              </a: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黑体"/>
                  <a:ea typeface="印品黑体"/>
                  <a:sym typeface="印品黑体"/>
                </a:rPr>
                <a:t>公司进行音频效果、灯光、视频组装调试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91" name="Rectangle 38"/>
            <p:cNvSpPr>
              <a:spLocks noChangeArrowheads="1"/>
            </p:cNvSpPr>
            <p:nvPr/>
          </p:nvSpPr>
          <p:spPr bwMode="auto">
            <a:xfrm>
              <a:off x="2837794" y="1990725"/>
              <a:ext cx="860283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Tx/>
                <a:buNone/>
              </a:pPr>
              <a:r>
                <a: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黑体"/>
                  <a:ea typeface="印品黑体"/>
                  <a:sym typeface="印品黑体"/>
                </a:rPr>
                <a:t>聘请专业搭建公司进行搭建，由项目经理直接管理，确保工程质量</a:t>
              </a:r>
              <a:endPara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92" name="Rectangle 81"/>
            <p:cNvSpPr>
              <a:spLocks noChangeArrowheads="1"/>
            </p:cNvSpPr>
            <p:nvPr/>
          </p:nvSpPr>
          <p:spPr bwMode="auto">
            <a:xfrm>
              <a:off x="472795" y="4106863"/>
              <a:ext cx="236499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93" name="Rectangle 82"/>
            <p:cNvSpPr>
              <a:spLocks noChangeArrowheads="1"/>
            </p:cNvSpPr>
            <p:nvPr/>
          </p:nvSpPr>
          <p:spPr bwMode="auto">
            <a:xfrm>
              <a:off x="472795" y="3803650"/>
              <a:ext cx="236499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94" name="Rectangle 83"/>
            <p:cNvSpPr>
              <a:spLocks noChangeArrowheads="1"/>
            </p:cNvSpPr>
            <p:nvPr/>
          </p:nvSpPr>
          <p:spPr bwMode="auto">
            <a:xfrm>
              <a:off x="472795" y="3500438"/>
              <a:ext cx="236499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95" name="Rectangle 84"/>
            <p:cNvSpPr>
              <a:spLocks noChangeArrowheads="1"/>
            </p:cNvSpPr>
            <p:nvPr/>
          </p:nvSpPr>
          <p:spPr bwMode="auto">
            <a:xfrm>
              <a:off x="472795" y="3197225"/>
              <a:ext cx="236499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96" name="Rectangle 85"/>
            <p:cNvSpPr>
              <a:spLocks noChangeArrowheads="1"/>
            </p:cNvSpPr>
            <p:nvPr/>
          </p:nvSpPr>
          <p:spPr bwMode="auto">
            <a:xfrm>
              <a:off x="2837794" y="4106863"/>
              <a:ext cx="860283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97" name="Rectangle 86"/>
            <p:cNvSpPr>
              <a:spLocks noChangeArrowheads="1"/>
            </p:cNvSpPr>
            <p:nvPr/>
          </p:nvSpPr>
          <p:spPr bwMode="auto">
            <a:xfrm>
              <a:off x="2837794" y="3803650"/>
              <a:ext cx="860283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98" name="Rectangle 87"/>
            <p:cNvSpPr>
              <a:spLocks noChangeArrowheads="1"/>
            </p:cNvSpPr>
            <p:nvPr/>
          </p:nvSpPr>
          <p:spPr bwMode="auto">
            <a:xfrm>
              <a:off x="2837794" y="3500438"/>
              <a:ext cx="860283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99" name="Rectangle 88"/>
            <p:cNvSpPr>
              <a:spLocks noChangeArrowheads="1"/>
            </p:cNvSpPr>
            <p:nvPr/>
          </p:nvSpPr>
          <p:spPr bwMode="auto">
            <a:xfrm>
              <a:off x="2837794" y="3197225"/>
              <a:ext cx="860283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00" name="Rectangle 89"/>
            <p:cNvSpPr>
              <a:spLocks noChangeArrowheads="1"/>
            </p:cNvSpPr>
            <p:nvPr/>
          </p:nvSpPr>
          <p:spPr bwMode="auto">
            <a:xfrm>
              <a:off x="472795" y="5013325"/>
              <a:ext cx="236499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01" name="Rectangle 90"/>
            <p:cNvSpPr>
              <a:spLocks noChangeArrowheads="1"/>
            </p:cNvSpPr>
            <p:nvPr/>
          </p:nvSpPr>
          <p:spPr bwMode="auto">
            <a:xfrm>
              <a:off x="472795" y="4710113"/>
              <a:ext cx="236499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02" name="Rectangle 91"/>
            <p:cNvSpPr>
              <a:spLocks noChangeArrowheads="1"/>
            </p:cNvSpPr>
            <p:nvPr/>
          </p:nvSpPr>
          <p:spPr bwMode="auto">
            <a:xfrm>
              <a:off x="472795" y="4406900"/>
              <a:ext cx="236499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anchor="ctr"/>
            <a:lstStyle>
              <a:lvl1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tabLst>
                  <a:tab pos="1028700" algn="l"/>
                </a:tabLs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10287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03" name="Rectangle 92"/>
            <p:cNvSpPr>
              <a:spLocks noChangeArrowheads="1"/>
            </p:cNvSpPr>
            <p:nvPr/>
          </p:nvSpPr>
          <p:spPr bwMode="auto">
            <a:xfrm>
              <a:off x="2837794" y="5013325"/>
              <a:ext cx="860283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04" name="Rectangle 93"/>
            <p:cNvSpPr>
              <a:spLocks noChangeArrowheads="1"/>
            </p:cNvSpPr>
            <p:nvPr/>
          </p:nvSpPr>
          <p:spPr bwMode="auto">
            <a:xfrm>
              <a:off x="2837794" y="4710113"/>
              <a:ext cx="860283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05" name="Rectangle 94"/>
            <p:cNvSpPr>
              <a:spLocks noChangeArrowheads="1"/>
            </p:cNvSpPr>
            <p:nvPr/>
          </p:nvSpPr>
          <p:spPr bwMode="auto">
            <a:xfrm>
              <a:off x="2837794" y="4406900"/>
              <a:ext cx="8602839" cy="303213"/>
            </a:xfrm>
            <a:prstGeom prst="rect">
              <a:avLst/>
            </a:prstGeom>
            <a:noFill/>
            <a:ln w="9525">
              <a:solidFill>
                <a:srgbClr val="4D4D4D"/>
              </a:solidFill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/>
            <a:lstStyle>
              <a:lvl1pPr algn="l"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algn="l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algn="l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algn="l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algn="l"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zh-CN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0b32b7251a2f4870" cstate="screen"/>
          <a:stretch>
            <a:fillRect/>
          </a:stretch>
        </p:blipFill>
        <p:spPr>
          <a:xfrm>
            <a:off x="71771" y="1360816"/>
            <a:ext cx="6431117" cy="474450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344529" y="2029392"/>
            <a:ext cx="4875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spc="300" dirty="0">
                <a:solidFill>
                  <a:srgbClr val="ED7D3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汉真广标" pitchFamily="49" charset="-122"/>
                <a:ea typeface="汉真广标" pitchFamily="49" charset="-122"/>
                <a:sym typeface="印品黑体"/>
              </a:rPr>
              <a:t>谢谢</a:t>
            </a:r>
            <a:r>
              <a:rPr lang="zh-CN" altLang="en-US" sz="7200" spc="3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汉真广标" pitchFamily="49" charset="-122"/>
                <a:ea typeface="汉真广标" pitchFamily="49" charset="-122"/>
                <a:sym typeface="印品黑体"/>
              </a:rPr>
              <a:t>观看</a:t>
            </a:r>
            <a:endParaRPr lang="zh-CN" altLang="en-US" sz="7200" spc="300" dirty="0"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汉真广标" pitchFamily="49" charset="-122"/>
              <a:ea typeface="汉真广标" pitchFamily="49" charset="-122"/>
              <a:sym typeface="印品黑体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96000" y="3533870"/>
            <a:ext cx="54657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庆典策划 </a:t>
            </a:r>
            <a:r>
              <a:rPr lang="en-US" altLang="zh-CN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/ </a:t>
            </a:r>
            <a:r>
              <a:rPr lang="zh-CN" altLang="en-US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广告策划 </a:t>
            </a:r>
            <a:r>
              <a:rPr lang="en-US" altLang="zh-CN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/ </a:t>
            </a:r>
            <a:r>
              <a:rPr lang="zh-CN" altLang="en-US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公关策划 </a:t>
            </a:r>
            <a:r>
              <a:rPr lang="en-US" altLang="zh-CN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/ </a:t>
            </a:r>
            <a:r>
              <a:rPr lang="zh-CN" altLang="en-US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组织方案 </a:t>
            </a:r>
            <a:r>
              <a:rPr lang="en-US" altLang="zh-CN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/ </a:t>
            </a:r>
            <a:r>
              <a:rPr lang="zh-CN" altLang="en-US" sz="1600" dirty="0">
                <a:solidFill>
                  <a:srgbClr val="266C89"/>
                </a:solidFill>
                <a:latin typeface="印品黑体"/>
                <a:ea typeface="印品黑体"/>
                <a:sym typeface="印品黑体"/>
              </a:rPr>
              <a:t>会务安排等</a:t>
            </a:r>
            <a:endParaRPr lang="zh-CN" altLang="en-US" sz="1600" dirty="0">
              <a:solidFill>
                <a:srgbClr val="266C89"/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44530" y="4515128"/>
            <a:ext cx="220114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印品黑体"/>
                <a:ea typeface="印品黑体"/>
                <a:sym typeface="印品黑体"/>
              </a:rPr>
              <a:t>部门：</a:t>
            </a:r>
            <a:r>
              <a:rPr lang="en-US" altLang="zh-CN" dirty="0">
                <a:latin typeface="印品黑体"/>
                <a:ea typeface="印品黑体"/>
                <a:sym typeface="印品黑体"/>
              </a:rPr>
              <a:t>XXX</a:t>
            </a:r>
            <a:endParaRPr lang="en-US" altLang="zh-CN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545671" y="4515128"/>
            <a:ext cx="2674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印品黑体"/>
                <a:ea typeface="印品黑体"/>
                <a:sym typeface="印品黑体"/>
              </a:rPr>
              <a:t>时间：</a:t>
            </a:r>
            <a:r>
              <a:rPr lang="en-US" altLang="zh-CN">
                <a:latin typeface="印品黑体"/>
                <a:ea typeface="印品黑体"/>
                <a:sym typeface="印品黑体"/>
              </a:rPr>
              <a:t>20XX</a:t>
            </a:r>
            <a:r>
              <a:rPr lang="zh-CN" altLang="en-US">
                <a:latin typeface="印品黑体"/>
                <a:ea typeface="印品黑体"/>
                <a:sym typeface="印品黑体"/>
              </a:rPr>
              <a:t>年</a:t>
            </a:r>
            <a:r>
              <a:rPr lang="en-US" altLang="zh-CN" dirty="0">
                <a:latin typeface="印品黑体"/>
                <a:ea typeface="印品黑体"/>
                <a:sym typeface="印品黑体"/>
              </a:rPr>
              <a:t>12</a:t>
            </a:r>
            <a:r>
              <a:rPr lang="zh-CN" altLang="en-US" dirty="0">
                <a:latin typeface="印品黑体"/>
                <a:ea typeface="印品黑体"/>
                <a:sym typeface="印品黑体"/>
              </a:rPr>
              <a:t>月</a:t>
            </a:r>
            <a:r>
              <a:rPr lang="en-US" altLang="zh-CN" dirty="0">
                <a:latin typeface="印品黑体"/>
                <a:ea typeface="印品黑体"/>
                <a:sym typeface="印品黑体"/>
              </a:rPr>
              <a:t>24</a:t>
            </a:r>
            <a:r>
              <a:rPr lang="zh-CN" altLang="en-US" dirty="0">
                <a:latin typeface="印品黑体"/>
                <a:ea typeface="印品黑体"/>
                <a:sym typeface="印品黑体"/>
              </a:rPr>
              <a:t>日</a:t>
            </a:r>
            <a:endParaRPr lang="zh-CN" altLang="en-US" dirty="0"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1014363" y="322118"/>
            <a:ext cx="831273" cy="374073"/>
            <a:chOff x="11014363" y="322118"/>
            <a:chExt cx="831273" cy="374073"/>
          </a:xfrm>
        </p:grpSpPr>
        <p:sp>
          <p:nvSpPr>
            <p:cNvPr id="12" name="矩形: 圆角 11"/>
            <p:cNvSpPr/>
            <p:nvPr/>
          </p:nvSpPr>
          <p:spPr>
            <a:xfrm>
              <a:off x="11014363" y="322118"/>
              <a:ext cx="831273" cy="374073"/>
            </a:xfrm>
            <a:prstGeom prst="roundRect">
              <a:avLst/>
            </a:prstGeom>
            <a:gradFill>
              <a:gsLst>
                <a:gs pos="0">
                  <a:srgbClr val="049AAB"/>
                </a:gs>
                <a:gs pos="100000">
                  <a:srgbClr val="0130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1014363" y="357637"/>
              <a:ext cx="7848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LOGO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25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25"/>
                            </p:stCondLst>
                            <p:childTnLst>
                              <p:par>
                                <p:cTn id="1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F5872E"/>
              </a:gs>
              <a:gs pos="52100">
                <a:srgbClr val="FC7440"/>
              </a:gs>
              <a:gs pos="100000">
                <a:srgbClr val="FC644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FCE0580-9D1B-EF74-B2D6-3ABC2A2CB185}"/>
              </a:ext>
            </a:extLst>
          </p:cNvPr>
          <p:cNvPicPr>
            <a:picLocks noChangeAspect="1"/>
          </p:cNvPicPr>
          <p:nvPr/>
        </p:nvPicPr>
        <p:blipFill>
          <a:blip r:embed="Ra6bcc878f4ca4cc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078" y="373516"/>
            <a:ext cx="10863943" cy="611096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261166f8ffa44b2e">
            <p14:nvContentPartPr>
              <p14:cNvPr id="16" name="墨迹 15"/>
              <p14:cNvContentPartPr/>
              <p14:nvPr/>
            </p14:nvContentPartPr>
            <p14:xfrm>
              <a:off x="2093051" y="-286110"/>
              <a:ext cx="360" cy="360"/>
            </p14:xfrm>
          </p:contentPart>
        </mc:Choice>
        <mc:Fallback>
          <p:pic>
            <p:nvPicPr>
              <p:cNvPr id="16" name="墨迹 15"/>
              <p:cNvPicPr/>
              <p:nvPr/>
            </p:nvPicPr>
            <p:blipFill>
              <a:blip r:embed="R505e468dcae64fb4"/>
              <a:stretch>
                <a:fillRect/>
              </a:stretch>
            </p:blipFill>
            <p:spPr>
              <a:xfrm>
                <a:off x="2057051" y="-322110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bc753d1ce1fe4013">
            <p14:nvContentPartPr>
              <p14:cNvPr id="17" name="墨迹 16"/>
              <p14:cNvContentPartPr/>
              <p14:nvPr/>
            </p14:nvContentPartPr>
            <p14:xfrm>
              <a:off x="822971" y="-489150"/>
              <a:ext cx="360" cy="360"/>
            </p14:xfrm>
          </p:contentPart>
        </mc:Choice>
        <mc:Fallback>
          <p:pic>
            <p:nvPicPr>
              <p:cNvPr id="17" name="墨迹 16"/>
              <p:cNvPicPr/>
              <p:nvPr/>
            </p:nvPicPr>
            <p:blipFill>
              <a:blip r:embed="R505e468dcae64fb4"/>
              <a:stretch>
                <a:fillRect/>
              </a:stretch>
            </p:blipFill>
            <p:spPr>
              <a:xfrm>
                <a:off x="786971" y="-525150"/>
                <a:ext cx="72000" cy="720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文本框 4"/>
          <p:cNvSpPr txBox="1"/>
          <p:nvPr/>
        </p:nvSpPr>
        <p:spPr>
          <a:xfrm>
            <a:off x="995631" y="5853325"/>
            <a:ext cx="5218430" cy="353196"/>
          </a:xfrm>
          <a:prstGeom prst="roundRect">
            <a:avLst/>
          </a:prstGeom>
          <a:solidFill>
            <a:schemeClr val="bg1"/>
          </a:solidFill>
        </p:spPr>
        <p:txBody>
          <a:bodyPr wrap="square">
            <a:noAutofit/>
          </a:bodyPr>
          <a:lstStyle/>
          <a:p>
            <a:r>
              <a:rPr lang="en-US" altLang="zh-CN">
                <a:solidFill>
                  <a:schemeClr val="bg1"/>
                </a:solidFill>
                <a:hlinkClick r:id="R97719b2ed56441a39ae28f878c33a0e9"/>
              </a:rPr>
              <a:t>https://www.pptsupermarket.com/customizes</a:t>
            </a:r>
            <a:endParaRPr lang="en-US" altLang="zh-CN">
              <a:solidFill>
                <a:schemeClr val="bg1"/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C505DC9-B288-9E36-2E1C-FAB4AFFB11D1}"/>
              </a:ext>
            </a:extLst>
          </p:cNvPr>
          <p:cNvPicPr>
            <a:picLocks noChangeAspect="1"/>
          </p:cNvPicPr>
          <p:nvPr/>
        </p:nvPicPr>
        <p:blipFill>
          <a:blip r:embed="Rf7d4fbbf8c6f486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28" y="1584183"/>
            <a:ext cx="2669342" cy="2757368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DB6278BE-3286-7688-C839-03607785B618}"/>
              </a:ext>
            </a:extLst>
          </p:cNvPr>
          <p:cNvSpPr txBox="1"/>
          <p:nvPr/>
        </p:nvSpPr>
        <p:spPr>
          <a:xfrm>
            <a:off x="0" y="7200684"/>
            <a:ext cx="299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PPTSUPERMARKETDELETE</a:t>
            </a:r>
            <a:endParaRPr lang="zh-CN" alt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464B4C1-1D1A-E7BF-FF1D-C8DA501C10E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rgbClr val="F5872E"/>
              </a:gs>
              <a:gs pos="52100">
                <a:srgbClr val="FC7440"/>
              </a:gs>
              <a:gs pos="100000">
                <a:srgbClr val="FC644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98e70da6c10a44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2144" y="1028495"/>
            <a:ext cx="6814466" cy="48010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6cbf618a7cfa4a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42" y="3904439"/>
            <a:ext cx="1690961" cy="169096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87177" y="1095947"/>
            <a:ext cx="4154347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b="1" i="0">
                <a:solidFill>
                  <a:schemeClr val="bg1"/>
                </a:solidFill>
                <a:effectLst/>
                <a:latin typeface="MiSans Medium" panose="00000600000000000000" pitchFamily="2" charset="-122"/>
                <a:ea typeface="MiSans Medium" panose="00000600000000000000" pitchFamily="2" charset="-122"/>
              </a:rPr>
              <a:t>PPT</a:t>
            </a:r>
            <a:r>
              <a:rPr lang="zh-CN" altLang="en-US" sz="4400" b="1" i="0">
                <a:solidFill>
                  <a:schemeClr val="bg1"/>
                </a:solidFill>
                <a:effectLst/>
                <a:latin typeface="MiSans Medium" panose="00000600000000000000" pitchFamily="2" charset="-122"/>
                <a:ea typeface="MiSans Medium" panose="00000600000000000000" pitchFamily="2" charset="-122"/>
              </a:rPr>
              <a:t>超级市场</a:t>
            </a:r>
            <a:r>
              <a:rPr lang="en-US" altLang="zh-CN" sz="4400" b="1" i="0">
                <a:solidFill>
                  <a:schemeClr val="bg1"/>
                </a:solidFill>
                <a:effectLst/>
                <a:latin typeface="MiSans Medium" panose="00000600000000000000" pitchFamily="2" charset="-122"/>
                <a:ea typeface="MiSans Medium" panose="00000600000000000000" pitchFamily="2" charset="-122"/>
              </a:rPr>
              <a:t>AI</a:t>
            </a:r>
          </a:p>
          <a:p>
            <a:r>
              <a:rPr lang="en-US" altLang="zh-CN" sz="4400" b="1" i="0">
                <a:solidFill>
                  <a:schemeClr val="bg1"/>
                </a:solidFill>
                <a:effectLst/>
                <a:latin typeface="MiSans Medium" panose="00000600000000000000" pitchFamily="2" charset="-122"/>
                <a:ea typeface="MiSans Medium" panose="00000600000000000000" pitchFamily="2" charset="-122"/>
              </a:rPr>
              <a:t>1</a:t>
            </a:r>
            <a:r>
              <a:rPr lang="zh-CN" altLang="en-US" sz="4400" b="1" i="0">
                <a:solidFill>
                  <a:schemeClr val="bg1"/>
                </a:solidFill>
                <a:effectLst/>
                <a:latin typeface="MiSans Medium" panose="00000600000000000000" pitchFamily="2" charset="-122"/>
                <a:ea typeface="MiSans Medium" panose="00000600000000000000" pitchFamily="2" charset="-122"/>
              </a:rPr>
              <a:t>分钟</a:t>
            </a:r>
            <a:r>
              <a:rPr lang="zh-CN" altLang="en-US" sz="4400" b="1">
                <a:solidFill>
                  <a:schemeClr val="bg1"/>
                </a:solidFill>
                <a:latin typeface="MiSans Medium" panose="00000600000000000000" pitchFamily="2" charset="-122"/>
                <a:ea typeface="MiSans Medium" panose="00000600000000000000" pitchFamily="2" charset="-122"/>
              </a:rPr>
              <a:t>免费</a:t>
            </a:r>
            <a:endParaRPr lang="en-US" altLang="zh-CN" sz="4400" b="1" i="0">
              <a:solidFill>
                <a:schemeClr val="bg1"/>
              </a:solidFill>
              <a:effectLst/>
              <a:latin typeface="MiSans Medium" panose="00000600000000000000" pitchFamily="2" charset="-122"/>
              <a:ea typeface="MiSans Medium" panose="00000600000000000000" pitchFamily="2" charset="-122"/>
            </a:endParaRPr>
          </a:p>
          <a:p>
            <a:r>
              <a:rPr lang="en-US" altLang="zh-CN" sz="4400" b="1" i="0">
                <a:solidFill>
                  <a:schemeClr val="bg1"/>
                </a:solidFill>
                <a:effectLst/>
                <a:latin typeface="MiSans Medium" panose="00000600000000000000" pitchFamily="2" charset="-122"/>
                <a:ea typeface="MiSans Medium" panose="00000600000000000000" pitchFamily="2" charset="-122"/>
              </a:rPr>
              <a:t>AI</a:t>
            </a:r>
            <a:r>
              <a:rPr lang="zh-CN" altLang="en-US" sz="4400" b="1" i="0">
                <a:solidFill>
                  <a:schemeClr val="bg1"/>
                </a:solidFill>
                <a:effectLst/>
                <a:latin typeface="MiSans Medium" panose="00000600000000000000" pitchFamily="2" charset="-122"/>
                <a:ea typeface="MiSans Medium" panose="00000600000000000000" pitchFamily="2" charset="-122"/>
              </a:rPr>
              <a:t>生成精美</a:t>
            </a:r>
            <a:r>
              <a:rPr lang="en-US" altLang="zh-CN" sz="4400" b="1" i="0">
                <a:solidFill>
                  <a:schemeClr val="bg1"/>
                </a:solidFill>
                <a:effectLst/>
                <a:latin typeface="MiSans Medium" panose="00000600000000000000" pitchFamily="2" charset="-122"/>
                <a:ea typeface="MiSans Medium" panose="00000600000000000000" pitchFamily="2" charset="-122"/>
              </a:rPr>
              <a:t>PPT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00c6fdfe70094386">
            <p14:nvContentPartPr>
              <p14:cNvPr id="15" name="墨迹 14"/>
              <p14:cNvContentPartPr/>
              <p14:nvPr/>
            </p14:nvContentPartPr>
            <p14:xfrm>
              <a:off x="5357445" y="1361610"/>
              <a:ext cx="1892160" cy="360"/>
            </p14:xfrm>
          </p:contentPart>
        </mc:Choice>
        <mc:Fallback xmlns="">
          <p:pic>
            <p:nvPicPr>
              <p:cNvPr id="15" name="墨迹 14"/>
            </p:nvPicPr>
            <p:blipFill>
              <a:blip r:embed="Ra27ff3cf0d774e70"/>
            </p:blipFill>
            <p:spPr>
              <a:xfrm>
                <a:off x="5357445" y="1361610"/>
                <a:ext cx="1892160" cy="360"/>
              </a:xfrm>
              <a:prstGeom prst="rect"/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f04531db4e8c4fa4">
            <p14:nvContentPartPr>
              <p14:cNvPr id="16" name="墨迹 15"/>
              <p14:cNvContentPartPr/>
              <p14:nvPr/>
            </p14:nvContentPartPr>
            <p14:xfrm>
              <a:off x="1974990" y="-204574"/>
              <a:ext cx="360" cy="360"/>
            </p14:xfrm>
          </p:contentPart>
        </mc:Choice>
        <mc:Fallback>
          <p:pic>
            <p:nvPicPr>
              <p:cNvPr id="16" name="墨迹 15"/>
              <p:cNvPicPr/>
              <p:nvPr/>
            </p:nvPicPr>
            <p:blipFill>
              <a:blip r:embed="R60f17b2a6db34de5"/>
              <a:stretch>
                <a:fillRect/>
              </a:stretch>
            </p:blipFill>
            <p:spPr>
              <a:xfrm>
                <a:off x="1938990" y="-240574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edf1c952e0ec48fa">
            <p14:nvContentPartPr>
              <p14:cNvPr id="17" name="墨迹 16"/>
              <p14:cNvContentPartPr/>
              <p14:nvPr/>
            </p14:nvContentPartPr>
            <p14:xfrm>
              <a:off x="704910" y="-489150"/>
              <a:ext cx="360" cy="360"/>
            </p14:xfrm>
          </p:contentPart>
        </mc:Choice>
        <mc:Fallback xmlns="">
          <p:pic>
            <p:nvPicPr>
              <p:cNvPr id="17" name="墨迹 16"/>
            </p:nvPicPr>
            <p:blipFill>
              <a:blip r:embed="Rdd551a2676e34886"/>
            </p:blipFill>
            <p:spPr>
              <a:xfrm>
                <a:off x="704910" y="-489150"/>
                <a:ext cx="360" cy="360"/>
              </a:xfrm>
              <a:prstGeom prst="rect"/>
            </p:spPr>
          </p:pic>
        </mc:Fallback>
      </mc:AlternateContent>
      <p:pic>
        <p:nvPicPr>
          <p:cNvPr id="19" name="图片 18"/>
          <p:cNvPicPr>
            <a:picLocks noChangeAspect="1"/>
          </p:cNvPicPr>
          <p:nvPr/>
        </p:nvPicPr>
        <p:blipFill>
          <a:blip r:embed="R029daa92ed654e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32" y="3902536"/>
            <a:ext cx="1690960" cy="169096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84eab2b0186b40e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770" y="3902536"/>
            <a:ext cx="1690960" cy="169096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693632" y="3288809"/>
            <a:ext cx="364802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hlinkClick r:id="Rccb8bd7fc63849bbbc738579967b44ae"/>
              </a:rPr>
              <a:t>https://www.pptsupermarket.com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0A45F51-90AD-52ED-9B4B-9163368ABC90}"/>
              </a:ext>
            </a:extLst>
          </p:cNvPr>
          <p:cNvSpPr txBox="1"/>
          <p:nvPr/>
        </p:nvSpPr>
        <p:spPr>
          <a:xfrm>
            <a:off x="0" y="7200684"/>
            <a:ext cx="299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PPTSUPERMARKETDELETE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A6C0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e87c6206ba21469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0996" y="2078418"/>
            <a:ext cx="2674457" cy="267445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62797" y="3051843"/>
            <a:ext cx="3096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仓耳渔阳体 W01" panose="02020400000000000000" pitchFamily="18" charset="-122"/>
                <a:ea typeface="仓耳渔阳体 W01" panose="02020400000000000000" pitchFamily="18" charset="-122"/>
              </a:rPr>
              <a:t>Powered by</a:t>
            </a:r>
            <a:endParaRPr lang="zh-CN" altLang="en-US" sz="3600" b="1" dirty="0">
              <a:solidFill>
                <a:schemeClr val="bg1"/>
              </a:solidFill>
              <a:latin typeface="仓耳渔阳体 W01" panose="02020400000000000000" pitchFamily="18" charset="-122"/>
              <a:ea typeface="仓耳渔阳体 W01" panose="02020400000000000000" pitchFamily="18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82502" y="4909715"/>
            <a:ext cx="214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>
                    <a:lumMod val="95000"/>
                  </a:schemeClr>
                </a:solidFill>
                <a:latin typeface="仓耳渔阳体 W01" panose="02020400000000000000" pitchFamily="18" charset="-122"/>
                <a:ea typeface="仓耳渔阳体 W01" panose="02020400000000000000" pitchFamily="18" charset="-122"/>
              </a:rPr>
              <a:t>免费</a:t>
            </a: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仓耳渔阳体 W01" panose="02020400000000000000" pitchFamily="18" charset="-122"/>
                <a:ea typeface="仓耳渔阳体 W01" panose="02020400000000000000" pitchFamily="18" charset="-122"/>
              </a:rPr>
              <a:t>定制</a:t>
            </a:r>
            <a:r>
              <a:rPr lang="en-US" altLang="zh-CN" b="1" dirty="0">
                <a:solidFill>
                  <a:schemeClr val="bg1">
                    <a:lumMod val="95000"/>
                  </a:schemeClr>
                </a:solidFill>
                <a:latin typeface="仓耳渔阳体 W01" panose="02020400000000000000" pitchFamily="18" charset="-122"/>
                <a:ea typeface="仓耳渔阳体 W01" panose="02020400000000000000" pitchFamily="18" charset="-122"/>
              </a:rPr>
              <a:t>PPT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仓耳渔阳体 W01" panose="02020400000000000000" pitchFamily="18" charset="-122"/>
              <a:ea typeface="仓耳渔阳体 W01" panose="02020400000000000000" pitchFamily="18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080955" y="1864461"/>
            <a:ext cx="45719" cy="31023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43ca00bebde345a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696" y="2021301"/>
            <a:ext cx="2681263" cy="267445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a6c72aa8412f43b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918" y="2021301"/>
            <a:ext cx="2674457" cy="2674457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825793" y="4909715"/>
            <a:ext cx="214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>
                    <a:lumMod val="95000"/>
                  </a:schemeClr>
                </a:solidFill>
                <a:latin typeface="仓耳渔阳体 W01" panose="02020400000000000000" pitchFamily="18" charset="-122"/>
                <a:ea typeface="仓耳渔阳体 W01" panose="02020400000000000000" pitchFamily="18" charset="-122"/>
              </a:rPr>
              <a:t>免费</a:t>
            </a: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仓耳渔阳体 W01" panose="02020400000000000000" pitchFamily="18" charset="-122"/>
                <a:ea typeface="仓耳渔阳体 W01" panose="02020400000000000000" pitchFamily="18" charset="-122"/>
              </a:rPr>
              <a:t>下载</a:t>
            </a:r>
            <a:r>
              <a:rPr lang="en-US" altLang="zh-CN" b="1" dirty="0">
                <a:solidFill>
                  <a:schemeClr val="bg1">
                    <a:lumMod val="95000"/>
                  </a:schemeClr>
                </a:solidFill>
                <a:latin typeface="仓耳渔阳体 W01" panose="02020400000000000000" pitchFamily="18" charset="-122"/>
                <a:ea typeface="仓耳渔阳体 W01" panose="02020400000000000000" pitchFamily="18" charset="-122"/>
              </a:rPr>
              <a:t>PPT</a:t>
            </a:r>
            <a:endParaRPr lang="zh-CN" altLang="en-US" b="1" dirty="0">
              <a:solidFill>
                <a:schemeClr val="bg1">
                  <a:lumMod val="95000"/>
                </a:schemeClr>
              </a:solidFill>
              <a:latin typeface="仓耳渔阳体 W01" panose="02020400000000000000" pitchFamily="18" charset="-122"/>
              <a:ea typeface="仓耳渔阳体 W01" panose="02020400000000000000" pitchFamily="18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7200684"/>
            <a:ext cx="299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PPTSUPERMARKETDELETE</a:t>
            </a:r>
            <a:endParaRPr lang="zh-CN" alt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54126dcd6d74442b">
            <p14:nvContentPartPr>
              <p14:cNvPr id="8" name="墨迹 7"/>
              <p14:cNvContentPartPr/>
              <p14:nvPr/>
            </p14:nvContentPartPr>
            <p14:xfrm>
              <a:off x="907950" y="-825390"/>
              <a:ext cx="360" cy="360"/>
            </p14:xfrm>
          </p:contentPart>
        </mc:Choice>
        <mc:Fallback xmlns="">
          <p:pic>
            <p:nvPicPr>
              <p:cNvPr id="8" name="墨迹 7"/>
            </p:nvPicPr>
            <p:blipFill>
              <a:blip r:embed="R8998450ba0944982"/>
            </p:blipFill>
            <p:spPr>
              <a:xfrm>
                <a:off x="907950" y="-825390"/>
                <a:ext cx="36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da20eb29c7c74612">
            <p14:nvContentPartPr>
              <p14:cNvPr id="13" name="墨迹 12"/>
              <p14:cNvContentPartPr/>
              <p14:nvPr/>
            </p14:nvContentPartPr>
            <p14:xfrm>
              <a:off x="1130070" y="-939870"/>
              <a:ext cx="360" cy="360"/>
            </p14:xfrm>
          </p:contentPart>
        </mc:Choice>
        <mc:Fallback xmlns="">
          <p:pic>
            <p:nvPicPr>
              <p:cNvPr id="13" name="墨迹 12"/>
            </p:nvPicPr>
            <p:blipFill>
              <a:blip r:embed="R8998450ba0944982"/>
            </p:blipFill>
            <p:spPr>
              <a:xfrm>
                <a:off x="1130070" y="-939870"/>
                <a:ext cx="36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02896bc69a1141aa">
            <p14:nvContentPartPr>
              <p14:cNvPr id="14" name="墨迹 13"/>
              <p14:cNvContentPartPr/>
              <p14:nvPr/>
            </p14:nvContentPartPr>
            <p14:xfrm>
              <a:off x="768270" y="-768510"/>
              <a:ext cx="360" cy="360"/>
            </p14:xfrm>
          </p:contentPart>
        </mc:Choice>
        <mc:Fallback xmlns="">
          <p:pic>
            <p:nvPicPr>
              <p:cNvPr id="14" name="墨迹 13"/>
            </p:nvPicPr>
            <p:blipFill>
              <a:blip r:embed="R8998450ba0944982"/>
            </p:blipFill>
            <p:spPr>
              <a:xfrm>
                <a:off x="768270" y="-768510"/>
                <a:ext cx="360" cy="360"/>
              </a:xfrm>
              <a:prstGeom prst="rect"/>
            </p:spPr>
          </p:pic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59df677d2e3d4d5b" cstate="screen"/>
          <a:stretch>
            <a:fillRect/>
          </a:stretch>
        </p:blipFill>
        <p:spPr>
          <a:xfrm>
            <a:off x="-3045055" y="790544"/>
            <a:ext cx="6431117" cy="474450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 bwMode="auto">
          <a:xfrm>
            <a:off x="5428673" y="2339697"/>
            <a:ext cx="4894025" cy="9677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8535" baseline="-3000" dirty="0">
                <a:solidFill>
                  <a:srgbClr val="ED7D3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汉真广标" pitchFamily="49" charset="-122"/>
                <a:ea typeface="汉真广标" pitchFamily="49" charset="-122"/>
                <a:cs typeface="inpin heiti" charset="-122"/>
                <a:sym typeface="印品黑体"/>
              </a:rPr>
              <a:t>活动总体思路</a:t>
            </a:r>
            <a:endParaRPr lang="zh-CN" altLang="en-US" sz="8535" baseline="-3000" dirty="0">
              <a:solidFill>
                <a:srgbClr val="ED7D31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汉真广标" pitchFamily="49" charset="-122"/>
              <a:ea typeface="汉真广标" pitchFamily="49" charset="-122"/>
              <a:cs typeface="inpin heiti" charset="-122"/>
              <a:sym typeface="印品黑体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08765" y="2170092"/>
            <a:ext cx="27536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2800">
                <a:solidFill>
                  <a:srgbClr val="ED7D3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汉真广标" pitchFamily="49" charset="-122"/>
                <a:ea typeface="汉真广标" pitchFamily="49" charset="-122"/>
              </a:defRPr>
            </a:lvl1pPr>
          </a:lstStyle>
          <a:p>
            <a:r>
              <a:rPr lang="en-US" altLang="zh-CN" dirty="0">
                <a:sym typeface="印品黑体"/>
              </a:rPr>
              <a:t>[1]</a:t>
            </a:r>
            <a:endParaRPr lang="zh-CN" altLang="en-US" dirty="0">
              <a:sym typeface="印品黑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13799" y="3299721"/>
            <a:ext cx="1603368" cy="877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活动背景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        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活动简介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06434" y="3299721"/>
            <a:ext cx="1653797" cy="877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活动目的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人员介绍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1014363" y="322118"/>
            <a:ext cx="831273" cy="374073"/>
            <a:chOff x="11014363" y="322118"/>
            <a:chExt cx="831273" cy="374073"/>
          </a:xfrm>
        </p:grpSpPr>
        <p:sp>
          <p:nvSpPr>
            <p:cNvPr id="13" name="矩形: 圆角 12"/>
            <p:cNvSpPr/>
            <p:nvPr/>
          </p:nvSpPr>
          <p:spPr>
            <a:xfrm>
              <a:off x="11014363" y="322118"/>
              <a:ext cx="831273" cy="374073"/>
            </a:xfrm>
            <a:prstGeom prst="roundRect">
              <a:avLst/>
            </a:prstGeom>
            <a:gradFill>
              <a:gsLst>
                <a:gs pos="0">
                  <a:srgbClr val="049AAB"/>
                </a:gs>
                <a:gs pos="100000">
                  <a:srgbClr val="0130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1014363" y="357637"/>
              <a:ext cx="7848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LOGO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b4c8e41ad37b4868"/>
          <a:stretch>
            <a:fillRect/>
          </a:stretch>
        </p:blipFill>
        <p:spPr>
          <a:xfrm>
            <a:off x="-839" y="4809980"/>
            <a:ext cx="12205250" cy="21033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  <p:bldP spid="9" grpId="2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457408" y="1563181"/>
            <a:ext cx="8048861" cy="2355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提示：</a:t>
            </a:r>
            <a:endParaRPr lang="en-US" altLang="zh-CN" sz="24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endParaRPr lang="en-US" altLang="zh-CN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此文件仅供您在内部团队交流学习交流之用，</a:t>
            </a:r>
            <a:r>
              <a:rPr lang="zh-CN" altLang="en-US" dirty="0">
                <a:solidFill>
                  <a:srgbClr val="FF0000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严禁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在其他公共领域传播或商用。如果因为您将本站资源用于其他用途而引起的纠纷，本站不负任何责任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部分页面仅有一行过渡文字，如不需要请删除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文档正文字体为：思源等宽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L(</a:t>
            </a:r>
            <a:r>
              <a:rPr lang="en-US" altLang="zh-CN" dirty="0" err="1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SourceHanMonoSC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-Light)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、</a:t>
            </a:r>
            <a:r>
              <a:rPr lang="en-US" altLang="zh-CN" dirty="0" err="1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MiSans</a:t>
            </a:r>
            <a:r>
              <a:rPr lang="en-US" altLang="zh-CN" dirty="0">
                <a:solidFill>
                  <a:srgbClr val="212529"/>
                </a:solidFill>
                <a:latin typeface="Helvetica Neue"/>
              </a:rPr>
              <a:t> </a:t>
            </a: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Normal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457409" y="4417013"/>
            <a:ext cx="5277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hlinkClick r:id="Red50c3cb99634656b0118016cd19f967"/>
              </a:rPr>
              <a:t>部分字体来源于</a:t>
            </a:r>
            <a:r>
              <a:rPr lang="en-US" altLang="zh-CN" dirty="0">
                <a:hlinkClick r:id="Red50c3cb99634656b0118016cd19f967"/>
              </a:rPr>
              <a:t>100font.com  </a:t>
            </a:r>
            <a:r>
              <a:rPr lang="zh-CN" altLang="en-US" dirty="0">
                <a:hlinkClick r:id="Red50c3cb99634656b0118016cd19f967"/>
              </a:rPr>
              <a:t>点击此链接下载字体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2457409" y="4822886"/>
            <a:ext cx="7017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hlinkClick r:id="Ra4c47a4db3e741dba6c124936872f40f"/>
              </a:rPr>
              <a:t>部分图标来源于</a:t>
            </a:r>
            <a:r>
              <a:rPr lang="en-US" altLang="zh-CN" dirty="0">
                <a:hlinkClick r:id="Ra4c47a4db3e741dba6c124936872f40f"/>
              </a:rPr>
              <a:t>Storyset.com </a:t>
            </a:r>
            <a:r>
              <a:rPr lang="zh-CN" altLang="en-US" dirty="0">
                <a:hlinkClick r:id="Ra4c47a4db3e741dba6c124936872f40f"/>
              </a:rPr>
              <a:t>点击此链接获取图标</a:t>
            </a:r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B88FEA3-84DD-A730-1816-8BF7FBF369D7}"/>
              </a:ext>
            </a:extLst>
          </p:cNvPr>
          <p:cNvSpPr txBox="1"/>
          <p:nvPr/>
        </p:nvSpPr>
        <p:spPr>
          <a:xfrm>
            <a:off x="0" y="7200684"/>
            <a:ext cx="299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PPTSUPERMARKETDELETE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601650"/>
            <a:ext cx="5837383" cy="3642191"/>
          </a:xfrm>
          <a:prstGeom prst="rect">
            <a:avLst/>
          </a:prstGeom>
          <a:blipFill>
            <a:blip r:embed="R8d77ef9c43d340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105236" y="1716796"/>
            <a:ext cx="5911275" cy="3321024"/>
            <a:chOff x="4578926" y="1582650"/>
            <a:chExt cx="4433456" cy="2490768"/>
          </a:xfrm>
        </p:grpSpPr>
        <p:sp>
          <p:nvSpPr>
            <p:cNvPr id="6" name="文本框 5"/>
            <p:cNvSpPr txBox="1"/>
            <p:nvPr/>
          </p:nvSpPr>
          <p:spPr>
            <a:xfrm>
              <a:off x="4578926" y="1582650"/>
              <a:ext cx="3449457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35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印品黑体"/>
                  <a:ea typeface="印品黑体"/>
                  <a:sym typeface="印品黑体"/>
                </a:rPr>
                <a:t>活动背景</a:t>
              </a:r>
              <a:endParaRPr lang="zh-CN" altLang="zh-CN" sz="2135" dirty="0">
                <a:solidFill>
                  <a:schemeClr val="tx1">
                    <a:lumMod val="95000"/>
                    <a:lumOff val="5000"/>
                  </a:schemeClr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578926" y="1898073"/>
              <a:ext cx="4433456" cy="7963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/>
                  <a:ea typeface="印品黑体"/>
                  <a:sym typeface="印品黑体"/>
                </a:rPr>
                <a:t>您的内容打在这里，或者通过复制您的文本后，在此框中选择粘贴，并选择只保留文字您的内容打在这里，或者通过复制您的文本后，在此框中选择粘贴</a:t>
              </a:r>
              <a:endParaRPr lang="zh-CN" altLang="en-US" sz="1400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578926" y="2792298"/>
              <a:ext cx="4433456" cy="1281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/>
                  <a:ea typeface="印品黑体"/>
                  <a:sym typeface="印品黑体"/>
                </a:rPr>
  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您的文本后，在此框中选择粘贴您的内容打在这里，或者通过复制您的文本后，在此框中选择粘贴，并选择只保留文字您的内容打在这里</a:t>
              </a:r>
              <a:endParaRPr lang="zh-CN" altLang="en-US" sz="1400" dirty="0">
                <a:latin typeface="印品黑体"/>
                <a:ea typeface="印品黑体"/>
                <a:sym typeface="印品黑体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409218" y="253053"/>
            <a:ext cx="17529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dist"/>
            <a:r>
              <a:rPr lang="zh-CN" altLang="en-US" sz="2200" dirty="0">
                <a:solidFill>
                  <a:prstClr val="black">
                    <a:lumMod val="85000"/>
                    <a:lumOff val="15000"/>
                  </a:prstClr>
                </a:solidFill>
                <a:latin typeface="印品黑体"/>
                <a:ea typeface="印品黑体"/>
                <a:sym typeface="印品黑体"/>
              </a:rPr>
              <a:t>活动背景</a:t>
            </a:r>
            <a:endParaRPr lang="zh-CN" altLang="en-US" sz="2200" dirty="0">
              <a:solidFill>
                <a:prstClr val="black">
                  <a:lumMod val="85000"/>
                  <a:lumOff val="15000"/>
                </a:prst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2" name="TextBox 37"/>
          <p:cNvSpPr txBox="1"/>
          <p:nvPr/>
        </p:nvSpPr>
        <p:spPr>
          <a:xfrm>
            <a:off x="5409217" y="635580"/>
            <a:ext cx="20107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Activity Background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547457" y="3527568"/>
            <a:ext cx="7116515" cy="505920"/>
            <a:chOff x="1910593" y="2736734"/>
            <a:chExt cx="5337386" cy="379440"/>
          </a:xfrm>
          <a:solidFill>
            <a:srgbClr val="266C89"/>
          </a:solidFill>
        </p:grpSpPr>
        <p:sp>
          <p:nvSpPr>
            <p:cNvPr id="7" name="右箭头 6"/>
            <p:cNvSpPr/>
            <p:nvPr/>
          </p:nvSpPr>
          <p:spPr>
            <a:xfrm rot="18795906">
              <a:off x="1910593" y="2736968"/>
              <a:ext cx="360040" cy="360040"/>
            </a:xfrm>
            <a:prstGeom prst="rightArrow">
              <a:avLst/>
            </a:prstGeom>
            <a:grp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8" name="右箭头 7"/>
            <p:cNvSpPr/>
            <p:nvPr/>
          </p:nvSpPr>
          <p:spPr>
            <a:xfrm rot="18795906">
              <a:off x="5173412" y="2736734"/>
              <a:ext cx="360040" cy="360040"/>
            </a:xfrm>
            <a:prstGeom prst="rightArrow">
              <a:avLst/>
            </a:prstGeom>
            <a:grp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9" name="右箭头 8"/>
            <p:cNvSpPr/>
            <p:nvPr/>
          </p:nvSpPr>
          <p:spPr>
            <a:xfrm rot="2700000">
              <a:off x="3649431" y="2755902"/>
              <a:ext cx="360040" cy="360040"/>
            </a:xfrm>
            <a:prstGeom prst="rightArrow">
              <a:avLst/>
            </a:prstGeom>
            <a:grp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0" name="右箭头 9"/>
            <p:cNvSpPr/>
            <p:nvPr/>
          </p:nvSpPr>
          <p:spPr>
            <a:xfrm rot="2700000">
              <a:off x="6887939" y="2756134"/>
              <a:ext cx="360040" cy="360040"/>
            </a:xfrm>
            <a:prstGeom prst="rightArrow">
              <a:avLst/>
            </a:prstGeom>
            <a:grpFill/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23392" y="3666553"/>
            <a:ext cx="2264965" cy="2315208"/>
            <a:chOff x="467544" y="2869547"/>
            <a:chExt cx="1698724" cy="173640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椭圆 11"/>
            <p:cNvSpPr/>
            <p:nvPr/>
          </p:nvSpPr>
          <p:spPr>
            <a:xfrm>
              <a:off x="467544" y="2907229"/>
              <a:ext cx="1698724" cy="1698724"/>
            </a:xfrm>
            <a:prstGeom prst="ellipse">
              <a:avLst/>
            </a:prstGeom>
            <a:solidFill>
              <a:srgbClr val="0C73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96947" y="2869547"/>
              <a:ext cx="499175" cy="5617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4265" dirty="0">
                  <a:solidFill>
                    <a:prstClr val="white"/>
                  </a:solidFill>
                  <a:latin typeface="印品黑体"/>
                  <a:ea typeface="印品黑体"/>
                  <a:cs typeface="inpin heiti" charset="-122"/>
                  <a:sym typeface="印品黑体"/>
                </a:rPr>
                <a:t>01</a:t>
              </a:r>
              <a:endParaRPr lang="zh-CN" altLang="en-US" sz="4265" dirty="0">
                <a:solidFill>
                  <a:prstClr val="white"/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805709" y="3406791"/>
              <a:ext cx="1022396" cy="31542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135" spc="16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rPr>
                <a:t>添加标题</a:t>
              </a:r>
              <a:endParaRPr lang="zh-CN" altLang="en-US" sz="2135" spc="16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24818" y="3803286"/>
              <a:ext cx="1584176" cy="62324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rPr>
                <a:t>您的内容打在这里，或者通过复制您的文本后</a:t>
              </a:r>
              <a:endParaRPr lang="zh-CN" altLang="en-US" sz="1600" kern="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535475" y="3744929"/>
              <a:ext cx="156286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 bwMode="auto">
          <a:xfrm>
            <a:off x="2794001" y="1701801"/>
            <a:ext cx="2264833" cy="2298699"/>
            <a:chOff x="2095091" y="1275606"/>
            <a:chExt cx="1698724" cy="1724744"/>
          </a:xfrm>
          <a:solidFill>
            <a:srgbClr val="F38118"/>
          </a:solidFill>
        </p:grpSpPr>
        <p:sp>
          <p:nvSpPr>
            <p:cNvPr id="18" name="椭圆 17"/>
            <p:cNvSpPr/>
            <p:nvPr/>
          </p:nvSpPr>
          <p:spPr>
            <a:xfrm>
              <a:off x="2095091" y="1301017"/>
              <a:ext cx="1698724" cy="1699333"/>
            </a:xfrm>
            <a:prstGeom prst="ellipse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9" name="TextBox 21"/>
            <p:cNvSpPr txBox="1">
              <a:spLocks noChangeArrowheads="1"/>
            </p:cNvSpPr>
            <p:nvPr/>
          </p:nvSpPr>
          <p:spPr bwMode="auto">
            <a:xfrm>
              <a:off x="2624494" y="1275606"/>
              <a:ext cx="571344" cy="561976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4265" dirty="0">
                  <a:solidFill>
                    <a:srgbClr val="FFFFFF"/>
                  </a:solidFill>
                  <a:latin typeface="印品黑体"/>
                  <a:ea typeface="印品黑体"/>
                  <a:cs typeface="inpin heiti" charset="-122"/>
                  <a:sym typeface="印品黑体"/>
                </a:rPr>
                <a:t>02</a:t>
              </a:r>
              <a:endParaRPr lang="zh-CN" altLang="en-US" sz="4265" dirty="0">
                <a:solidFill>
                  <a:srgbClr val="FFFFFF"/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20" name="TextBox 19"/>
            <p:cNvSpPr txBox="1"/>
            <p:nvPr/>
          </p:nvSpPr>
          <p:spPr bwMode="auto">
            <a:xfrm>
              <a:off x="2433226" y="1812405"/>
              <a:ext cx="1022455" cy="315555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135" spc="16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rPr>
                <a:t>添加标题</a:t>
              </a:r>
              <a:endParaRPr lang="zh-CN" altLang="en-US" sz="2135" spc="16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152244" y="2209445"/>
              <a:ext cx="1584417" cy="623508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rPr>
                <a:t>您的内容打在这里，或者通过复制您的文本后</a:t>
              </a:r>
              <a:endParaRPr lang="zh-CN" altLang="en-US" sz="1600" kern="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2163358" y="2150684"/>
              <a:ext cx="1562191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组合 22"/>
          <p:cNvGrpSpPr/>
          <p:nvPr/>
        </p:nvGrpSpPr>
        <p:grpSpPr bwMode="auto">
          <a:xfrm>
            <a:off x="5001685" y="3666065"/>
            <a:ext cx="2264833" cy="2315633"/>
            <a:chOff x="3751903" y="2749914"/>
            <a:chExt cx="1698724" cy="1736406"/>
          </a:xfrm>
        </p:grpSpPr>
        <p:grpSp>
          <p:nvGrpSpPr>
            <p:cNvPr id="24" name="组合 23"/>
            <p:cNvGrpSpPr/>
            <p:nvPr/>
          </p:nvGrpSpPr>
          <p:grpSpPr>
            <a:xfrm>
              <a:off x="3751903" y="2787596"/>
              <a:ext cx="1698724" cy="1698724"/>
              <a:chOff x="3751903" y="2907229"/>
              <a:chExt cx="1698724" cy="169872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椭圆 25"/>
              <p:cNvSpPr/>
              <p:nvPr/>
            </p:nvSpPr>
            <p:spPr>
              <a:xfrm>
                <a:off x="3751903" y="2907229"/>
                <a:ext cx="1698724" cy="1698724"/>
              </a:xfrm>
              <a:prstGeom prst="ellipse">
                <a:avLst/>
              </a:prstGeom>
              <a:solidFill>
                <a:srgbClr val="0C736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 bwMode="auto">
              <a:xfrm>
                <a:off x="4097733" y="3406791"/>
                <a:ext cx="1007065" cy="3153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algn="ctr" fontAlgn="auto">
                  <a:spcBef>
                    <a:spcPts val="0"/>
                  </a:spcBef>
                  <a:spcAft>
                    <a:spcPts val="0"/>
                  </a:spcAft>
                  <a:defRPr sz="1600" b="1" spc="12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pPr>
                  <a:defRPr/>
                </a:pPr>
                <a:r>
                  <a:rPr lang="zh-CN" altLang="en-US" sz="2135" b="0" dirty="0">
                    <a:solidFill>
                      <a:prstClr val="white"/>
                    </a:solidFill>
                    <a:latin typeface="印品黑体"/>
                    <a:ea typeface="印品黑体"/>
                    <a:sym typeface="印品黑体"/>
                  </a:rPr>
                  <a:t>添加标题</a:t>
                </a:r>
                <a:endParaRPr lang="zh-CN" altLang="en-US" sz="2135" b="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3809177" y="3803286"/>
                <a:ext cx="1584176" cy="62313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zh-CN" altLang="en-US" sz="1600" kern="0" dirty="0">
                    <a:solidFill>
                      <a:prstClr val="white"/>
                    </a:solidFill>
                    <a:latin typeface="印品黑体"/>
                    <a:ea typeface="印品黑体"/>
                    <a:sym typeface="印品黑体"/>
                  </a:rPr>
                  <a:t>您的内容打在这里，或者通过复制您的文本后</a:t>
                </a:r>
                <a:endParaRPr lang="zh-CN" altLang="en-US" sz="1600" kern="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>
                <a:off x="3819834" y="3744929"/>
                <a:ext cx="1562863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30"/>
            <p:cNvSpPr txBox="1">
              <a:spLocks noChangeArrowheads="1"/>
            </p:cNvSpPr>
            <p:nvPr/>
          </p:nvSpPr>
          <p:spPr bwMode="auto">
            <a:xfrm>
              <a:off x="4281306" y="2749914"/>
              <a:ext cx="568939" cy="561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4265" dirty="0">
                  <a:solidFill>
                    <a:srgbClr val="FFFFFF"/>
                  </a:solidFill>
                  <a:latin typeface="印品黑体"/>
                  <a:ea typeface="印品黑体"/>
                  <a:cs typeface="inpin heiti" charset="-122"/>
                  <a:sym typeface="印品黑体"/>
                </a:rPr>
                <a:t>03</a:t>
              </a:r>
              <a:endParaRPr lang="zh-CN" altLang="en-US" sz="4265" dirty="0">
                <a:solidFill>
                  <a:srgbClr val="FFFFFF"/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</p:grpSp>
      <p:grpSp>
        <p:nvGrpSpPr>
          <p:cNvPr id="30" name="组合 29"/>
          <p:cNvGrpSpPr/>
          <p:nvPr/>
        </p:nvGrpSpPr>
        <p:grpSpPr bwMode="auto">
          <a:xfrm>
            <a:off x="7114118" y="1701800"/>
            <a:ext cx="2264833" cy="2264834"/>
            <a:chOff x="5336282" y="1275606"/>
            <a:chExt cx="1698724" cy="1698724"/>
          </a:xfrm>
        </p:grpSpPr>
        <p:sp>
          <p:nvSpPr>
            <p:cNvPr id="31" name="椭圆 30"/>
            <p:cNvSpPr/>
            <p:nvPr/>
          </p:nvSpPr>
          <p:spPr>
            <a:xfrm>
              <a:off x="5336282" y="1275606"/>
              <a:ext cx="1698724" cy="1698724"/>
            </a:xfrm>
            <a:prstGeom prst="ellipse">
              <a:avLst/>
            </a:prstGeom>
            <a:solidFill>
              <a:srgbClr val="F38118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2" name="TextBox 40"/>
            <p:cNvSpPr txBox="1">
              <a:spLocks noChangeArrowheads="1"/>
            </p:cNvSpPr>
            <p:nvPr/>
          </p:nvSpPr>
          <p:spPr bwMode="auto">
            <a:xfrm>
              <a:off x="5865685" y="1275606"/>
              <a:ext cx="595390" cy="5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4265" dirty="0">
                  <a:solidFill>
                    <a:srgbClr val="FFFFFF"/>
                  </a:solidFill>
                  <a:latin typeface="印品黑体"/>
                  <a:ea typeface="印品黑体"/>
                  <a:cs typeface="inpin heiti" charset="-122"/>
                  <a:sym typeface="印品黑体"/>
                </a:rPr>
                <a:t>04</a:t>
              </a:r>
              <a:endParaRPr lang="zh-CN" altLang="en-US" sz="4265" dirty="0">
                <a:solidFill>
                  <a:srgbClr val="FFFFFF"/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33" name="TextBox 32"/>
            <p:cNvSpPr txBox="1"/>
            <p:nvPr/>
          </p:nvSpPr>
          <p:spPr bwMode="auto">
            <a:xfrm>
              <a:off x="5674415" y="1812212"/>
              <a:ext cx="1022455" cy="3154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2135" spc="16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rPr>
                <a:t>添加标题</a:t>
              </a:r>
              <a:endParaRPr lang="zh-CN" altLang="en-US" sz="2135" spc="16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5393435" y="2209110"/>
              <a:ext cx="1584417" cy="62328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rPr>
                <a:t>您的内容打在这里，或者通过复制您的文本后</a:t>
              </a:r>
              <a:endParaRPr lang="zh-CN" altLang="en-US" sz="1600" kern="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5404548" y="2150370"/>
              <a:ext cx="156219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 bwMode="auto">
          <a:xfrm>
            <a:off x="9302752" y="3649133"/>
            <a:ext cx="2264833" cy="2332567"/>
            <a:chOff x="6977732" y="2736701"/>
            <a:chExt cx="1698724" cy="1749619"/>
          </a:xfrm>
        </p:grpSpPr>
        <p:sp>
          <p:nvSpPr>
            <p:cNvPr id="37" name="椭圆 36"/>
            <p:cNvSpPr/>
            <p:nvPr/>
          </p:nvSpPr>
          <p:spPr>
            <a:xfrm>
              <a:off x="6977732" y="2787507"/>
              <a:ext cx="1698724" cy="1698813"/>
            </a:xfrm>
            <a:prstGeom prst="ellipse">
              <a:avLst/>
            </a:prstGeom>
            <a:solidFill>
              <a:srgbClr val="0C736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8" name="TextBox 49"/>
            <p:cNvSpPr txBox="1">
              <a:spLocks noChangeArrowheads="1"/>
            </p:cNvSpPr>
            <p:nvPr/>
          </p:nvSpPr>
          <p:spPr bwMode="auto">
            <a:xfrm>
              <a:off x="7507135" y="2736701"/>
              <a:ext cx="595390" cy="5618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4265" dirty="0">
                  <a:solidFill>
                    <a:srgbClr val="FFFFFF"/>
                  </a:solidFill>
                  <a:latin typeface="印品黑体"/>
                  <a:ea typeface="印品黑体"/>
                  <a:cs typeface="inpin heiti" charset="-122"/>
                  <a:sym typeface="印品黑体"/>
                </a:rPr>
                <a:t>05</a:t>
              </a:r>
              <a:endParaRPr lang="zh-CN" altLang="en-US" sz="4265" dirty="0">
                <a:solidFill>
                  <a:srgbClr val="FFFFFF"/>
                </a:solidFill>
                <a:latin typeface="印品黑体"/>
                <a:ea typeface="印品黑体"/>
                <a:cs typeface="inpin heiti" charset="-122"/>
                <a:sym typeface="印品黑体"/>
              </a:endParaRPr>
            </a:p>
          </p:txBody>
        </p:sp>
        <p:sp>
          <p:nvSpPr>
            <p:cNvPr id="39" name="TextBox 38"/>
            <p:cNvSpPr txBox="1"/>
            <p:nvPr/>
          </p:nvSpPr>
          <p:spPr bwMode="auto">
            <a:xfrm>
              <a:off x="7323561" y="3273336"/>
              <a:ext cx="1007065" cy="31545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b="1" spc="12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sz="2135" b="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rPr>
                <a:t>添加标题</a:t>
              </a:r>
              <a:endParaRPr lang="zh-CN" altLang="en-US" sz="2135" b="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7034885" y="3670255"/>
              <a:ext cx="1584417" cy="62331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1600" kern="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rPr>
                <a:t>您的内容打在这里，或者通过复制您的文本后</a:t>
              </a:r>
              <a:endParaRPr lang="zh-CN" altLang="en-US" sz="1600" kern="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7045998" y="3611511"/>
              <a:ext cx="156219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 bwMode="auto">
          <a:xfrm>
            <a:off x="623392" y="1089350"/>
            <a:ext cx="2912533" cy="420564"/>
            <a:chOff x="942321" y="777637"/>
            <a:chExt cx="2184358" cy="315811"/>
          </a:xfrm>
        </p:grpSpPr>
        <p:sp>
          <p:nvSpPr>
            <p:cNvPr id="43" name="TextBox 57"/>
            <p:cNvSpPr txBox="1">
              <a:spLocks noChangeArrowheads="1"/>
            </p:cNvSpPr>
            <p:nvPr/>
          </p:nvSpPr>
          <p:spPr bwMode="auto">
            <a:xfrm>
              <a:off x="1085136" y="777637"/>
              <a:ext cx="2041543" cy="315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13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点击添加标题</a:t>
              </a:r>
              <a:endParaRPr lang="zh-CN" altLang="en-US" sz="213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44" name="矩形 25"/>
            <p:cNvSpPr/>
            <p:nvPr/>
          </p:nvSpPr>
          <p:spPr>
            <a:xfrm>
              <a:off x="942321" y="842805"/>
              <a:ext cx="201609" cy="205039"/>
            </a:xfrm>
            <a:custGeom>
              <a:avLst/>
              <a:gdLst/>
              <a:ahLst/>
              <a:cxnLst/>
              <a:rect l="l" t="t" r="r" b="b"/>
              <a:pathLst>
                <a:path w="320420" h="323049">
                  <a:moveTo>
                    <a:pt x="267017" y="0"/>
                  </a:moveTo>
                  <a:lnTo>
                    <a:pt x="320420" y="0"/>
                  </a:lnTo>
                  <a:lnTo>
                    <a:pt x="320420" y="323049"/>
                  </a:lnTo>
                  <a:lnTo>
                    <a:pt x="267017" y="323049"/>
                  </a:lnTo>
                  <a:lnTo>
                    <a:pt x="0" y="323049"/>
                  </a:lnTo>
                  <a:lnTo>
                    <a:pt x="0" y="265952"/>
                  </a:lnTo>
                  <a:lnTo>
                    <a:pt x="233099" y="265952"/>
                  </a:lnTo>
                  <a:lnTo>
                    <a:pt x="47446" y="70197"/>
                  </a:lnTo>
                  <a:lnTo>
                    <a:pt x="86492" y="33166"/>
                  </a:lnTo>
                  <a:lnTo>
                    <a:pt x="267017" y="223515"/>
                  </a:lnTo>
                  <a:close/>
                </a:path>
              </a:pathLst>
            </a:custGeom>
            <a:solidFill>
              <a:srgbClr val="E14826"/>
            </a:solidFill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zh-CN" altLang="en-US" u="sng" dirty="0">
                <a:solidFill>
                  <a:prstClr val="black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5462765" y="248107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活动目的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46" name="TextBox 37"/>
          <p:cNvSpPr txBox="1"/>
          <p:nvPr/>
        </p:nvSpPr>
        <p:spPr>
          <a:xfrm>
            <a:off x="5462765" y="600044"/>
            <a:ext cx="1743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Activity </a:t>
            </a:r>
            <a:r>
              <a:rPr lang="en-US" altLang="zh-CN" sz="1400" dirty="0">
                <a:latin typeface="印品黑体"/>
                <a:ea typeface="印品黑体"/>
                <a:sym typeface="印品黑体"/>
              </a:rPr>
              <a:t>Purpose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 bwMode="auto">
          <a:xfrm>
            <a:off x="9021233" y="1998102"/>
            <a:ext cx="2794000" cy="4119065"/>
            <a:chOff x="6765826" y="1498675"/>
            <a:chExt cx="2096219" cy="3089299"/>
          </a:xfrm>
        </p:grpSpPr>
        <p:pic>
          <p:nvPicPr>
            <p:cNvPr id="7" name="Picture 51"/>
            <p:cNvPicPr>
              <a:picLocks noChangeAspect="1" noChangeArrowheads="1"/>
            </p:cNvPicPr>
            <p:nvPr/>
          </p:nvPicPr>
          <p:blipFill>
            <a:blip r:embed="R9467b523b7b64963" cstate="screen"/>
            <a:stretch>
              <a:fillRect/>
            </a:stretch>
          </p:blipFill>
          <p:spPr bwMode="auto">
            <a:xfrm>
              <a:off x="6766979" y="1498675"/>
              <a:ext cx="2093912" cy="1395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矩形 7"/>
            <p:cNvSpPr/>
            <p:nvPr/>
          </p:nvSpPr>
          <p:spPr>
            <a:xfrm>
              <a:off x="6770591" y="3124299"/>
              <a:ext cx="2086691" cy="1463675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solidFill>
                <a:srgbClr val="F79646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1335" dirty="0">
                <a:solidFill>
                  <a:prstClr val="black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9" name="TextBox 25"/>
            <p:cNvSpPr txBox="1">
              <a:spLocks noChangeArrowheads="1"/>
            </p:cNvSpPr>
            <p:nvPr/>
          </p:nvSpPr>
          <p:spPr bwMode="auto">
            <a:xfrm>
              <a:off x="6816727" y="3248831"/>
              <a:ext cx="1953091" cy="117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/>
                  <a:ea typeface="印品黑体"/>
                  <a:sym typeface="印品黑体"/>
                </a:rPr>
                <a:t>您的内容打在这里，或者通过复制您的文本后，在此框中选择粘贴</a:t>
              </a:r>
              <a:endParaRPr lang="zh-CN" altLang="en-US" sz="186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6765826" y="2925862"/>
              <a:ext cx="2096219" cy="296862"/>
            </a:xfrm>
            <a:prstGeom prst="rect">
              <a:avLst/>
            </a:prstGeom>
            <a:solidFill>
              <a:srgbClr val="F381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1" name="TextBox 26"/>
            <p:cNvSpPr txBox="1">
              <a:spLocks noChangeArrowheads="1"/>
            </p:cNvSpPr>
            <p:nvPr/>
          </p:nvSpPr>
          <p:spPr bwMode="auto">
            <a:xfrm>
              <a:off x="6876195" y="2926044"/>
              <a:ext cx="1985849" cy="300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2000" spc="16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rPr>
                <a:t>添加标题</a:t>
              </a:r>
              <a:endParaRPr lang="zh-CN" altLang="en-US" sz="2000" spc="16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12" name="组合 11"/>
          <p:cNvGrpSpPr/>
          <p:nvPr/>
        </p:nvGrpSpPr>
        <p:grpSpPr bwMode="auto">
          <a:xfrm>
            <a:off x="440267" y="1998488"/>
            <a:ext cx="2794000" cy="4118681"/>
            <a:chOff x="330152" y="1498964"/>
            <a:chExt cx="2096219" cy="3089010"/>
          </a:xfrm>
        </p:grpSpPr>
        <p:sp>
          <p:nvSpPr>
            <p:cNvPr id="13" name="矩形 12"/>
            <p:cNvSpPr/>
            <p:nvPr/>
          </p:nvSpPr>
          <p:spPr>
            <a:xfrm>
              <a:off x="334917" y="3124299"/>
              <a:ext cx="2086691" cy="1463675"/>
            </a:xfrm>
            <a:prstGeom prst="rect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solidFill>
                <a:srgbClr val="F79646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1335" dirty="0">
                <a:solidFill>
                  <a:prstClr val="black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3b9eb71c8dbe4419" cstate="screen"/>
            <a:stretch>
              <a:fillRect/>
            </a:stretch>
          </p:blipFill>
          <p:spPr bwMode="auto">
            <a:xfrm>
              <a:off x="331741" y="1498964"/>
              <a:ext cx="2093043" cy="1394883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25"/>
            <p:cNvSpPr txBox="1">
              <a:spLocks noChangeArrowheads="1"/>
            </p:cNvSpPr>
            <p:nvPr/>
          </p:nvSpPr>
          <p:spPr bwMode="auto">
            <a:xfrm>
              <a:off x="386661" y="3267417"/>
              <a:ext cx="1953091" cy="117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/>
                  <a:ea typeface="印品黑体"/>
                  <a:sym typeface="印品黑体"/>
                </a:rPr>
                <a:t>您的内容打在这里，或者通过复制您的文本后，在此框中选择粘贴</a:t>
              </a:r>
              <a:endParaRPr lang="zh-CN" altLang="en-US" sz="186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30152" y="2932212"/>
              <a:ext cx="2096219" cy="290512"/>
            </a:xfrm>
            <a:prstGeom prst="rect">
              <a:avLst/>
            </a:prstGeom>
            <a:solidFill>
              <a:srgbClr val="F381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7" name="TextBox 26"/>
            <p:cNvSpPr txBox="1">
              <a:spLocks noChangeArrowheads="1"/>
            </p:cNvSpPr>
            <p:nvPr/>
          </p:nvSpPr>
          <p:spPr bwMode="auto">
            <a:xfrm>
              <a:off x="367978" y="2925440"/>
              <a:ext cx="1992144" cy="300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2000" spc="16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rPr>
                <a:t>添加标题</a:t>
              </a:r>
              <a:endParaRPr lang="zh-CN" altLang="en-US" sz="2000" spc="16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18" name="组合 17"/>
          <p:cNvGrpSpPr/>
          <p:nvPr/>
        </p:nvGrpSpPr>
        <p:grpSpPr bwMode="auto">
          <a:xfrm>
            <a:off x="3299885" y="1997696"/>
            <a:ext cx="2796116" cy="4119470"/>
            <a:chOff x="2479552" y="1498371"/>
            <a:chExt cx="2096623" cy="3089603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41ed164166c94768" cstate="screen"/>
            <a:stretch>
              <a:fillRect/>
            </a:stretch>
          </p:blipFill>
          <p:spPr bwMode="auto">
            <a:xfrm>
              <a:off x="2481139" y="1498371"/>
              <a:ext cx="2093450" cy="1396069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矩形 19"/>
            <p:cNvSpPr/>
            <p:nvPr/>
          </p:nvSpPr>
          <p:spPr>
            <a:xfrm>
              <a:off x="2484313" y="3124299"/>
              <a:ext cx="2085513" cy="1463675"/>
            </a:xfrm>
            <a:prstGeom prst="rect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solidFill>
                <a:srgbClr val="F79646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1335" dirty="0">
                <a:solidFill>
                  <a:prstClr val="black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21" name="TextBox 25"/>
            <p:cNvSpPr txBox="1">
              <a:spLocks noChangeArrowheads="1"/>
            </p:cNvSpPr>
            <p:nvPr/>
          </p:nvSpPr>
          <p:spPr bwMode="auto">
            <a:xfrm>
              <a:off x="2536061" y="3248831"/>
              <a:ext cx="1953091" cy="117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/>
                  <a:ea typeface="印品黑体"/>
                  <a:sym typeface="印品黑体"/>
                </a:rPr>
                <a:t>您的内容打在这里，或者通过复制您的文本后，在此框中选择粘贴</a:t>
              </a:r>
              <a:endParaRPr lang="zh-CN" altLang="en-US" sz="186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2479552" y="2925862"/>
              <a:ext cx="2096623" cy="296862"/>
            </a:xfrm>
            <a:prstGeom prst="rect">
              <a:avLst/>
            </a:prstGeom>
            <a:solidFill>
              <a:srgbClr val="F381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23" name="TextBox 26"/>
            <p:cNvSpPr txBox="1">
              <a:spLocks noChangeArrowheads="1"/>
            </p:cNvSpPr>
            <p:nvPr/>
          </p:nvSpPr>
          <p:spPr bwMode="auto">
            <a:xfrm>
              <a:off x="2535895" y="2926044"/>
              <a:ext cx="1968287" cy="300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2000" spc="16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rPr>
                <a:t>添加标题</a:t>
              </a:r>
              <a:endParaRPr lang="zh-CN" altLang="en-US" sz="2000" spc="16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24" name="组合 23"/>
          <p:cNvGrpSpPr/>
          <p:nvPr/>
        </p:nvGrpSpPr>
        <p:grpSpPr bwMode="auto">
          <a:xfrm>
            <a:off x="6161617" y="1997476"/>
            <a:ext cx="2794000" cy="4119690"/>
            <a:chOff x="4626646" y="1498206"/>
            <a:chExt cx="2096219" cy="3089768"/>
          </a:xfrm>
        </p:grpSpPr>
        <p:pic>
          <p:nvPicPr>
            <p:cNvPr id="25" name="Picture 4"/>
            <p:cNvPicPr>
              <a:picLocks noChangeAspect="1" noChangeArrowheads="1"/>
            </p:cNvPicPr>
            <p:nvPr/>
          </p:nvPicPr>
          <p:blipFill>
            <a:blip r:embed="R4585ce4e65b04882" cstate="screen"/>
            <a:stretch>
              <a:fillRect/>
            </a:stretch>
          </p:blipFill>
          <p:spPr bwMode="auto">
            <a:xfrm>
              <a:off x="4628234" y="1498206"/>
              <a:ext cx="2093043" cy="1396400"/>
            </a:xfrm>
            <a:prstGeom prst="rect">
              <a:avLst/>
            </a:prstGeom>
            <a:noFill/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矩形 25"/>
            <p:cNvSpPr/>
            <p:nvPr/>
          </p:nvSpPr>
          <p:spPr>
            <a:xfrm>
              <a:off x="4631410" y="3124299"/>
              <a:ext cx="2086691" cy="1463675"/>
            </a:xfrm>
            <a:prstGeom prst="rect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solidFill>
                <a:srgbClr val="F38118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>
                <a:defRPr/>
              </a:pPr>
              <a:endParaRPr lang="zh-CN" altLang="en-US" sz="1335" dirty="0">
                <a:solidFill>
                  <a:prstClr val="black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27" name="TextBox 25"/>
            <p:cNvSpPr txBox="1">
              <a:spLocks noChangeArrowheads="1"/>
            </p:cNvSpPr>
            <p:nvPr/>
          </p:nvSpPr>
          <p:spPr bwMode="auto">
            <a:xfrm>
              <a:off x="4683155" y="3248831"/>
              <a:ext cx="1953091" cy="117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印品黑体"/>
                  <a:ea typeface="印品黑体"/>
                  <a:sym typeface="印品黑体"/>
                </a:rPr>
                <a:t>您的内容打在这里，或者通过复制您的文本后，在此框中选择粘贴</a:t>
              </a:r>
              <a:endParaRPr lang="zh-CN" altLang="en-US" sz="186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4626646" y="2925862"/>
              <a:ext cx="2096219" cy="296862"/>
            </a:xfrm>
            <a:prstGeom prst="rect">
              <a:avLst/>
            </a:prstGeom>
            <a:solidFill>
              <a:srgbClr val="F3811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29" name="TextBox 26"/>
            <p:cNvSpPr txBox="1">
              <a:spLocks noChangeArrowheads="1"/>
            </p:cNvSpPr>
            <p:nvPr/>
          </p:nvSpPr>
          <p:spPr bwMode="auto">
            <a:xfrm>
              <a:off x="4678198" y="2926044"/>
              <a:ext cx="1958048" cy="300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2000" spc="16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rPr>
                <a:t>添加标题</a:t>
              </a:r>
              <a:endParaRPr lang="zh-CN" altLang="en-US" sz="2000" spc="16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grpSp>
        <p:nvGrpSpPr>
          <p:cNvPr id="30" name="组合 29"/>
          <p:cNvGrpSpPr/>
          <p:nvPr/>
        </p:nvGrpSpPr>
        <p:grpSpPr bwMode="auto">
          <a:xfrm>
            <a:off x="855134" y="1030820"/>
            <a:ext cx="2912533" cy="420565"/>
            <a:chOff x="942321" y="777637"/>
            <a:chExt cx="2184358" cy="314336"/>
          </a:xfrm>
        </p:grpSpPr>
        <p:sp>
          <p:nvSpPr>
            <p:cNvPr id="31" name="TextBox 30"/>
            <p:cNvSpPr txBox="1">
              <a:spLocks noChangeArrowheads="1"/>
            </p:cNvSpPr>
            <p:nvPr/>
          </p:nvSpPr>
          <p:spPr bwMode="auto">
            <a:xfrm>
              <a:off x="1085136" y="777637"/>
              <a:ext cx="2041543" cy="314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135" dirty="0">
                  <a:solidFill>
                    <a:srgbClr val="595959"/>
                  </a:solidFill>
                  <a:latin typeface="印品黑体"/>
                  <a:ea typeface="印品黑体"/>
                  <a:sym typeface="印品黑体"/>
                </a:rPr>
                <a:t>点击添加标题</a:t>
              </a:r>
              <a:endParaRPr lang="zh-CN" altLang="en-US" sz="2135" dirty="0">
                <a:solidFill>
                  <a:srgbClr val="595959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32" name="矩形 25"/>
            <p:cNvSpPr/>
            <p:nvPr/>
          </p:nvSpPr>
          <p:spPr>
            <a:xfrm>
              <a:off x="942321" y="844082"/>
              <a:ext cx="201609" cy="204081"/>
            </a:xfrm>
            <a:custGeom>
              <a:avLst/>
              <a:gdLst/>
              <a:ahLst/>
              <a:cxnLst/>
              <a:rect l="l" t="t" r="r" b="b"/>
              <a:pathLst>
                <a:path w="320420" h="323049">
                  <a:moveTo>
                    <a:pt x="267017" y="0"/>
                  </a:moveTo>
                  <a:lnTo>
                    <a:pt x="320420" y="0"/>
                  </a:lnTo>
                  <a:lnTo>
                    <a:pt x="320420" y="323049"/>
                  </a:lnTo>
                  <a:lnTo>
                    <a:pt x="267017" y="323049"/>
                  </a:lnTo>
                  <a:lnTo>
                    <a:pt x="0" y="323049"/>
                  </a:lnTo>
                  <a:lnTo>
                    <a:pt x="0" y="265952"/>
                  </a:lnTo>
                  <a:lnTo>
                    <a:pt x="233099" y="265952"/>
                  </a:lnTo>
                  <a:lnTo>
                    <a:pt x="47446" y="70197"/>
                  </a:lnTo>
                  <a:lnTo>
                    <a:pt x="86492" y="33166"/>
                  </a:lnTo>
                  <a:lnTo>
                    <a:pt x="267017" y="223515"/>
                  </a:lnTo>
                  <a:close/>
                </a:path>
              </a:pathLst>
            </a:custGeom>
            <a:solidFill>
              <a:srgbClr val="E14826"/>
            </a:solidFill>
            <a:ln>
              <a:noFill/>
            </a:ln>
          </p:spPr>
          <p:txBody>
            <a:bodyPr/>
            <a:lstStyle/>
            <a:p>
              <a:pPr defTabSz="914400">
                <a:defRPr/>
              </a:pPr>
              <a:endParaRPr lang="zh-CN" altLang="en-US" u="sng" dirty="0">
                <a:solidFill>
                  <a:prstClr val="black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5470320" y="226834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活动简介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34" name="TextBox 37"/>
          <p:cNvSpPr txBox="1"/>
          <p:nvPr/>
        </p:nvSpPr>
        <p:spPr>
          <a:xfrm>
            <a:off x="5470320" y="578771"/>
            <a:ext cx="1743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Activity Profile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52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52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52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文本框 84"/>
          <p:cNvSpPr txBox="1"/>
          <p:nvPr/>
        </p:nvSpPr>
        <p:spPr>
          <a:xfrm>
            <a:off x="3137412" y="1536304"/>
            <a:ext cx="263072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450340"/>
            <a:r>
              <a:rPr lang="en-US" altLang="zh-CN" sz="1865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Howard Allen</a:t>
            </a:r>
            <a:endParaRPr lang="en-US" altLang="zh-CN" sz="1865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3137413" y="1864671"/>
            <a:ext cx="73165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7755">
              <a:lnSpc>
                <a:spcPct val="150000"/>
              </a:lnSpc>
            </a:pPr>
            <a:r>
              <a:rPr lang="zh-CN" altLang="en-US" sz="1600" dirty="0">
                <a:latin typeface="印品黑体"/>
                <a:ea typeface="印品黑体"/>
                <a:sym typeface="印品黑体"/>
              </a:rPr>
              <a:t>主要的职业经验在这里输入，将介绍成员的主要经历用简短的文字描述，包括成员曾经的任职主要机构有哪些，从业的年份、行业经验等等。主要的职业经验在这里输入，将介绍成员的主要经历用简短的文字描述，包括成员曾经的任职主要机构有哪些，从业的年份、行业经验等等。</a:t>
            </a:r>
            <a:endParaRPr lang="en-US" altLang="zh-CN" sz="1600" dirty="0">
              <a:latin typeface="印品黑体"/>
              <a:ea typeface="印品黑体"/>
              <a:sym typeface="印品黑体"/>
            </a:endParaRPr>
          </a:p>
          <a:p>
            <a:pPr defTabSz="1087755">
              <a:lnSpc>
                <a:spcPct val="150000"/>
              </a:lnSpc>
            </a:pPr>
            <a:endParaRPr lang="en-US" altLang="zh-CN" sz="16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87" name="椭圆 86"/>
          <p:cNvSpPr>
            <a:spLocks noChangeAspect="1"/>
          </p:cNvSpPr>
          <p:nvPr/>
        </p:nvSpPr>
        <p:spPr>
          <a:xfrm>
            <a:off x="1304785" y="1483139"/>
            <a:ext cx="1481986" cy="1481986"/>
          </a:xfrm>
          <a:prstGeom prst="ellipse">
            <a:avLst/>
          </a:prstGeom>
          <a:blipFill>
            <a:blip r:embed="R925302c4f968461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88" name="椭圆 87"/>
          <p:cNvSpPr>
            <a:spLocks noChangeAspect="1"/>
          </p:cNvSpPr>
          <p:nvPr/>
        </p:nvSpPr>
        <p:spPr>
          <a:xfrm>
            <a:off x="1306139" y="3788279"/>
            <a:ext cx="1480752" cy="1480752"/>
          </a:xfrm>
          <a:prstGeom prst="ellipse">
            <a:avLst/>
          </a:prstGeom>
          <a:blipFill>
            <a:blip r:embed="Raafb45533f7d413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3137412" y="3863187"/>
            <a:ext cx="2630720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450340"/>
            <a:r>
              <a:rPr lang="en-US" altLang="zh-CN" sz="1865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Alex White</a:t>
            </a:r>
            <a:endParaRPr lang="en-US" altLang="zh-CN" sz="1865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3137413" y="4191554"/>
            <a:ext cx="7316588" cy="790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087755">
              <a:lnSpc>
                <a:spcPct val="150000"/>
              </a:lnSpc>
            </a:pPr>
            <a:r>
              <a:rPr lang="zh-CN" altLang="en-US" sz="1600" dirty="0">
                <a:latin typeface="印品黑体"/>
                <a:ea typeface="印品黑体"/>
                <a:sym typeface="印品黑体"/>
              </a:rPr>
              <a:t>主要的职业经验在这里输入，将介绍成员的主要经历用简短的文字描述，包括成员曾经的任职主要机构有哪些，从业的年份、行业经验等等。主要的职业经验在</a:t>
            </a:r>
            <a:endParaRPr lang="en-US" altLang="zh-CN" sz="1600" dirty="0">
              <a:latin typeface="印品黑体"/>
              <a:ea typeface="印品黑体"/>
              <a:sym typeface="印品黑体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5570394" y="265244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人员介绍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92" name="TextBox 37"/>
          <p:cNvSpPr txBox="1"/>
          <p:nvPr/>
        </p:nvSpPr>
        <p:spPr>
          <a:xfrm>
            <a:off x="5570394" y="617181"/>
            <a:ext cx="1743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Personnel Profile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7 0.00023 L 1.66667E-6 0.00023 " pathEditMode="relative" rAng="0" ptsTypes="AA">
                                      <p:cBhvr>
                                        <p:cTn id="16" dur="8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6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5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47 0.00023 L 1.45833E-6 0.00023 " pathEditMode="relative" rAng="0" ptsTypes="AA">
                                      <p:cBhvr>
                                        <p:cTn id="31" dur="8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  <p:bldP spid="86" grpId="0"/>
      <p:bldP spid="87" grpId="0" animBg="1"/>
      <p:bldP spid="87" grpId="1" animBg="1"/>
      <p:bldP spid="88" grpId="0" animBg="1"/>
      <p:bldP spid="88" grpId="1" animBg="1"/>
      <p:bldP spid="89" grpId="0"/>
      <p:bldP spid="90" grpId="0"/>
      <p:bldP spid="91" grpId="0"/>
      <p:bldP spid="9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a0490f6844fc4fc9" cstate="screen"/>
          <a:stretch>
            <a:fillRect/>
          </a:stretch>
        </p:blipFill>
        <p:spPr>
          <a:xfrm>
            <a:off x="-3045055" y="790544"/>
            <a:ext cx="6431117" cy="474450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 bwMode="auto">
          <a:xfrm>
            <a:off x="5428673" y="2339697"/>
            <a:ext cx="4894025" cy="96795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8535" baseline="-3000">
                <a:solidFill>
                  <a:srgbClr val="ED7D3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汉真广标" pitchFamily="49" charset="-122"/>
                <a:ea typeface="汉真广标" pitchFamily="49" charset="-122"/>
                <a:cs typeface="inpin heiti" charset="-122"/>
              </a:defRPr>
            </a:lvl1pPr>
          </a:lstStyle>
          <a:p>
            <a:r>
              <a:rPr lang="zh-CN" altLang="en-US" dirty="0">
                <a:sym typeface="印品黑体"/>
              </a:rPr>
              <a:t>活动内容构成</a:t>
            </a:r>
            <a:endParaRPr lang="zh-CN" altLang="en-US" dirty="0">
              <a:sym typeface="印品黑体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08765" y="2170092"/>
            <a:ext cx="27536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2800">
                <a:solidFill>
                  <a:srgbClr val="ED7D3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汉真广标" pitchFamily="49" charset="-122"/>
                <a:ea typeface="汉真广标" pitchFamily="49" charset="-122"/>
              </a:defRPr>
            </a:lvl1pPr>
          </a:lstStyle>
          <a:p>
            <a:r>
              <a:rPr lang="en-US" altLang="zh-CN" dirty="0">
                <a:sym typeface="印品黑体"/>
              </a:rPr>
              <a:t>[2]</a:t>
            </a:r>
            <a:endParaRPr lang="zh-CN" altLang="en-US" dirty="0">
              <a:sym typeface="印品黑体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713799" y="3299721"/>
            <a:ext cx="1603368" cy="877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活动主题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活动流程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306434" y="3299721"/>
            <a:ext cx="1653797" cy="877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活动主题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印品黑体"/>
                <a:ea typeface="印品黑体"/>
                <a:sym typeface="印品黑体"/>
              </a:rPr>
              <a:t>活动流程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1014363" y="322118"/>
            <a:ext cx="831273" cy="374073"/>
            <a:chOff x="11014363" y="322118"/>
            <a:chExt cx="831273" cy="374073"/>
          </a:xfrm>
        </p:grpSpPr>
        <p:sp>
          <p:nvSpPr>
            <p:cNvPr id="13" name="矩形: 圆角 12"/>
            <p:cNvSpPr/>
            <p:nvPr/>
          </p:nvSpPr>
          <p:spPr>
            <a:xfrm>
              <a:off x="11014363" y="322118"/>
              <a:ext cx="831273" cy="374073"/>
            </a:xfrm>
            <a:prstGeom prst="roundRect">
              <a:avLst/>
            </a:prstGeom>
            <a:gradFill>
              <a:gsLst>
                <a:gs pos="0">
                  <a:srgbClr val="049AAB"/>
                </a:gs>
                <a:gs pos="100000">
                  <a:srgbClr val="01304C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印品黑体"/>
                <a:ea typeface="印品黑体"/>
                <a:sym typeface="印品黑体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1014363" y="357637"/>
              <a:ext cx="7848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>
                  <a:solidFill>
                    <a:schemeClr val="bg1"/>
                  </a:solidFill>
                  <a:latin typeface="印品黑体"/>
                  <a:ea typeface="印品黑体"/>
                  <a:sym typeface="印品黑体"/>
                </a:rPr>
                <a:t>LOGO</a:t>
              </a:r>
              <a:endParaRPr lang="zh-CN" altLang="en-US" sz="1600" dirty="0">
                <a:solidFill>
                  <a:schemeClr val="bg1"/>
                </a:solidFill>
                <a:latin typeface="印品黑体"/>
                <a:ea typeface="印品黑体"/>
                <a:sym typeface="印品黑体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688032ecfef24d3f"/>
          <a:stretch>
            <a:fillRect/>
          </a:stretch>
        </p:blipFill>
        <p:spPr>
          <a:xfrm>
            <a:off x="-839" y="4809980"/>
            <a:ext cx="12205250" cy="21033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  <p:bldP spid="9" grpId="2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 bwMode="auto">
          <a:xfrm>
            <a:off x="4279900" y="1255184"/>
            <a:ext cx="6893984" cy="2317749"/>
            <a:chOff x="3209987" y="942118"/>
            <a:chExt cx="5170813" cy="1737192"/>
          </a:xfrm>
        </p:grpSpPr>
        <p:sp>
          <p:nvSpPr>
            <p:cNvPr id="7" name="对角圆角矩形 3072"/>
            <p:cNvSpPr/>
            <p:nvPr/>
          </p:nvSpPr>
          <p:spPr>
            <a:xfrm>
              <a:off x="3209987" y="942118"/>
              <a:ext cx="5170813" cy="1737192"/>
            </a:xfrm>
            <a:custGeom>
              <a:avLst/>
              <a:gdLst/>
              <a:ahLst/>
              <a:cxnLst/>
              <a:rect l="l" t="t" r="r" b="b"/>
              <a:pathLst>
                <a:path w="4984798" h="1613569">
                  <a:moveTo>
                    <a:pt x="268934" y="0"/>
                  </a:moveTo>
                  <a:lnTo>
                    <a:pt x="4984798" y="0"/>
                  </a:lnTo>
                  <a:lnTo>
                    <a:pt x="4984798" y="1344635"/>
                  </a:lnTo>
                  <a:cubicBezTo>
                    <a:pt x="4984798" y="1493163"/>
                    <a:pt x="4864392" y="1613569"/>
                    <a:pt x="4715864" y="1613569"/>
                  </a:cubicBezTo>
                  <a:lnTo>
                    <a:pt x="1408800" y="1613569"/>
                  </a:lnTo>
                  <a:cubicBezTo>
                    <a:pt x="1394361" y="1607671"/>
                    <a:pt x="1300910" y="1569492"/>
                    <a:pt x="696061" y="1322386"/>
                  </a:cubicBezTo>
                  <a:cubicBezTo>
                    <a:pt x="696061" y="1322386"/>
                    <a:pt x="696061" y="1322386"/>
                    <a:pt x="0" y="1606756"/>
                  </a:cubicBezTo>
                  <a:lnTo>
                    <a:pt x="0" y="268934"/>
                  </a:lnTo>
                  <a:cubicBezTo>
                    <a:pt x="0" y="120406"/>
                    <a:pt x="120406" y="0"/>
                    <a:pt x="268934" y="0"/>
                  </a:cubicBezTo>
                  <a:close/>
                </a:path>
              </a:pathLst>
            </a:custGeom>
            <a:solidFill>
              <a:srgbClr val="F38118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 dirty="0">
                <a:solidFill>
                  <a:prstClr val="white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grpSp>
          <p:nvGrpSpPr>
            <p:cNvPr id="8" name="组合 7"/>
            <p:cNvGrpSpPr/>
            <p:nvPr/>
          </p:nvGrpSpPr>
          <p:grpSpPr bwMode="auto">
            <a:xfrm>
              <a:off x="3324689" y="1166567"/>
              <a:ext cx="4789185" cy="1361275"/>
              <a:chOff x="3373568" y="2357579"/>
              <a:chExt cx="4472215" cy="1360447"/>
            </a:xfrm>
          </p:grpSpPr>
          <p:sp>
            <p:nvSpPr>
              <p:cNvPr id="9" name="TextBox 26"/>
              <p:cNvSpPr txBox="1">
                <a:spLocks noChangeArrowheads="1"/>
              </p:cNvSpPr>
              <p:nvPr/>
            </p:nvSpPr>
            <p:spPr bwMode="auto">
              <a:xfrm>
                <a:off x="3373568" y="2746827"/>
                <a:ext cx="1638563" cy="315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zh-CN" altLang="en-US" sz="2135" dirty="0">
                    <a:solidFill>
                      <a:srgbClr val="FFFFFF"/>
                    </a:solidFill>
                    <a:latin typeface="印品黑体"/>
                    <a:ea typeface="印品黑体"/>
                    <a:sym typeface="印品黑体"/>
                  </a:rPr>
                  <a:t>点击添加标题</a:t>
                </a:r>
                <a:endParaRPr lang="zh-CN" altLang="en-US" sz="2135" dirty="0">
                  <a:solidFill>
                    <a:srgbClr val="FFFFFF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10" name="TextBox 29"/>
              <p:cNvSpPr txBox="1">
                <a:spLocks noChangeArrowheads="1"/>
              </p:cNvSpPr>
              <p:nvPr/>
            </p:nvSpPr>
            <p:spPr bwMode="auto">
              <a:xfrm>
                <a:off x="4996575" y="2357579"/>
                <a:ext cx="2849208" cy="13604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65" dirty="0">
                    <a:solidFill>
                      <a:srgbClr val="FFFFFF"/>
                    </a:solidFill>
                    <a:latin typeface="印品黑体"/>
                    <a:ea typeface="印品黑体"/>
                    <a:sym typeface="印品黑体"/>
                  </a:rPr>
                  <a:t>您的内容打在这里，或者通过复制您的文本后，在此框中选择粘贴，并选择只保留文字您的内容打在这里您的内容打在这里，或者通过复制您的文本后</a:t>
                </a:r>
                <a:endParaRPr lang="zh-CN" altLang="en-US" sz="1865" dirty="0">
                  <a:solidFill>
                    <a:srgbClr val="FFFFFF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sp>
            <p:nvSpPr>
              <p:cNvPr id="11" name="等腰三角形 10"/>
              <p:cNvSpPr/>
              <p:nvPr/>
            </p:nvSpPr>
            <p:spPr>
              <a:xfrm rot="5400000">
                <a:off x="4663880" y="2854555"/>
                <a:ext cx="155380" cy="133427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2400" dirty="0">
                  <a:solidFill>
                    <a:prstClr val="white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 bwMode="auto">
          <a:xfrm>
            <a:off x="1018118" y="1018118"/>
            <a:ext cx="5575300" cy="5376333"/>
            <a:chOff x="763201" y="915566"/>
            <a:chExt cx="4181680" cy="4032448"/>
          </a:xfrm>
        </p:grpSpPr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763201" y="915566"/>
              <a:ext cx="4181680" cy="4030860"/>
            </a:xfrm>
            <a:custGeom>
              <a:avLst/>
              <a:gdLst>
                <a:gd name="T0" fmla="*/ 2147483647 w 1877"/>
                <a:gd name="T1" fmla="*/ 2147483647 h 1809"/>
                <a:gd name="T2" fmla="*/ 2147483647 w 1877"/>
                <a:gd name="T3" fmla="*/ 2147483647 h 1809"/>
                <a:gd name="T4" fmla="*/ 2147483647 w 1877"/>
                <a:gd name="T5" fmla="*/ 2147483647 h 1809"/>
                <a:gd name="T6" fmla="*/ 2147483647 w 1877"/>
                <a:gd name="T7" fmla="*/ 2147483647 h 1809"/>
                <a:gd name="T8" fmla="*/ 2147483647 w 1877"/>
                <a:gd name="T9" fmla="*/ 2147483647 h 1809"/>
                <a:gd name="T10" fmla="*/ 2147483647 w 1877"/>
                <a:gd name="T11" fmla="*/ 2147483647 h 1809"/>
                <a:gd name="T12" fmla="*/ 2147483647 w 1877"/>
                <a:gd name="T13" fmla="*/ 2147483647 h 1809"/>
                <a:gd name="T14" fmla="*/ 2147483647 w 1877"/>
                <a:gd name="T15" fmla="*/ 2147483647 h 1809"/>
                <a:gd name="T16" fmla="*/ 2147483647 w 1877"/>
                <a:gd name="T17" fmla="*/ 2147483647 h 1809"/>
                <a:gd name="T18" fmla="*/ 2147483647 w 1877"/>
                <a:gd name="T19" fmla="*/ 2147483647 h 1809"/>
                <a:gd name="T20" fmla="*/ 2147483647 w 1877"/>
                <a:gd name="T21" fmla="*/ 2147483647 h 1809"/>
                <a:gd name="T22" fmla="*/ 2147483647 w 1877"/>
                <a:gd name="T23" fmla="*/ 2147483647 h 1809"/>
                <a:gd name="T24" fmla="*/ 2147483647 w 1877"/>
                <a:gd name="T25" fmla="*/ 2147483647 h 1809"/>
                <a:gd name="T26" fmla="*/ 2147483647 w 1877"/>
                <a:gd name="T27" fmla="*/ 2147483647 h 1809"/>
                <a:gd name="T28" fmla="*/ 2147483647 w 1877"/>
                <a:gd name="T29" fmla="*/ 2147483647 h 1809"/>
                <a:gd name="T30" fmla="*/ 2147483647 w 1877"/>
                <a:gd name="T31" fmla="*/ 2147483647 h 1809"/>
                <a:gd name="T32" fmla="*/ 2147483647 w 1877"/>
                <a:gd name="T33" fmla="*/ 2147483647 h 1809"/>
                <a:gd name="T34" fmla="*/ 2147483647 w 1877"/>
                <a:gd name="T35" fmla="*/ 2147483647 h 1809"/>
                <a:gd name="T36" fmla="*/ 2147483647 w 1877"/>
                <a:gd name="T37" fmla="*/ 2147483647 h 1809"/>
                <a:gd name="T38" fmla="*/ 0 w 1877"/>
                <a:gd name="T39" fmla="*/ 2147483647 h 1809"/>
                <a:gd name="T40" fmla="*/ 2147483647 w 1877"/>
                <a:gd name="T41" fmla="*/ 2147483647 h 1809"/>
                <a:gd name="T42" fmla="*/ 2147483647 w 1877"/>
                <a:gd name="T43" fmla="*/ 2147483647 h 1809"/>
                <a:gd name="T44" fmla="*/ 2147483647 w 1877"/>
                <a:gd name="T45" fmla="*/ 2147483647 h 1809"/>
                <a:gd name="T46" fmla="*/ 2147483647 w 1877"/>
                <a:gd name="T47" fmla="*/ 2147483647 h 1809"/>
                <a:gd name="T48" fmla="*/ 2147483647 w 1877"/>
                <a:gd name="T49" fmla="*/ 2147483647 h 1809"/>
                <a:gd name="T50" fmla="*/ 2147483647 w 1877"/>
                <a:gd name="T51" fmla="*/ 2147483647 h 1809"/>
                <a:gd name="T52" fmla="*/ 2147483647 w 1877"/>
                <a:gd name="T53" fmla="*/ 2147483647 h 1809"/>
                <a:gd name="T54" fmla="*/ 2147483647 w 1877"/>
                <a:gd name="T55" fmla="*/ 2147483647 h 1809"/>
                <a:gd name="T56" fmla="*/ 2147483647 w 1877"/>
                <a:gd name="T57" fmla="*/ 2147483647 h 1809"/>
                <a:gd name="T58" fmla="*/ 2147483647 w 1877"/>
                <a:gd name="T59" fmla="*/ 2147483647 h 1809"/>
                <a:gd name="T60" fmla="*/ 2147483647 w 1877"/>
                <a:gd name="T61" fmla="*/ 2147483647 h 1809"/>
                <a:gd name="T62" fmla="*/ 2147483647 w 1877"/>
                <a:gd name="T63" fmla="*/ 2147483647 h 1809"/>
                <a:gd name="T64" fmla="*/ 2147483647 w 1877"/>
                <a:gd name="T65" fmla="*/ 2147483647 h 1809"/>
                <a:gd name="T66" fmla="*/ 2147483647 w 1877"/>
                <a:gd name="T67" fmla="*/ 2147483647 h 1809"/>
                <a:gd name="T68" fmla="*/ 2147483647 w 1877"/>
                <a:gd name="T69" fmla="*/ 2147483647 h 1809"/>
                <a:gd name="T70" fmla="*/ 2147483647 w 1877"/>
                <a:gd name="T71" fmla="*/ 2147483647 h 1809"/>
                <a:gd name="T72" fmla="*/ 2147483647 w 1877"/>
                <a:gd name="T73" fmla="*/ 2147483647 h 1809"/>
                <a:gd name="T74" fmla="*/ 2147483647 w 1877"/>
                <a:gd name="T75" fmla="*/ 2147483647 h 1809"/>
                <a:gd name="T76" fmla="*/ 2147483647 w 1877"/>
                <a:gd name="T77" fmla="*/ 2147483647 h 1809"/>
                <a:gd name="T78" fmla="*/ 2147483647 w 1877"/>
                <a:gd name="T79" fmla="*/ 2147483647 h 1809"/>
                <a:gd name="T80" fmla="*/ 2147483647 w 1877"/>
                <a:gd name="T81" fmla="*/ 2147483647 h 1809"/>
                <a:gd name="T82" fmla="*/ 2147483647 w 1877"/>
                <a:gd name="T83" fmla="*/ 2147483647 h 1809"/>
                <a:gd name="T84" fmla="*/ 2147483647 w 1877"/>
                <a:gd name="T85" fmla="*/ 2147483647 h 1809"/>
                <a:gd name="T86" fmla="*/ 2147483647 w 1877"/>
                <a:gd name="T87" fmla="*/ 2147483647 h 1809"/>
                <a:gd name="T88" fmla="*/ 2147483647 w 1877"/>
                <a:gd name="T89" fmla="*/ 2147483647 h 1809"/>
                <a:gd name="T90" fmla="*/ 2147483647 w 1877"/>
                <a:gd name="T91" fmla="*/ 2147483647 h 1809"/>
                <a:gd name="T92" fmla="*/ 2147483647 w 1877"/>
                <a:gd name="T93" fmla="*/ 2147483647 h 1809"/>
                <a:gd name="T94" fmla="*/ 2147483647 w 1877"/>
                <a:gd name="T95" fmla="*/ 2147483647 h 1809"/>
                <a:gd name="T96" fmla="*/ 2147483647 w 1877"/>
                <a:gd name="T97" fmla="*/ 2147483647 h 1809"/>
                <a:gd name="T98" fmla="*/ 2147483647 w 1877"/>
                <a:gd name="T99" fmla="*/ 2147483647 h 1809"/>
                <a:gd name="T100" fmla="*/ 2147483647 w 1877"/>
                <a:gd name="T101" fmla="*/ 2147483647 h 1809"/>
                <a:gd name="T102" fmla="*/ 2147483647 w 1877"/>
                <a:gd name="T103" fmla="*/ 2147483647 h 1809"/>
                <a:gd name="T104" fmla="*/ 2147483647 w 1877"/>
                <a:gd name="T105" fmla="*/ 2147483647 h 1809"/>
                <a:gd name="T106" fmla="*/ 2147483647 w 1877"/>
                <a:gd name="T107" fmla="*/ 2147483647 h 1809"/>
                <a:gd name="T108" fmla="*/ 2147483647 w 1877"/>
                <a:gd name="T109" fmla="*/ 2147483647 h 180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877" h="1809">
                  <a:moveTo>
                    <a:pt x="1774" y="1028"/>
                  </a:moveTo>
                  <a:cubicBezTo>
                    <a:pt x="1848" y="1038"/>
                    <a:pt x="1848" y="1038"/>
                    <a:pt x="1848" y="1038"/>
                  </a:cubicBezTo>
                  <a:cubicBezTo>
                    <a:pt x="1854" y="998"/>
                    <a:pt x="1854" y="998"/>
                    <a:pt x="1854" y="998"/>
                  </a:cubicBezTo>
                  <a:cubicBezTo>
                    <a:pt x="1779" y="988"/>
                    <a:pt x="1779" y="988"/>
                    <a:pt x="1779" y="988"/>
                  </a:cubicBezTo>
                  <a:lnTo>
                    <a:pt x="1774" y="1028"/>
                  </a:lnTo>
                  <a:close/>
                  <a:moveTo>
                    <a:pt x="1781" y="970"/>
                  </a:moveTo>
                  <a:cubicBezTo>
                    <a:pt x="1856" y="975"/>
                    <a:pt x="1856" y="975"/>
                    <a:pt x="1856" y="975"/>
                  </a:cubicBezTo>
                  <a:cubicBezTo>
                    <a:pt x="1859" y="921"/>
                    <a:pt x="1859" y="921"/>
                    <a:pt x="1859" y="921"/>
                  </a:cubicBezTo>
                  <a:cubicBezTo>
                    <a:pt x="1783" y="921"/>
                    <a:pt x="1783" y="921"/>
                    <a:pt x="1783" y="921"/>
                  </a:cubicBezTo>
                  <a:lnTo>
                    <a:pt x="1781" y="970"/>
                  </a:lnTo>
                  <a:close/>
                  <a:moveTo>
                    <a:pt x="1763" y="1085"/>
                  </a:moveTo>
                  <a:cubicBezTo>
                    <a:pt x="1835" y="1100"/>
                    <a:pt x="1835" y="1100"/>
                    <a:pt x="1835" y="1100"/>
                  </a:cubicBezTo>
                  <a:cubicBezTo>
                    <a:pt x="1844" y="1060"/>
                    <a:pt x="1844" y="1060"/>
                    <a:pt x="1844" y="1060"/>
                  </a:cubicBezTo>
                  <a:cubicBezTo>
                    <a:pt x="1771" y="1045"/>
                    <a:pt x="1771" y="1045"/>
                    <a:pt x="1771" y="1045"/>
                  </a:cubicBezTo>
                  <a:lnTo>
                    <a:pt x="1763" y="1085"/>
                  </a:lnTo>
                  <a:close/>
                  <a:moveTo>
                    <a:pt x="1768" y="898"/>
                  </a:moveTo>
                  <a:cubicBezTo>
                    <a:pt x="1877" y="898"/>
                    <a:pt x="1877" y="898"/>
                    <a:pt x="1877" y="898"/>
                  </a:cubicBezTo>
                  <a:cubicBezTo>
                    <a:pt x="1822" y="803"/>
                    <a:pt x="1822" y="803"/>
                    <a:pt x="1822" y="803"/>
                  </a:cubicBezTo>
                  <a:lnTo>
                    <a:pt x="1768" y="898"/>
                  </a:lnTo>
                  <a:close/>
                  <a:moveTo>
                    <a:pt x="855" y="1"/>
                  </a:moveTo>
                  <a:cubicBezTo>
                    <a:pt x="855" y="1"/>
                    <a:pt x="855" y="1"/>
                    <a:pt x="855" y="1"/>
                  </a:cubicBezTo>
                  <a:cubicBezTo>
                    <a:pt x="855" y="0"/>
                    <a:pt x="855" y="0"/>
                    <a:pt x="855" y="0"/>
                  </a:cubicBezTo>
                  <a:cubicBezTo>
                    <a:pt x="855" y="0"/>
                    <a:pt x="855" y="0"/>
                    <a:pt x="855" y="0"/>
                  </a:cubicBezTo>
                  <a:lnTo>
                    <a:pt x="855" y="1"/>
                  </a:lnTo>
                  <a:close/>
                  <a:moveTo>
                    <a:pt x="1749" y="1141"/>
                  </a:moveTo>
                  <a:cubicBezTo>
                    <a:pt x="1818" y="1161"/>
                    <a:pt x="1818" y="1161"/>
                    <a:pt x="1818" y="1161"/>
                  </a:cubicBezTo>
                  <a:cubicBezTo>
                    <a:pt x="1829" y="1122"/>
                    <a:pt x="1829" y="1122"/>
                    <a:pt x="1829" y="1122"/>
                  </a:cubicBezTo>
                  <a:cubicBezTo>
                    <a:pt x="1759" y="1102"/>
                    <a:pt x="1759" y="1102"/>
                    <a:pt x="1759" y="1102"/>
                  </a:cubicBezTo>
                  <a:lnTo>
                    <a:pt x="1749" y="1141"/>
                  </a:lnTo>
                  <a:close/>
                  <a:moveTo>
                    <a:pt x="619" y="51"/>
                  </a:moveTo>
                  <a:cubicBezTo>
                    <a:pt x="657" y="38"/>
                    <a:pt x="657" y="38"/>
                    <a:pt x="657" y="38"/>
                  </a:cubicBezTo>
                  <a:cubicBezTo>
                    <a:pt x="656" y="34"/>
                    <a:pt x="656" y="34"/>
                    <a:pt x="656" y="34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8" y="49"/>
                    <a:pt x="618" y="49"/>
                    <a:pt x="618" y="49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7" y="46"/>
                    <a:pt x="617" y="46"/>
                    <a:pt x="617" y="46"/>
                  </a:cubicBezTo>
                  <a:cubicBezTo>
                    <a:pt x="618" y="50"/>
                    <a:pt x="618" y="50"/>
                    <a:pt x="618" y="50"/>
                  </a:cubicBezTo>
                  <a:cubicBezTo>
                    <a:pt x="618" y="51"/>
                    <a:pt x="618" y="51"/>
                    <a:pt x="618" y="51"/>
                  </a:cubicBezTo>
                  <a:cubicBezTo>
                    <a:pt x="619" y="51"/>
                    <a:pt x="619" y="51"/>
                    <a:pt x="619" y="51"/>
                  </a:cubicBezTo>
                  <a:cubicBezTo>
                    <a:pt x="619" y="51"/>
                    <a:pt x="619" y="51"/>
                    <a:pt x="619" y="51"/>
                  </a:cubicBezTo>
                  <a:cubicBezTo>
                    <a:pt x="619" y="51"/>
                    <a:pt x="619" y="51"/>
                    <a:pt x="619" y="51"/>
                  </a:cubicBezTo>
                  <a:close/>
                  <a:moveTo>
                    <a:pt x="676" y="32"/>
                  </a:moveTo>
                  <a:cubicBezTo>
                    <a:pt x="715" y="22"/>
                    <a:pt x="715" y="22"/>
                    <a:pt x="715" y="22"/>
                  </a:cubicBezTo>
                  <a:cubicBezTo>
                    <a:pt x="715" y="19"/>
                    <a:pt x="715" y="19"/>
                    <a:pt x="715" y="19"/>
                  </a:cubicBezTo>
                  <a:cubicBezTo>
                    <a:pt x="675" y="29"/>
                    <a:pt x="675" y="29"/>
                    <a:pt x="675" y="29"/>
                  </a:cubicBezTo>
                  <a:cubicBezTo>
                    <a:pt x="676" y="30"/>
                    <a:pt x="676" y="30"/>
                    <a:pt x="676" y="30"/>
                  </a:cubicBezTo>
                  <a:cubicBezTo>
                    <a:pt x="675" y="29"/>
                    <a:pt x="675" y="29"/>
                    <a:pt x="675" y="29"/>
                  </a:cubicBezTo>
                  <a:cubicBezTo>
                    <a:pt x="675" y="29"/>
                    <a:pt x="675" y="29"/>
                    <a:pt x="675" y="29"/>
                  </a:cubicBezTo>
                  <a:cubicBezTo>
                    <a:pt x="676" y="32"/>
                    <a:pt x="676" y="32"/>
                    <a:pt x="676" y="32"/>
                  </a:cubicBezTo>
                  <a:cubicBezTo>
                    <a:pt x="676" y="32"/>
                    <a:pt x="676" y="32"/>
                    <a:pt x="676" y="32"/>
                  </a:cubicBezTo>
                  <a:cubicBezTo>
                    <a:pt x="676" y="32"/>
                    <a:pt x="676" y="32"/>
                    <a:pt x="676" y="32"/>
                  </a:cubicBezTo>
                  <a:close/>
                  <a:moveTo>
                    <a:pt x="1583" y="1447"/>
                  </a:moveTo>
                  <a:cubicBezTo>
                    <a:pt x="1633" y="1489"/>
                    <a:pt x="1633" y="1489"/>
                    <a:pt x="1633" y="1489"/>
                  </a:cubicBezTo>
                  <a:cubicBezTo>
                    <a:pt x="1659" y="1457"/>
                    <a:pt x="1659" y="1457"/>
                    <a:pt x="1659" y="1457"/>
                  </a:cubicBezTo>
                  <a:cubicBezTo>
                    <a:pt x="1608" y="1416"/>
                    <a:pt x="1608" y="1416"/>
                    <a:pt x="1608" y="1416"/>
                  </a:cubicBezTo>
                  <a:lnTo>
                    <a:pt x="1583" y="1447"/>
                  </a:lnTo>
                  <a:close/>
                  <a:moveTo>
                    <a:pt x="1543" y="1490"/>
                  </a:moveTo>
                  <a:cubicBezTo>
                    <a:pt x="1590" y="1535"/>
                    <a:pt x="1590" y="1535"/>
                    <a:pt x="1590" y="1535"/>
                  </a:cubicBezTo>
                  <a:cubicBezTo>
                    <a:pt x="1618" y="1505"/>
                    <a:pt x="1618" y="1505"/>
                    <a:pt x="1618" y="1505"/>
                  </a:cubicBezTo>
                  <a:cubicBezTo>
                    <a:pt x="1571" y="1461"/>
                    <a:pt x="1571" y="1461"/>
                    <a:pt x="1571" y="1461"/>
                  </a:cubicBezTo>
                  <a:lnTo>
                    <a:pt x="1543" y="1490"/>
                  </a:lnTo>
                  <a:close/>
                  <a:moveTo>
                    <a:pt x="562" y="73"/>
                  </a:moveTo>
                  <a:cubicBezTo>
                    <a:pt x="600" y="58"/>
                    <a:pt x="600" y="58"/>
                    <a:pt x="600" y="58"/>
                  </a:cubicBezTo>
                  <a:cubicBezTo>
                    <a:pt x="598" y="53"/>
                    <a:pt x="598" y="53"/>
                    <a:pt x="598" y="53"/>
                  </a:cubicBezTo>
                  <a:cubicBezTo>
                    <a:pt x="560" y="68"/>
                    <a:pt x="560" y="68"/>
                    <a:pt x="560" y="68"/>
                  </a:cubicBezTo>
                  <a:cubicBezTo>
                    <a:pt x="561" y="70"/>
                    <a:pt x="561" y="70"/>
                    <a:pt x="561" y="70"/>
                  </a:cubicBezTo>
                  <a:cubicBezTo>
                    <a:pt x="560" y="68"/>
                    <a:pt x="560" y="68"/>
                    <a:pt x="560" y="68"/>
                  </a:cubicBezTo>
                  <a:cubicBezTo>
                    <a:pt x="560" y="68"/>
                    <a:pt x="560" y="68"/>
                    <a:pt x="560" y="68"/>
                  </a:cubicBezTo>
                  <a:cubicBezTo>
                    <a:pt x="562" y="72"/>
                    <a:pt x="562" y="72"/>
                    <a:pt x="562" y="72"/>
                  </a:cubicBezTo>
                  <a:cubicBezTo>
                    <a:pt x="562" y="73"/>
                    <a:pt x="562" y="73"/>
                    <a:pt x="562" y="73"/>
                  </a:cubicBezTo>
                  <a:cubicBezTo>
                    <a:pt x="562" y="73"/>
                    <a:pt x="562" y="73"/>
                    <a:pt x="562" y="73"/>
                  </a:cubicBezTo>
                  <a:cubicBezTo>
                    <a:pt x="562" y="73"/>
                    <a:pt x="562" y="73"/>
                    <a:pt x="562" y="73"/>
                  </a:cubicBezTo>
                  <a:close/>
                  <a:moveTo>
                    <a:pt x="1730" y="1197"/>
                  </a:moveTo>
                  <a:cubicBezTo>
                    <a:pt x="1797" y="1221"/>
                    <a:pt x="1797" y="1221"/>
                    <a:pt x="1797" y="1221"/>
                  </a:cubicBezTo>
                  <a:cubicBezTo>
                    <a:pt x="1811" y="1183"/>
                    <a:pt x="1811" y="1183"/>
                    <a:pt x="1811" y="1183"/>
                  </a:cubicBezTo>
                  <a:cubicBezTo>
                    <a:pt x="1743" y="1158"/>
                    <a:pt x="1743" y="1158"/>
                    <a:pt x="1743" y="1158"/>
                  </a:cubicBezTo>
                  <a:lnTo>
                    <a:pt x="1730" y="1197"/>
                  </a:lnTo>
                  <a:close/>
                  <a:moveTo>
                    <a:pt x="1501" y="1531"/>
                  </a:moveTo>
                  <a:cubicBezTo>
                    <a:pt x="1544" y="1577"/>
                    <a:pt x="1544" y="1577"/>
                    <a:pt x="1544" y="1577"/>
                  </a:cubicBezTo>
                  <a:cubicBezTo>
                    <a:pt x="1574" y="1550"/>
                    <a:pt x="1574" y="1550"/>
                    <a:pt x="1574" y="1550"/>
                  </a:cubicBezTo>
                  <a:cubicBezTo>
                    <a:pt x="1531" y="1503"/>
                    <a:pt x="1531" y="1503"/>
                    <a:pt x="1531" y="1503"/>
                  </a:cubicBezTo>
                  <a:lnTo>
                    <a:pt x="1501" y="1531"/>
                  </a:lnTo>
                  <a:close/>
                  <a:moveTo>
                    <a:pt x="1619" y="1401"/>
                  </a:moveTo>
                  <a:cubicBezTo>
                    <a:pt x="1673" y="1440"/>
                    <a:pt x="1673" y="1440"/>
                    <a:pt x="1673" y="1440"/>
                  </a:cubicBezTo>
                  <a:cubicBezTo>
                    <a:pt x="1697" y="1407"/>
                    <a:pt x="1697" y="1407"/>
                    <a:pt x="1697" y="1407"/>
                  </a:cubicBezTo>
                  <a:cubicBezTo>
                    <a:pt x="1642" y="1368"/>
                    <a:pt x="1642" y="1368"/>
                    <a:pt x="1642" y="1368"/>
                  </a:cubicBezTo>
                  <a:lnTo>
                    <a:pt x="1619" y="1401"/>
                  </a:lnTo>
                  <a:close/>
                  <a:moveTo>
                    <a:pt x="1708" y="1250"/>
                  </a:moveTo>
                  <a:cubicBezTo>
                    <a:pt x="1772" y="1278"/>
                    <a:pt x="1772" y="1278"/>
                    <a:pt x="1772" y="1278"/>
                  </a:cubicBezTo>
                  <a:cubicBezTo>
                    <a:pt x="1788" y="1242"/>
                    <a:pt x="1788" y="1242"/>
                    <a:pt x="1788" y="1242"/>
                  </a:cubicBezTo>
                  <a:cubicBezTo>
                    <a:pt x="1724" y="1213"/>
                    <a:pt x="1724" y="1213"/>
                    <a:pt x="1724" y="1213"/>
                  </a:cubicBezTo>
                  <a:lnTo>
                    <a:pt x="1708" y="1250"/>
                  </a:lnTo>
                  <a:close/>
                  <a:moveTo>
                    <a:pt x="1457" y="1569"/>
                  </a:moveTo>
                  <a:cubicBezTo>
                    <a:pt x="1496" y="1617"/>
                    <a:pt x="1496" y="1617"/>
                    <a:pt x="1496" y="1617"/>
                  </a:cubicBezTo>
                  <a:cubicBezTo>
                    <a:pt x="1527" y="1592"/>
                    <a:pt x="1527" y="1592"/>
                    <a:pt x="1527" y="1592"/>
                  </a:cubicBezTo>
                  <a:cubicBezTo>
                    <a:pt x="1488" y="1543"/>
                    <a:pt x="1488" y="1543"/>
                    <a:pt x="1488" y="1543"/>
                  </a:cubicBezTo>
                  <a:lnTo>
                    <a:pt x="1457" y="1569"/>
                  </a:lnTo>
                  <a:close/>
                  <a:moveTo>
                    <a:pt x="1652" y="1353"/>
                  </a:moveTo>
                  <a:cubicBezTo>
                    <a:pt x="1710" y="1388"/>
                    <a:pt x="1710" y="1388"/>
                    <a:pt x="1710" y="1388"/>
                  </a:cubicBezTo>
                  <a:cubicBezTo>
                    <a:pt x="1731" y="1354"/>
                    <a:pt x="1731" y="1354"/>
                    <a:pt x="1731" y="1354"/>
                  </a:cubicBezTo>
                  <a:cubicBezTo>
                    <a:pt x="1673" y="1318"/>
                    <a:pt x="1673" y="1318"/>
                    <a:pt x="1673" y="1318"/>
                  </a:cubicBezTo>
                  <a:lnTo>
                    <a:pt x="1652" y="1353"/>
                  </a:lnTo>
                  <a:close/>
                  <a:moveTo>
                    <a:pt x="1682" y="1303"/>
                  </a:moveTo>
                  <a:cubicBezTo>
                    <a:pt x="1742" y="1334"/>
                    <a:pt x="1742" y="1334"/>
                    <a:pt x="1742" y="1334"/>
                  </a:cubicBezTo>
                  <a:cubicBezTo>
                    <a:pt x="1762" y="1299"/>
                    <a:pt x="1762" y="1299"/>
                    <a:pt x="1762" y="1299"/>
                  </a:cubicBezTo>
                  <a:cubicBezTo>
                    <a:pt x="1700" y="1267"/>
                    <a:pt x="1700" y="1267"/>
                    <a:pt x="1700" y="1267"/>
                  </a:cubicBezTo>
                  <a:lnTo>
                    <a:pt x="1682" y="1303"/>
                  </a:lnTo>
                  <a:close/>
                  <a:moveTo>
                    <a:pt x="54" y="661"/>
                  </a:moveTo>
                  <a:cubicBezTo>
                    <a:pt x="34" y="656"/>
                    <a:pt x="34" y="656"/>
                    <a:pt x="34" y="656"/>
                  </a:cubicBezTo>
                  <a:cubicBezTo>
                    <a:pt x="24" y="695"/>
                    <a:pt x="24" y="695"/>
                    <a:pt x="24" y="695"/>
                  </a:cubicBezTo>
                  <a:cubicBezTo>
                    <a:pt x="45" y="700"/>
                    <a:pt x="45" y="700"/>
                    <a:pt x="45" y="700"/>
                  </a:cubicBezTo>
                  <a:lnTo>
                    <a:pt x="54" y="661"/>
                  </a:lnTo>
                  <a:close/>
                  <a:moveTo>
                    <a:pt x="93" y="547"/>
                  </a:moveTo>
                  <a:cubicBezTo>
                    <a:pt x="75" y="540"/>
                    <a:pt x="75" y="540"/>
                    <a:pt x="75" y="540"/>
                  </a:cubicBezTo>
                  <a:cubicBezTo>
                    <a:pt x="60" y="577"/>
                    <a:pt x="60" y="577"/>
                    <a:pt x="60" y="577"/>
                  </a:cubicBezTo>
                  <a:cubicBezTo>
                    <a:pt x="78" y="585"/>
                    <a:pt x="78" y="585"/>
                    <a:pt x="78" y="585"/>
                  </a:cubicBezTo>
                  <a:lnTo>
                    <a:pt x="93" y="547"/>
                  </a:lnTo>
                  <a:close/>
                  <a:moveTo>
                    <a:pt x="71" y="603"/>
                  </a:moveTo>
                  <a:cubicBezTo>
                    <a:pt x="53" y="597"/>
                    <a:pt x="53" y="597"/>
                    <a:pt x="53" y="597"/>
                  </a:cubicBezTo>
                  <a:cubicBezTo>
                    <a:pt x="40" y="635"/>
                    <a:pt x="40" y="635"/>
                    <a:pt x="40" y="635"/>
                  </a:cubicBezTo>
                  <a:cubicBezTo>
                    <a:pt x="59" y="642"/>
                    <a:pt x="59" y="642"/>
                    <a:pt x="59" y="642"/>
                  </a:cubicBezTo>
                  <a:lnTo>
                    <a:pt x="71" y="603"/>
                  </a:lnTo>
                  <a:close/>
                  <a:moveTo>
                    <a:pt x="118" y="492"/>
                  </a:moveTo>
                  <a:cubicBezTo>
                    <a:pt x="102" y="485"/>
                    <a:pt x="102" y="485"/>
                    <a:pt x="102" y="485"/>
                  </a:cubicBezTo>
                  <a:cubicBezTo>
                    <a:pt x="84" y="521"/>
                    <a:pt x="84" y="521"/>
                    <a:pt x="84" y="521"/>
                  </a:cubicBezTo>
                  <a:cubicBezTo>
                    <a:pt x="100" y="529"/>
                    <a:pt x="100" y="529"/>
                    <a:pt x="100" y="529"/>
                  </a:cubicBezTo>
                  <a:lnTo>
                    <a:pt x="118" y="492"/>
                  </a:lnTo>
                  <a:close/>
                  <a:moveTo>
                    <a:pt x="32" y="778"/>
                  </a:moveTo>
                  <a:cubicBezTo>
                    <a:pt x="9" y="776"/>
                    <a:pt x="9" y="776"/>
                    <a:pt x="9" y="776"/>
                  </a:cubicBezTo>
                  <a:cubicBezTo>
                    <a:pt x="4" y="816"/>
                    <a:pt x="4" y="816"/>
                    <a:pt x="4" y="816"/>
                  </a:cubicBezTo>
                  <a:cubicBezTo>
                    <a:pt x="28" y="819"/>
                    <a:pt x="28" y="819"/>
                    <a:pt x="28" y="819"/>
                  </a:cubicBezTo>
                  <a:lnTo>
                    <a:pt x="32" y="778"/>
                  </a:lnTo>
                  <a:close/>
                  <a:moveTo>
                    <a:pt x="41" y="719"/>
                  </a:moveTo>
                  <a:cubicBezTo>
                    <a:pt x="19" y="715"/>
                    <a:pt x="19" y="715"/>
                    <a:pt x="19" y="715"/>
                  </a:cubicBezTo>
                  <a:cubicBezTo>
                    <a:pt x="12" y="755"/>
                    <a:pt x="12" y="755"/>
                    <a:pt x="12" y="755"/>
                  </a:cubicBezTo>
                  <a:cubicBezTo>
                    <a:pt x="34" y="759"/>
                    <a:pt x="34" y="759"/>
                    <a:pt x="34" y="759"/>
                  </a:cubicBezTo>
                  <a:lnTo>
                    <a:pt x="41" y="719"/>
                  </a:lnTo>
                  <a:close/>
                  <a:moveTo>
                    <a:pt x="26" y="838"/>
                  </a:moveTo>
                  <a:cubicBezTo>
                    <a:pt x="2" y="837"/>
                    <a:pt x="2" y="837"/>
                    <a:pt x="2" y="837"/>
                  </a:cubicBezTo>
                  <a:cubicBezTo>
                    <a:pt x="0" y="878"/>
                    <a:pt x="0" y="878"/>
                    <a:pt x="0" y="878"/>
                  </a:cubicBezTo>
                  <a:cubicBezTo>
                    <a:pt x="25" y="879"/>
                    <a:pt x="25" y="879"/>
                    <a:pt x="25" y="879"/>
                  </a:cubicBezTo>
                  <a:lnTo>
                    <a:pt x="26" y="838"/>
                  </a:lnTo>
                  <a:close/>
                  <a:moveTo>
                    <a:pt x="146" y="439"/>
                  </a:moveTo>
                  <a:cubicBezTo>
                    <a:pt x="132" y="431"/>
                    <a:pt x="132" y="431"/>
                    <a:pt x="132" y="431"/>
                  </a:cubicBezTo>
                  <a:cubicBezTo>
                    <a:pt x="112" y="466"/>
                    <a:pt x="112" y="466"/>
                    <a:pt x="112" y="466"/>
                  </a:cubicBezTo>
                  <a:cubicBezTo>
                    <a:pt x="127" y="475"/>
                    <a:pt x="127" y="475"/>
                    <a:pt x="127" y="475"/>
                  </a:cubicBezTo>
                  <a:lnTo>
                    <a:pt x="146" y="439"/>
                  </a:lnTo>
                  <a:close/>
                  <a:moveTo>
                    <a:pt x="310" y="237"/>
                  </a:moveTo>
                  <a:cubicBezTo>
                    <a:pt x="340" y="211"/>
                    <a:pt x="340" y="211"/>
                    <a:pt x="340" y="211"/>
                  </a:cubicBezTo>
                  <a:cubicBezTo>
                    <a:pt x="333" y="202"/>
                    <a:pt x="333" y="202"/>
                    <a:pt x="333" y="202"/>
                  </a:cubicBezTo>
                  <a:cubicBezTo>
                    <a:pt x="302" y="229"/>
                    <a:pt x="302" y="229"/>
                    <a:pt x="302" y="229"/>
                  </a:cubicBezTo>
                  <a:lnTo>
                    <a:pt x="310" y="237"/>
                  </a:lnTo>
                  <a:close/>
                  <a:moveTo>
                    <a:pt x="356" y="198"/>
                  </a:moveTo>
                  <a:cubicBezTo>
                    <a:pt x="388" y="173"/>
                    <a:pt x="388" y="173"/>
                    <a:pt x="388" y="173"/>
                  </a:cubicBezTo>
                  <a:cubicBezTo>
                    <a:pt x="382" y="165"/>
                    <a:pt x="382" y="165"/>
                    <a:pt x="382" y="165"/>
                  </a:cubicBezTo>
                  <a:cubicBezTo>
                    <a:pt x="349" y="190"/>
                    <a:pt x="349" y="190"/>
                    <a:pt x="349" y="190"/>
                  </a:cubicBezTo>
                  <a:lnTo>
                    <a:pt x="356" y="198"/>
                  </a:lnTo>
                  <a:close/>
                  <a:moveTo>
                    <a:pt x="507" y="99"/>
                  </a:moveTo>
                  <a:cubicBezTo>
                    <a:pt x="544" y="81"/>
                    <a:pt x="544" y="81"/>
                    <a:pt x="544" y="81"/>
                  </a:cubicBezTo>
                  <a:cubicBezTo>
                    <a:pt x="541" y="76"/>
                    <a:pt x="541" y="76"/>
                    <a:pt x="541" y="76"/>
                  </a:cubicBezTo>
                  <a:cubicBezTo>
                    <a:pt x="504" y="93"/>
                    <a:pt x="504" y="93"/>
                    <a:pt x="504" y="93"/>
                  </a:cubicBezTo>
                  <a:cubicBezTo>
                    <a:pt x="506" y="96"/>
                    <a:pt x="506" y="96"/>
                    <a:pt x="506" y="96"/>
                  </a:cubicBezTo>
                  <a:cubicBezTo>
                    <a:pt x="504" y="93"/>
                    <a:pt x="504" y="93"/>
                    <a:pt x="504" y="93"/>
                  </a:cubicBezTo>
                  <a:cubicBezTo>
                    <a:pt x="504" y="93"/>
                    <a:pt x="504" y="93"/>
                    <a:pt x="504" y="93"/>
                  </a:cubicBezTo>
                  <a:cubicBezTo>
                    <a:pt x="507" y="97"/>
                    <a:pt x="507" y="97"/>
                    <a:pt x="507" y="97"/>
                  </a:cubicBezTo>
                  <a:cubicBezTo>
                    <a:pt x="507" y="99"/>
                    <a:pt x="507" y="99"/>
                    <a:pt x="507" y="99"/>
                  </a:cubicBezTo>
                  <a:cubicBezTo>
                    <a:pt x="507" y="99"/>
                    <a:pt x="507" y="99"/>
                    <a:pt x="507" y="99"/>
                  </a:cubicBezTo>
                  <a:cubicBezTo>
                    <a:pt x="507" y="99"/>
                    <a:pt x="507" y="99"/>
                    <a:pt x="507" y="99"/>
                  </a:cubicBezTo>
                  <a:close/>
                  <a:moveTo>
                    <a:pt x="179" y="389"/>
                  </a:moveTo>
                  <a:cubicBezTo>
                    <a:pt x="166" y="380"/>
                    <a:pt x="166" y="380"/>
                    <a:pt x="166" y="380"/>
                  </a:cubicBezTo>
                  <a:cubicBezTo>
                    <a:pt x="143" y="414"/>
                    <a:pt x="143" y="414"/>
                    <a:pt x="143" y="414"/>
                  </a:cubicBezTo>
                  <a:cubicBezTo>
                    <a:pt x="157" y="423"/>
                    <a:pt x="157" y="423"/>
                    <a:pt x="157" y="423"/>
                  </a:cubicBezTo>
                  <a:lnTo>
                    <a:pt x="179" y="389"/>
                  </a:lnTo>
                  <a:close/>
                  <a:moveTo>
                    <a:pt x="455" y="129"/>
                  </a:moveTo>
                  <a:cubicBezTo>
                    <a:pt x="490" y="108"/>
                    <a:pt x="490" y="108"/>
                    <a:pt x="490" y="108"/>
                  </a:cubicBezTo>
                  <a:cubicBezTo>
                    <a:pt x="486" y="102"/>
                    <a:pt x="486" y="102"/>
                    <a:pt x="486" y="102"/>
                  </a:cubicBezTo>
                  <a:cubicBezTo>
                    <a:pt x="451" y="121"/>
                    <a:pt x="451" y="121"/>
                    <a:pt x="451" y="121"/>
                  </a:cubicBezTo>
                  <a:lnTo>
                    <a:pt x="455" y="129"/>
                  </a:lnTo>
                  <a:close/>
                  <a:moveTo>
                    <a:pt x="404" y="162"/>
                  </a:moveTo>
                  <a:cubicBezTo>
                    <a:pt x="438" y="139"/>
                    <a:pt x="438" y="139"/>
                    <a:pt x="438" y="139"/>
                  </a:cubicBezTo>
                  <a:cubicBezTo>
                    <a:pt x="433" y="132"/>
                    <a:pt x="433" y="132"/>
                    <a:pt x="433" y="132"/>
                  </a:cubicBezTo>
                  <a:cubicBezTo>
                    <a:pt x="399" y="154"/>
                    <a:pt x="399" y="154"/>
                    <a:pt x="399" y="154"/>
                  </a:cubicBezTo>
                  <a:lnTo>
                    <a:pt x="404" y="162"/>
                  </a:lnTo>
                  <a:close/>
                  <a:moveTo>
                    <a:pt x="190" y="373"/>
                  </a:moveTo>
                  <a:cubicBezTo>
                    <a:pt x="214" y="340"/>
                    <a:pt x="214" y="340"/>
                    <a:pt x="214" y="340"/>
                  </a:cubicBezTo>
                  <a:cubicBezTo>
                    <a:pt x="203" y="332"/>
                    <a:pt x="203" y="332"/>
                    <a:pt x="203" y="332"/>
                  </a:cubicBezTo>
                  <a:cubicBezTo>
                    <a:pt x="178" y="364"/>
                    <a:pt x="178" y="364"/>
                    <a:pt x="178" y="364"/>
                  </a:cubicBezTo>
                  <a:lnTo>
                    <a:pt x="190" y="373"/>
                  </a:lnTo>
                  <a:close/>
                  <a:moveTo>
                    <a:pt x="267" y="280"/>
                  </a:moveTo>
                  <a:cubicBezTo>
                    <a:pt x="295" y="251"/>
                    <a:pt x="295" y="251"/>
                    <a:pt x="295" y="251"/>
                  </a:cubicBezTo>
                  <a:cubicBezTo>
                    <a:pt x="287" y="243"/>
                    <a:pt x="287" y="243"/>
                    <a:pt x="287" y="243"/>
                  </a:cubicBezTo>
                  <a:cubicBezTo>
                    <a:pt x="258" y="271"/>
                    <a:pt x="258" y="271"/>
                    <a:pt x="258" y="271"/>
                  </a:cubicBezTo>
                  <a:lnTo>
                    <a:pt x="267" y="280"/>
                  </a:lnTo>
                  <a:close/>
                  <a:moveTo>
                    <a:pt x="227" y="325"/>
                  </a:moveTo>
                  <a:cubicBezTo>
                    <a:pt x="253" y="294"/>
                    <a:pt x="253" y="294"/>
                    <a:pt x="253" y="294"/>
                  </a:cubicBezTo>
                  <a:cubicBezTo>
                    <a:pt x="244" y="286"/>
                    <a:pt x="244" y="286"/>
                    <a:pt x="244" y="286"/>
                  </a:cubicBezTo>
                  <a:cubicBezTo>
                    <a:pt x="217" y="316"/>
                    <a:pt x="217" y="316"/>
                    <a:pt x="217" y="316"/>
                  </a:cubicBezTo>
                  <a:lnTo>
                    <a:pt x="227" y="325"/>
                  </a:lnTo>
                  <a:close/>
                  <a:moveTo>
                    <a:pt x="1409" y="1604"/>
                  </a:moveTo>
                  <a:cubicBezTo>
                    <a:pt x="1444" y="1654"/>
                    <a:pt x="1444" y="1654"/>
                    <a:pt x="1444" y="1654"/>
                  </a:cubicBezTo>
                  <a:cubicBezTo>
                    <a:pt x="1478" y="1631"/>
                    <a:pt x="1478" y="1631"/>
                    <a:pt x="1478" y="1631"/>
                  </a:cubicBezTo>
                  <a:cubicBezTo>
                    <a:pt x="1442" y="1580"/>
                    <a:pt x="1442" y="1580"/>
                    <a:pt x="1442" y="1580"/>
                  </a:cubicBezTo>
                  <a:lnTo>
                    <a:pt x="1409" y="1604"/>
                  </a:lnTo>
                  <a:close/>
                  <a:moveTo>
                    <a:pt x="232" y="1446"/>
                  </a:moveTo>
                  <a:cubicBezTo>
                    <a:pt x="205" y="1470"/>
                    <a:pt x="205" y="1470"/>
                    <a:pt x="205" y="1470"/>
                  </a:cubicBezTo>
                  <a:cubicBezTo>
                    <a:pt x="231" y="1500"/>
                    <a:pt x="231" y="1500"/>
                    <a:pt x="231" y="1500"/>
                  </a:cubicBezTo>
                  <a:cubicBezTo>
                    <a:pt x="259" y="1476"/>
                    <a:pt x="259" y="1476"/>
                    <a:pt x="259" y="1476"/>
                  </a:cubicBezTo>
                  <a:lnTo>
                    <a:pt x="232" y="1446"/>
                  </a:lnTo>
                  <a:close/>
                  <a:moveTo>
                    <a:pt x="272" y="1490"/>
                  </a:moveTo>
                  <a:cubicBezTo>
                    <a:pt x="246" y="1516"/>
                    <a:pt x="246" y="1516"/>
                    <a:pt x="246" y="1516"/>
                  </a:cubicBezTo>
                  <a:cubicBezTo>
                    <a:pt x="274" y="1545"/>
                    <a:pt x="274" y="1545"/>
                    <a:pt x="274" y="1545"/>
                  </a:cubicBezTo>
                  <a:cubicBezTo>
                    <a:pt x="301" y="1518"/>
                    <a:pt x="301" y="1518"/>
                    <a:pt x="301" y="1518"/>
                  </a:cubicBezTo>
                  <a:lnTo>
                    <a:pt x="272" y="1490"/>
                  </a:lnTo>
                  <a:close/>
                  <a:moveTo>
                    <a:pt x="315" y="1531"/>
                  </a:moveTo>
                  <a:cubicBezTo>
                    <a:pt x="290" y="1560"/>
                    <a:pt x="290" y="1560"/>
                    <a:pt x="290" y="1560"/>
                  </a:cubicBezTo>
                  <a:cubicBezTo>
                    <a:pt x="320" y="1587"/>
                    <a:pt x="320" y="1587"/>
                    <a:pt x="320" y="1587"/>
                  </a:cubicBezTo>
                  <a:cubicBezTo>
                    <a:pt x="346" y="1557"/>
                    <a:pt x="346" y="1557"/>
                    <a:pt x="346" y="1557"/>
                  </a:cubicBezTo>
                  <a:lnTo>
                    <a:pt x="315" y="1531"/>
                  </a:lnTo>
                  <a:close/>
                  <a:moveTo>
                    <a:pt x="1360" y="1635"/>
                  </a:moveTo>
                  <a:cubicBezTo>
                    <a:pt x="1391" y="1687"/>
                    <a:pt x="1391" y="1687"/>
                    <a:pt x="1391" y="1687"/>
                  </a:cubicBezTo>
                  <a:cubicBezTo>
                    <a:pt x="1426" y="1666"/>
                    <a:pt x="1426" y="1666"/>
                    <a:pt x="1426" y="1666"/>
                  </a:cubicBezTo>
                  <a:cubicBezTo>
                    <a:pt x="1394" y="1614"/>
                    <a:pt x="1394" y="1614"/>
                    <a:pt x="1394" y="1614"/>
                  </a:cubicBezTo>
                  <a:lnTo>
                    <a:pt x="1360" y="1635"/>
                  </a:lnTo>
                  <a:close/>
                  <a:moveTo>
                    <a:pt x="361" y="1569"/>
                  </a:moveTo>
                  <a:cubicBezTo>
                    <a:pt x="336" y="1601"/>
                    <a:pt x="336" y="1601"/>
                    <a:pt x="336" y="1601"/>
                  </a:cubicBezTo>
                  <a:cubicBezTo>
                    <a:pt x="368" y="1626"/>
                    <a:pt x="368" y="1626"/>
                    <a:pt x="368" y="1626"/>
                  </a:cubicBezTo>
                  <a:cubicBezTo>
                    <a:pt x="393" y="1593"/>
                    <a:pt x="393" y="1593"/>
                    <a:pt x="393" y="1593"/>
                  </a:cubicBezTo>
                  <a:lnTo>
                    <a:pt x="361" y="1569"/>
                  </a:lnTo>
                  <a:close/>
                  <a:moveTo>
                    <a:pt x="161" y="1350"/>
                  </a:moveTo>
                  <a:cubicBezTo>
                    <a:pt x="133" y="1369"/>
                    <a:pt x="133" y="1369"/>
                    <a:pt x="133" y="1369"/>
                  </a:cubicBezTo>
                  <a:cubicBezTo>
                    <a:pt x="155" y="1403"/>
                    <a:pt x="155" y="1403"/>
                    <a:pt x="155" y="1403"/>
                  </a:cubicBezTo>
                  <a:cubicBezTo>
                    <a:pt x="184" y="1383"/>
                    <a:pt x="184" y="1383"/>
                    <a:pt x="184" y="1383"/>
                  </a:cubicBezTo>
                  <a:lnTo>
                    <a:pt x="161" y="1350"/>
                  </a:lnTo>
                  <a:close/>
                  <a:moveTo>
                    <a:pt x="459" y="1636"/>
                  </a:moveTo>
                  <a:cubicBezTo>
                    <a:pt x="438" y="1672"/>
                    <a:pt x="438" y="1672"/>
                    <a:pt x="438" y="1672"/>
                  </a:cubicBezTo>
                  <a:cubicBezTo>
                    <a:pt x="473" y="1693"/>
                    <a:pt x="473" y="1693"/>
                    <a:pt x="473" y="1693"/>
                  </a:cubicBezTo>
                  <a:cubicBezTo>
                    <a:pt x="494" y="1656"/>
                    <a:pt x="494" y="1656"/>
                    <a:pt x="494" y="1656"/>
                  </a:cubicBezTo>
                  <a:lnTo>
                    <a:pt x="459" y="1636"/>
                  </a:lnTo>
                  <a:close/>
                  <a:moveTo>
                    <a:pt x="408" y="1604"/>
                  </a:moveTo>
                  <a:cubicBezTo>
                    <a:pt x="386" y="1638"/>
                    <a:pt x="386" y="1638"/>
                    <a:pt x="386" y="1638"/>
                  </a:cubicBezTo>
                  <a:cubicBezTo>
                    <a:pt x="419" y="1661"/>
                    <a:pt x="419" y="1661"/>
                    <a:pt x="419" y="1661"/>
                  </a:cubicBezTo>
                  <a:cubicBezTo>
                    <a:pt x="442" y="1626"/>
                    <a:pt x="442" y="1626"/>
                    <a:pt x="442" y="1626"/>
                  </a:cubicBezTo>
                  <a:lnTo>
                    <a:pt x="408" y="1604"/>
                  </a:lnTo>
                  <a:close/>
                  <a:moveTo>
                    <a:pt x="47" y="1076"/>
                  </a:moveTo>
                  <a:cubicBezTo>
                    <a:pt x="19" y="1083"/>
                    <a:pt x="19" y="1083"/>
                    <a:pt x="19" y="1083"/>
                  </a:cubicBezTo>
                  <a:cubicBezTo>
                    <a:pt x="28" y="1122"/>
                    <a:pt x="28" y="1122"/>
                    <a:pt x="28" y="1122"/>
                  </a:cubicBezTo>
                  <a:cubicBezTo>
                    <a:pt x="57" y="1115"/>
                    <a:pt x="57" y="1115"/>
                    <a:pt x="57" y="1115"/>
                  </a:cubicBezTo>
                  <a:lnTo>
                    <a:pt x="47" y="1076"/>
                  </a:lnTo>
                  <a:close/>
                  <a:moveTo>
                    <a:pt x="511" y="1664"/>
                  </a:moveTo>
                  <a:cubicBezTo>
                    <a:pt x="492" y="1703"/>
                    <a:pt x="492" y="1703"/>
                    <a:pt x="492" y="1703"/>
                  </a:cubicBezTo>
                  <a:cubicBezTo>
                    <a:pt x="528" y="1721"/>
                    <a:pt x="528" y="1721"/>
                    <a:pt x="528" y="1721"/>
                  </a:cubicBezTo>
                  <a:cubicBezTo>
                    <a:pt x="547" y="1682"/>
                    <a:pt x="547" y="1682"/>
                    <a:pt x="547" y="1682"/>
                  </a:cubicBezTo>
                  <a:lnTo>
                    <a:pt x="511" y="1664"/>
                  </a:lnTo>
                  <a:close/>
                  <a:moveTo>
                    <a:pt x="29" y="958"/>
                  </a:moveTo>
                  <a:cubicBezTo>
                    <a:pt x="2" y="960"/>
                    <a:pt x="2" y="960"/>
                    <a:pt x="2" y="960"/>
                  </a:cubicBezTo>
                  <a:cubicBezTo>
                    <a:pt x="6" y="1001"/>
                    <a:pt x="6" y="1001"/>
                    <a:pt x="6" y="1001"/>
                  </a:cubicBezTo>
                  <a:cubicBezTo>
                    <a:pt x="33" y="998"/>
                    <a:pt x="33" y="998"/>
                    <a:pt x="33" y="998"/>
                  </a:cubicBezTo>
                  <a:lnTo>
                    <a:pt x="29" y="958"/>
                  </a:lnTo>
                  <a:close/>
                  <a:moveTo>
                    <a:pt x="131" y="1299"/>
                  </a:moveTo>
                  <a:cubicBezTo>
                    <a:pt x="102" y="1315"/>
                    <a:pt x="102" y="1315"/>
                    <a:pt x="102" y="1315"/>
                  </a:cubicBezTo>
                  <a:cubicBezTo>
                    <a:pt x="122" y="1350"/>
                    <a:pt x="122" y="1350"/>
                    <a:pt x="122" y="1350"/>
                  </a:cubicBezTo>
                  <a:cubicBezTo>
                    <a:pt x="151" y="1334"/>
                    <a:pt x="151" y="1334"/>
                    <a:pt x="151" y="1334"/>
                  </a:cubicBezTo>
                  <a:lnTo>
                    <a:pt x="131" y="1299"/>
                  </a:lnTo>
                  <a:close/>
                  <a:moveTo>
                    <a:pt x="0" y="899"/>
                  </a:moveTo>
                  <a:cubicBezTo>
                    <a:pt x="1" y="939"/>
                    <a:pt x="1" y="939"/>
                    <a:pt x="1" y="939"/>
                  </a:cubicBezTo>
                  <a:cubicBezTo>
                    <a:pt x="27" y="939"/>
                    <a:pt x="27" y="939"/>
                    <a:pt x="27" y="939"/>
                  </a:cubicBezTo>
                  <a:cubicBezTo>
                    <a:pt x="25" y="898"/>
                    <a:pt x="25" y="898"/>
                    <a:pt x="25" y="898"/>
                  </a:cubicBezTo>
                  <a:lnTo>
                    <a:pt x="0" y="899"/>
                  </a:lnTo>
                  <a:close/>
                  <a:moveTo>
                    <a:pt x="36" y="1017"/>
                  </a:moveTo>
                  <a:cubicBezTo>
                    <a:pt x="9" y="1022"/>
                    <a:pt x="9" y="1022"/>
                    <a:pt x="9" y="1022"/>
                  </a:cubicBezTo>
                  <a:cubicBezTo>
                    <a:pt x="15" y="1062"/>
                    <a:pt x="15" y="1062"/>
                    <a:pt x="15" y="1062"/>
                  </a:cubicBezTo>
                  <a:cubicBezTo>
                    <a:pt x="43" y="1057"/>
                    <a:pt x="43" y="1057"/>
                    <a:pt x="43" y="1057"/>
                  </a:cubicBezTo>
                  <a:lnTo>
                    <a:pt x="36" y="1017"/>
                  </a:lnTo>
                  <a:close/>
                  <a:moveTo>
                    <a:pt x="104" y="1245"/>
                  </a:moveTo>
                  <a:cubicBezTo>
                    <a:pt x="76" y="1259"/>
                    <a:pt x="76" y="1259"/>
                    <a:pt x="76" y="1259"/>
                  </a:cubicBezTo>
                  <a:cubicBezTo>
                    <a:pt x="93" y="1296"/>
                    <a:pt x="93" y="1296"/>
                    <a:pt x="93" y="1296"/>
                  </a:cubicBezTo>
                  <a:cubicBezTo>
                    <a:pt x="122" y="1282"/>
                    <a:pt x="122" y="1282"/>
                    <a:pt x="122" y="1282"/>
                  </a:cubicBezTo>
                  <a:lnTo>
                    <a:pt x="104" y="1245"/>
                  </a:lnTo>
                  <a:close/>
                  <a:moveTo>
                    <a:pt x="81" y="1190"/>
                  </a:moveTo>
                  <a:cubicBezTo>
                    <a:pt x="53" y="1202"/>
                    <a:pt x="53" y="1202"/>
                    <a:pt x="53" y="1202"/>
                  </a:cubicBezTo>
                  <a:cubicBezTo>
                    <a:pt x="67" y="1239"/>
                    <a:pt x="67" y="1239"/>
                    <a:pt x="67" y="1239"/>
                  </a:cubicBezTo>
                  <a:cubicBezTo>
                    <a:pt x="97" y="1228"/>
                    <a:pt x="97" y="1228"/>
                    <a:pt x="97" y="1228"/>
                  </a:cubicBezTo>
                  <a:lnTo>
                    <a:pt x="81" y="1190"/>
                  </a:lnTo>
                  <a:close/>
                  <a:moveTo>
                    <a:pt x="62" y="1134"/>
                  </a:moveTo>
                  <a:cubicBezTo>
                    <a:pt x="34" y="1143"/>
                    <a:pt x="34" y="1143"/>
                    <a:pt x="34" y="1143"/>
                  </a:cubicBezTo>
                  <a:cubicBezTo>
                    <a:pt x="46" y="1181"/>
                    <a:pt x="46" y="1181"/>
                    <a:pt x="46" y="1181"/>
                  </a:cubicBezTo>
                  <a:cubicBezTo>
                    <a:pt x="75" y="1172"/>
                    <a:pt x="75" y="1172"/>
                    <a:pt x="75" y="1172"/>
                  </a:cubicBezTo>
                  <a:lnTo>
                    <a:pt x="62" y="1134"/>
                  </a:lnTo>
                  <a:close/>
                  <a:moveTo>
                    <a:pt x="195" y="1399"/>
                  </a:moveTo>
                  <a:cubicBezTo>
                    <a:pt x="167" y="1420"/>
                    <a:pt x="167" y="1420"/>
                    <a:pt x="167" y="1420"/>
                  </a:cubicBezTo>
                  <a:cubicBezTo>
                    <a:pt x="191" y="1453"/>
                    <a:pt x="191" y="1453"/>
                    <a:pt x="191" y="1453"/>
                  </a:cubicBezTo>
                  <a:cubicBezTo>
                    <a:pt x="220" y="1431"/>
                    <a:pt x="220" y="1431"/>
                    <a:pt x="220" y="1431"/>
                  </a:cubicBezTo>
                  <a:lnTo>
                    <a:pt x="195" y="1399"/>
                  </a:lnTo>
                  <a:close/>
                  <a:moveTo>
                    <a:pt x="911" y="1758"/>
                  </a:moveTo>
                  <a:cubicBezTo>
                    <a:pt x="911" y="1809"/>
                    <a:pt x="911" y="1809"/>
                    <a:pt x="911" y="1809"/>
                  </a:cubicBezTo>
                  <a:cubicBezTo>
                    <a:pt x="911" y="1809"/>
                    <a:pt x="913" y="1809"/>
                    <a:pt x="917" y="1809"/>
                  </a:cubicBezTo>
                  <a:cubicBezTo>
                    <a:pt x="921" y="1809"/>
                    <a:pt x="926" y="1809"/>
                    <a:pt x="931" y="1809"/>
                  </a:cubicBezTo>
                  <a:cubicBezTo>
                    <a:pt x="942" y="1809"/>
                    <a:pt x="952" y="1809"/>
                    <a:pt x="952" y="1809"/>
                  </a:cubicBezTo>
                  <a:cubicBezTo>
                    <a:pt x="951" y="1757"/>
                    <a:pt x="951" y="1757"/>
                    <a:pt x="951" y="1757"/>
                  </a:cubicBezTo>
                  <a:cubicBezTo>
                    <a:pt x="951" y="1757"/>
                    <a:pt x="941" y="1757"/>
                    <a:pt x="931" y="1758"/>
                  </a:cubicBezTo>
                  <a:cubicBezTo>
                    <a:pt x="926" y="1758"/>
                    <a:pt x="921" y="1758"/>
                    <a:pt x="917" y="1758"/>
                  </a:cubicBezTo>
                  <a:cubicBezTo>
                    <a:pt x="913" y="1758"/>
                    <a:pt x="911" y="1758"/>
                    <a:pt x="911" y="1758"/>
                  </a:cubicBezTo>
                  <a:close/>
                  <a:moveTo>
                    <a:pt x="1126" y="1731"/>
                  </a:moveTo>
                  <a:cubicBezTo>
                    <a:pt x="1086" y="1740"/>
                    <a:pt x="1086" y="1740"/>
                    <a:pt x="1086" y="1740"/>
                  </a:cubicBezTo>
                  <a:cubicBezTo>
                    <a:pt x="1098" y="1793"/>
                    <a:pt x="1098" y="1793"/>
                    <a:pt x="1098" y="1793"/>
                  </a:cubicBezTo>
                  <a:cubicBezTo>
                    <a:pt x="1137" y="1785"/>
                    <a:pt x="1137" y="1785"/>
                    <a:pt x="1137" y="1785"/>
                  </a:cubicBezTo>
                  <a:lnTo>
                    <a:pt x="1126" y="1731"/>
                  </a:lnTo>
                  <a:close/>
                  <a:moveTo>
                    <a:pt x="1068" y="1744"/>
                  </a:moveTo>
                  <a:cubicBezTo>
                    <a:pt x="1028" y="1750"/>
                    <a:pt x="1028" y="1750"/>
                    <a:pt x="1028" y="1750"/>
                  </a:cubicBezTo>
                  <a:cubicBezTo>
                    <a:pt x="1036" y="1803"/>
                    <a:pt x="1036" y="1803"/>
                    <a:pt x="1036" y="1803"/>
                  </a:cubicBezTo>
                  <a:cubicBezTo>
                    <a:pt x="1076" y="1797"/>
                    <a:pt x="1076" y="1797"/>
                    <a:pt x="1076" y="1797"/>
                  </a:cubicBezTo>
                  <a:lnTo>
                    <a:pt x="1068" y="1744"/>
                  </a:lnTo>
                  <a:close/>
                  <a:moveTo>
                    <a:pt x="1010" y="1752"/>
                  </a:moveTo>
                  <a:cubicBezTo>
                    <a:pt x="969" y="1756"/>
                    <a:pt x="969" y="1756"/>
                    <a:pt x="969" y="1756"/>
                  </a:cubicBezTo>
                  <a:cubicBezTo>
                    <a:pt x="974" y="1808"/>
                    <a:pt x="974" y="1808"/>
                    <a:pt x="974" y="1808"/>
                  </a:cubicBezTo>
                  <a:cubicBezTo>
                    <a:pt x="1014" y="1805"/>
                    <a:pt x="1014" y="1805"/>
                    <a:pt x="1014" y="1805"/>
                  </a:cubicBezTo>
                  <a:lnTo>
                    <a:pt x="1010" y="1752"/>
                  </a:lnTo>
                  <a:close/>
                  <a:moveTo>
                    <a:pt x="565" y="1689"/>
                  </a:moveTo>
                  <a:cubicBezTo>
                    <a:pt x="548" y="1730"/>
                    <a:pt x="548" y="1730"/>
                    <a:pt x="548" y="1730"/>
                  </a:cubicBezTo>
                  <a:cubicBezTo>
                    <a:pt x="585" y="1745"/>
                    <a:pt x="585" y="1745"/>
                    <a:pt x="585" y="1745"/>
                  </a:cubicBezTo>
                  <a:cubicBezTo>
                    <a:pt x="602" y="1704"/>
                    <a:pt x="602" y="1704"/>
                    <a:pt x="602" y="1704"/>
                  </a:cubicBezTo>
                  <a:lnTo>
                    <a:pt x="565" y="1689"/>
                  </a:lnTo>
                  <a:close/>
                  <a:moveTo>
                    <a:pt x="1308" y="1664"/>
                  </a:moveTo>
                  <a:cubicBezTo>
                    <a:pt x="1335" y="1716"/>
                    <a:pt x="1335" y="1716"/>
                    <a:pt x="1335" y="1716"/>
                  </a:cubicBezTo>
                  <a:cubicBezTo>
                    <a:pt x="1371" y="1697"/>
                    <a:pt x="1371" y="1697"/>
                    <a:pt x="1371" y="1697"/>
                  </a:cubicBezTo>
                  <a:cubicBezTo>
                    <a:pt x="1344" y="1645"/>
                    <a:pt x="1344" y="1645"/>
                    <a:pt x="1344" y="1645"/>
                  </a:cubicBezTo>
                  <a:lnTo>
                    <a:pt x="1308" y="1664"/>
                  </a:lnTo>
                  <a:close/>
                  <a:moveTo>
                    <a:pt x="1255" y="1688"/>
                  </a:moveTo>
                  <a:cubicBezTo>
                    <a:pt x="1278" y="1741"/>
                    <a:pt x="1278" y="1741"/>
                    <a:pt x="1278" y="1741"/>
                  </a:cubicBezTo>
                  <a:cubicBezTo>
                    <a:pt x="1315" y="1725"/>
                    <a:pt x="1315" y="1725"/>
                    <a:pt x="1315" y="1725"/>
                  </a:cubicBezTo>
                  <a:cubicBezTo>
                    <a:pt x="1292" y="1672"/>
                    <a:pt x="1292" y="1672"/>
                    <a:pt x="1292" y="1672"/>
                  </a:cubicBezTo>
                  <a:lnTo>
                    <a:pt x="1255" y="1688"/>
                  </a:lnTo>
                  <a:close/>
                  <a:moveTo>
                    <a:pt x="1238" y="1695"/>
                  </a:moveTo>
                  <a:cubicBezTo>
                    <a:pt x="1200" y="1709"/>
                    <a:pt x="1200" y="1709"/>
                    <a:pt x="1200" y="1709"/>
                  </a:cubicBezTo>
                  <a:cubicBezTo>
                    <a:pt x="1219" y="1763"/>
                    <a:pt x="1219" y="1763"/>
                    <a:pt x="1219" y="1763"/>
                  </a:cubicBezTo>
                  <a:cubicBezTo>
                    <a:pt x="1257" y="1749"/>
                    <a:pt x="1257" y="1749"/>
                    <a:pt x="1257" y="1749"/>
                  </a:cubicBezTo>
                  <a:lnTo>
                    <a:pt x="1238" y="1695"/>
                  </a:lnTo>
                  <a:close/>
                  <a:moveTo>
                    <a:pt x="1183" y="1715"/>
                  </a:moveTo>
                  <a:cubicBezTo>
                    <a:pt x="1144" y="1727"/>
                    <a:pt x="1144" y="1727"/>
                    <a:pt x="1144" y="1727"/>
                  </a:cubicBezTo>
                  <a:cubicBezTo>
                    <a:pt x="1159" y="1780"/>
                    <a:pt x="1159" y="1780"/>
                    <a:pt x="1159" y="1780"/>
                  </a:cubicBezTo>
                  <a:cubicBezTo>
                    <a:pt x="1198" y="1769"/>
                    <a:pt x="1198" y="1769"/>
                    <a:pt x="1198" y="1769"/>
                  </a:cubicBezTo>
                  <a:lnTo>
                    <a:pt x="1183" y="1715"/>
                  </a:lnTo>
                  <a:close/>
                  <a:moveTo>
                    <a:pt x="677" y="1727"/>
                  </a:moveTo>
                  <a:cubicBezTo>
                    <a:pt x="665" y="1772"/>
                    <a:pt x="665" y="1772"/>
                    <a:pt x="665" y="1772"/>
                  </a:cubicBezTo>
                  <a:cubicBezTo>
                    <a:pt x="704" y="1783"/>
                    <a:pt x="704" y="1783"/>
                    <a:pt x="704" y="1783"/>
                  </a:cubicBezTo>
                  <a:cubicBezTo>
                    <a:pt x="716" y="1737"/>
                    <a:pt x="716" y="1737"/>
                    <a:pt x="716" y="1737"/>
                  </a:cubicBezTo>
                  <a:lnTo>
                    <a:pt x="677" y="1727"/>
                  </a:lnTo>
                  <a:close/>
                  <a:moveTo>
                    <a:pt x="851" y="1756"/>
                  </a:moveTo>
                  <a:cubicBezTo>
                    <a:pt x="849" y="1806"/>
                    <a:pt x="849" y="1806"/>
                    <a:pt x="849" y="1806"/>
                  </a:cubicBezTo>
                  <a:cubicBezTo>
                    <a:pt x="889" y="1808"/>
                    <a:pt x="889" y="1808"/>
                    <a:pt x="889" y="1808"/>
                  </a:cubicBezTo>
                  <a:cubicBezTo>
                    <a:pt x="892" y="1758"/>
                    <a:pt x="892" y="1758"/>
                    <a:pt x="892" y="1758"/>
                  </a:cubicBezTo>
                  <a:lnTo>
                    <a:pt x="851" y="1756"/>
                  </a:lnTo>
                  <a:close/>
                  <a:moveTo>
                    <a:pt x="734" y="1741"/>
                  </a:moveTo>
                  <a:cubicBezTo>
                    <a:pt x="725" y="1788"/>
                    <a:pt x="725" y="1788"/>
                    <a:pt x="725" y="1788"/>
                  </a:cubicBezTo>
                  <a:cubicBezTo>
                    <a:pt x="765" y="1795"/>
                    <a:pt x="765" y="1795"/>
                    <a:pt x="765" y="1795"/>
                  </a:cubicBezTo>
                  <a:cubicBezTo>
                    <a:pt x="774" y="1748"/>
                    <a:pt x="774" y="1748"/>
                    <a:pt x="774" y="1748"/>
                  </a:cubicBezTo>
                  <a:lnTo>
                    <a:pt x="734" y="1741"/>
                  </a:lnTo>
                  <a:close/>
                  <a:moveTo>
                    <a:pt x="620" y="1710"/>
                  </a:moveTo>
                  <a:cubicBezTo>
                    <a:pt x="606" y="1753"/>
                    <a:pt x="606" y="1753"/>
                    <a:pt x="606" y="1753"/>
                  </a:cubicBezTo>
                  <a:cubicBezTo>
                    <a:pt x="644" y="1766"/>
                    <a:pt x="644" y="1766"/>
                    <a:pt x="644" y="1766"/>
                  </a:cubicBezTo>
                  <a:cubicBezTo>
                    <a:pt x="659" y="1722"/>
                    <a:pt x="659" y="1722"/>
                    <a:pt x="659" y="1722"/>
                  </a:cubicBezTo>
                  <a:lnTo>
                    <a:pt x="620" y="1710"/>
                  </a:lnTo>
                  <a:close/>
                  <a:moveTo>
                    <a:pt x="795" y="7"/>
                  </a:moveTo>
                  <a:cubicBezTo>
                    <a:pt x="835" y="2"/>
                    <a:pt x="835" y="2"/>
                    <a:pt x="835" y="2"/>
                  </a:cubicBezTo>
                  <a:cubicBezTo>
                    <a:pt x="835" y="2"/>
                    <a:pt x="835" y="2"/>
                    <a:pt x="835" y="2"/>
                  </a:cubicBezTo>
                  <a:cubicBezTo>
                    <a:pt x="795" y="6"/>
                    <a:pt x="795" y="6"/>
                    <a:pt x="795" y="6"/>
                  </a:cubicBezTo>
                  <a:cubicBezTo>
                    <a:pt x="795" y="6"/>
                    <a:pt x="795" y="6"/>
                    <a:pt x="795" y="6"/>
                  </a:cubicBezTo>
                  <a:cubicBezTo>
                    <a:pt x="795" y="6"/>
                    <a:pt x="795" y="6"/>
                    <a:pt x="795" y="6"/>
                  </a:cubicBezTo>
                  <a:cubicBezTo>
                    <a:pt x="795" y="6"/>
                    <a:pt x="795" y="6"/>
                    <a:pt x="795" y="6"/>
                  </a:cubicBezTo>
                  <a:cubicBezTo>
                    <a:pt x="795" y="7"/>
                    <a:pt x="795" y="7"/>
                    <a:pt x="795" y="7"/>
                  </a:cubicBezTo>
                  <a:close/>
                  <a:moveTo>
                    <a:pt x="735" y="18"/>
                  </a:moveTo>
                  <a:cubicBezTo>
                    <a:pt x="775" y="10"/>
                    <a:pt x="775" y="10"/>
                    <a:pt x="775" y="10"/>
                  </a:cubicBezTo>
                  <a:cubicBezTo>
                    <a:pt x="775" y="8"/>
                    <a:pt x="775" y="8"/>
                    <a:pt x="775" y="8"/>
                  </a:cubicBezTo>
                  <a:cubicBezTo>
                    <a:pt x="735" y="15"/>
                    <a:pt x="735" y="15"/>
                    <a:pt x="735" y="15"/>
                  </a:cubicBezTo>
                  <a:cubicBezTo>
                    <a:pt x="735" y="16"/>
                    <a:pt x="735" y="16"/>
                    <a:pt x="735" y="16"/>
                  </a:cubicBezTo>
                  <a:cubicBezTo>
                    <a:pt x="735" y="15"/>
                    <a:pt x="735" y="15"/>
                    <a:pt x="735" y="15"/>
                  </a:cubicBezTo>
                  <a:cubicBezTo>
                    <a:pt x="735" y="15"/>
                    <a:pt x="735" y="15"/>
                    <a:pt x="735" y="15"/>
                  </a:cubicBezTo>
                  <a:cubicBezTo>
                    <a:pt x="735" y="18"/>
                    <a:pt x="735" y="18"/>
                    <a:pt x="735" y="18"/>
                  </a:cubicBezTo>
                  <a:cubicBezTo>
                    <a:pt x="735" y="18"/>
                    <a:pt x="735" y="18"/>
                    <a:pt x="735" y="18"/>
                  </a:cubicBezTo>
                  <a:cubicBezTo>
                    <a:pt x="735" y="18"/>
                    <a:pt x="735" y="18"/>
                    <a:pt x="735" y="18"/>
                  </a:cubicBezTo>
                  <a:close/>
                  <a:moveTo>
                    <a:pt x="792" y="1750"/>
                  </a:moveTo>
                  <a:cubicBezTo>
                    <a:pt x="787" y="1799"/>
                    <a:pt x="787" y="1799"/>
                    <a:pt x="787" y="1799"/>
                  </a:cubicBezTo>
                  <a:cubicBezTo>
                    <a:pt x="827" y="1804"/>
                    <a:pt x="827" y="1804"/>
                    <a:pt x="827" y="1804"/>
                  </a:cubicBezTo>
                  <a:cubicBezTo>
                    <a:pt x="833" y="1755"/>
                    <a:pt x="833" y="1755"/>
                    <a:pt x="833" y="1755"/>
                  </a:cubicBezTo>
                  <a:lnTo>
                    <a:pt x="792" y="1750"/>
                  </a:lnTo>
                  <a:close/>
                </a:path>
              </a:pathLst>
            </a:custGeom>
            <a:solidFill>
              <a:srgbClr val="0C73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 dirty="0">
                <a:solidFill>
                  <a:prstClr val="black"/>
                </a:solidFill>
                <a:latin typeface="印品黑体"/>
                <a:ea typeface="印品黑体"/>
                <a:sym typeface="印品黑体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764789" y="917154"/>
              <a:ext cx="4178505" cy="4030860"/>
              <a:chOff x="1086590" y="917013"/>
              <a:chExt cx="3808597" cy="3674023"/>
            </a:xfr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1086590" y="917013"/>
                <a:ext cx="3808597" cy="36740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 sz="2400" dirty="0">
                  <a:solidFill>
                    <a:prstClr val="black"/>
                  </a:solidFill>
                  <a:latin typeface="印品黑体"/>
                  <a:ea typeface="印品黑体"/>
                  <a:sym typeface="印品黑体"/>
                </a:endParaRPr>
              </a:p>
            </p:txBody>
          </p:sp>
          <p:grpSp>
            <p:nvGrpSpPr>
              <p:cNvPr id="16" name="组合 5"/>
              <p:cNvGrpSpPr/>
              <p:nvPr/>
            </p:nvGrpSpPr>
            <p:grpSpPr bwMode="auto">
              <a:xfrm>
                <a:off x="1302198" y="1079081"/>
                <a:ext cx="3352781" cy="3218207"/>
                <a:chOff x="1030424" y="2022155"/>
                <a:chExt cx="3678637" cy="3530438"/>
              </a:xfrm>
            </p:grpSpPr>
            <p:sp>
              <p:nvSpPr>
                <p:cNvPr id="22" name="Freeform 6"/>
                <p:cNvSpPr/>
                <p:nvPr/>
              </p:nvSpPr>
              <p:spPr bwMode="auto">
                <a:xfrm>
                  <a:off x="1203480" y="2022155"/>
                  <a:ext cx="1555919" cy="1489007"/>
                </a:xfrm>
                <a:custGeom>
                  <a:avLst/>
                  <a:gdLst>
                    <a:gd name="T0" fmla="*/ 698 w 698"/>
                    <a:gd name="T1" fmla="*/ 528 h 668"/>
                    <a:gd name="T2" fmla="*/ 481 w 698"/>
                    <a:gd name="T3" fmla="*/ 668 h 668"/>
                    <a:gd name="T4" fmla="*/ 0 w 698"/>
                    <a:gd name="T5" fmla="*/ 448 h 668"/>
                    <a:gd name="T6" fmla="*/ 698 w 698"/>
                    <a:gd name="T7" fmla="*/ 0 h 668"/>
                    <a:gd name="T8" fmla="*/ 698 w 698"/>
                    <a:gd name="T9" fmla="*/ 528 h 6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8" h="668">
                      <a:moveTo>
                        <a:pt x="698" y="528"/>
                      </a:moveTo>
                      <a:cubicBezTo>
                        <a:pt x="603" y="534"/>
                        <a:pt x="523" y="589"/>
                        <a:pt x="481" y="668"/>
                      </a:cubicBezTo>
                      <a:cubicBezTo>
                        <a:pt x="0" y="448"/>
                        <a:pt x="0" y="448"/>
                        <a:pt x="0" y="448"/>
                      </a:cubicBezTo>
                      <a:cubicBezTo>
                        <a:pt x="126" y="187"/>
                        <a:pt x="390" y="6"/>
                        <a:pt x="698" y="0"/>
                      </a:cubicBezTo>
                      <a:lnTo>
                        <a:pt x="698" y="528"/>
                      </a:lnTo>
                      <a:close/>
                    </a:path>
                  </a:pathLst>
                </a:custGeom>
                <a:solidFill>
                  <a:srgbClr val="F381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23" name="Freeform 7"/>
                <p:cNvSpPr/>
                <p:nvPr/>
              </p:nvSpPr>
              <p:spPr bwMode="auto">
                <a:xfrm>
                  <a:off x="1030424" y="3085897"/>
                  <a:ext cx="1295921" cy="1829438"/>
                </a:xfrm>
                <a:custGeom>
                  <a:avLst/>
                  <a:gdLst>
                    <a:gd name="T0" fmla="*/ 2147483647 w 582"/>
                    <a:gd name="T1" fmla="*/ 1092375033 h 821"/>
                    <a:gd name="T2" fmla="*/ 2147483647 w 582"/>
                    <a:gd name="T3" fmla="*/ 1564082586 h 821"/>
                    <a:gd name="T4" fmla="*/ 2147483647 w 582"/>
                    <a:gd name="T5" fmla="*/ 2147483647 h 821"/>
                    <a:gd name="T6" fmla="*/ 902366270 w 582"/>
                    <a:gd name="T7" fmla="*/ 2147483647 h 821"/>
                    <a:gd name="T8" fmla="*/ 0 w 582"/>
                    <a:gd name="T9" fmla="*/ 1564082586 h 821"/>
                    <a:gd name="T10" fmla="*/ 322272395 w 582"/>
                    <a:gd name="T11" fmla="*/ 0 h 821"/>
                    <a:gd name="T12" fmla="*/ 2147483647 w 582"/>
                    <a:gd name="T13" fmla="*/ 1092375033 h 82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582" h="821">
                      <a:moveTo>
                        <a:pt x="545" y="220"/>
                      </a:moveTo>
                      <a:cubicBezTo>
                        <a:pt x="534" y="249"/>
                        <a:pt x="528" y="281"/>
                        <a:pt x="528" y="315"/>
                      </a:cubicBezTo>
                      <a:cubicBezTo>
                        <a:pt x="528" y="375"/>
                        <a:pt x="548" y="431"/>
                        <a:pt x="582" y="475"/>
                      </a:cubicBezTo>
                      <a:cubicBezTo>
                        <a:pt x="182" y="821"/>
                        <a:pt x="182" y="821"/>
                        <a:pt x="182" y="821"/>
                      </a:cubicBezTo>
                      <a:cubicBezTo>
                        <a:pt x="68" y="684"/>
                        <a:pt x="0" y="507"/>
                        <a:pt x="0" y="315"/>
                      </a:cubicBezTo>
                      <a:cubicBezTo>
                        <a:pt x="0" y="203"/>
                        <a:pt x="23" y="97"/>
                        <a:pt x="65" y="0"/>
                      </a:cubicBezTo>
                      <a:lnTo>
                        <a:pt x="545" y="220"/>
                      </a:lnTo>
                      <a:close/>
                    </a:path>
                  </a:pathLst>
                </a:custGeom>
                <a:solidFill>
                  <a:srgbClr val="0C73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24" name="Freeform 8"/>
                <p:cNvSpPr/>
                <p:nvPr/>
              </p:nvSpPr>
              <p:spPr bwMode="auto">
                <a:xfrm>
                  <a:off x="1481323" y="4196930"/>
                  <a:ext cx="1771843" cy="1355663"/>
                </a:xfrm>
                <a:custGeom>
                  <a:avLst/>
                  <a:gdLst>
                    <a:gd name="T0" fmla="*/ 400 w 795"/>
                    <a:gd name="T1" fmla="*/ 0 h 608"/>
                    <a:gd name="T2" fmla="*/ 589 w 795"/>
                    <a:gd name="T3" fmla="*/ 80 h 608"/>
                    <a:gd name="T4" fmla="*/ 647 w 795"/>
                    <a:gd name="T5" fmla="*/ 73 h 608"/>
                    <a:gd name="T6" fmla="*/ 795 w 795"/>
                    <a:gd name="T7" fmla="*/ 581 h 608"/>
                    <a:gd name="T8" fmla="*/ 589 w 795"/>
                    <a:gd name="T9" fmla="*/ 608 h 608"/>
                    <a:gd name="T10" fmla="*/ 0 w 795"/>
                    <a:gd name="T11" fmla="*/ 346 h 608"/>
                    <a:gd name="T12" fmla="*/ 400 w 795"/>
                    <a:gd name="T13" fmla="*/ 0 h 6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95" h="608">
                      <a:moveTo>
                        <a:pt x="400" y="0"/>
                      </a:moveTo>
                      <a:cubicBezTo>
                        <a:pt x="448" y="49"/>
                        <a:pt x="515" y="80"/>
                        <a:pt x="589" y="80"/>
                      </a:cubicBezTo>
                      <a:cubicBezTo>
                        <a:pt x="609" y="80"/>
                        <a:pt x="628" y="78"/>
                        <a:pt x="647" y="73"/>
                      </a:cubicBezTo>
                      <a:cubicBezTo>
                        <a:pt x="795" y="581"/>
                        <a:pt x="795" y="581"/>
                        <a:pt x="795" y="581"/>
                      </a:cubicBezTo>
                      <a:cubicBezTo>
                        <a:pt x="729" y="598"/>
                        <a:pt x="660" y="608"/>
                        <a:pt x="589" y="608"/>
                      </a:cubicBezTo>
                      <a:cubicBezTo>
                        <a:pt x="355" y="608"/>
                        <a:pt x="145" y="507"/>
                        <a:pt x="0" y="346"/>
                      </a:cubicBezTo>
                      <a:lnTo>
                        <a:pt x="400" y="0"/>
                      </a:lnTo>
                      <a:close/>
                    </a:path>
                  </a:pathLst>
                </a:custGeom>
                <a:solidFill>
                  <a:srgbClr val="266C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25" name="Freeform 9"/>
                <p:cNvSpPr/>
                <p:nvPr/>
              </p:nvSpPr>
              <p:spPr bwMode="auto">
                <a:xfrm>
                  <a:off x="2993242" y="3537082"/>
                  <a:ext cx="1715819" cy="1934825"/>
                </a:xfrm>
                <a:custGeom>
                  <a:avLst/>
                  <a:gdLst>
                    <a:gd name="T0" fmla="*/ 859028125 w 770"/>
                    <a:gd name="T1" fmla="*/ 675744318 h 868"/>
                    <a:gd name="T2" fmla="*/ 516410267 w 770"/>
                    <a:gd name="T3" fmla="*/ 675744318 h 868"/>
                    <a:gd name="T4" fmla="*/ 2147483647 w 770"/>
                    <a:gd name="T5" fmla="*/ 0 h 868"/>
                    <a:gd name="T6" fmla="*/ 2147483647 w 770"/>
                    <a:gd name="T7" fmla="*/ 675744318 h 868"/>
                    <a:gd name="T8" fmla="*/ 2147483647 w 770"/>
                    <a:gd name="T9" fmla="*/ 675744318 h 868"/>
                    <a:gd name="T10" fmla="*/ 734891963 w 770"/>
                    <a:gd name="T11" fmla="*/ 2147483647 h 868"/>
                    <a:gd name="T12" fmla="*/ 0 w 770"/>
                    <a:gd name="T13" fmla="*/ 1788736796 h 868"/>
                    <a:gd name="T14" fmla="*/ 859028125 w 770"/>
                    <a:gd name="T15" fmla="*/ 675744318 h 86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70" h="868">
                      <a:moveTo>
                        <a:pt x="173" y="136"/>
                      </a:moveTo>
                      <a:cubicBezTo>
                        <a:pt x="104" y="136"/>
                        <a:pt x="104" y="136"/>
                        <a:pt x="104" y="136"/>
                      </a:cubicBezTo>
                      <a:cubicBezTo>
                        <a:pt x="437" y="0"/>
                        <a:pt x="437" y="0"/>
                        <a:pt x="437" y="0"/>
                      </a:cubicBezTo>
                      <a:cubicBezTo>
                        <a:pt x="770" y="136"/>
                        <a:pt x="770" y="136"/>
                        <a:pt x="770" y="136"/>
                      </a:cubicBezTo>
                      <a:cubicBezTo>
                        <a:pt x="702" y="136"/>
                        <a:pt x="702" y="136"/>
                        <a:pt x="702" y="136"/>
                      </a:cubicBezTo>
                      <a:cubicBezTo>
                        <a:pt x="692" y="480"/>
                        <a:pt x="462" y="769"/>
                        <a:pt x="148" y="868"/>
                      </a:cubicBezTo>
                      <a:cubicBezTo>
                        <a:pt x="0" y="360"/>
                        <a:pt x="0" y="360"/>
                        <a:pt x="0" y="360"/>
                      </a:cubicBezTo>
                      <a:cubicBezTo>
                        <a:pt x="94" y="326"/>
                        <a:pt x="164" y="240"/>
                        <a:pt x="173" y="136"/>
                      </a:cubicBezTo>
                      <a:close/>
                    </a:path>
                  </a:pathLst>
                </a:custGeom>
                <a:solidFill>
                  <a:srgbClr val="F381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prstClr val="black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</p:grpSp>
          <p:grpSp>
            <p:nvGrpSpPr>
              <p:cNvPr id="17" name="组合 6"/>
              <p:cNvGrpSpPr/>
              <p:nvPr/>
            </p:nvGrpSpPr>
            <p:grpSpPr bwMode="auto">
              <a:xfrm>
                <a:off x="1354293" y="1645288"/>
                <a:ext cx="2912960" cy="2248939"/>
                <a:chOff x="1086968" y="2643342"/>
                <a:chExt cx="3196571" cy="2466829"/>
              </a:xfrm>
            </p:grpSpPr>
            <p:sp>
              <p:nvSpPr>
                <p:cNvPr id="18" name="TextBox 21"/>
                <p:cNvSpPr txBox="1">
                  <a:spLocks noChangeArrowheads="1"/>
                </p:cNvSpPr>
                <p:nvPr/>
              </p:nvSpPr>
              <p:spPr bwMode="auto">
                <a:xfrm>
                  <a:off x="1642862" y="2643342"/>
                  <a:ext cx="912113" cy="2846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zh-CN" altLang="en-US" sz="1865" dirty="0">
                      <a:solidFill>
                        <a:prstClr val="white"/>
                      </a:solidFill>
                      <a:latin typeface="印品黑体"/>
                      <a:ea typeface="印品黑体"/>
                      <a:sym typeface="印品黑体"/>
                    </a:rPr>
                    <a:t>添加文本</a:t>
                  </a:r>
                  <a:endParaRPr lang="zh-CN" altLang="en-US" sz="1865" dirty="0">
                    <a:solidFill>
                      <a:prstClr val="white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19" name="TextBox 23"/>
                <p:cNvSpPr txBox="1">
                  <a:spLocks noChangeArrowheads="1"/>
                </p:cNvSpPr>
                <p:nvPr/>
              </p:nvSpPr>
              <p:spPr bwMode="auto">
                <a:xfrm>
                  <a:off x="1086968" y="3812572"/>
                  <a:ext cx="912113" cy="2846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zh-CN" altLang="en-US" sz="1865" dirty="0">
                      <a:solidFill>
                        <a:prstClr val="white"/>
                      </a:solidFill>
                      <a:latin typeface="印品黑体"/>
                      <a:ea typeface="印品黑体"/>
                      <a:sym typeface="印品黑体"/>
                    </a:rPr>
                    <a:t>添加文本</a:t>
                  </a:r>
                  <a:endParaRPr lang="zh-CN" altLang="en-US" sz="1865" dirty="0">
                    <a:solidFill>
                      <a:prstClr val="white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20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1965748" y="4825477"/>
                  <a:ext cx="912112" cy="2846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zh-CN" altLang="en-US" sz="1865" dirty="0">
                      <a:solidFill>
                        <a:prstClr val="white"/>
                      </a:solidFill>
                      <a:latin typeface="印品黑体"/>
                      <a:ea typeface="印品黑体"/>
                      <a:sym typeface="印品黑体"/>
                    </a:rPr>
                    <a:t>添加文本</a:t>
                  </a:r>
                  <a:endParaRPr lang="zh-CN" altLang="en-US" sz="1865" dirty="0">
                    <a:solidFill>
                      <a:prstClr val="white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  <p:sp>
              <p:nvSpPr>
                <p:cNvPr id="21" name="TextBox 25"/>
                <p:cNvSpPr txBox="1">
                  <a:spLocks noChangeArrowheads="1"/>
                </p:cNvSpPr>
                <p:nvPr/>
              </p:nvSpPr>
              <p:spPr bwMode="auto">
                <a:xfrm>
                  <a:off x="3371427" y="4319779"/>
                  <a:ext cx="912112" cy="28469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zh-CN" altLang="en-US" sz="1865" dirty="0">
                      <a:solidFill>
                        <a:prstClr val="white"/>
                      </a:solidFill>
                      <a:latin typeface="印品黑体"/>
                      <a:ea typeface="印品黑体"/>
                      <a:sym typeface="印品黑体"/>
                    </a:rPr>
                    <a:t>添加文本</a:t>
                  </a:r>
                  <a:endParaRPr lang="zh-CN" altLang="en-US" sz="1865" dirty="0">
                    <a:solidFill>
                      <a:prstClr val="white"/>
                    </a:solidFill>
                    <a:latin typeface="印品黑体"/>
                    <a:ea typeface="印品黑体"/>
                    <a:sym typeface="印品黑体"/>
                  </a:endParaRPr>
                </a:p>
              </p:txBody>
            </p:sp>
          </p:grpSp>
        </p:grpSp>
      </p:grpSp>
      <p:sp>
        <p:nvSpPr>
          <p:cNvPr id="26" name="文本框 25"/>
          <p:cNvSpPr txBox="1"/>
          <p:nvPr/>
        </p:nvSpPr>
        <p:spPr>
          <a:xfrm>
            <a:off x="5522275" y="244152"/>
            <a:ext cx="17439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sym typeface="印品黑体"/>
              </a:rPr>
              <a:t>活动主题</a:t>
            </a:r>
            <a:endParaRPr lang="zh-CN" altLang="en-US" sz="22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sym typeface="印品黑体"/>
            </a:endParaRPr>
          </a:p>
        </p:txBody>
      </p:sp>
      <p:sp>
        <p:nvSpPr>
          <p:cNvPr id="27" name="TextBox 37"/>
          <p:cNvSpPr txBox="1"/>
          <p:nvPr/>
        </p:nvSpPr>
        <p:spPr>
          <a:xfrm>
            <a:off x="5522275" y="596089"/>
            <a:ext cx="17439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印品黑体"/>
                <a:ea typeface="印品黑体"/>
                <a:cs typeface="inpin heiti" charset="-122"/>
                <a:sym typeface="印品黑体"/>
              </a:rPr>
              <a:t>Activity Theme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印品黑体"/>
              <a:ea typeface="印品黑体"/>
              <a:cs typeface="inpin heiti" charset="-122"/>
              <a:sym typeface="印品黑体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4000">
        <p14:prism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docProps/app.xml><?xml version="1.0" encoding="utf-8"?>
<Properties xmlns="http://schemas.openxmlformats.org/officeDocument/2006/extended-properties" xmlns:vt="http://schemas.openxmlformats.org/officeDocument/2006/docPropsVTypes">
  <Template> </Template>
  <TotalTime>0</TotalTime>
  <Words>3138</Words>
  <Application>WPS 演示</Application>
  <PresentationFormat>宽屏</PresentationFormat>
  <Paragraphs>571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Arial</vt:lpstr>
      <vt:lpstr>宋体</vt:lpstr>
      <vt:lpstr>Wingdings</vt:lpstr>
      <vt:lpstr>inpin heiti</vt:lpstr>
      <vt:lpstr>微软雅黑</vt:lpstr>
      <vt:lpstr>汉真广标</vt:lpstr>
      <vt:lpstr>印品黑体</vt:lpstr>
      <vt:lpstr>黑体</vt:lpstr>
      <vt:lpstr>Calibri</vt:lpstr>
      <vt:lpstr>Arial Unicode MS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活动策划</dc:title>
  <dc:creator>第一PPT</dc:creator>
  <cp:keywords>www.1ppt.com</cp:keywords>
  <dc:description>www.1ppt.com</dc:description>
  <cp:lastModifiedBy>qq</cp:lastModifiedBy>
  <cp:revision>29</cp:revision>
  <dcterms:created xsi:type="dcterms:W3CDTF">2017-09-10T14:10:00Z</dcterms:created>
  <dcterms:modified xsi:type="dcterms:W3CDTF">2023-12-30T05:17:07Z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