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5" r:id="rId4"/>
    <p:sldId id="260" r:id="rId5"/>
    <p:sldId id="267" r:id="rId6"/>
    <p:sldId id="270" r:id="rId7"/>
    <p:sldId id="271" r:id="rId8"/>
    <p:sldId id="266" r:id="rId9"/>
    <p:sldId id="282" r:id="rId10"/>
    <p:sldId id="261" r:id="rId11"/>
    <p:sldId id="283" r:id="rId12"/>
    <p:sldId id="278" r:id="rId13"/>
    <p:sldId id="276" r:id="rId14"/>
    <p:sldId id="277" r:id="rId15"/>
    <p:sldId id="269" r:id="rId16"/>
    <p:sldId id="262" r:id="rId17"/>
    <p:sldId id="273" r:id="rId18"/>
    <p:sldId id="268" r:id="rId19"/>
    <p:sldId id="279" r:id="rId20"/>
    <p:sldId id="275" r:id="rId21"/>
    <p:sldId id="263" r:id="rId22"/>
    <p:sldId id="264" r:id="rId23"/>
    <p:sldId id="272" r:id="rId24"/>
    <p:sldId id="274" r:id="rId25"/>
    <p:sldId id="281" r:id="rId26"/>
    <p:sldId id="25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F9EF"/>
    <a:srgbClr val="CCF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b="67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73AFAD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3178" r="60414" b="33236"/>
          <a:stretch>
            <a:fillRect/>
          </a:stretch>
        </p:blipFill>
        <p:spPr>
          <a:xfrm>
            <a:off x="742948" y="0"/>
            <a:ext cx="2371725" cy="6989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33178" r="22800" b="33236"/>
          <a:stretch>
            <a:fillRect/>
          </a:stretch>
        </p:blipFill>
        <p:spPr>
          <a:xfrm>
            <a:off x="8829681" y="57152"/>
            <a:ext cx="2700337" cy="6989519"/>
          </a:xfrm>
          <a:prstGeom prst="rect">
            <a:avLst/>
          </a:prstGeom>
        </p:spPr>
      </p:pic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3633091" y="4050404"/>
            <a:ext cx="4753672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05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A ART TEMPLATE ,THE TEMPLATE DESIGN BY JIUJIU.</a:t>
            </a:r>
            <a:endParaRPr lang="en-US" altLang="zh-CN" sz="105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05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 THANK YOU WATCHING THIS ONE. </a:t>
            </a:r>
            <a:endParaRPr lang="en-US" altLang="zh-CN" sz="105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20477" y="2087615"/>
            <a:ext cx="2592021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</a:rPr>
              <a:t>ART TEMPLATE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2736855" y="2480744"/>
            <a:ext cx="655926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8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森林派对可爱通用模板</a:t>
            </a:r>
            <a:endParaRPr lang="en-US" altLang="zh-CN" sz="48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62" y="5196914"/>
            <a:ext cx="844430" cy="25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10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1589647" y="2968284"/>
            <a:ext cx="9059594" cy="281353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" y="0"/>
            <a:ext cx="8750105" cy="32655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37290" y="3449827"/>
            <a:ext cx="7000606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37289" y="4519447"/>
            <a:ext cx="7000606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1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5085" r="36511" b="12708"/>
          <a:stretch>
            <a:fillRect/>
          </a:stretch>
        </p:blipFill>
        <p:spPr>
          <a:xfrm>
            <a:off x="132521" y="699891"/>
            <a:ext cx="4978469" cy="64174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2"/>
          <a:stretch>
            <a:fillRect/>
          </a:stretch>
        </p:blipFill>
        <p:spPr>
          <a:xfrm>
            <a:off x="6660924" y="-668644"/>
            <a:ext cx="5531076" cy="331907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06321" y="3198122"/>
            <a:ext cx="534835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3290010" y="2188770"/>
            <a:ext cx="337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36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此处添加标题</a:t>
            </a:r>
            <a:endParaRPr lang="en-US" altLang="zh-CN" sz="36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06321" y="4448741"/>
            <a:ext cx="534835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35169" r="36231" b="3958"/>
          <a:stretch>
            <a:fillRect/>
          </a:stretch>
        </p:blipFill>
        <p:spPr>
          <a:xfrm>
            <a:off x="4883426" y="1802294"/>
            <a:ext cx="2133600" cy="417464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40071" y="2249586"/>
            <a:ext cx="39977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654" y="4244811"/>
            <a:ext cx="39977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5654" y="2273550"/>
            <a:ext cx="39977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40071" y="4244811"/>
            <a:ext cx="39977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 b="69465"/>
          <a:stretch>
            <a:fillRect/>
          </a:stretch>
        </p:blipFill>
        <p:spPr>
          <a:xfrm>
            <a:off x="0" y="1"/>
            <a:ext cx="12192000" cy="2411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5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3.xml><?xml version="1.0" encoding="utf-8"?>
<p:sl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25296" r="59687" b="20471"/>
          <a:stretch>
            <a:fillRect/>
          </a:stretch>
        </p:blipFill>
        <p:spPr>
          <a:xfrm>
            <a:off x="609599" y="-503740"/>
            <a:ext cx="3114261" cy="77394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50164" y="2209990"/>
            <a:ext cx="5738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0163" y="3434358"/>
            <a:ext cx="5738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393934" y="4896179"/>
            <a:ext cx="1685737" cy="19618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898572" y="4357688"/>
            <a:ext cx="2146785" cy="24983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flipH="1">
            <a:off x="8866679" y="2671655"/>
            <a:ext cx="2929702" cy="18082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10971964" y="5245627"/>
            <a:ext cx="1396853" cy="162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-1" r="6381" b="36857"/>
          <a:stretch>
            <a:fillRect/>
          </a:stretch>
        </p:blipFill>
        <p:spPr>
          <a:xfrm>
            <a:off x="0" y="1639497"/>
            <a:ext cx="12192000" cy="521850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11521" y="861391"/>
            <a:ext cx="4863548" cy="547314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3"/>
          <p:cNvSpPr txBox="1"/>
          <p:nvPr/>
        </p:nvSpPr>
        <p:spPr>
          <a:xfrm>
            <a:off x="5954836" y="1789232"/>
            <a:ext cx="337691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zh-CN" altLang="en-US" sz="36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此处添加标题</a:t>
            </a:r>
            <a:endParaRPr lang="en-US" altLang="zh-CN" sz="36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68126" y="3017195"/>
            <a:ext cx="395033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b="67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73AFAD"/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>
            <a:fillRect/>
          </a:stretch>
        </p:blipFill>
        <p:spPr>
          <a:xfrm>
            <a:off x="602350" y="1458198"/>
            <a:ext cx="3926784" cy="3941603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640431" y="1872533"/>
            <a:ext cx="1850623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8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03</a:t>
            </a:r>
            <a:endParaRPr lang="en-US" altLang="zh-CN" sz="8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786305" y="2445367"/>
            <a:ext cx="554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48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此 处 添 加 标 题</a:t>
            </a:r>
            <a:endParaRPr lang="en-US" altLang="zh-CN" sz="48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843457" y="3649543"/>
            <a:ext cx="5162776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JIUJIU. 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33178" r="22800" b="33236"/>
          <a:stretch>
            <a:fillRect/>
          </a:stretch>
        </p:blipFill>
        <p:spPr>
          <a:xfrm>
            <a:off x="10510840" y="2592223"/>
            <a:ext cx="1648044" cy="4265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 advAuto="1000"/>
    </p:bldLst>
  </p:timing>
</p:sld>
</file>

<file path=ppt/slides/slide16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5" b="10732"/>
          <a:stretch>
            <a:fillRect/>
          </a:stretch>
        </p:blipFill>
        <p:spPr>
          <a:xfrm>
            <a:off x="0" y="5209769"/>
            <a:ext cx="12192000" cy="16482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2" t="7344" r="7865" b="4154"/>
          <a:stretch>
            <a:fillRect/>
          </a:stretch>
        </p:blipFill>
        <p:spPr>
          <a:xfrm>
            <a:off x="679796" y="10831"/>
            <a:ext cx="2566987" cy="68471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7344" r="62918" b="4154"/>
          <a:stretch>
            <a:fillRect/>
          </a:stretch>
        </p:blipFill>
        <p:spPr>
          <a:xfrm>
            <a:off x="9153600" y="-121690"/>
            <a:ext cx="2319130" cy="6847169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4306956" y="1668162"/>
            <a:ext cx="337691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zh-CN" altLang="en-US" sz="36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此处添加标题</a:t>
            </a:r>
            <a:endParaRPr lang="en-US" altLang="zh-CN" sz="36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74106" y="3075777"/>
            <a:ext cx="635839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4" t="27338" r="20187" b="17141"/>
          <a:stretch>
            <a:fillRect/>
          </a:stretch>
        </p:blipFill>
        <p:spPr>
          <a:xfrm>
            <a:off x="4581882" y="2094571"/>
            <a:ext cx="7387505" cy="507559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05307" y="528925"/>
            <a:ext cx="872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01</a:t>
            </a:r>
            <a:endParaRPr lang="zh-CN" altLang="en-US" sz="54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14522" y="528925"/>
            <a:ext cx="1001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02</a:t>
            </a:r>
            <a:endParaRPr lang="zh-CN" altLang="en-US" sz="54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21944" y="1415191"/>
            <a:ext cx="830997" cy="3629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02499" y="1452255"/>
            <a:ext cx="830997" cy="3629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39927" y="528925"/>
            <a:ext cx="1001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03</a:t>
            </a:r>
            <a:endParaRPr lang="zh-CN" altLang="en-US" sz="54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27904" y="1452255"/>
            <a:ext cx="830997" cy="3629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flipH="1">
            <a:off x="8485250" y="1651038"/>
            <a:ext cx="2007245" cy="1238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899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8" grpId="0"/>
      <p:bldP spid="19" grpId="0"/>
    </p:bldLst>
  </p:timing>
</p:sld>
</file>

<file path=ppt/slides/slide18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5"/>
          <a:stretch>
            <a:fillRect/>
          </a:stretch>
        </p:blipFill>
        <p:spPr>
          <a:xfrm>
            <a:off x="-14032" y="1858040"/>
            <a:ext cx="2717301" cy="1556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5" b="35336"/>
          <a:stretch>
            <a:fillRect/>
          </a:stretch>
        </p:blipFill>
        <p:spPr>
          <a:xfrm>
            <a:off x="4605551" y="3121068"/>
            <a:ext cx="2717301" cy="31074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67145"/>
          <a:stretch>
            <a:fillRect/>
          </a:stretch>
        </p:blipFill>
        <p:spPr>
          <a:xfrm>
            <a:off x="2330961" y="3363964"/>
            <a:ext cx="2717301" cy="14545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17525" y="2047770"/>
            <a:ext cx="472609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59428" y="3502620"/>
            <a:ext cx="472609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31353" y="5003905"/>
            <a:ext cx="472609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 b="69465"/>
          <a:stretch>
            <a:fillRect/>
          </a:stretch>
        </p:blipFill>
        <p:spPr>
          <a:xfrm>
            <a:off x="0" y="1"/>
            <a:ext cx="12192000" cy="2411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-172278" y="86447"/>
            <a:ext cx="7496521" cy="47707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7" r="54005" b="6903"/>
          <a:stretch>
            <a:fillRect/>
          </a:stretch>
        </p:blipFill>
        <p:spPr>
          <a:xfrm>
            <a:off x="6930887" y="3635116"/>
            <a:ext cx="4610350" cy="328785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30220" y="2670621"/>
            <a:ext cx="472609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6630220" y="1741456"/>
            <a:ext cx="337691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36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此处添加标题</a:t>
            </a:r>
            <a:endParaRPr lang="en-US" altLang="zh-CN" sz="36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b="77216"/>
          <a:stretch>
            <a:fillRect/>
          </a:stretch>
        </p:blipFill>
        <p:spPr>
          <a:xfrm>
            <a:off x="0" y="0"/>
            <a:ext cx="12192000" cy="1502502"/>
          </a:xfrm>
          <a:prstGeom prst="rect">
            <a:avLst/>
          </a:prstGeom>
          <a:solidFill>
            <a:srgbClr val="73AFAD"/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 b="69465"/>
          <a:stretch>
            <a:fillRect/>
          </a:stretch>
        </p:blipFill>
        <p:spPr>
          <a:xfrm>
            <a:off x="0" y="1"/>
            <a:ext cx="12192000" cy="24118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41691" r="22800" b="33236"/>
          <a:stretch>
            <a:fillRect/>
          </a:stretch>
        </p:blipFill>
        <p:spPr>
          <a:xfrm>
            <a:off x="4829179" y="2118207"/>
            <a:ext cx="2543170" cy="4914177"/>
          </a:xfrm>
          <a:prstGeom prst="rect">
            <a:avLst/>
          </a:prstGeom>
        </p:spPr>
      </p:pic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120605" y="3730503"/>
            <a:ext cx="1850623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8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01</a:t>
            </a:r>
            <a:endParaRPr lang="en-US" altLang="zh-CN" sz="48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6910" y="4957302"/>
            <a:ext cx="3372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</a:t>
            </a:r>
            <a:endParaRPr lang="zh-CN" altLang="en-US" sz="1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2354900" y="1395628"/>
            <a:ext cx="1850623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8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02</a:t>
            </a:r>
            <a:endParaRPr lang="en-US" altLang="zh-CN" sz="48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79765" y="2622427"/>
            <a:ext cx="3372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</a:t>
            </a:r>
            <a:endParaRPr lang="zh-CN" altLang="en-US" sz="1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7716670" y="1395628"/>
            <a:ext cx="1850623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8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03</a:t>
            </a:r>
            <a:endParaRPr lang="en-US" altLang="zh-CN" sz="48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38643" y="2622426"/>
            <a:ext cx="3372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</a:t>
            </a:r>
            <a:endParaRPr lang="zh-CN" altLang="en-US" sz="1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9115996" y="3762842"/>
            <a:ext cx="1850623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8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04</a:t>
            </a:r>
            <a:endParaRPr lang="en-US" altLang="zh-CN" sz="48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12299" y="4989641"/>
            <a:ext cx="3372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</a:t>
            </a:r>
            <a:endParaRPr lang="zh-CN" altLang="en-US" sz="1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2909470" y="-394056"/>
            <a:ext cx="655926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6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目 录</a:t>
            </a:r>
            <a:endParaRPr lang="en-US" altLang="zh-CN" sz="6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9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20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b="67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73AFAD"/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>
            <a:fillRect/>
          </a:stretch>
        </p:blipFill>
        <p:spPr>
          <a:xfrm>
            <a:off x="602350" y="1458198"/>
            <a:ext cx="3926784" cy="3941603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640431" y="1872533"/>
            <a:ext cx="1850623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8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04</a:t>
            </a:r>
            <a:endParaRPr lang="en-US" altLang="zh-CN" sz="8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786305" y="2445367"/>
            <a:ext cx="554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48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此 处 添 加 标 题</a:t>
            </a:r>
            <a:endParaRPr lang="en-US" altLang="zh-CN" sz="48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843457" y="3649543"/>
            <a:ext cx="5162776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JIUJIU. 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33178" r="22800" b="33236"/>
          <a:stretch>
            <a:fillRect/>
          </a:stretch>
        </p:blipFill>
        <p:spPr>
          <a:xfrm>
            <a:off x="10510840" y="2592223"/>
            <a:ext cx="1648044" cy="4265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 advAuto="1000"/>
    </p:bldLst>
  </p:timing>
</p:sld>
</file>

<file path=ppt/slides/slide21.xml><?xml version="1.0" encoding="utf-8"?>
<p:sl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3" t="36908" r="27040" b="28309"/>
          <a:stretch>
            <a:fillRect/>
          </a:stretch>
        </p:blipFill>
        <p:spPr>
          <a:xfrm>
            <a:off x="3783495" y="-106464"/>
            <a:ext cx="4598504" cy="4703018"/>
          </a:xfrm>
          <a:prstGeom prst="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4139643" y="2431405"/>
            <a:ext cx="38862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zh-CN" altLang="en-US" sz="4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此处添加标题</a:t>
            </a:r>
            <a:endParaRPr lang="en-US" altLang="zh-CN" sz="4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0894" y="4471105"/>
            <a:ext cx="9841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5" b="10732"/>
          <a:stretch>
            <a:fillRect/>
          </a:stretch>
        </p:blipFill>
        <p:spPr>
          <a:xfrm>
            <a:off x="0" y="5209769"/>
            <a:ext cx="12192000" cy="1648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1498927" y="1338149"/>
            <a:ext cx="3452895" cy="23019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54598" y="3777055"/>
            <a:ext cx="34243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I will try to live through this day only and not tackle my</a:t>
            </a:r>
            <a:endParaRPr lang="en-US" altLang="zh-CN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5847" y="3777055"/>
            <a:ext cx="357905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I will try to live through this day only and not tackle my</a:t>
            </a:r>
            <a:endParaRPr lang="en-US" altLang="zh-CN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7126013" y="1338149"/>
            <a:ext cx="3452895" cy="2301929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6063176" y="1786597"/>
            <a:ext cx="0" cy="344658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920949" y="2411897"/>
            <a:ext cx="6480151" cy="42655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 b="69465"/>
          <a:stretch>
            <a:fillRect/>
          </a:stretch>
        </p:blipFill>
        <p:spPr>
          <a:xfrm>
            <a:off x="0" y="1"/>
            <a:ext cx="12192000" cy="2411896"/>
          </a:xfrm>
          <a:prstGeom prst="rect">
            <a:avLst/>
          </a:prstGeom>
        </p:spPr>
      </p:pic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432260" y="2055421"/>
            <a:ext cx="1850623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01</a:t>
            </a:r>
            <a:endParaRPr lang="en-US" altLang="zh-CN" sz="4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51354" y="2556391"/>
            <a:ext cx="5490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432260" y="3034048"/>
            <a:ext cx="1850623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02</a:t>
            </a:r>
            <a:endParaRPr lang="en-US" altLang="zh-CN" sz="4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51354" y="3535018"/>
            <a:ext cx="5490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432260" y="4012675"/>
            <a:ext cx="1850623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03</a:t>
            </a:r>
            <a:endParaRPr lang="en-US" altLang="zh-CN" sz="4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51354" y="4513645"/>
            <a:ext cx="5490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758" b="2222"/>
          <a:stretch>
            <a:fillRect/>
          </a:stretch>
        </p:blipFill>
        <p:spPr>
          <a:xfrm>
            <a:off x="-92702" y="152400"/>
            <a:ext cx="7010400" cy="6705600"/>
          </a:xfrm>
          <a:prstGeom prst="rect">
            <a:avLst/>
          </a:prstGeom>
        </p:spPr>
      </p:pic>
      <p:sp>
        <p:nvSpPr>
          <p:cNvPr id="15" name="TextBox 13"/>
          <p:cNvSpPr txBox="1"/>
          <p:nvPr/>
        </p:nvSpPr>
        <p:spPr>
          <a:xfrm>
            <a:off x="1137933" y="3043535"/>
            <a:ext cx="337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36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此处添加标题</a:t>
            </a:r>
            <a:endParaRPr lang="en-US" altLang="zh-CN" sz="36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1215774" y="3890134"/>
            <a:ext cx="5453759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A ART TEMPLATE ,THE TEMPLATE DESIGN BY JIUJIU.</a:t>
            </a:r>
            <a:endParaRPr lang="en-US" altLang="zh-CN" sz="11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1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THANK YOU WATCHING THIS ONE. </a:t>
            </a:r>
            <a:endParaRPr lang="en-US" altLang="zh-CN" sz="11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17699" y="2631588"/>
            <a:ext cx="472609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17698" y="3855956"/>
            <a:ext cx="472609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b="67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73AFAD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3178" r="60414" b="33236"/>
          <a:stretch>
            <a:fillRect/>
          </a:stretch>
        </p:blipFill>
        <p:spPr>
          <a:xfrm>
            <a:off x="742948" y="0"/>
            <a:ext cx="2371725" cy="6989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33178" r="22800" b="33236"/>
          <a:stretch>
            <a:fillRect/>
          </a:stretch>
        </p:blipFill>
        <p:spPr>
          <a:xfrm>
            <a:off x="8829681" y="57152"/>
            <a:ext cx="2700337" cy="6989519"/>
          </a:xfrm>
          <a:prstGeom prst="rect">
            <a:avLst/>
          </a:prstGeom>
        </p:spPr>
      </p:pic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3633091" y="4050404"/>
            <a:ext cx="4696522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05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A ART TEMPLATE ,THE TEMPLATE DESIGN BY JIUJIU.</a:t>
            </a:r>
            <a:endParaRPr lang="en-US" altLang="zh-CN" sz="105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05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 THANK YOU WATCHING THIS ONE. </a:t>
            </a:r>
            <a:endParaRPr lang="en-US" altLang="zh-CN" sz="105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20477" y="2087615"/>
            <a:ext cx="2592021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</a:rPr>
              <a:t>ART TEMPLATE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2736855" y="2480744"/>
            <a:ext cx="6559266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8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非常感谢您的聆听</a:t>
            </a:r>
            <a:endParaRPr lang="en-US" altLang="zh-CN" sz="48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3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b="67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73AFAD"/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>
            <a:fillRect/>
          </a:stretch>
        </p:blipFill>
        <p:spPr>
          <a:xfrm>
            <a:off x="602350" y="1458198"/>
            <a:ext cx="3926784" cy="3941603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640431" y="1872533"/>
            <a:ext cx="1850623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8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01</a:t>
            </a:r>
            <a:endParaRPr lang="en-US" altLang="zh-CN" sz="8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786305" y="2445367"/>
            <a:ext cx="554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48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此 处 添 加 标 题</a:t>
            </a:r>
            <a:endParaRPr lang="en-US" altLang="zh-CN" sz="48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843457" y="3649543"/>
            <a:ext cx="5162776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JIUJIU. 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33178" r="22800" b="33236"/>
          <a:stretch>
            <a:fillRect/>
          </a:stretch>
        </p:blipFill>
        <p:spPr>
          <a:xfrm>
            <a:off x="10510840" y="2592223"/>
            <a:ext cx="1648044" cy="4265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 advAuto="1000"/>
    </p:bldLst>
  </p:timing>
</p:sld>
</file>

<file path=ppt/slides/slide4.xml><?xml version="1.0" encoding="utf-8"?>
<p:sl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 b="69465"/>
          <a:stretch>
            <a:fillRect/>
          </a:stretch>
        </p:blipFill>
        <p:spPr>
          <a:xfrm>
            <a:off x="0" y="1"/>
            <a:ext cx="12192000" cy="24118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5" t="15913" r="17652" b="14507"/>
          <a:stretch>
            <a:fillRect/>
          </a:stretch>
        </p:blipFill>
        <p:spPr>
          <a:xfrm flipH="1">
            <a:off x="4007280" y="1871663"/>
            <a:ext cx="7913258" cy="52578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08420" y="2411897"/>
            <a:ext cx="77555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 this day only and not tackle</a:t>
            </a:r>
            <a:endParaRPr lang="en-US" altLang="zh-CN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-34449" y="4896179"/>
            <a:ext cx="1685737" cy="19618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1470189" y="4357688"/>
            <a:ext cx="2146785" cy="24983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2966550" y="5328968"/>
            <a:ext cx="1312192" cy="15270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>
            <a:off x="249627" y="3769966"/>
            <a:ext cx="1898200" cy="117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63614" r="15771" b="16743"/>
          <a:stretch>
            <a:fillRect/>
          </a:stretch>
        </p:blipFill>
        <p:spPr>
          <a:xfrm>
            <a:off x="-151574" y="4452724"/>
            <a:ext cx="12495974" cy="23767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38590" y="2887439"/>
            <a:ext cx="337231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37557" y="2887439"/>
            <a:ext cx="337231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609795" y="413766"/>
            <a:ext cx="337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36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此处添加标题</a:t>
            </a:r>
            <a:endParaRPr lang="en-US" altLang="zh-CN" sz="36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40112" r="60414" b="33236"/>
          <a:stretch>
            <a:fillRect/>
          </a:stretch>
        </p:blipFill>
        <p:spPr>
          <a:xfrm>
            <a:off x="5139413" y="1201972"/>
            <a:ext cx="1898200" cy="44391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>
            <a:off x="1884424" y="1519009"/>
            <a:ext cx="1898200" cy="1171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flipH="1">
            <a:off x="8394402" y="1537233"/>
            <a:ext cx="1898198" cy="1171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5"/>
          <a:stretch>
            <a:fillRect/>
          </a:stretch>
        </p:blipFill>
        <p:spPr>
          <a:xfrm>
            <a:off x="1443293" y="2121571"/>
            <a:ext cx="2717301" cy="15567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5" b="35336"/>
          <a:stretch>
            <a:fillRect/>
          </a:stretch>
        </p:blipFill>
        <p:spPr>
          <a:xfrm>
            <a:off x="7949450" y="540101"/>
            <a:ext cx="2717301" cy="31074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67145"/>
          <a:stretch>
            <a:fillRect/>
          </a:stretch>
        </p:blipFill>
        <p:spPr>
          <a:xfrm>
            <a:off x="4732089" y="2193011"/>
            <a:ext cx="2717301" cy="145455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15783" y="3906881"/>
            <a:ext cx="337231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88102" y="3906881"/>
            <a:ext cx="337231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60421" y="3906881"/>
            <a:ext cx="337231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Just for today I will try to live through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7" r="54005" b="6903"/>
          <a:stretch>
            <a:fillRect/>
          </a:stretch>
        </p:blipFill>
        <p:spPr>
          <a:xfrm>
            <a:off x="8216349" y="4240490"/>
            <a:ext cx="3973058" cy="28333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6"/>
          <a:stretch>
            <a:fillRect/>
          </a:stretch>
        </p:blipFill>
        <p:spPr>
          <a:xfrm rot="5400000">
            <a:off x="-1247036" y="1124692"/>
            <a:ext cx="7023209" cy="4529137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 rot="5400000">
            <a:off x="-633717" y="3291604"/>
            <a:ext cx="337691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3600" b="1" dirty="0">
                <a:solidFill>
                  <a:schemeClr val="bg1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此处添加标题</a:t>
            </a:r>
            <a:endParaRPr lang="en-US" altLang="zh-CN" sz="3600" b="1" dirty="0">
              <a:solidFill>
                <a:schemeClr val="bg1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784787" y="1981999"/>
            <a:ext cx="253218" cy="253218"/>
          </a:xfrm>
          <a:prstGeom prst="ellipse">
            <a:avLst/>
          </a:prstGeom>
          <a:solidFill>
            <a:srgbClr val="E7F2E2"/>
          </a:solidFill>
          <a:ln>
            <a:solidFill>
              <a:srgbClr val="E7F2E2"/>
            </a:solidFill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33936" y="1773010"/>
            <a:ext cx="565136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I will try to live through this day only and not tackle my</a:t>
            </a:r>
            <a:endParaRPr lang="en-US" altLang="zh-CN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84787" y="3394593"/>
            <a:ext cx="253218" cy="253218"/>
          </a:xfrm>
          <a:prstGeom prst="ellipse">
            <a:avLst/>
          </a:prstGeom>
          <a:solidFill>
            <a:srgbClr val="E7F2E2"/>
          </a:solidFill>
          <a:ln>
            <a:solidFill>
              <a:srgbClr val="E7F2E2"/>
            </a:solidFill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333936" y="3185604"/>
            <a:ext cx="565136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I will try to live through this day only and not tackle my</a:t>
            </a:r>
            <a:endParaRPr lang="en-US" altLang="zh-CN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84787" y="4807187"/>
            <a:ext cx="253218" cy="253218"/>
          </a:xfrm>
          <a:prstGeom prst="ellipse">
            <a:avLst/>
          </a:prstGeom>
          <a:solidFill>
            <a:srgbClr val="E7F2E2"/>
          </a:solidFill>
          <a:ln>
            <a:solidFill>
              <a:srgbClr val="E7F2E2"/>
            </a:solidFill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333936" y="4598198"/>
            <a:ext cx="565136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 once I will try to live through this day only and not tackle my</a:t>
            </a:r>
            <a:endParaRPr lang="en-US" altLang="zh-CN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33178" r="24062" b="57760"/>
          <a:stretch>
            <a:fillRect/>
          </a:stretch>
        </p:blipFill>
        <p:spPr>
          <a:xfrm flipH="1">
            <a:off x="1054741" y="238539"/>
            <a:ext cx="2728574" cy="2323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 animBg="1"/>
      <p:bldP spid="11" grpId="0"/>
      <p:bldP spid="13" grpId="0" animBg="1"/>
      <p:bldP spid="14" grpId="0"/>
    </p:bldLst>
  </p:timing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824507" y="1717798"/>
            <a:ext cx="1850623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01</a:t>
            </a:r>
            <a:endParaRPr lang="en-US" altLang="zh-CN" sz="4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43601" y="2218768"/>
            <a:ext cx="5490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824507" y="2696425"/>
            <a:ext cx="1850623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02</a:t>
            </a:r>
            <a:endParaRPr lang="en-US" altLang="zh-CN" sz="4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43601" y="3197395"/>
            <a:ext cx="5490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824507" y="3675052"/>
            <a:ext cx="1850623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03</a:t>
            </a:r>
            <a:endParaRPr lang="en-US" altLang="zh-CN" sz="4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43601" y="4176022"/>
            <a:ext cx="5490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824507" y="4667747"/>
            <a:ext cx="1850623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04</a:t>
            </a:r>
            <a:endParaRPr lang="en-US" altLang="zh-CN" sz="4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43601" y="5168717"/>
            <a:ext cx="5490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Just for today I will try to live through this day only and not tackle my whole life problem at</a:t>
            </a:r>
            <a:endParaRPr lang="zh-CN" altLang="en-US" sz="14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419008" y="971870"/>
            <a:ext cx="337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36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此处添加标题</a:t>
            </a:r>
            <a:endParaRPr lang="en-US" altLang="zh-CN" sz="36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8" t="25296" r="7012" b="22151"/>
          <a:stretch>
            <a:fillRect/>
          </a:stretch>
        </p:blipFill>
        <p:spPr>
          <a:xfrm>
            <a:off x="8110959" y="-211015"/>
            <a:ext cx="3086925" cy="728181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b="67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73AFAD"/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>
            <a:fillRect/>
          </a:stretch>
        </p:blipFill>
        <p:spPr>
          <a:xfrm>
            <a:off x="602350" y="1458198"/>
            <a:ext cx="3926784" cy="3941603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640431" y="1872533"/>
            <a:ext cx="1850623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80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02</a:t>
            </a:r>
            <a:endParaRPr lang="en-US" altLang="zh-CN" sz="80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786305" y="2445367"/>
            <a:ext cx="554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4800" b="1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此 处 添 加 标 题</a:t>
            </a:r>
            <a:endParaRPr lang="en-US" altLang="zh-CN" sz="4800" b="1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843457" y="3649543"/>
            <a:ext cx="5162776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JIUJIU. 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33178" r="22800" b="33236"/>
          <a:stretch>
            <a:fillRect/>
          </a:stretch>
        </p:blipFill>
        <p:spPr>
          <a:xfrm>
            <a:off x="10510840" y="2592223"/>
            <a:ext cx="1648044" cy="4265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 advAuto="100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6898</Words>
  <Application>WPS 演示</Application>
  <PresentationFormat>宽屏</PresentationFormat>
  <Paragraphs>177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汉仪乐喵体W</vt:lpstr>
      <vt:lpstr>Impact</vt:lpstr>
      <vt:lpstr>微软雅黑</vt:lpstr>
      <vt:lpstr>Kozuka Gothic Pro H</vt:lpstr>
      <vt:lpstr>Arial Unicode MS</vt:lpstr>
      <vt:lpstr>Calibri Light</vt:lpstr>
      <vt:lpstr>Hakuu</vt:lpstr>
      <vt:lpstr>Calibri</vt:lpstr>
      <vt:lpstr>华文行楷</vt:lpstr>
      <vt:lpstr>微软雅黑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subject>PPT</dc:subject>
  <dc:creator>administrator</dc:creator>
  <cp:keywords>PPT</cp:keywords>
  <dc:description>PPT</dc:description>
  <cp:lastModifiedBy>administrator</cp:lastModifiedBy>
  <cp:revision>34</cp:revision>
  <dcterms:created xsi:type="dcterms:W3CDTF">2015-05-05T08:02:00Z</dcterms:created>
  <dcterms:modified xsi:type="dcterms:W3CDTF">2017-12-12T03:19:38Z</dcterms:modified>
  <cp:category>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