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7"/>
  </p:notesMasterIdLst>
  <p:sldIdLst>
    <p:sldId id="256" r:id="rId2"/>
    <p:sldId id="275" r:id="rId3"/>
    <p:sldId id="276" r:id="rId4"/>
    <p:sldId id="261" r:id="rId5"/>
    <p:sldId id="300" r:id="rId6"/>
    <p:sldId id="317" r:id="rId7"/>
    <p:sldId id="310" r:id="rId8"/>
    <p:sldId id="270" r:id="rId9"/>
    <p:sldId id="304" r:id="rId10"/>
    <p:sldId id="264" r:id="rId11"/>
    <p:sldId id="257" r:id="rId12"/>
    <p:sldId id="315" r:id="rId13"/>
    <p:sldId id="316" r:id="rId14"/>
    <p:sldId id="311" r:id="rId15"/>
    <p:sldId id="268" r:id="rId16"/>
    <p:sldId id="258" r:id="rId17"/>
    <p:sldId id="293" r:id="rId18"/>
    <p:sldId id="271" r:id="rId19"/>
    <p:sldId id="294" r:id="rId20"/>
    <p:sldId id="307" r:id="rId21"/>
    <p:sldId id="263" r:id="rId22"/>
    <p:sldId id="312" r:id="rId23"/>
    <p:sldId id="299" r:id="rId24"/>
    <p:sldId id="260" r:id="rId25"/>
    <p:sldId id="273" r:id="rId26"/>
    <p:sldId id="266" r:id="rId27"/>
    <p:sldId id="259" r:id="rId28"/>
    <p:sldId id="269" r:id="rId29"/>
    <p:sldId id="292" r:id="rId30"/>
    <p:sldId id="313" r:id="rId31"/>
    <p:sldId id="291" r:id="rId32"/>
    <p:sldId id="301" r:id="rId33"/>
    <p:sldId id="265" r:id="rId34"/>
    <p:sldId id="267" r:id="rId35"/>
    <p:sldId id="262" r:id="rId36"/>
    <p:sldId id="272" r:id="rId37"/>
    <p:sldId id="314" r:id="rId38"/>
    <p:sldId id="306" r:id="rId39"/>
    <p:sldId id="274" r:id="rId40"/>
    <p:sldId id="297" r:id="rId41"/>
    <p:sldId id="298" r:id="rId42"/>
    <p:sldId id="308" r:id="rId43"/>
    <p:sldId id="283" r:id="rId44"/>
    <p:sldId id="284" r:id="rId45"/>
    <p:sldId id="319" r:id="rId46"/>
  </p:sldIdLst>
  <p:sldSz cx="12192000"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288"/>
    <a:srgbClr val="6483B3"/>
    <a:srgbClr val="334E6E"/>
    <a:srgbClr val="F7F7F7"/>
    <a:srgbClr val="E5D4C2"/>
    <a:srgbClr val="B79470"/>
    <a:srgbClr val="E6E8EF"/>
    <a:srgbClr val="EF5350"/>
    <a:srgbClr val="CAD0D8"/>
    <a:srgbClr val="323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8" autoAdjust="0"/>
  </p:normalViewPr>
  <p:slideViewPr>
    <p:cSldViewPr snapToGrid="0" showGuides="1">
      <p:cViewPr varScale="1">
        <p:scale>
          <a:sx n="87" d="100"/>
          <a:sy n="87" d="100"/>
        </p:scale>
        <p:origin x="480" y="7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A61F4-E11F-422F-AFFB-0189BBEFA429}" type="datetimeFigureOut">
              <a:rPr lang="zh-CN" altLang="en-US" smtClean="0"/>
              <a:t>2020/4/6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C7DA2-7D97-490B-ABB6-55861A342C4C}" type="slidenum">
              <a:rPr lang="zh-CN" altLang="en-US" smtClean="0"/>
              <a:t>‹#›</a:t>
            </a:fld>
            <a:endParaRPr lang="zh-CN" altLang="en-US"/>
          </a:p>
        </p:txBody>
      </p:sp>
    </p:spTree>
    <p:extLst>
      <p:ext uri="{BB962C8B-B14F-4D97-AF65-F5344CB8AC3E}">
        <p14:creationId xmlns:p14="http://schemas.microsoft.com/office/powerpoint/2010/main" val="4017726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1</a:t>
            </a:fld>
            <a:endParaRPr lang="zh-CN" altLang="en-US"/>
          </a:p>
        </p:txBody>
      </p:sp>
    </p:spTree>
    <p:extLst>
      <p:ext uri="{BB962C8B-B14F-4D97-AF65-F5344CB8AC3E}">
        <p14:creationId xmlns:p14="http://schemas.microsoft.com/office/powerpoint/2010/main" val="124828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10</a:t>
            </a:fld>
            <a:endParaRPr lang="zh-CN" altLang="en-US"/>
          </a:p>
        </p:txBody>
      </p:sp>
    </p:spTree>
    <p:extLst>
      <p:ext uri="{BB962C8B-B14F-4D97-AF65-F5344CB8AC3E}">
        <p14:creationId xmlns:p14="http://schemas.microsoft.com/office/powerpoint/2010/main" val="3251350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11</a:t>
            </a:fld>
            <a:endParaRPr lang="zh-CN" altLang="en-US"/>
          </a:p>
        </p:txBody>
      </p:sp>
    </p:spTree>
    <p:extLst>
      <p:ext uri="{BB962C8B-B14F-4D97-AF65-F5344CB8AC3E}">
        <p14:creationId xmlns:p14="http://schemas.microsoft.com/office/powerpoint/2010/main" val="1487852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12</a:t>
            </a:fld>
            <a:endParaRPr lang="zh-CN" altLang="en-US"/>
          </a:p>
        </p:txBody>
      </p:sp>
    </p:spTree>
    <p:extLst>
      <p:ext uri="{BB962C8B-B14F-4D97-AF65-F5344CB8AC3E}">
        <p14:creationId xmlns:p14="http://schemas.microsoft.com/office/powerpoint/2010/main" val="2209659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13</a:t>
            </a:fld>
            <a:endParaRPr lang="zh-CN" altLang="en-US"/>
          </a:p>
        </p:txBody>
      </p:sp>
    </p:spTree>
    <p:extLst>
      <p:ext uri="{BB962C8B-B14F-4D97-AF65-F5344CB8AC3E}">
        <p14:creationId xmlns:p14="http://schemas.microsoft.com/office/powerpoint/2010/main" val="2023342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14</a:t>
            </a:fld>
            <a:endParaRPr lang="zh-CN" altLang="en-US"/>
          </a:p>
        </p:txBody>
      </p:sp>
    </p:spTree>
    <p:extLst>
      <p:ext uri="{BB962C8B-B14F-4D97-AF65-F5344CB8AC3E}">
        <p14:creationId xmlns:p14="http://schemas.microsoft.com/office/powerpoint/2010/main" val="2998090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15</a:t>
            </a:fld>
            <a:endParaRPr lang="zh-CN" altLang="en-US"/>
          </a:p>
        </p:txBody>
      </p:sp>
    </p:spTree>
    <p:extLst>
      <p:ext uri="{BB962C8B-B14F-4D97-AF65-F5344CB8AC3E}">
        <p14:creationId xmlns:p14="http://schemas.microsoft.com/office/powerpoint/2010/main" val="166332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16</a:t>
            </a:fld>
            <a:endParaRPr lang="zh-CN" altLang="en-US"/>
          </a:p>
        </p:txBody>
      </p:sp>
    </p:spTree>
    <p:extLst>
      <p:ext uri="{BB962C8B-B14F-4D97-AF65-F5344CB8AC3E}">
        <p14:creationId xmlns:p14="http://schemas.microsoft.com/office/powerpoint/2010/main" val="1111040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672898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18</a:t>
            </a:fld>
            <a:endParaRPr lang="zh-CN" altLang="en-US"/>
          </a:p>
        </p:txBody>
      </p:sp>
    </p:spTree>
    <p:extLst>
      <p:ext uri="{BB962C8B-B14F-4D97-AF65-F5344CB8AC3E}">
        <p14:creationId xmlns:p14="http://schemas.microsoft.com/office/powerpoint/2010/main" val="474453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477116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2</a:t>
            </a:fld>
            <a:endParaRPr lang="zh-CN" altLang="en-US"/>
          </a:p>
        </p:txBody>
      </p:sp>
    </p:spTree>
    <p:extLst>
      <p:ext uri="{BB962C8B-B14F-4D97-AF65-F5344CB8AC3E}">
        <p14:creationId xmlns:p14="http://schemas.microsoft.com/office/powerpoint/2010/main" val="1160068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65864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21</a:t>
            </a:fld>
            <a:endParaRPr lang="zh-CN" altLang="en-US"/>
          </a:p>
        </p:txBody>
      </p:sp>
    </p:spTree>
    <p:extLst>
      <p:ext uri="{BB962C8B-B14F-4D97-AF65-F5344CB8AC3E}">
        <p14:creationId xmlns:p14="http://schemas.microsoft.com/office/powerpoint/2010/main" val="3672505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22</a:t>
            </a:fld>
            <a:endParaRPr lang="zh-CN" altLang="en-US"/>
          </a:p>
        </p:txBody>
      </p:sp>
    </p:spTree>
    <p:extLst>
      <p:ext uri="{BB962C8B-B14F-4D97-AF65-F5344CB8AC3E}">
        <p14:creationId xmlns:p14="http://schemas.microsoft.com/office/powerpoint/2010/main" val="958343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196500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24</a:t>
            </a:fld>
            <a:endParaRPr lang="zh-CN" altLang="en-US"/>
          </a:p>
        </p:txBody>
      </p:sp>
    </p:spTree>
    <p:extLst>
      <p:ext uri="{BB962C8B-B14F-4D97-AF65-F5344CB8AC3E}">
        <p14:creationId xmlns:p14="http://schemas.microsoft.com/office/powerpoint/2010/main" val="1585310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25</a:t>
            </a:fld>
            <a:endParaRPr lang="zh-CN" altLang="en-US"/>
          </a:p>
        </p:txBody>
      </p:sp>
    </p:spTree>
    <p:extLst>
      <p:ext uri="{BB962C8B-B14F-4D97-AF65-F5344CB8AC3E}">
        <p14:creationId xmlns:p14="http://schemas.microsoft.com/office/powerpoint/2010/main" val="3879392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26</a:t>
            </a:fld>
            <a:endParaRPr lang="zh-CN" altLang="en-US"/>
          </a:p>
        </p:txBody>
      </p:sp>
    </p:spTree>
    <p:extLst>
      <p:ext uri="{BB962C8B-B14F-4D97-AF65-F5344CB8AC3E}">
        <p14:creationId xmlns:p14="http://schemas.microsoft.com/office/powerpoint/2010/main" val="2647159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27</a:t>
            </a:fld>
            <a:endParaRPr lang="zh-CN" altLang="en-US"/>
          </a:p>
        </p:txBody>
      </p:sp>
    </p:spTree>
    <p:extLst>
      <p:ext uri="{BB962C8B-B14F-4D97-AF65-F5344CB8AC3E}">
        <p14:creationId xmlns:p14="http://schemas.microsoft.com/office/powerpoint/2010/main" val="418876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28</a:t>
            </a:fld>
            <a:endParaRPr lang="zh-CN" altLang="en-US"/>
          </a:p>
        </p:txBody>
      </p:sp>
    </p:spTree>
    <p:extLst>
      <p:ext uri="{BB962C8B-B14F-4D97-AF65-F5344CB8AC3E}">
        <p14:creationId xmlns:p14="http://schemas.microsoft.com/office/powerpoint/2010/main" val="3446501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686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3</a:t>
            </a:fld>
            <a:endParaRPr lang="zh-CN" altLang="en-US"/>
          </a:p>
        </p:txBody>
      </p:sp>
    </p:spTree>
    <p:extLst>
      <p:ext uri="{BB962C8B-B14F-4D97-AF65-F5344CB8AC3E}">
        <p14:creationId xmlns:p14="http://schemas.microsoft.com/office/powerpoint/2010/main" val="971172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30</a:t>
            </a:fld>
            <a:endParaRPr lang="zh-CN" altLang="en-US"/>
          </a:p>
        </p:txBody>
      </p:sp>
    </p:spTree>
    <p:extLst>
      <p:ext uri="{BB962C8B-B14F-4D97-AF65-F5344CB8AC3E}">
        <p14:creationId xmlns:p14="http://schemas.microsoft.com/office/powerpoint/2010/main" val="4036025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3632678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618615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33</a:t>
            </a:fld>
            <a:endParaRPr lang="zh-CN" altLang="en-US"/>
          </a:p>
        </p:txBody>
      </p:sp>
    </p:spTree>
    <p:extLst>
      <p:ext uri="{BB962C8B-B14F-4D97-AF65-F5344CB8AC3E}">
        <p14:creationId xmlns:p14="http://schemas.microsoft.com/office/powerpoint/2010/main" val="460520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34</a:t>
            </a:fld>
            <a:endParaRPr lang="zh-CN" altLang="en-US"/>
          </a:p>
        </p:txBody>
      </p:sp>
    </p:spTree>
    <p:extLst>
      <p:ext uri="{BB962C8B-B14F-4D97-AF65-F5344CB8AC3E}">
        <p14:creationId xmlns:p14="http://schemas.microsoft.com/office/powerpoint/2010/main" val="1851291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35</a:t>
            </a:fld>
            <a:endParaRPr lang="zh-CN" altLang="en-US"/>
          </a:p>
        </p:txBody>
      </p:sp>
    </p:spTree>
    <p:extLst>
      <p:ext uri="{BB962C8B-B14F-4D97-AF65-F5344CB8AC3E}">
        <p14:creationId xmlns:p14="http://schemas.microsoft.com/office/powerpoint/2010/main" val="325137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36</a:t>
            </a:fld>
            <a:endParaRPr lang="zh-CN" altLang="en-US"/>
          </a:p>
        </p:txBody>
      </p:sp>
    </p:spTree>
    <p:extLst>
      <p:ext uri="{BB962C8B-B14F-4D97-AF65-F5344CB8AC3E}">
        <p14:creationId xmlns:p14="http://schemas.microsoft.com/office/powerpoint/2010/main" val="3122097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37</a:t>
            </a:fld>
            <a:endParaRPr lang="zh-CN" altLang="en-US"/>
          </a:p>
        </p:txBody>
      </p:sp>
    </p:spTree>
    <p:extLst>
      <p:ext uri="{BB962C8B-B14F-4D97-AF65-F5344CB8AC3E}">
        <p14:creationId xmlns:p14="http://schemas.microsoft.com/office/powerpoint/2010/main" val="3877820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pPr/>
              <a:t>38</a:t>
            </a:fld>
            <a:endParaRPr lang="zh-CN" altLang="en-US">
              <a:solidFill>
                <a:prstClr val="black"/>
              </a:solidFill>
            </a:endParaRPr>
          </a:p>
        </p:txBody>
      </p:sp>
    </p:spTree>
    <p:extLst>
      <p:ext uri="{BB962C8B-B14F-4D97-AF65-F5344CB8AC3E}">
        <p14:creationId xmlns:p14="http://schemas.microsoft.com/office/powerpoint/2010/main" val="450389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39</a:t>
            </a:fld>
            <a:endParaRPr lang="zh-CN" altLang="en-US"/>
          </a:p>
        </p:txBody>
      </p:sp>
    </p:spTree>
    <p:extLst>
      <p:ext uri="{BB962C8B-B14F-4D97-AF65-F5344CB8AC3E}">
        <p14:creationId xmlns:p14="http://schemas.microsoft.com/office/powerpoint/2010/main" val="1787345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4</a:t>
            </a:fld>
            <a:endParaRPr lang="zh-CN" altLang="en-US"/>
          </a:p>
        </p:txBody>
      </p:sp>
    </p:spTree>
    <p:extLst>
      <p:ext uri="{BB962C8B-B14F-4D97-AF65-F5344CB8AC3E}">
        <p14:creationId xmlns:p14="http://schemas.microsoft.com/office/powerpoint/2010/main" val="3774476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pPr/>
              <a:t>40</a:t>
            </a:fld>
            <a:endParaRPr lang="zh-CN" altLang="en-US">
              <a:solidFill>
                <a:prstClr val="black"/>
              </a:solidFill>
            </a:endParaRPr>
          </a:p>
        </p:txBody>
      </p:sp>
    </p:spTree>
    <p:extLst>
      <p:ext uri="{BB962C8B-B14F-4D97-AF65-F5344CB8AC3E}">
        <p14:creationId xmlns:p14="http://schemas.microsoft.com/office/powerpoint/2010/main" val="34470283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pPr/>
              <a:t>41</a:t>
            </a:fld>
            <a:endParaRPr lang="zh-CN" altLang="en-US">
              <a:solidFill>
                <a:prstClr val="black"/>
              </a:solidFill>
            </a:endParaRPr>
          </a:p>
        </p:txBody>
      </p:sp>
    </p:spTree>
    <p:extLst>
      <p:ext uri="{BB962C8B-B14F-4D97-AF65-F5344CB8AC3E}">
        <p14:creationId xmlns:p14="http://schemas.microsoft.com/office/powerpoint/2010/main" val="2611854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pPr/>
              <a:t>42</a:t>
            </a:fld>
            <a:endParaRPr lang="zh-CN" altLang="en-US">
              <a:solidFill>
                <a:prstClr val="black"/>
              </a:solidFill>
            </a:endParaRPr>
          </a:p>
        </p:txBody>
      </p:sp>
    </p:spTree>
    <p:extLst>
      <p:ext uri="{BB962C8B-B14F-4D97-AF65-F5344CB8AC3E}">
        <p14:creationId xmlns:p14="http://schemas.microsoft.com/office/powerpoint/2010/main" val="29729168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43</a:t>
            </a:fld>
            <a:endParaRPr lang="zh-CN" altLang="en-US"/>
          </a:p>
        </p:txBody>
      </p:sp>
    </p:spTree>
    <p:extLst>
      <p:ext uri="{BB962C8B-B14F-4D97-AF65-F5344CB8AC3E}">
        <p14:creationId xmlns:p14="http://schemas.microsoft.com/office/powerpoint/2010/main" val="1225541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44</a:t>
            </a:fld>
            <a:endParaRPr lang="zh-CN" altLang="en-US"/>
          </a:p>
        </p:txBody>
      </p:sp>
    </p:spTree>
    <p:extLst>
      <p:ext uri="{BB962C8B-B14F-4D97-AF65-F5344CB8AC3E}">
        <p14:creationId xmlns:p14="http://schemas.microsoft.com/office/powerpoint/2010/main" val="35979516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45</a:t>
            </a:fld>
            <a:endParaRPr lang="zh-CN" altLang="en-US"/>
          </a:p>
        </p:txBody>
      </p:sp>
    </p:spTree>
    <p:extLst>
      <p:ext uri="{BB962C8B-B14F-4D97-AF65-F5344CB8AC3E}">
        <p14:creationId xmlns:p14="http://schemas.microsoft.com/office/powerpoint/2010/main" val="355843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55976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6</a:t>
            </a:fld>
            <a:endParaRPr lang="zh-CN" altLang="en-US"/>
          </a:p>
        </p:txBody>
      </p:sp>
    </p:spTree>
    <p:extLst>
      <p:ext uri="{BB962C8B-B14F-4D97-AF65-F5344CB8AC3E}">
        <p14:creationId xmlns:p14="http://schemas.microsoft.com/office/powerpoint/2010/main" val="426773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401205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t>8</a:t>
            </a:fld>
            <a:endParaRPr lang="zh-CN" altLang="en-US"/>
          </a:p>
        </p:txBody>
      </p:sp>
    </p:spTree>
    <p:extLst>
      <p:ext uri="{BB962C8B-B14F-4D97-AF65-F5344CB8AC3E}">
        <p14:creationId xmlns:p14="http://schemas.microsoft.com/office/powerpoint/2010/main" val="2997717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16437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DA88C9A-7811-4AA2-844E-962283B8D2E4}" type="datetimeFigureOut">
              <a:rPr lang="zh-CN" altLang="en-US" smtClean="0"/>
              <a:t>2020/4/6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3F406A0-0D5A-443A-95E5-B85E563392F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38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639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26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421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35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20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85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23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989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33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66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sp>
        <p:nvSpPr>
          <p:cNvPr id="3" name="矩形 2"/>
          <p:cNvSpPr/>
          <p:nvPr userDrawn="1"/>
        </p:nvSpPr>
        <p:spPr>
          <a:xfrm>
            <a:off x="8325228" y="6545425"/>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p>
        </p:txBody>
      </p:sp>
    </p:spTree>
    <p:extLst>
      <p:ext uri="{BB962C8B-B14F-4D97-AF65-F5344CB8AC3E}">
        <p14:creationId xmlns:p14="http://schemas.microsoft.com/office/powerpoint/2010/main" val="2943054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07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73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grpSp>
        <p:nvGrpSpPr>
          <p:cNvPr id="377" name="组合 376"/>
          <p:cNvGrpSpPr/>
          <p:nvPr userDrawn="1"/>
        </p:nvGrpSpPr>
        <p:grpSpPr>
          <a:xfrm>
            <a:off x="1" y="0"/>
            <a:ext cx="12191999" cy="6858000"/>
            <a:chOff x="0" y="0"/>
            <a:chExt cx="13488487" cy="6963486"/>
          </a:xfrm>
        </p:grpSpPr>
        <p:grpSp>
          <p:nvGrpSpPr>
            <p:cNvPr id="378" name="组合 377"/>
            <p:cNvGrpSpPr/>
            <p:nvPr userDrawn="1"/>
          </p:nvGrpSpPr>
          <p:grpSpPr>
            <a:xfrm>
              <a:off x="0" y="0"/>
              <a:ext cx="4494659" cy="6963486"/>
              <a:chOff x="0" y="0"/>
              <a:chExt cx="4494659" cy="6963486"/>
            </a:xfrm>
            <a:solidFill>
              <a:schemeClr val="bg1">
                <a:lumMod val="95000"/>
              </a:schemeClr>
            </a:solidFill>
          </p:grpSpPr>
          <p:grpSp>
            <p:nvGrpSpPr>
              <p:cNvPr id="625" name="组合 624"/>
              <p:cNvGrpSpPr/>
              <p:nvPr userDrawn="1"/>
            </p:nvGrpSpPr>
            <p:grpSpPr>
              <a:xfrm>
                <a:off x="0" y="0"/>
                <a:ext cx="2250485" cy="6963486"/>
                <a:chOff x="0" y="0"/>
                <a:chExt cx="2250485" cy="6963486"/>
              </a:xfrm>
              <a:grpFill/>
            </p:grpSpPr>
            <p:grpSp>
              <p:nvGrpSpPr>
                <p:cNvPr id="686" name="组合 685"/>
                <p:cNvGrpSpPr/>
                <p:nvPr userDrawn="1"/>
              </p:nvGrpSpPr>
              <p:grpSpPr>
                <a:xfrm>
                  <a:off x="0" y="0"/>
                  <a:ext cx="2250485" cy="1265899"/>
                  <a:chOff x="0" y="0"/>
                  <a:chExt cx="2250485" cy="1265899"/>
                </a:xfrm>
                <a:grpFill/>
              </p:grpSpPr>
              <p:sp>
                <p:nvSpPr>
                  <p:cNvPr id="737" name="矩形 736"/>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8" name="矩形 737"/>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9" name="矩形 738"/>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0" name="矩形 739"/>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1" name="矩形 740"/>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2" name="矩形 741"/>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3" name="矩形 742"/>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4" name="矩形 743"/>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5" name="矩形 744"/>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6" name="矩形 745"/>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7" name="组合 686"/>
                <p:cNvGrpSpPr/>
                <p:nvPr userDrawn="1"/>
              </p:nvGrpSpPr>
              <p:grpSpPr>
                <a:xfrm>
                  <a:off x="0" y="1265898"/>
                  <a:ext cx="2250485" cy="1265899"/>
                  <a:chOff x="0" y="0"/>
                  <a:chExt cx="2250485" cy="1265899"/>
                </a:xfrm>
                <a:grpFill/>
              </p:grpSpPr>
              <p:sp>
                <p:nvSpPr>
                  <p:cNvPr id="727" name="矩形 726"/>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8" name="矩形 727"/>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9" name="矩形 728"/>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0" name="矩形 729"/>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1" name="矩形 730"/>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2" name="矩形 731"/>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3" name="矩形 732"/>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4" name="矩形 733"/>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5" name="矩形 734"/>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6" name="矩形 735"/>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8" name="组合 687"/>
                <p:cNvGrpSpPr/>
                <p:nvPr userDrawn="1"/>
              </p:nvGrpSpPr>
              <p:grpSpPr>
                <a:xfrm>
                  <a:off x="0" y="2526755"/>
                  <a:ext cx="2250485" cy="1265899"/>
                  <a:chOff x="0" y="0"/>
                  <a:chExt cx="2250485" cy="1265899"/>
                </a:xfrm>
                <a:grpFill/>
              </p:grpSpPr>
              <p:sp>
                <p:nvSpPr>
                  <p:cNvPr id="717" name="矩形 716"/>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8" name="矩形 717"/>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9" name="矩形 718"/>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0" name="矩形 719"/>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1" name="矩形 720"/>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2" name="矩形 721"/>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3" name="矩形 722"/>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4" name="矩形 723"/>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5" name="矩形 724"/>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6" name="矩形 725"/>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9" name="组合 688"/>
                <p:cNvGrpSpPr/>
                <p:nvPr userDrawn="1"/>
              </p:nvGrpSpPr>
              <p:grpSpPr>
                <a:xfrm>
                  <a:off x="0" y="3792653"/>
                  <a:ext cx="2250485" cy="1265899"/>
                  <a:chOff x="0" y="0"/>
                  <a:chExt cx="2250485" cy="1265899"/>
                </a:xfrm>
                <a:grpFill/>
              </p:grpSpPr>
              <p:sp>
                <p:nvSpPr>
                  <p:cNvPr id="707" name="矩形 706"/>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8" name="矩形 707"/>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9" name="矩形 708"/>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矩形 709"/>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1" name="矩形 710"/>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2" name="矩形 711"/>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矩形 712"/>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4" name="矩形 713"/>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5" name="矩形 714"/>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 name="矩形 715"/>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0" name="组合 689"/>
                <p:cNvGrpSpPr/>
                <p:nvPr userDrawn="1"/>
              </p:nvGrpSpPr>
              <p:grpSpPr>
                <a:xfrm>
                  <a:off x="0" y="5064638"/>
                  <a:ext cx="2250485" cy="1265899"/>
                  <a:chOff x="0" y="0"/>
                  <a:chExt cx="2250485" cy="1265899"/>
                </a:xfrm>
                <a:grpFill/>
              </p:grpSpPr>
              <p:sp>
                <p:nvSpPr>
                  <p:cNvPr id="697" name="矩形 696"/>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8" name="矩形 697"/>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矩形 698"/>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0" name="矩形 699"/>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1" name="矩形 700"/>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2" name="矩形 701"/>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3" name="矩形 702"/>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4" name="矩形 703"/>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5" name="矩形 704"/>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6" name="矩形 705"/>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1" name="组合 690"/>
                <p:cNvGrpSpPr/>
                <p:nvPr userDrawn="1"/>
              </p:nvGrpSpPr>
              <p:grpSpPr>
                <a:xfrm>
                  <a:off x="0" y="6330536"/>
                  <a:ext cx="2250485" cy="632950"/>
                  <a:chOff x="0" y="0"/>
                  <a:chExt cx="2250485" cy="632950"/>
                </a:xfrm>
                <a:grpFill/>
              </p:grpSpPr>
              <p:sp>
                <p:nvSpPr>
                  <p:cNvPr id="692" name="矩形 691"/>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3" name="矩形 692"/>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4" name="矩形 693"/>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5" name="矩形 694"/>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矩形 695"/>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26" name="矩形 625"/>
              <p:cNvSpPr/>
              <p:nvPr userDrawn="1"/>
            </p:nvSpPr>
            <p:spPr>
              <a:xfrm>
                <a:off x="2244174" y="664667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7" name="矩形 626"/>
              <p:cNvSpPr/>
              <p:nvPr userDrawn="1"/>
            </p:nvSpPr>
            <p:spPr>
              <a:xfrm>
                <a:off x="3144368" y="664667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8" name="矩形 627"/>
              <p:cNvSpPr/>
              <p:nvPr userDrawn="1"/>
            </p:nvSpPr>
            <p:spPr>
              <a:xfrm>
                <a:off x="4044562" y="664667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9" name="矩形 628"/>
              <p:cNvSpPr/>
              <p:nvPr userDrawn="1"/>
            </p:nvSpPr>
            <p:spPr>
              <a:xfrm>
                <a:off x="2694271" y="2602"/>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0" name="矩形 629"/>
              <p:cNvSpPr/>
              <p:nvPr userDrawn="1"/>
            </p:nvSpPr>
            <p:spPr>
              <a:xfrm>
                <a:off x="3594465" y="2602"/>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1" name="矩形 630"/>
              <p:cNvSpPr/>
              <p:nvPr userDrawn="1"/>
            </p:nvSpPr>
            <p:spPr>
              <a:xfrm>
                <a:off x="2244174" y="319076"/>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2" name="矩形 631"/>
              <p:cNvSpPr/>
              <p:nvPr userDrawn="1"/>
            </p:nvSpPr>
            <p:spPr>
              <a:xfrm>
                <a:off x="3144368" y="319076"/>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3" name="矩形 632"/>
              <p:cNvSpPr/>
              <p:nvPr userDrawn="1"/>
            </p:nvSpPr>
            <p:spPr>
              <a:xfrm>
                <a:off x="4044562" y="319076"/>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矩形 633"/>
              <p:cNvSpPr/>
              <p:nvPr userDrawn="1"/>
            </p:nvSpPr>
            <p:spPr>
              <a:xfrm>
                <a:off x="2694271" y="635551"/>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矩形 634"/>
              <p:cNvSpPr/>
              <p:nvPr userDrawn="1"/>
            </p:nvSpPr>
            <p:spPr>
              <a:xfrm>
                <a:off x="3594465" y="635551"/>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6" name="组合 635"/>
              <p:cNvGrpSpPr/>
              <p:nvPr userDrawn="1"/>
            </p:nvGrpSpPr>
            <p:grpSpPr>
              <a:xfrm>
                <a:off x="2244174" y="952025"/>
                <a:ext cx="2250485" cy="1265899"/>
                <a:chOff x="0" y="0"/>
                <a:chExt cx="2250485" cy="1265899"/>
              </a:xfrm>
              <a:grpFill/>
            </p:grpSpPr>
            <p:sp>
              <p:nvSpPr>
                <p:cNvPr id="676" name="矩形 675"/>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7" name="矩形 676"/>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8" name="矩形 677"/>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9" name="矩形 678"/>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0" name="矩形 679"/>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1" name="矩形 680"/>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2" name="矩形 681"/>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3" name="矩形 682"/>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4" name="矩形 683"/>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5" name="矩形 684"/>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7" name="组合 636"/>
              <p:cNvGrpSpPr/>
              <p:nvPr userDrawn="1"/>
            </p:nvGrpSpPr>
            <p:grpSpPr>
              <a:xfrm>
                <a:off x="2244174" y="2212882"/>
                <a:ext cx="2250485" cy="1265899"/>
                <a:chOff x="0" y="0"/>
                <a:chExt cx="2250485" cy="1265899"/>
              </a:xfrm>
              <a:grpFill/>
            </p:grpSpPr>
            <p:sp>
              <p:nvSpPr>
                <p:cNvPr id="666" name="矩形 665"/>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7" name="矩形 666"/>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8" name="矩形 667"/>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9" name="矩形 668"/>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0" name="矩形 669"/>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矩形 670"/>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2" name="矩形 671"/>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3" name="矩形 672"/>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4" name="矩形 673"/>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5" name="矩形 674"/>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8" name="组合 637"/>
              <p:cNvGrpSpPr/>
              <p:nvPr userDrawn="1"/>
            </p:nvGrpSpPr>
            <p:grpSpPr>
              <a:xfrm>
                <a:off x="2244174" y="3478780"/>
                <a:ext cx="2250485" cy="1265899"/>
                <a:chOff x="0" y="0"/>
                <a:chExt cx="2250485" cy="1265899"/>
              </a:xfrm>
              <a:grpFill/>
            </p:grpSpPr>
            <p:sp>
              <p:nvSpPr>
                <p:cNvPr id="656" name="矩形 655"/>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7" name="矩形 656"/>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8" name="矩形 657"/>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9" name="矩形 658"/>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0" name="矩形 659"/>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矩形 660"/>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2" name="矩形 661"/>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3" name="矩形 662"/>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4" name="矩形 663"/>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5" name="矩形 664"/>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9" name="组合 638"/>
              <p:cNvGrpSpPr/>
              <p:nvPr userDrawn="1"/>
            </p:nvGrpSpPr>
            <p:grpSpPr>
              <a:xfrm>
                <a:off x="2244174" y="4750765"/>
                <a:ext cx="2250485" cy="1265899"/>
                <a:chOff x="0" y="0"/>
                <a:chExt cx="2250485" cy="1265899"/>
              </a:xfrm>
              <a:grpFill/>
            </p:grpSpPr>
            <p:sp>
              <p:nvSpPr>
                <p:cNvPr id="646" name="矩形 645"/>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矩形 646"/>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8" name="矩形 647"/>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9" name="矩形 648"/>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矩形 649"/>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1" name="矩形 650"/>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2" name="矩形 651"/>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3" name="矩形 652"/>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4" name="矩形 653"/>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5" name="矩形 654"/>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0" name="组合 639"/>
              <p:cNvGrpSpPr/>
              <p:nvPr userDrawn="1"/>
            </p:nvGrpSpPr>
            <p:grpSpPr>
              <a:xfrm>
                <a:off x="2244174" y="6016663"/>
                <a:ext cx="2250485" cy="632950"/>
                <a:chOff x="0" y="0"/>
                <a:chExt cx="2250485" cy="632950"/>
              </a:xfrm>
              <a:grpFill/>
            </p:grpSpPr>
            <p:sp>
              <p:nvSpPr>
                <p:cNvPr id="641" name="矩形 640"/>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2" name="矩形 641"/>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3" name="矩形 642"/>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4" name="矩形 643"/>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5" name="矩形 644"/>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9" name="组合 378"/>
            <p:cNvGrpSpPr/>
            <p:nvPr userDrawn="1"/>
          </p:nvGrpSpPr>
          <p:grpSpPr>
            <a:xfrm>
              <a:off x="4496410" y="0"/>
              <a:ext cx="4494659" cy="6963486"/>
              <a:chOff x="0" y="0"/>
              <a:chExt cx="4494659" cy="6963486"/>
            </a:xfrm>
            <a:solidFill>
              <a:schemeClr val="bg1">
                <a:lumMod val="95000"/>
              </a:schemeClr>
            </a:solidFill>
          </p:grpSpPr>
          <p:grpSp>
            <p:nvGrpSpPr>
              <p:cNvPr id="503" name="组合 502"/>
              <p:cNvGrpSpPr/>
              <p:nvPr userDrawn="1"/>
            </p:nvGrpSpPr>
            <p:grpSpPr>
              <a:xfrm>
                <a:off x="0" y="0"/>
                <a:ext cx="2250485" cy="6963486"/>
                <a:chOff x="0" y="0"/>
                <a:chExt cx="2250485" cy="6963486"/>
              </a:xfrm>
              <a:grpFill/>
            </p:grpSpPr>
            <p:grpSp>
              <p:nvGrpSpPr>
                <p:cNvPr id="564" name="组合 563"/>
                <p:cNvGrpSpPr/>
                <p:nvPr userDrawn="1"/>
              </p:nvGrpSpPr>
              <p:grpSpPr>
                <a:xfrm>
                  <a:off x="0" y="0"/>
                  <a:ext cx="2250485" cy="1265899"/>
                  <a:chOff x="0" y="0"/>
                  <a:chExt cx="2250485" cy="1265899"/>
                </a:xfrm>
                <a:grpFill/>
              </p:grpSpPr>
              <p:sp>
                <p:nvSpPr>
                  <p:cNvPr id="615" name="矩形 614"/>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 name="矩形 615"/>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矩形 616"/>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8" name="矩形 617"/>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9" name="矩形 618"/>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0" name="矩形 619"/>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1" name="矩形 620"/>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2" name="矩形 621"/>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3" name="矩形 622"/>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4" name="矩形 623"/>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5" name="组合 564"/>
                <p:cNvGrpSpPr/>
                <p:nvPr userDrawn="1"/>
              </p:nvGrpSpPr>
              <p:grpSpPr>
                <a:xfrm>
                  <a:off x="0" y="1265898"/>
                  <a:ext cx="2250485" cy="1265899"/>
                  <a:chOff x="0" y="0"/>
                  <a:chExt cx="2250485" cy="1265899"/>
                </a:xfrm>
                <a:grpFill/>
              </p:grpSpPr>
              <p:sp>
                <p:nvSpPr>
                  <p:cNvPr id="605" name="矩形 604"/>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6" name="矩形 605"/>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矩形 606"/>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8" name="矩形 607"/>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9" name="矩形 608"/>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0" name="矩形 609"/>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1" name="矩形 610"/>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2" name="矩形 611"/>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3" name="矩形 612"/>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 name="矩形 613"/>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6" name="组合 565"/>
                <p:cNvGrpSpPr/>
                <p:nvPr userDrawn="1"/>
              </p:nvGrpSpPr>
              <p:grpSpPr>
                <a:xfrm>
                  <a:off x="0" y="2526755"/>
                  <a:ext cx="2250485" cy="1265899"/>
                  <a:chOff x="0" y="0"/>
                  <a:chExt cx="2250485" cy="1265899"/>
                </a:xfrm>
                <a:grpFill/>
              </p:grpSpPr>
              <p:sp>
                <p:nvSpPr>
                  <p:cNvPr id="595" name="矩形 594"/>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矩形 595"/>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矩形 596"/>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 name="矩形 597"/>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矩形 598"/>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矩形 599"/>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矩形 600"/>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矩形 601"/>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3" name="矩形 602"/>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矩形 603"/>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7" name="组合 566"/>
                <p:cNvGrpSpPr/>
                <p:nvPr userDrawn="1"/>
              </p:nvGrpSpPr>
              <p:grpSpPr>
                <a:xfrm>
                  <a:off x="0" y="3792653"/>
                  <a:ext cx="2250485" cy="1265899"/>
                  <a:chOff x="0" y="0"/>
                  <a:chExt cx="2250485" cy="1265899"/>
                </a:xfrm>
                <a:grpFill/>
              </p:grpSpPr>
              <p:sp>
                <p:nvSpPr>
                  <p:cNvPr id="585" name="矩形 584"/>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矩形 585"/>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矩形 586"/>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8" name="矩形 587"/>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矩形 588"/>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矩形 589"/>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1" name="矩形 590"/>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矩形 591"/>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 name="矩形 592"/>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4" name="矩形 593"/>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8" name="组合 567"/>
                <p:cNvGrpSpPr/>
                <p:nvPr userDrawn="1"/>
              </p:nvGrpSpPr>
              <p:grpSpPr>
                <a:xfrm>
                  <a:off x="0" y="5064638"/>
                  <a:ext cx="2250485" cy="1265899"/>
                  <a:chOff x="0" y="0"/>
                  <a:chExt cx="2250485" cy="1265899"/>
                </a:xfrm>
                <a:grpFill/>
              </p:grpSpPr>
              <p:sp>
                <p:nvSpPr>
                  <p:cNvPr id="575" name="矩形 574"/>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矩形 575"/>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矩形 576"/>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矩形 577"/>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矩形 578"/>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矩形 579"/>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1" name="矩形 580"/>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2" name="矩形 581"/>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3" name="矩形 582"/>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4" name="矩形 583"/>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9" name="组合 568"/>
                <p:cNvGrpSpPr/>
                <p:nvPr userDrawn="1"/>
              </p:nvGrpSpPr>
              <p:grpSpPr>
                <a:xfrm>
                  <a:off x="0" y="6330536"/>
                  <a:ext cx="2250485" cy="632950"/>
                  <a:chOff x="0" y="0"/>
                  <a:chExt cx="2250485" cy="632950"/>
                </a:xfrm>
                <a:grpFill/>
              </p:grpSpPr>
              <p:sp>
                <p:nvSpPr>
                  <p:cNvPr id="570" name="矩形 569"/>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1" name="矩形 570"/>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矩形 571"/>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矩形 572"/>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矩形 573"/>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04" name="矩形 503"/>
              <p:cNvSpPr/>
              <p:nvPr userDrawn="1"/>
            </p:nvSpPr>
            <p:spPr>
              <a:xfrm>
                <a:off x="2244174" y="664667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5" name="矩形 504"/>
              <p:cNvSpPr/>
              <p:nvPr userDrawn="1"/>
            </p:nvSpPr>
            <p:spPr>
              <a:xfrm>
                <a:off x="3144368" y="664667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6" name="矩形 505"/>
              <p:cNvSpPr/>
              <p:nvPr userDrawn="1"/>
            </p:nvSpPr>
            <p:spPr>
              <a:xfrm>
                <a:off x="4044562" y="664667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7" name="矩形 506"/>
              <p:cNvSpPr/>
              <p:nvPr userDrawn="1"/>
            </p:nvSpPr>
            <p:spPr>
              <a:xfrm>
                <a:off x="2694271" y="2602"/>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8" name="矩形 507"/>
              <p:cNvSpPr/>
              <p:nvPr userDrawn="1"/>
            </p:nvSpPr>
            <p:spPr>
              <a:xfrm>
                <a:off x="3594465" y="2602"/>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9" name="矩形 508"/>
              <p:cNvSpPr/>
              <p:nvPr userDrawn="1"/>
            </p:nvSpPr>
            <p:spPr>
              <a:xfrm>
                <a:off x="2244174" y="319076"/>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 name="矩形 509"/>
              <p:cNvSpPr/>
              <p:nvPr userDrawn="1"/>
            </p:nvSpPr>
            <p:spPr>
              <a:xfrm>
                <a:off x="3144368" y="319076"/>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1" name="矩形 510"/>
              <p:cNvSpPr/>
              <p:nvPr userDrawn="1"/>
            </p:nvSpPr>
            <p:spPr>
              <a:xfrm>
                <a:off x="4044562" y="319076"/>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 name="矩形 511"/>
              <p:cNvSpPr/>
              <p:nvPr userDrawn="1"/>
            </p:nvSpPr>
            <p:spPr>
              <a:xfrm>
                <a:off x="2694271" y="635551"/>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 name="矩形 512"/>
              <p:cNvSpPr/>
              <p:nvPr userDrawn="1"/>
            </p:nvSpPr>
            <p:spPr>
              <a:xfrm>
                <a:off x="3594465" y="635551"/>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4" name="组合 513"/>
              <p:cNvGrpSpPr/>
              <p:nvPr userDrawn="1"/>
            </p:nvGrpSpPr>
            <p:grpSpPr>
              <a:xfrm>
                <a:off x="2244174" y="952025"/>
                <a:ext cx="2250485" cy="1265899"/>
                <a:chOff x="0" y="0"/>
                <a:chExt cx="2250485" cy="1265899"/>
              </a:xfrm>
              <a:grpFill/>
            </p:grpSpPr>
            <p:sp>
              <p:nvSpPr>
                <p:cNvPr id="554" name="矩形 553"/>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5" name="矩形 554"/>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6" name="矩形 555"/>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矩形 556"/>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8" name="矩形 557"/>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矩形 558"/>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矩形 559"/>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矩形 560"/>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2" name="矩形 561"/>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矩形 562"/>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5" name="组合 514"/>
              <p:cNvGrpSpPr/>
              <p:nvPr userDrawn="1"/>
            </p:nvGrpSpPr>
            <p:grpSpPr>
              <a:xfrm>
                <a:off x="2244174" y="2212882"/>
                <a:ext cx="2250485" cy="1265899"/>
                <a:chOff x="0" y="0"/>
                <a:chExt cx="2250485" cy="1265899"/>
              </a:xfrm>
              <a:grpFill/>
            </p:grpSpPr>
            <p:sp>
              <p:nvSpPr>
                <p:cNvPr id="544" name="矩形 543"/>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矩形 544"/>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矩形 545"/>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7" name="矩形 546"/>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8" name="矩形 547"/>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矩形 548"/>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0" name="矩形 549"/>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矩形 550"/>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2" name="矩形 551"/>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3" name="矩形 552"/>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6" name="组合 515"/>
              <p:cNvGrpSpPr/>
              <p:nvPr userDrawn="1"/>
            </p:nvGrpSpPr>
            <p:grpSpPr>
              <a:xfrm>
                <a:off x="2244174" y="3478780"/>
                <a:ext cx="2250485" cy="1265899"/>
                <a:chOff x="0" y="0"/>
                <a:chExt cx="2250485" cy="1265899"/>
              </a:xfrm>
              <a:grpFill/>
            </p:grpSpPr>
            <p:sp>
              <p:nvSpPr>
                <p:cNvPr id="534" name="矩形 533"/>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5" name="矩形 534"/>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矩形 535"/>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矩形 536"/>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8" name="矩形 537"/>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矩形 538"/>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0" name="矩形 539"/>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1" name="矩形 540"/>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2" name="矩形 541"/>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3" name="矩形 542"/>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7" name="组合 516"/>
              <p:cNvGrpSpPr/>
              <p:nvPr userDrawn="1"/>
            </p:nvGrpSpPr>
            <p:grpSpPr>
              <a:xfrm>
                <a:off x="2244174" y="4750765"/>
                <a:ext cx="2250485" cy="1265899"/>
                <a:chOff x="0" y="0"/>
                <a:chExt cx="2250485" cy="1265899"/>
              </a:xfrm>
              <a:grpFill/>
            </p:grpSpPr>
            <p:sp>
              <p:nvSpPr>
                <p:cNvPr id="524" name="矩形 523"/>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5" name="矩形 524"/>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矩形 525"/>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矩形 526"/>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8" name="矩形 527"/>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矩形 528"/>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0" name="矩形 529"/>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1" name="矩形 530"/>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2" name="矩形 531"/>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3" name="矩形 532"/>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8" name="组合 517"/>
              <p:cNvGrpSpPr/>
              <p:nvPr userDrawn="1"/>
            </p:nvGrpSpPr>
            <p:grpSpPr>
              <a:xfrm>
                <a:off x="2244174" y="6016663"/>
                <a:ext cx="2250485" cy="632950"/>
                <a:chOff x="0" y="0"/>
                <a:chExt cx="2250485" cy="632950"/>
              </a:xfrm>
              <a:grpFill/>
            </p:grpSpPr>
            <p:sp>
              <p:nvSpPr>
                <p:cNvPr id="519" name="矩形 518"/>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矩形 519"/>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矩形 520"/>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矩形 521"/>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3" name="矩形 522"/>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80" name="组合 379"/>
            <p:cNvGrpSpPr/>
            <p:nvPr userDrawn="1"/>
          </p:nvGrpSpPr>
          <p:grpSpPr>
            <a:xfrm>
              <a:off x="8993828" y="0"/>
              <a:ext cx="4494659" cy="6963486"/>
              <a:chOff x="0" y="0"/>
              <a:chExt cx="4494659" cy="6963486"/>
            </a:xfrm>
            <a:solidFill>
              <a:schemeClr val="bg1">
                <a:lumMod val="95000"/>
              </a:schemeClr>
            </a:solidFill>
          </p:grpSpPr>
          <p:grpSp>
            <p:nvGrpSpPr>
              <p:cNvPr id="381" name="组合 380"/>
              <p:cNvGrpSpPr/>
              <p:nvPr userDrawn="1"/>
            </p:nvGrpSpPr>
            <p:grpSpPr>
              <a:xfrm>
                <a:off x="0" y="0"/>
                <a:ext cx="2250485" cy="6963486"/>
                <a:chOff x="0" y="0"/>
                <a:chExt cx="2250485" cy="6963486"/>
              </a:xfrm>
              <a:grpFill/>
            </p:grpSpPr>
            <p:grpSp>
              <p:nvGrpSpPr>
                <p:cNvPr id="442" name="组合 441"/>
                <p:cNvGrpSpPr/>
                <p:nvPr userDrawn="1"/>
              </p:nvGrpSpPr>
              <p:grpSpPr>
                <a:xfrm>
                  <a:off x="0" y="0"/>
                  <a:ext cx="2250485" cy="1265899"/>
                  <a:chOff x="0" y="0"/>
                  <a:chExt cx="2250485" cy="1265899"/>
                </a:xfrm>
                <a:grpFill/>
              </p:grpSpPr>
              <p:sp>
                <p:nvSpPr>
                  <p:cNvPr id="493" name="矩形 492"/>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4" name="矩形 493"/>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5" name="矩形 494"/>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6" name="矩形 495"/>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矩形 496"/>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8" name="矩形 497"/>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矩形 498"/>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矩形 499"/>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矩形 500"/>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矩形 501"/>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3" name="组合 442"/>
                <p:cNvGrpSpPr/>
                <p:nvPr userDrawn="1"/>
              </p:nvGrpSpPr>
              <p:grpSpPr>
                <a:xfrm>
                  <a:off x="0" y="1265898"/>
                  <a:ext cx="2250485" cy="1265899"/>
                  <a:chOff x="0" y="0"/>
                  <a:chExt cx="2250485" cy="1265899"/>
                </a:xfrm>
                <a:grpFill/>
              </p:grpSpPr>
              <p:sp>
                <p:nvSpPr>
                  <p:cNvPr id="483" name="矩形 482"/>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4" name="矩形 483"/>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矩形 484"/>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矩形 485"/>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矩形 486"/>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8" name="矩形 487"/>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9" name="矩形 488"/>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矩形 489"/>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1" name="矩形 490"/>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2" name="矩形 491"/>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4" name="组合 443"/>
                <p:cNvGrpSpPr/>
                <p:nvPr userDrawn="1"/>
              </p:nvGrpSpPr>
              <p:grpSpPr>
                <a:xfrm>
                  <a:off x="0" y="2526755"/>
                  <a:ext cx="2250485" cy="1265899"/>
                  <a:chOff x="0" y="0"/>
                  <a:chExt cx="2250485" cy="1265899"/>
                </a:xfrm>
                <a:grpFill/>
              </p:grpSpPr>
              <p:sp>
                <p:nvSpPr>
                  <p:cNvPr id="473" name="矩形 472"/>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4" name="矩形 473"/>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矩形 474"/>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6" name="矩形 475"/>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7" name="矩形 476"/>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8" name="矩形 477"/>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9" name="矩形 478"/>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0" name="矩形 479"/>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 name="矩形 480"/>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2" name="矩形 481"/>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5" name="组合 444"/>
                <p:cNvGrpSpPr/>
                <p:nvPr userDrawn="1"/>
              </p:nvGrpSpPr>
              <p:grpSpPr>
                <a:xfrm>
                  <a:off x="0" y="3792653"/>
                  <a:ext cx="2250485" cy="1265899"/>
                  <a:chOff x="0" y="0"/>
                  <a:chExt cx="2250485" cy="1265899"/>
                </a:xfrm>
                <a:grpFill/>
              </p:grpSpPr>
              <p:sp>
                <p:nvSpPr>
                  <p:cNvPr id="463" name="矩形 462"/>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矩形 463"/>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矩形 464"/>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矩形 465"/>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7" name="矩形 466"/>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8" name="矩形 467"/>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矩形 468"/>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0" name="矩形 469"/>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 name="矩形 470"/>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2" name="矩形 471"/>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6" name="组合 445"/>
                <p:cNvGrpSpPr/>
                <p:nvPr userDrawn="1"/>
              </p:nvGrpSpPr>
              <p:grpSpPr>
                <a:xfrm>
                  <a:off x="0" y="5064638"/>
                  <a:ext cx="2250485" cy="1265899"/>
                  <a:chOff x="0" y="0"/>
                  <a:chExt cx="2250485" cy="1265899"/>
                </a:xfrm>
                <a:grpFill/>
              </p:grpSpPr>
              <p:sp>
                <p:nvSpPr>
                  <p:cNvPr id="453" name="矩形 452"/>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矩形 453"/>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矩形 454"/>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矩形 455"/>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矩形 456"/>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矩形 457"/>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矩形 458"/>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矩形 459"/>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矩形 460"/>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矩形 461"/>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7" name="组合 446"/>
                <p:cNvGrpSpPr/>
                <p:nvPr userDrawn="1"/>
              </p:nvGrpSpPr>
              <p:grpSpPr>
                <a:xfrm>
                  <a:off x="0" y="6330536"/>
                  <a:ext cx="2250485" cy="632950"/>
                  <a:chOff x="0" y="0"/>
                  <a:chExt cx="2250485" cy="632950"/>
                </a:xfrm>
                <a:grpFill/>
              </p:grpSpPr>
              <p:sp>
                <p:nvSpPr>
                  <p:cNvPr id="448" name="矩形 447"/>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矩形 448"/>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 name="矩形 449"/>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矩形 450"/>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2" name="矩形 451"/>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2" name="矩形 381"/>
              <p:cNvSpPr/>
              <p:nvPr userDrawn="1"/>
            </p:nvSpPr>
            <p:spPr>
              <a:xfrm>
                <a:off x="2244174" y="664667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矩形 382"/>
              <p:cNvSpPr/>
              <p:nvPr userDrawn="1"/>
            </p:nvSpPr>
            <p:spPr>
              <a:xfrm>
                <a:off x="3144368" y="664667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矩形 383"/>
              <p:cNvSpPr/>
              <p:nvPr userDrawn="1"/>
            </p:nvSpPr>
            <p:spPr>
              <a:xfrm>
                <a:off x="4044562" y="664667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矩形 384"/>
              <p:cNvSpPr/>
              <p:nvPr userDrawn="1"/>
            </p:nvSpPr>
            <p:spPr>
              <a:xfrm>
                <a:off x="2694271" y="2602"/>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矩形 385"/>
              <p:cNvSpPr/>
              <p:nvPr userDrawn="1"/>
            </p:nvSpPr>
            <p:spPr>
              <a:xfrm>
                <a:off x="3594465" y="2602"/>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矩形 386"/>
              <p:cNvSpPr/>
              <p:nvPr userDrawn="1"/>
            </p:nvSpPr>
            <p:spPr>
              <a:xfrm>
                <a:off x="2244174" y="319076"/>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矩形 387"/>
              <p:cNvSpPr/>
              <p:nvPr userDrawn="1"/>
            </p:nvSpPr>
            <p:spPr>
              <a:xfrm>
                <a:off x="3144368" y="319076"/>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矩形 388"/>
              <p:cNvSpPr/>
              <p:nvPr userDrawn="1"/>
            </p:nvSpPr>
            <p:spPr>
              <a:xfrm>
                <a:off x="4044562" y="319076"/>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矩形 389"/>
              <p:cNvSpPr/>
              <p:nvPr userDrawn="1"/>
            </p:nvSpPr>
            <p:spPr>
              <a:xfrm>
                <a:off x="2694271" y="635551"/>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矩形 390"/>
              <p:cNvSpPr/>
              <p:nvPr userDrawn="1"/>
            </p:nvSpPr>
            <p:spPr>
              <a:xfrm>
                <a:off x="3594465" y="635551"/>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2" name="组合 391"/>
              <p:cNvGrpSpPr/>
              <p:nvPr userDrawn="1"/>
            </p:nvGrpSpPr>
            <p:grpSpPr>
              <a:xfrm>
                <a:off x="2244174" y="952025"/>
                <a:ext cx="2250485" cy="1265899"/>
                <a:chOff x="0" y="0"/>
                <a:chExt cx="2250485" cy="1265899"/>
              </a:xfrm>
              <a:grpFill/>
            </p:grpSpPr>
            <p:sp>
              <p:nvSpPr>
                <p:cNvPr id="432" name="矩形 431"/>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矩形 432"/>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矩形 433"/>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矩形 434"/>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矩形 435"/>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矩形 436"/>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8" name="矩形 437"/>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9" name="矩形 438"/>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矩形 439"/>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1" name="矩形 440"/>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3" name="组合 392"/>
              <p:cNvGrpSpPr/>
              <p:nvPr userDrawn="1"/>
            </p:nvGrpSpPr>
            <p:grpSpPr>
              <a:xfrm>
                <a:off x="2244174" y="2212882"/>
                <a:ext cx="2250485" cy="1265899"/>
                <a:chOff x="0" y="0"/>
                <a:chExt cx="2250485" cy="1265899"/>
              </a:xfrm>
              <a:grpFill/>
            </p:grpSpPr>
            <p:sp>
              <p:nvSpPr>
                <p:cNvPr id="422" name="矩形 421"/>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矩形 422"/>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矩形 423"/>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矩形 424"/>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矩形 425"/>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矩形 426"/>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矩形 427"/>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矩形 428"/>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矩形 429"/>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矩形 430"/>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4" name="组合 393"/>
              <p:cNvGrpSpPr/>
              <p:nvPr userDrawn="1"/>
            </p:nvGrpSpPr>
            <p:grpSpPr>
              <a:xfrm>
                <a:off x="2244174" y="3478780"/>
                <a:ext cx="2250485" cy="1265899"/>
                <a:chOff x="0" y="0"/>
                <a:chExt cx="2250485" cy="1265899"/>
              </a:xfrm>
              <a:grpFill/>
            </p:grpSpPr>
            <p:sp>
              <p:nvSpPr>
                <p:cNvPr id="412" name="矩形 411"/>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矩形 412"/>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矩形 413"/>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矩形 414"/>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矩形 415"/>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矩形 416"/>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矩形 417"/>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矩形 418"/>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矩形 419"/>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矩形 420"/>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5" name="组合 394"/>
              <p:cNvGrpSpPr/>
              <p:nvPr userDrawn="1"/>
            </p:nvGrpSpPr>
            <p:grpSpPr>
              <a:xfrm>
                <a:off x="2244174" y="4750765"/>
                <a:ext cx="2250485" cy="1265899"/>
                <a:chOff x="0" y="0"/>
                <a:chExt cx="2250485" cy="1265899"/>
              </a:xfrm>
              <a:grpFill/>
            </p:grpSpPr>
            <p:sp>
              <p:nvSpPr>
                <p:cNvPr id="402" name="矩形 401"/>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矩形 402"/>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矩形 403"/>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矩形 404"/>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矩形 405"/>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矩形 406"/>
                <p:cNvSpPr/>
                <p:nvPr userDrawn="1"/>
              </p:nvSpPr>
              <p:spPr>
                <a:xfrm>
                  <a:off x="0"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8" name="矩形 407"/>
                <p:cNvSpPr/>
                <p:nvPr userDrawn="1"/>
              </p:nvSpPr>
              <p:spPr>
                <a:xfrm>
                  <a:off x="900194"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矩形 408"/>
                <p:cNvSpPr/>
                <p:nvPr userDrawn="1"/>
              </p:nvSpPr>
              <p:spPr>
                <a:xfrm>
                  <a:off x="1800388" y="632949"/>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矩形 409"/>
                <p:cNvSpPr/>
                <p:nvPr userDrawn="1"/>
              </p:nvSpPr>
              <p:spPr>
                <a:xfrm>
                  <a:off x="450097"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矩形 410"/>
                <p:cNvSpPr/>
                <p:nvPr userDrawn="1"/>
              </p:nvSpPr>
              <p:spPr>
                <a:xfrm>
                  <a:off x="1350291" y="949424"/>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6" name="组合 395"/>
              <p:cNvGrpSpPr/>
              <p:nvPr userDrawn="1"/>
            </p:nvGrpSpPr>
            <p:grpSpPr>
              <a:xfrm>
                <a:off x="2244174" y="6016663"/>
                <a:ext cx="2250485" cy="632950"/>
                <a:chOff x="0" y="0"/>
                <a:chExt cx="2250485" cy="632950"/>
              </a:xfrm>
              <a:grpFill/>
            </p:grpSpPr>
            <p:sp>
              <p:nvSpPr>
                <p:cNvPr id="397" name="矩形 396"/>
                <p:cNvSpPr/>
                <p:nvPr userDrawn="1"/>
              </p:nvSpPr>
              <p:spPr>
                <a:xfrm>
                  <a:off x="0"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矩形 397"/>
                <p:cNvSpPr/>
                <p:nvPr userDrawn="1"/>
              </p:nvSpPr>
              <p:spPr>
                <a:xfrm>
                  <a:off x="900194"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矩形 398"/>
                <p:cNvSpPr/>
                <p:nvPr userDrawn="1"/>
              </p:nvSpPr>
              <p:spPr>
                <a:xfrm>
                  <a:off x="1800388" y="0"/>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矩形 399"/>
                <p:cNvSpPr/>
                <p:nvPr userDrawn="1"/>
              </p:nvSpPr>
              <p:spPr>
                <a:xfrm>
                  <a:off x="450097"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矩形 400"/>
                <p:cNvSpPr/>
                <p:nvPr userDrawn="1"/>
              </p:nvSpPr>
              <p:spPr>
                <a:xfrm>
                  <a:off x="1350291" y="316475"/>
                  <a:ext cx="450097" cy="316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6" r:id="rId4"/>
    <p:sldLayoutId id="2147483679" r:id="rId5"/>
    <p:sldLayoutId id="2147483680" r:id="rId6"/>
    <p:sldLayoutId id="2147483693" r:id="rId7"/>
    <p:sldLayoutId id="2147483681" r:id="rId8"/>
    <p:sldLayoutId id="2147483682" r:id="rId9"/>
    <p:sldLayoutId id="2147483683" r:id="rId10"/>
    <p:sldLayoutId id="2147483686" r:id="rId11"/>
    <p:sldLayoutId id="2147483688" r:id="rId12"/>
    <p:sldLayoutId id="2147483689" r:id="rId13"/>
    <p:sldLayoutId id="2147483690" r:id="rId14"/>
    <p:sldLayoutId id="214748369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notesSlide" Target="../notesSlides/notesSlide2.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10" Type="http://schemas.openxmlformats.org/officeDocument/2006/relationships/tags" Target="../tags/tag19.xml"/><Relationship Id="rId19" Type="http://schemas.openxmlformats.org/officeDocument/2006/relationships/slideLayout" Target="../slideLayouts/slideLayout1.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s/_rels/slide20.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slideLayout" Target="../slideLayouts/slideLayout13.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 Type="http://schemas.openxmlformats.org/officeDocument/2006/relationships/tags" Target="../tags/tag37.xml"/><Relationship Id="rId16" Type="http://schemas.openxmlformats.org/officeDocument/2006/relationships/tags" Target="../tags/tag51.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tags" Target="../tags/tag50.xml"/><Relationship Id="rId10" Type="http://schemas.openxmlformats.org/officeDocument/2006/relationships/tags" Target="../tags/tag45.xml"/><Relationship Id="rId19" Type="http://schemas.openxmlformats.org/officeDocument/2006/relationships/notesSlide" Target="../notesSlides/notesSlide20.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tags" Target="../tags/tag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image" Target="../media/image22.jpe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image" Target="../media/image21.jpe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20.jpeg"/><Relationship Id="rId5" Type="http://schemas.openxmlformats.org/officeDocument/2006/relationships/tags" Target="../tags/tag61.xml"/><Relationship Id="rId10" Type="http://schemas.openxmlformats.org/officeDocument/2006/relationships/notesSlide" Target="../notesSlides/notesSlide25.xml"/><Relationship Id="rId4" Type="http://schemas.openxmlformats.org/officeDocument/2006/relationships/tags" Target="../tags/tag60.xml"/><Relationship Id="rId9" Type="http://schemas.openxmlformats.org/officeDocument/2006/relationships/slideLayout" Target="../slideLayouts/slideLayout1.xml"/><Relationship Id="rId1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31.xml"/></Relationships>
</file>

<file path=ppt/slides/_rels/slide3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30.xml"/><Relationship Id="rId5" Type="http://schemas.openxmlformats.org/officeDocument/2006/relationships/slideLayout" Target="../slideLayouts/slideLayout1.xml"/><Relationship Id="rId4" Type="http://schemas.openxmlformats.org/officeDocument/2006/relationships/tags" Target="../tags/tag6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37.xml"/><Relationship Id="rId5" Type="http://schemas.openxmlformats.org/officeDocument/2006/relationships/slideLayout" Target="../slideLayouts/slideLayout1.xml"/><Relationship Id="rId4" Type="http://schemas.openxmlformats.org/officeDocument/2006/relationships/tags" Target="../tags/tag7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1.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4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1.xml"/><Relationship Id="rId5" Type="http://schemas.openxmlformats.org/officeDocument/2006/relationships/tags" Target="../tags/tag77.xml"/><Relationship Id="rId4" Type="http://schemas.openxmlformats.org/officeDocument/2006/relationships/tags" Target="../tags/tag7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弧形 27"/>
          <p:cNvSpPr/>
          <p:nvPr/>
        </p:nvSpPr>
        <p:spPr>
          <a:xfrm>
            <a:off x="3503693" y="1016213"/>
            <a:ext cx="5081508" cy="5081506"/>
          </a:xfrm>
          <a:prstGeom prst="arc">
            <a:avLst>
              <a:gd name="adj1" fmla="val 16151937"/>
              <a:gd name="adj2" fmla="val 10786800"/>
            </a:avLst>
          </a:prstGeom>
          <a:ln w="28575">
            <a:solidFill>
              <a:srgbClr val="6483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椭圆 13"/>
          <p:cNvSpPr/>
          <p:nvPr/>
        </p:nvSpPr>
        <p:spPr>
          <a:xfrm>
            <a:off x="3918113" y="1430632"/>
            <a:ext cx="4252666" cy="4252666"/>
          </a:xfrm>
          <a:prstGeom prst="ellipse">
            <a:avLst/>
          </a:prstGeom>
          <a:gradFill>
            <a:gsLst>
              <a:gs pos="0">
                <a:srgbClr val="6483B3"/>
              </a:gs>
              <a:gs pos="87000">
                <a:srgbClr val="334E6E"/>
              </a:gs>
            </a:gsLst>
            <a:lin ang="4800000" scaled="0"/>
          </a:gradFill>
          <a:ln w="76200">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 name="PA_椭圆 4"/>
          <p:cNvSpPr/>
          <p:nvPr>
            <p:custDataLst>
              <p:tags r:id="rId1"/>
            </p:custDataLst>
          </p:nvPr>
        </p:nvSpPr>
        <p:spPr>
          <a:xfrm>
            <a:off x="3097292" y="609811"/>
            <a:ext cx="5894308" cy="5894308"/>
          </a:xfrm>
          <a:prstGeom prst="ellipse">
            <a:avLst/>
          </a:prstGeom>
          <a:noFill/>
          <a:ln w="19050">
            <a:solidFill>
              <a:schemeClr val="bg1">
                <a:lumMod val="6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PA_矩形 28"/>
          <p:cNvSpPr/>
          <p:nvPr>
            <p:custDataLst>
              <p:tags r:id="rId2"/>
            </p:custDataLst>
          </p:nvPr>
        </p:nvSpPr>
        <p:spPr>
          <a:xfrm>
            <a:off x="4278328" y="3961208"/>
            <a:ext cx="3526552" cy="707886"/>
          </a:xfrm>
          <a:prstGeom prst="rect">
            <a:avLst/>
          </a:prstGeom>
          <a:ln>
            <a:noFill/>
          </a:ln>
        </p:spPr>
        <p:txBody>
          <a:bodyPr wrap="square">
            <a:spAutoFit/>
          </a:bodyPr>
          <a:lstStyle/>
          <a:p>
            <a:pPr algn="ctr"/>
            <a:r>
              <a:rPr lang="pt-BR" altLang="zh-CN" sz="1000" dirty="0">
                <a:solidFill>
                  <a:schemeClr val="bg1">
                    <a:alpha val="80000"/>
                  </a:schemeClr>
                </a:solidFill>
                <a:latin typeface="方正黑体简体" panose="02010601030101010101" pitchFamily="2" charset="-122"/>
                <a:ea typeface="方正黑体简体" panose="02010601030101010101" pitchFamily="2" charset="-122"/>
                <a:cs typeface="Open Sans" panose="020B0606030504020204" pitchFamily="34" charset="0"/>
              </a:rPr>
              <a:t>Nullam eu tempor purus. Nunc a leo magna,sit </a:t>
            </a:r>
          </a:p>
          <a:p>
            <a:pPr algn="ctr"/>
            <a:r>
              <a:rPr lang="pt-BR" altLang="zh-CN" sz="1000" dirty="0">
                <a:solidFill>
                  <a:schemeClr val="bg1">
                    <a:alpha val="80000"/>
                  </a:schemeClr>
                </a:solidFill>
                <a:latin typeface="方正黑体简体" panose="02010601030101010101" pitchFamily="2" charset="-122"/>
                <a:ea typeface="方正黑体简体" panose="02010601030101010101" pitchFamily="2" charset="-122"/>
                <a:cs typeface="Open Sans" panose="020B0606030504020204" pitchFamily="34" charset="0"/>
              </a:rPr>
              <a:t>amet consequat risus. tempor purus. Nunc a leo magna, sit amet consequat </a:t>
            </a:r>
          </a:p>
          <a:p>
            <a:pPr algn="ctr"/>
            <a:endParaRPr lang="pt-BR" altLang="zh-CN" sz="1000" dirty="0">
              <a:solidFill>
                <a:schemeClr val="bg1">
                  <a:alpha val="80000"/>
                </a:schemeClr>
              </a:solidFill>
              <a:latin typeface="方正黑体简体" panose="02010601030101010101" pitchFamily="2" charset="-122"/>
              <a:ea typeface="方正黑体简体" panose="02010601030101010101" pitchFamily="2" charset="-122"/>
              <a:cs typeface="Open Sans" panose="020B0606030504020204" pitchFamily="34" charset="0"/>
            </a:endParaRPr>
          </a:p>
        </p:txBody>
      </p:sp>
      <p:sp>
        <p:nvSpPr>
          <p:cNvPr id="18" name="PA_矩形 29"/>
          <p:cNvSpPr/>
          <p:nvPr>
            <p:custDataLst>
              <p:tags r:id="rId3"/>
            </p:custDataLst>
          </p:nvPr>
        </p:nvSpPr>
        <p:spPr>
          <a:xfrm>
            <a:off x="3932751" y="3144224"/>
            <a:ext cx="4217706" cy="830997"/>
          </a:xfrm>
          <a:prstGeom prst="rect">
            <a:avLst/>
          </a:prstGeom>
          <a:ln>
            <a:noFill/>
          </a:ln>
        </p:spPr>
        <p:txBody>
          <a:bodyPr wrap="square">
            <a:spAutoFit/>
          </a:bodyPr>
          <a:lstStyle/>
          <a:p>
            <a:pPr algn="ctr"/>
            <a:r>
              <a:rPr lang="zh-CN" altLang="en-US" sz="48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述职报告</a:t>
            </a:r>
            <a:r>
              <a:rPr lang="en-US" altLang="zh-CN" sz="48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PPT</a:t>
            </a:r>
          </a:p>
        </p:txBody>
      </p:sp>
      <p:sp>
        <p:nvSpPr>
          <p:cNvPr id="19" name="PA_矩形 30"/>
          <p:cNvSpPr/>
          <p:nvPr>
            <p:custDataLst>
              <p:tags r:id="rId4"/>
            </p:custDataLst>
          </p:nvPr>
        </p:nvSpPr>
        <p:spPr>
          <a:xfrm>
            <a:off x="4846397" y="2041411"/>
            <a:ext cx="2390414" cy="1107996"/>
          </a:xfrm>
          <a:prstGeom prst="rect">
            <a:avLst/>
          </a:prstGeom>
          <a:ln>
            <a:noFill/>
          </a:ln>
        </p:spPr>
        <p:txBody>
          <a:bodyPr wrap="square">
            <a:spAutoFit/>
          </a:bodyPr>
          <a:lstStyle/>
          <a:p>
            <a:pPr algn="ctr"/>
            <a:r>
              <a:rPr lang="en-US" altLang="zh-CN" sz="6600" dirty="0">
                <a:solidFill>
                  <a:schemeClr val="bg1"/>
                </a:solidFill>
                <a:latin typeface="Agency FB" panose="020B0503020202020204" pitchFamily="34" charset="0"/>
                <a:ea typeface="Open Sans" panose="020B0606030504020204" pitchFamily="34" charset="0"/>
                <a:cs typeface="Open Sans" panose="020B0606030504020204" pitchFamily="34" charset="0"/>
              </a:rPr>
              <a:t>20XX</a:t>
            </a:r>
            <a:endParaRPr lang="zh-CN" altLang="en-US" sz="6600" dirty="0">
              <a:solidFill>
                <a:schemeClr val="bg1"/>
              </a:solidFill>
              <a:latin typeface="Agency FB" panose="020B0503020202020204" pitchFamily="34" charset="0"/>
              <a:cs typeface="Open Sans" panose="020B0606030504020204" pitchFamily="34" charset="0"/>
            </a:endParaRPr>
          </a:p>
        </p:txBody>
      </p:sp>
      <p:grpSp>
        <p:nvGrpSpPr>
          <p:cNvPr id="55" name="组合 54"/>
          <p:cNvGrpSpPr/>
          <p:nvPr/>
        </p:nvGrpSpPr>
        <p:grpSpPr>
          <a:xfrm>
            <a:off x="5284723" y="4741865"/>
            <a:ext cx="1513762" cy="268480"/>
            <a:chOff x="5310123" y="4754565"/>
            <a:chExt cx="1513762" cy="268480"/>
          </a:xfrm>
        </p:grpSpPr>
        <p:sp>
          <p:nvSpPr>
            <p:cNvPr id="20" name="PA_圆角矩形 31"/>
            <p:cNvSpPr/>
            <p:nvPr>
              <p:custDataLst>
                <p:tags r:id="rId7"/>
              </p:custDataLst>
            </p:nvPr>
          </p:nvSpPr>
          <p:spPr>
            <a:xfrm>
              <a:off x="5422012" y="4754565"/>
              <a:ext cx="1289984" cy="2684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223762"/>
                </a:solidFill>
              </a:endParaRPr>
            </a:p>
          </p:txBody>
        </p:sp>
        <p:sp>
          <p:nvSpPr>
            <p:cNvPr id="21" name="PA_矩形 32"/>
            <p:cNvSpPr/>
            <p:nvPr>
              <p:custDataLst>
                <p:tags r:id="rId8"/>
              </p:custDataLst>
            </p:nvPr>
          </p:nvSpPr>
          <p:spPr>
            <a:xfrm>
              <a:off x="5310123" y="4773704"/>
              <a:ext cx="1513762" cy="246221"/>
            </a:xfrm>
            <a:prstGeom prst="rect">
              <a:avLst/>
            </a:prstGeom>
            <a:ln>
              <a:noFill/>
            </a:ln>
          </p:spPr>
          <p:txBody>
            <a:bodyPr wrap="square">
              <a:spAutoFit/>
            </a:bodyPr>
            <a:lstStyle/>
            <a:p>
              <a:pPr algn="ctr"/>
              <a:r>
                <a:rPr lang="zh-CN" altLang="en-US" sz="1000" dirty="0">
                  <a:solidFill>
                    <a:srgbClr val="456288"/>
                  </a:solidFill>
                  <a:latin typeface="微软雅黑" panose="020B0503020204020204" pitchFamily="34" charset="-122"/>
                  <a:ea typeface="微软雅黑" panose="020B0503020204020204" pitchFamily="34" charset="-122"/>
                  <a:sym typeface="华文细黑" panose="02010600040101010101" pitchFamily="2" charset="-122"/>
                </a:rPr>
                <a:t>汇报人：</a:t>
              </a:r>
              <a:r>
                <a:rPr lang="en-US" altLang="zh-CN" sz="1000" dirty="0">
                  <a:solidFill>
                    <a:srgbClr val="456288"/>
                  </a:solidFill>
                  <a:latin typeface="微软雅黑" panose="020B0503020204020204" pitchFamily="34" charset="-122"/>
                  <a:ea typeface="微软雅黑" panose="020B0503020204020204" pitchFamily="34" charset="-122"/>
                  <a:sym typeface="华文细黑" panose="02010600040101010101" pitchFamily="2" charset="-122"/>
                </a:rPr>
                <a:t>XXXX</a:t>
              </a:r>
              <a:endParaRPr lang="zh-CN" altLang="en-US" sz="1000" dirty="0">
                <a:solidFill>
                  <a:srgbClr val="456288"/>
                </a:solidFill>
                <a:latin typeface="微软雅黑" panose="020B0503020204020204" pitchFamily="34" charset="-122"/>
                <a:ea typeface="微软雅黑" panose="020B0503020204020204" pitchFamily="34" charset="-122"/>
                <a:sym typeface="华文细黑" panose="02010600040101010101" pitchFamily="2" charset="-122"/>
              </a:endParaRPr>
            </a:p>
          </p:txBody>
        </p:sp>
      </p:grpSp>
      <p:grpSp>
        <p:nvGrpSpPr>
          <p:cNvPr id="22" name="PA_组合 2"/>
          <p:cNvGrpSpPr/>
          <p:nvPr>
            <p:custDataLst>
              <p:tags r:id="rId5"/>
            </p:custDataLst>
          </p:nvPr>
        </p:nvGrpSpPr>
        <p:grpSpPr>
          <a:xfrm>
            <a:off x="3739932" y="1491377"/>
            <a:ext cx="4609026" cy="4131174"/>
            <a:chOff x="4218413" y="1840884"/>
            <a:chExt cx="3799166" cy="3405278"/>
          </a:xfrm>
          <a:gradFill>
            <a:gsLst>
              <a:gs pos="0">
                <a:srgbClr val="6483B3"/>
              </a:gs>
              <a:gs pos="87000">
                <a:srgbClr val="334E6E"/>
              </a:gs>
            </a:gsLst>
            <a:lin ang="4800000" scaled="0"/>
          </a:gradFill>
        </p:grpSpPr>
        <p:sp>
          <p:nvSpPr>
            <p:cNvPr id="23" name="椭圆 22"/>
            <p:cNvSpPr/>
            <p:nvPr/>
          </p:nvSpPr>
          <p:spPr>
            <a:xfrm>
              <a:off x="4218413" y="1840884"/>
              <a:ext cx="186451" cy="186451"/>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7831128" y="5059711"/>
              <a:ext cx="186451" cy="186451"/>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PA_组合 1"/>
          <p:cNvGrpSpPr/>
          <p:nvPr>
            <p:custDataLst>
              <p:tags r:id="rId6"/>
            </p:custDataLst>
          </p:nvPr>
        </p:nvGrpSpPr>
        <p:grpSpPr>
          <a:xfrm>
            <a:off x="3747830" y="1473271"/>
            <a:ext cx="4593232" cy="4167386"/>
            <a:chOff x="4221684" y="1840884"/>
            <a:chExt cx="3786145" cy="3435127"/>
          </a:xfrm>
          <a:gradFill>
            <a:gsLst>
              <a:gs pos="0">
                <a:srgbClr val="6483B3"/>
              </a:gs>
              <a:gs pos="87000">
                <a:srgbClr val="334E6E"/>
              </a:gs>
            </a:gsLst>
            <a:lin ang="4800000" scaled="0"/>
          </a:gradFill>
        </p:grpSpPr>
        <p:sp>
          <p:nvSpPr>
            <p:cNvPr id="26" name="椭圆 25"/>
            <p:cNvSpPr/>
            <p:nvPr/>
          </p:nvSpPr>
          <p:spPr>
            <a:xfrm>
              <a:off x="4221684" y="5089561"/>
              <a:ext cx="186452" cy="186450"/>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7821378" y="1840884"/>
              <a:ext cx="186451" cy="186451"/>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6" name="直接连接符 5"/>
          <p:cNvCxnSpPr/>
          <p:nvPr/>
        </p:nvCxnSpPr>
        <p:spPr>
          <a:xfrm>
            <a:off x="0" y="3556965"/>
            <a:ext cx="3097292" cy="0"/>
          </a:xfrm>
          <a:prstGeom prst="line">
            <a:avLst/>
          </a:prstGeom>
          <a:ln w="1905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991600" y="3556965"/>
            <a:ext cx="3200400" cy="0"/>
          </a:xfrm>
          <a:prstGeom prst="line">
            <a:avLst/>
          </a:prstGeom>
          <a:ln w="1905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3332897" y="3386667"/>
            <a:ext cx="341588" cy="341588"/>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8413896" y="3386667"/>
            <a:ext cx="341588" cy="341588"/>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996668" y="951568"/>
            <a:ext cx="172288" cy="172286"/>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996668" y="6001973"/>
            <a:ext cx="172288" cy="172286"/>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2416533" y="2954237"/>
            <a:ext cx="266337" cy="266337"/>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211153" y="3440528"/>
            <a:ext cx="232874" cy="232874"/>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2112949" y="3457473"/>
            <a:ext cx="198984" cy="198984"/>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725973" y="3024479"/>
            <a:ext cx="188428" cy="188428"/>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80315" y="3510370"/>
            <a:ext cx="120166" cy="120166"/>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913965" y="3814034"/>
            <a:ext cx="198984" cy="198984"/>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25961" y="3472143"/>
            <a:ext cx="188428" cy="188428"/>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2736806" y="4107200"/>
            <a:ext cx="120166" cy="120166"/>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9406020" y="2985431"/>
            <a:ext cx="266337" cy="266337"/>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1076355" y="3440528"/>
            <a:ext cx="232874" cy="232874"/>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1829927" y="3457473"/>
            <a:ext cx="198984" cy="198984"/>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1617995" y="3024479"/>
            <a:ext cx="188428" cy="188428"/>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0478456" y="3510370"/>
            <a:ext cx="120166" cy="120166"/>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975943" y="3796554"/>
            <a:ext cx="198984" cy="198984"/>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9305296" y="3472143"/>
            <a:ext cx="188428" cy="188428"/>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9285854" y="4006312"/>
            <a:ext cx="120166" cy="120166"/>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1497829" y="3875372"/>
            <a:ext cx="120166" cy="120166"/>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right)">
                                      <p:cBhvr>
                                        <p:cTn id="10" dur="500"/>
                                        <p:tgtEl>
                                          <p:spTgt spid="29"/>
                                        </p:tgtEl>
                                      </p:cBhvr>
                                    </p:animEffect>
                                  </p:childTnLst>
                                </p:cTn>
                              </p:par>
                              <p:par>
                                <p:cTn id="11" presetID="2" presetClass="entr" presetSubtype="8" fill="hold" grpId="0" nodeType="withEffect">
                                  <p:stCondLst>
                                    <p:cond delay="25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0-#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50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25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0-#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50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0-#ppt_w/2"/>
                                          </p:val>
                                        </p:tav>
                                        <p:tav tm="100000">
                                          <p:val>
                                            <p:strVal val="#ppt_x"/>
                                          </p:val>
                                        </p:tav>
                                      </p:tavLst>
                                    </p:anim>
                                    <p:anim calcmode="lin" valueType="num">
                                      <p:cBhvr additive="base">
                                        <p:cTn id="26" dur="500" fill="hold"/>
                                        <p:tgtEl>
                                          <p:spTgt spid="4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5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0-#ppt_w/2"/>
                                          </p:val>
                                        </p:tav>
                                        <p:tav tm="100000">
                                          <p:val>
                                            <p:strVal val="#ppt_x"/>
                                          </p:val>
                                        </p:tav>
                                      </p:tavLst>
                                    </p:anim>
                                    <p:anim calcmode="lin" valueType="num">
                                      <p:cBhvr additive="base">
                                        <p:cTn id="30" dur="500" fill="hold"/>
                                        <p:tgtEl>
                                          <p:spTgt spid="4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50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0-#ppt_w/2"/>
                                          </p:val>
                                        </p:tav>
                                        <p:tav tm="100000">
                                          <p:val>
                                            <p:strVal val="#ppt_x"/>
                                          </p:val>
                                        </p:tav>
                                      </p:tavLst>
                                    </p:anim>
                                    <p:anim calcmode="lin" valueType="num">
                                      <p:cBhvr additive="base">
                                        <p:cTn id="34" dur="500" fill="hold"/>
                                        <p:tgtEl>
                                          <p:spTgt spid="4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5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0-#ppt_w/2"/>
                                          </p:val>
                                        </p:tav>
                                        <p:tav tm="100000">
                                          <p:val>
                                            <p:strVal val="#ppt_x"/>
                                          </p:val>
                                        </p:tav>
                                      </p:tavLst>
                                    </p:anim>
                                    <p:anim calcmode="lin" valueType="num">
                                      <p:cBhvr additive="base">
                                        <p:cTn id="38" dur="500" fill="hold"/>
                                        <p:tgtEl>
                                          <p:spTgt spid="44"/>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0-#ppt_w/2"/>
                                          </p:val>
                                        </p:tav>
                                        <p:tav tm="100000">
                                          <p:val>
                                            <p:strVal val="#ppt_x"/>
                                          </p:val>
                                        </p:tav>
                                      </p:tavLst>
                                    </p:anim>
                                    <p:anim calcmode="lin" valueType="num">
                                      <p:cBhvr additive="base">
                                        <p:cTn id="42" dur="500" fill="hold"/>
                                        <p:tgtEl>
                                          <p:spTgt spid="4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25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1+#ppt_w/2"/>
                                          </p:val>
                                        </p:tav>
                                        <p:tav tm="100000">
                                          <p:val>
                                            <p:strVal val="#ppt_x"/>
                                          </p:val>
                                        </p:tav>
                                      </p:tavLst>
                                    </p:anim>
                                    <p:anim calcmode="lin" valueType="num">
                                      <p:cBhvr additive="base">
                                        <p:cTn id="46" dur="500" fill="hold"/>
                                        <p:tgtEl>
                                          <p:spTgt spid="46"/>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50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1+#ppt_w/2"/>
                                          </p:val>
                                        </p:tav>
                                        <p:tav tm="100000">
                                          <p:val>
                                            <p:strVal val="#ppt_x"/>
                                          </p:val>
                                        </p:tav>
                                      </p:tavLst>
                                    </p:anim>
                                    <p:anim calcmode="lin" valueType="num">
                                      <p:cBhvr additive="base">
                                        <p:cTn id="50" dur="500" fill="hold"/>
                                        <p:tgtEl>
                                          <p:spTgt spid="47"/>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25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1+#ppt_w/2"/>
                                          </p:val>
                                        </p:tav>
                                        <p:tav tm="100000">
                                          <p:val>
                                            <p:strVal val="#ppt_x"/>
                                          </p:val>
                                        </p:tav>
                                      </p:tavLst>
                                    </p:anim>
                                    <p:anim calcmode="lin" valueType="num">
                                      <p:cBhvr additive="base">
                                        <p:cTn id="54" dur="500" fill="hold"/>
                                        <p:tgtEl>
                                          <p:spTgt spid="48"/>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50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1+#ppt_w/2"/>
                                          </p:val>
                                        </p:tav>
                                        <p:tav tm="100000">
                                          <p:val>
                                            <p:strVal val="#ppt_x"/>
                                          </p:val>
                                        </p:tav>
                                      </p:tavLst>
                                    </p:anim>
                                    <p:anim calcmode="lin" valueType="num">
                                      <p:cBhvr additive="base">
                                        <p:cTn id="58" dur="500" fill="hold"/>
                                        <p:tgtEl>
                                          <p:spTgt spid="4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25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1+#ppt_w/2"/>
                                          </p:val>
                                        </p:tav>
                                        <p:tav tm="100000">
                                          <p:val>
                                            <p:strVal val="#ppt_x"/>
                                          </p:val>
                                        </p:tav>
                                      </p:tavLst>
                                    </p:anim>
                                    <p:anim calcmode="lin" valueType="num">
                                      <p:cBhvr additive="base">
                                        <p:cTn id="62" dur="500" fill="hold"/>
                                        <p:tgtEl>
                                          <p:spTgt spid="50"/>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50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1+#ppt_w/2"/>
                                          </p:val>
                                        </p:tav>
                                        <p:tav tm="100000">
                                          <p:val>
                                            <p:strVal val="#ppt_x"/>
                                          </p:val>
                                        </p:tav>
                                      </p:tavLst>
                                    </p:anim>
                                    <p:anim calcmode="lin" valueType="num">
                                      <p:cBhvr additive="base">
                                        <p:cTn id="66" dur="500" fill="hold"/>
                                        <p:tgtEl>
                                          <p:spTgt spid="51"/>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250"/>
                                  </p:stCondLst>
                                  <p:childTnLst>
                                    <p:set>
                                      <p:cBhvr>
                                        <p:cTn id="68" dur="1" fill="hold">
                                          <p:stCondLst>
                                            <p:cond delay="0"/>
                                          </p:stCondLst>
                                        </p:cTn>
                                        <p:tgtEl>
                                          <p:spTgt spid="52"/>
                                        </p:tgtEl>
                                        <p:attrNameLst>
                                          <p:attrName>style.visibility</p:attrName>
                                        </p:attrNameLst>
                                      </p:cBhvr>
                                      <p:to>
                                        <p:strVal val="visible"/>
                                      </p:to>
                                    </p:set>
                                    <p:anim calcmode="lin" valueType="num">
                                      <p:cBhvr additive="base">
                                        <p:cTn id="69" dur="500" fill="hold"/>
                                        <p:tgtEl>
                                          <p:spTgt spid="52"/>
                                        </p:tgtEl>
                                        <p:attrNameLst>
                                          <p:attrName>ppt_x</p:attrName>
                                        </p:attrNameLst>
                                      </p:cBhvr>
                                      <p:tavLst>
                                        <p:tav tm="0">
                                          <p:val>
                                            <p:strVal val="1+#ppt_w/2"/>
                                          </p:val>
                                        </p:tav>
                                        <p:tav tm="100000">
                                          <p:val>
                                            <p:strVal val="#ppt_x"/>
                                          </p:val>
                                        </p:tav>
                                      </p:tavLst>
                                    </p:anim>
                                    <p:anim calcmode="lin" valueType="num">
                                      <p:cBhvr additive="base">
                                        <p:cTn id="70" dur="500" fill="hold"/>
                                        <p:tgtEl>
                                          <p:spTgt spid="52"/>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500"/>
                                  </p:stCondLst>
                                  <p:childTnLst>
                                    <p:set>
                                      <p:cBhvr>
                                        <p:cTn id="72" dur="1" fill="hold">
                                          <p:stCondLst>
                                            <p:cond delay="0"/>
                                          </p:stCondLst>
                                        </p:cTn>
                                        <p:tgtEl>
                                          <p:spTgt spid="53"/>
                                        </p:tgtEl>
                                        <p:attrNameLst>
                                          <p:attrName>style.visibility</p:attrName>
                                        </p:attrNameLst>
                                      </p:cBhvr>
                                      <p:to>
                                        <p:strVal val="visible"/>
                                      </p:to>
                                    </p:set>
                                    <p:anim calcmode="lin" valueType="num">
                                      <p:cBhvr additive="base">
                                        <p:cTn id="73" dur="500" fill="hold"/>
                                        <p:tgtEl>
                                          <p:spTgt spid="53"/>
                                        </p:tgtEl>
                                        <p:attrNameLst>
                                          <p:attrName>ppt_x</p:attrName>
                                        </p:attrNameLst>
                                      </p:cBhvr>
                                      <p:tavLst>
                                        <p:tav tm="0">
                                          <p:val>
                                            <p:strVal val="1+#ppt_w/2"/>
                                          </p:val>
                                        </p:tav>
                                        <p:tav tm="100000">
                                          <p:val>
                                            <p:strVal val="#ppt_x"/>
                                          </p:val>
                                        </p:tav>
                                      </p:tavLst>
                                    </p:anim>
                                    <p:anim calcmode="lin" valueType="num">
                                      <p:cBhvr additive="base">
                                        <p:cTn id="74" dur="500" fill="hold"/>
                                        <p:tgtEl>
                                          <p:spTgt spid="53"/>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250"/>
                                  </p:stCondLst>
                                  <p:childTnLst>
                                    <p:set>
                                      <p:cBhvr>
                                        <p:cTn id="76" dur="1" fill="hold">
                                          <p:stCondLst>
                                            <p:cond delay="0"/>
                                          </p:stCondLst>
                                        </p:cTn>
                                        <p:tgtEl>
                                          <p:spTgt spid="54"/>
                                        </p:tgtEl>
                                        <p:attrNameLst>
                                          <p:attrName>style.visibility</p:attrName>
                                        </p:attrNameLst>
                                      </p:cBhvr>
                                      <p:to>
                                        <p:strVal val="visible"/>
                                      </p:to>
                                    </p:set>
                                    <p:anim calcmode="lin" valueType="num">
                                      <p:cBhvr additive="base">
                                        <p:cTn id="77" dur="500" fill="hold"/>
                                        <p:tgtEl>
                                          <p:spTgt spid="54"/>
                                        </p:tgtEl>
                                        <p:attrNameLst>
                                          <p:attrName>ppt_x</p:attrName>
                                        </p:attrNameLst>
                                      </p:cBhvr>
                                      <p:tavLst>
                                        <p:tav tm="0">
                                          <p:val>
                                            <p:strVal val="1+#ppt_w/2"/>
                                          </p:val>
                                        </p:tav>
                                        <p:tav tm="100000">
                                          <p:val>
                                            <p:strVal val="#ppt_x"/>
                                          </p:val>
                                        </p:tav>
                                      </p:tavLst>
                                    </p:anim>
                                    <p:anim calcmode="lin" valueType="num">
                                      <p:cBhvr additive="base">
                                        <p:cTn id="78" dur="500" fill="hold"/>
                                        <p:tgtEl>
                                          <p:spTgt spid="54"/>
                                        </p:tgtEl>
                                        <p:attrNameLst>
                                          <p:attrName>ppt_y</p:attrName>
                                        </p:attrNameLst>
                                      </p:cBhvr>
                                      <p:tavLst>
                                        <p:tav tm="0">
                                          <p:val>
                                            <p:strVal val="#ppt_y"/>
                                          </p:val>
                                        </p:tav>
                                        <p:tav tm="100000">
                                          <p:val>
                                            <p:strVal val="#ppt_y"/>
                                          </p:val>
                                        </p:tav>
                                      </p:tavLst>
                                    </p:anim>
                                  </p:childTnLst>
                                </p:cTn>
                              </p:par>
                              <p:par>
                                <p:cTn id="79" presetID="21" presetClass="entr" presetSubtype="1" fill="hold" grpId="0" nodeType="withEffect">
                                  <p:stCondLst>
                                    <p:cond delay="750"/>
                                  </p:stCondLst>
                                  <p:childTnLst>
                                    <p:set>
                                      <p:cBhvr>
                                        <p:cTn id="80" dur="1" fill="hold">
                                          <p:stCondLst>
                                            <p:cond delay="0"/>
                                          </p:stCondLst>
                                        </p:cTn>
                                        <p:tgtEl>
                                          <p:spTgt spid="16"/>
                                        </p:tgtEl>
                                        <p:attrNameLst>
                                          <p:attrName>style.visibility</p:attrName>
                                        </p:attrNameLst>
                                      </p:cBhvr>
                                      <p:to>
                                        <p:strVal val="visible"/>
                                      </p:to>
                                    </p:set>
                                    <p:animEffect transition="in" filter="wheel(1)">
                                      <p:cBhvr>
                                        <p:cTn id="81" dur="1000"/>
                                        <p:tgtEl>
                                          <p:spTgt spid="16"/>
                                        </p:tgtEl>
                                      </p:cBhvr>
                                    </p:animEffect>
                                  </p:childTnLst>
                                </p:cTn>
                              </p:par>
                              <p:par>
                                <p:cTn id="82" presetID="10" presetClass="entr" presetSubtype="0" fill="hold" nodeType="withEffect">
                                  <p:stCondLst>
                                    <p:cond delay="125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par>
                                <p:cTn id="85" presetID="10" presetClass="entr" presetSubtype="0" fill="hold" nodeType="withEffect">
                                  <p:stCondLst>
                                    <p:cond delay="125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8" presetClass="emph" presetSubtype="0" repeatCount="indefinite" fill="hold" nodeType="withEffect">
                                  <p:stCondLst>
                                    <p:cond delay="1250"/>
                                  </p:stCondLst>
                                  <p:childTnLst>
                                    <p:animRot by="-21600000">
                                      <p:cBhvr>
                                        <p:cTn id="89" dur="2000" fill="hold"/>
                                        <p:tgtEl>
                                          <p:spTgt spid="25"/>
                                        </p:tgtEl>
                                        <p:attrNameLst>
                                          <p:attrName>r</p:attrName>
                                        </p:attrNameLst>
                                      </p:cBhvr>
                                    </p:animRot>
                                  </p:childTnLst>
                                </p:cTn>
                              </p:par>
                              <p:par>
                                <p:cTn id="90" presetID="10" presetClass="entr" presetSubtype="0" fill="hold" nodeType="withEffect">
                                  <p:stCondLst>
                                    <p:cond delay="125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par>
                                <p:cTn id="93" presetID="8" presetClass="emph" presetSubtype="0" repeatCount="indefinite" fill="hold" nodeType="withEffect">
                                  <p:stCondLst>
                                    <p:cond delay="1250"/>
                                  </p:stCondLst>
                                  <p:childTnLst>
                                    <p:animRot by="-21600000">
                                      <p:cBhvr>
                                        <p:cTn id="94" dur="2000" fill="hold"/>
                                        <p:tgtEl>
                                          <p:spTgt spid="22"/>
                                        </p:tgtEl>
                                        <p:attrNameLst>
                                          <p:attrName>r</p:attrName>
                                        </p:attrNameLst>
                                      </p:cBhvr>
                                    </p:animRot>
                                  </p:childTnLst>
                                </p:cTn>
                              </p:par>
                              <p:par>
                                <p:cTn id="95" presetID="53" presetClass="entr" presetSubtype="16" fill="hold" grpId="0" nodeType="withEffect">
                                  <p:stCondLst>
                                    <p:cond delay="1250"/>
                                  </p:stCondLst>
                                  <p:childTnLst>
                                    <p:set>
                                      <p:cBhvr>
                                        <p:cTn id="96" dur="1" fill="hold">
                                          <p:stCondLst>
                                            <p:cond delay="0"/>
                                          </p:stCondLst>
                                        </p:cTn>
                                        <p:tgtEl>
                                          <p:spTgt spid="14"/>
                                        </p:tgtEl>
                                        <p:attrNameLst>
                                          <p:attrName>style.visibility</p:attrName>
                                        </p:attrNameLst>
                                      </p:cBhvr>
                                      <p:to>
                                        <p:strVal val="visible"/>
                                      </p:to>
                                    </p:set>
                                    <p:anim calcmode="lin" valueType="num">
                                      <p:cBhvr>
                                        <p:cTn id="97" dur="500" fill="hold"/>
                                        <p:tgtEl>
                                          <p:spTgt spid="14"/>
                                        </p:tgtEl>
                                        <p:attrNameLst>
                                          <p:attrName>ppt_w</p:attrName>
                                        </p:attrNameLst>
                                      </p:cBhvr>
                                      <p:tavLst>
                                        <p:tav tm="0">
                                          <p:val>
                                            <p:fltVal val="0"/>
                                          </p:val>
                                        </p:tav>
                                        <p:tav tm="100000">
                                          <p:val>
                                            <p:strVal val="#ppt_w"/>
                                          </p:val>
                                        </p:tav>
                                      </p:tavLst>
                                    </p:anim>
                                    <p:anim calcmode="lin" valueType="num">
                                      <p:cBhvr>
                                        <p:cTn id="98" dur="500" fill="hold"/>
                                        <p:tgtEl>
                                          <p:spTgt spid="14"/>
                                        </p:tgtEl>
                                        <p:attrNameLst>
                                          <p:attrName>ppt_h</p:attrName>
                                        </p:attrNameLst>
                                      </p:cBhvr>
                                      <p:tavLst>
                                        <p:tav tm="0">
                                          <p:val>
                                            <p:fltVal val="0"/>
                                          </p:val>
                                        </p:tav>
                                        <p:tav tm="100000">
                                          <p:val>
                                            <p:strVal val="#ppt_h"/>
                                          </p:val>
                                        </p:tav>
                                      </p:tavLst>
                                    </p:anim>
                                    <p:animEffect transition="in" filter="fade">
                                      <p:cBhvr>
                                        <p:cTn id="99" dur="500"/>
                                        <p:tgtEl>
                                          <p:spTgt spid="14"/>
                                        </p:tgtEl>
                                      </p:cBhvr>
                                    </p:animEffect>
                                  </p:childTnLst>
                                </p:cTn>
                              </p:par>
                              <p:par>
                                <p:cTn id="100" presetID="21" presetClass="entr" presetSubtype="1" fill="hold" grpId="0" nodeType="withEffect">
                                  <p:stCondLst>
                                    <p:cond delay="1250"/>
                                  </p:stCondLst>
                                  <p:childTnLst>
                                    <p:set>
                                      <p:cBhvr>
                                        <p:cTn id="101" dur="1" fill="hold">
                                          <p:stCondLst>
                                            <p:cond delay="0"/>
                                          </p:stCondLst>
                                        </p:cTn>
                                        <p:tgtEl>
                                          <p:spTgt spid="28"/>
                                        </p:tgtEl>
                                        <p:attrNameLst>
                                          <p:attrName>style.visibility</p:attrName>
                                        </p:attrNameLst>
                                      </p:cBhvr>
                                      <p:to>
                                        <p:strVal val="visible"/>
                                      </p:to>
                                    </p:set>
                                    <p:animEffect transition="in" filter="wheel(1)">
                                      <p:cBhvr>
                                        <p:cTn id="102" dur="1000"/>
                                        <p:tgtEl>
                                          <p:spTgt spid="28"/>
                                        </p:tgtEl>
                                      </p:cBhvr>
                                    </p:animEffect>
                                  </p:childTnLst>
                                </p:cTn>
                              </p:par>
                              <p:par>
                                <p:cTn id="103" presetID="53" presetClass="entr" presetSubtype="16" fill="hold" grpId="0" nodeType="withEffect">
                                  <p:stCondLst>
                                    <p:cond delay="1250"/>
                                  </p:stCondLst>
                                  <p:childTnLst>
                                    <p:set>
                                      <p:cBhvr>
                                        <p:cTn id="104" dur="1" fill="hold">
                                          <p:stCondLst>
                                            <p:cond delay="0"/>
                                          </p:stCondLst>
                                        </p:cTn>
                                        <p:tgtEl>
                                          <p:spTgt spid="36"/>
                                        </p:tgtEl>
                                        <p:attrNameLst>
                                          <p:attrName>style.visibility</p:attrName>
                                        </p:attrNameLst>
                                      </p:cBhvr>
                                      <p:to>
                                        <p:strVal val="visible"/>
                                      </p:to>
                                    </p:set>
                                    <p:anim calcmode="lin" valueType="num">
                                      <p:cBhvr>
                                        <p:cTn id="105" dur="500" fill="hold"/>
                                        <p:tgtEl>
                                          <p:spTgt spid="36"/>
                                        </p:tgtEl>
                                        <p:attrNameLst>
                                          <p:attrName>ppt_w</p:attrName>
                                        </p:attrNameLst>
                                      </p:cBhvr>
                                      <p:tavLst>
                                        <p:tav tm="0">
                                          <p:val>
                                            <p:fltVal val="0"/>
                                          </p:val>
                                        </p:tav>
                                        <p:tav tm="100000">
                                          <p:val>
                                            <p:strVal val="#ppt_w"/>
                                          </p:val>
                                        </p:tav>
                                      </p:tavLst>
                                    </p:anim>
                                    <p:anim calcmode="lin" valueType="num">
                                      <p:cBhvr>
                                        <p:cTn id="106" dur="500" fill="hold"/>
                                        <p:tgtEl>
                                          <p:spTgt spid="36"/>
                                        </p:tgtEl>
                                        <p:attrNameLst>
                                          <p:attrName>ppt_h</p:attrName>
                                        </p:attrNameLst>
                                      </p:cBhvr>
                                      <p:tavLst>
                                        <p:tav tm="0">
                                          <p:val>
                                            <p:fltVal val="0"/>
                                          </p:val>
                                        </p:tav>
                                        <p:tav tm="100000">
                                          <p:val>
                                            <p:strVal val="#ppt_h"/>
                                          </p:val>
                                        </p:tav>
                                      </p:tavLst>
                                    </p:anim>
                                    <p:animEffect transition="in" filter="fade">
                                      <p:cBhvr>
                                        <p:cTn id="107" dur="500"/>
                                        <p:tgtEl>
                                          <p:spTgt spid="36"/>
                                        </p:tgtEl>
                                      </p:cBhvr>
                                    </p:animEffect>
                                  </p:childTnLst>
                                </p:cTn>
                              </p:par>
                              <p:par>
                                <p:cTn id="108" presetID="53" presetClass="entr" presetSubtype="16" fill="hold" grpId="0" nodeType="withEffect">
                                  <p:stCondLst>
                                    <p:cond delay="150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1750"/>
                                  </p:stCondLst>
                                  <p:childTnLst>
                                    <p:set>
                                      <p:cBhvr>
                                        <p:cTn id="114" dur="1" fill="hold">
                                          <p:stCondLst>
                                            <p:cond delay="0"/>
                                          </p:stCondLst>
                                        </p:cTn>
                                        <p:tgtEl>
                                          <p:spTgt spid="37"/>
                                        </p:tgtEl>
                                        <p:attrNameLst>
                                          <p:attrName>style.visibility</p:attrName>
                                        </p:attrNameLst>
                                      </p:cBhvr>
                                      <p:to>
                                        <p:strVal val="visible"/>
                                      </p:to>
                                    </p:set>
                                    <p:anim calcmode="lin" valueType="num">
                                      <p:cBhvr>
                                        <p:cTn id="115" dur="500" fill="hold"/>
                                        <p:tgtEl>
                                          <p:spTgt spid="37"/>
                                        </p:tgtEl>
                                        <p:attrNameLst>
                                          <p:attrName>ppt_w</p:attrName>
                                        </p:attrNameLst>
                                      </p:cBhvr>
                                      <p:tavLst>
                                        <p:tav tm="0">
                                          <p:val>
                                            <p:fltVal val="0"/>
                                          </p:val>
                                        </p:tav>
                                        <p:tav tm="100000">
                                          <p:val>
                                            <p:strVal val="#ppt_w"/>
                                          </p:val>
                                        </p:tav>
                                      </p:tavLst>
                                    </p:anim>
                                    <p:anim calcmode="lin" valueType="num">
                                      <p:cBhvr>
                                        <p:cTn id="116" dur="500" fill="hold"/>
                                        <p:tgtEl>
                                          <p:spTgt spid="37"/>
                                        </p:tgtEl>
                                        <p:attrNameLst>
                                          <p:attrName>ppt_h</p:attrName>
                                        </p:attrNameLst>
                                      </p:cBhvr>
                                      <p:tavLst>
                                        <p:tav tm="0">
                                          <p:val>
                                            <p:fltVal val="0"/>
                                          </p:val>
                                        </p:tav>
                                        <p:tav tm="100000">
                                          <p:val>
                                            <p:strVal val="#ppt_h"/>
                                          </p:val>
                                        </p:tav>
                                      </p:tavLst>
                                    </p:anim>
                                    <p:animEffect transition="in" filter="fade">
                                      <p:cBhvr>
                                        <p:cTn id="117" dur="500"/>
                                        <p:tgtEl>
                                          <p:spTgt spid="37"/>
                                        </p:tgtEl>
                                      </p:cBhvr>
                                    </p:animEffect>
                                  </p:childTnLst>
                                </p:cTn>
                              </p:par>
                              <p:par>
                                <p:cTn id="118" presetID="53" presetClass="entr" presetSubtype="16" fill="hold" grpId="0" nodeType="withEffect">
                                  <p:stCondLst>
                                    <p:cond delay="2000"/>
                                  </p:stCondLst>
                                  <p:childTnLst>
                                    <p:set>
                                      <p:cBhvr>
                                        <p:cTn id="119" dur="1" fill="hold">
                                          <p:stCondLst>
                                            <p:cond delay="0"/>
                                          </p:stCondLst>
                                        </p:cTn>
                                        <p:tgtEl>
                                          <p:spTgt spid="11"/>
                                        </p:tgtEl>
                                        <p:attrNameLst>
                                          <p:attrName>style.visibility</p:attrName>
                                        </p:attrNameLst>
                                      </p:cBhvr>
                                      <p:to>
                                        <p:strVal val="visible"/>
                                      </p:to>
                                    </p:set>
                                    <p:anim calcmode="lin" valueType="num">
                                      <p:cBhvr>
                                        <p:cTn id="120" dur="500" fill="hold"/>
                                        <p:tgtEl>
                                          <p:spTgt spid="11"/>
                                        </p:tgtEl>
                                        <p:attrNameLst>
                                          <p:attrName>ppt_w</p:attrName>
                                        </p:attrNameLst>
                                      </p:cBhvr>
                                      <p:tavLst>
                                        <p:tav tm="0">
                                          <p:val>
                                            <p:fltVal val="0"/>
                                          </p:val>
                                        </p:tav>
                                        <p:tav tm="100000">
                                          <p:val>
                                            <p:strVal val="#ppt_w"/>
                                          </p:val>
                                        </p:tav>
                                      </p:tavLst>
                                    </p:anim>
                                    <p:anim calcmode="lin" valueType="num">
                                      <p:cBhvr>
                                        <p:cTn id="121" dur="500" fill="hold"/>
                                        <p:tgtEl>
                                          <p:spTgt spid="11"/>
                                        </p:tgtEl>
                                        <p:attrNameLst>
                                          <p:attrName>ppt_h</p:attrName>
                                        </p:attrNameLst>
                                      </p:cBhvr>
                                      <p:tavLst>
                                        <p:tav tm="0">
                                          <p:val>
                                            <p:fltVal val="0"/>
                                          </p:val>
                                        </p:tav>
                                        <p:tav tm="100000">
                                          <p:val>
                                            <p:strVal val="#ppt_h"/>
                                          </p:val>
                                        </p:tav>
                                      </p:tavLst>
                                    </p:anim>
                                    <p:animEffect transition="in" filter="fade">
                                      <p:cBhvr>
                                        <p:cTn id="122" dur="500"/>
                                        <p:tgtEl>
                                          <p:spTgt spid="11"/>
                                        </p:tgtEl>
                                      </p:cBhvr>
                                    </p:animEffect>
                                  </p:childTnLst>
                                </p:cTn>
                              </p:par>
                              <p:par>
                                <p:cTn id="123" presetID="53" presetClass="entr" presetSubtype="16" fill="hold" grpId="0" nodeType="withEffect">
                                  <p:stCondLst>
                                    <p:cond delay="2000"/>
                                  </p:stCondLst>
                                  <p:childTnLst>
                                    <p:set>
                                      <p:cBhvr>
                                        <p:cTn id="124" dur="1" fill="hold">
                                          <p:stCondLst>
                                            <p:cond delay="0"/>
                                          </p:stCondLst>
                                        </p:cTn>
                                        <p:tgtEl>
                                          <p:spTgt spid="19"/>
                                        </p:tgtEl>
                                        <p:attrNameLst>
                                          <p:attrName>style.visibility</p:attrName>
                                        </p:attrNameLst>
                                      </p:cBhvr>
                                      <p:to>
                                        <p:strVal val="visible"/>
                                      </p:to>
                                    </p:set>
                                    <p:anim calcmode="lin" valueType="num">
                                      <p:cBhvr>
                                        <p:cTn id="125" dur="500" fill="hold"/>
                                        <p:tgtEl>
                                          <p:spTgt spid="19"/>
                                        </p:tgtEl>
                                        <p:attrNameLst>
                                          <p:attrName>ppt_w</p:attrName>
                                        </p:attrNameLst>
                                      </p:cBhvr>
                                      <p:tavLst>
                                        <p:tav tm="0">
                                          <p:val>
                                            <p:fltVal val="0"/>
                                          </p:val>
                                        </p:tav>
                                        <p:tav tm="100000">
                                          <p:val>
                                            <p:strVal val="#ppt_w"/>
                                          </p:val>
                                        </p:tav>
                                      </p:tavLst>
                                    </p:anim>
                                    <p:anim calcmode="lin" valueType="num">
                                      <p:cBhvr>
                                        <p:cTn id="126" dur="500" fill="hold"/>
                                        <p:tgtEl>
                                          <p:spTgt spid="19"/>
                                        </p:tgtEl>
                                        <p:attrNameLst>
                                          <p:attrName>ppt_h</p:attrName>
                                        </p:attrNameLst>
                                      </p:cBhvr>
                                      <p:tavLst>
                                        <p:tav tm="0">
                                          <p:val>
                                            <p:fltVal val="0"/>
                                          </p:val>
                                        </p:tav>
                                        <p:tav tm="100000">
                                          <p:val>
                                            <p:strVal val="#ppt_h"/>
                                          </p:val>
                                        </p:tav>
                                      </p:tavLst>
                                    </p:anim>
                                    <p:animEffect transition="in" filter="fade">
                                      <p:cBhvr>
                                        <p:cTn id="127" dur="500"/>
                                        <p:tgtEl>
                                          <p:spTgt spid="19"/>
                                        </p:tgtEl>
                                      </p:cBhvr>
                                    </p:animEffect>
                                  </p:childTnLst>
                                </p:cTn>
                              </p:par>
                              <p:par>
                                <p:cTn id="128" presetID="22" presetClass="entr" presetSubtype="8" fill="hold" grpId="0" nodeType="withEffect">
                                  <p:stCondLst>
                                    <p:cond delay="2500"/>
                                  </p:stCondLst>
                                  <p:childTnLst>
                                    <p:set>
                                      <p:cBhvr>
                                        <p:cTn id="129" dur="1" fill="hold">
                                          <p:stCondLst>
                                            <p:cond delay="0"/>
                                          </p:stCondLst>
                                        </p:cTn>
                                        <p:tgtEl>
                                          <p:spTgt spid="18"/>
                                        </p:tgtEl>
                                        <p:attrNameLst>
                                          <p:attrName>style.visibility</p:attrName>
                                        </p:attrNameLst>
                                      </p:cBhvr>
                                      <p:to>
                                        <p:strVal val="visible"/>
                                      </p:to>
                                    </p:set>
                                    <p:animEffect transition="in" filter="wipe(left)">
                                      <p:cBhvr>
                                        <p:cTn id="130" dur="500"/>
                                        <p:tgtEl>
                                          <p:spTgt spid="18"/>
                                        </p:tgtEl>
                                      </p:cBhvr>
                                    </p:animEffect>
                                  </p:childTnLst>
                                </p:cTn>
                              </p:par>
                              <p:par>
                                <p:cTn id="131" presetID="22" presetClass="entr" presetSubtype="8" fill="hold" grpId="0" nodeType="withEffect">
                                  <p:stCondLst>
                                    <p:cond delay="2750"/>
                                  </p:stCondLst>
                                  <p:childTnLst>
                                    <p:set>
                                      <p:cBhvr>
                                        <p:cTn id="132" dur="1" fill="hold">
                                          <p:stCondLst>
                                            <p:cond delay="0"/>
                                          </p:stCondLst>
                                        </p:cTn>
                                        <p:tgtEl>
                                          <p:spTgt spid="17"/>
                                        </p:tgtEl>
                                        <p:attrNameLst>
                                          <p:attrName>style.visibility</p:attrName>
                                        </p:attrNameLst>
                                      </p:cBhvr>
                                      <p:to>
                                        <p:strVal val="visible"/>
                                      </p:to>
                                    </p:set>
                                    <p:animEffect transition="in" filter="wipe(left)">
                                      <p:cBhvr>
                                        <p:cTn id="133" dur="500"/>
                                        <p:tgtEl>
                                          <p:spTgt spid="17"/>
                                        </p:tgtEl>
                                      </p:cBhvr>
                                    </p:animEffect>
                                  </p:childTnLst>
                                </p:cTn>
                              </p:par>
                            </p:childTnLst>
                          </p:cTn>
                        </p:par>
                        <p:par>
                          <p:cTn id="134" fill="hold">
                            <p:stCondLst>
                              <p:cond delay="3250"/>
                            </p:stCondLst>
                            <p:childTnLst>
                              <p:par>
                                <p:cTn id="135" presetID="42" presetClass="entr" presetSubtype="0" fill="hold" nodeType="after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fade">
                                      <p:cBhvr>
                                        <p:cTn id="137" dur="1000"/>
                                        <p:tgtEl>
                                          <p:spTgt spid="55"/>
                                        </p:tgtEl>
                                      </p:cBhvr>
                                    </p:animEffect>
                                    <p:anim calcmode="lin" valueType="num">
                                      <p:cBhvr>
                                        <p:cTn id="138" dur="1000" fill="hold"/>
                                        <p:tgtEl>
                                          <p:spTgt spid="55"/>
                                        </p:tgtEl>
                                        <p:attrNameLst>
                                          <p:attrName>ppt_x</p:attrName>
                                        </p:attrNameLst>
                                      </p:cBhvr>
                                      <p:tavLst>
                                        <p:tav tm="0">
                                          <p:val>
                                            <p:strVal val="#ppt_x"/>
                                          </p:val>
                                        </p:tav>
                                        <p:tav tm="100000">
                                          <p:val>
                                            <p:strVal val="#ppt_x"/>
                                          </p:val>
                                        </p:tav>
                                      </p:tavLst>
                                    </p:anim>
                                    <p:anim calcmode="lin" valueType="num">
                                      <p:cBhvr>
                                        <p:cTn id="13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6" grpId="0" animBg="1"/>
      <p:bldP spid="17" grpId="0"/>
      <p:bldP spid="18" grpId="0"/>
      <p:bldP spid="19" grpId="0"/>
      <p:bldP spid="1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1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55355" y="1969363"/>
            <a:ext cx="5503500" cy="4057694"/>
            <a:chOff x="853757" y="1600200"/>
            <a:chExt cx="5787656" cy="4267200"/>
          </a:xfrm>
        </p:grpSpPr>
        <p:sp>
          <p:nvSpPr>
            <p:cNvPr id="8" name="Rectangle 10"/>
            <p:cNvSpPr/>
            <p:nvPr/>
          </p:nvSpPr>
          <p:spPr>
            <a:xfrm>
              <a:off x="853757" y="1600200"/>
              <a:ext cx="5787656" cy="42672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Rectangle 22"/>
            <p:cNvSpPr/>
            <p:nvPr/>
          </p:nvSpPr>
          <p:spPr>
            <a:xfrm>
              <a:off x="853757" y="2224977"/>
              <a:ext cx="5787656" cy="1499191"/>
            </a:xfrm>
            <a:prstGeom prst="rect">
              <a:avLst/>
            </a:prstGeom>
            <a:gradFill>
              <a:gsLst>
                <a:gs pos="0">
                  <a:srgbClr val="6483B3"/>
                </a:gs>
                <a:gs pos="100000">
                  <a:srgbClr val="334E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0" name="TextBox 76"/>
            <p:cNvSpPr txBox="1"/>
            <p:nvPr/>
          </p:nvSpPr>
          <p:spPr>
            <a:xfrm>
              <a:off x="1077922" y="2447073"/>
              <a:ext cx="2413622" cy="420768"/>
            </a:xfrm>
            <a:prstGeom prst="rect">
              <a:avLst/>
            </a:prstGeom>
            <a:noFill/>
            <a:effectLst/>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北京光纤集团项目</a:t>
              </a:r>
            </a:p>
          </p:txBody>
        </p:sp>
        <p:sp>
          <p:nvSpPr>
            <p:cNvPr id="11" name="文本框 10"/>
            <p:cNvSpPr txBox="1"/>
            <p:nvPr/>
          </p:nvSpPr>
          <p:spPr>
            <a:xfrm>
              <a:off x="1077923" y="2858148"/>
              <a:ext cx="5331995" cy="602021"/>
            </a:xfrm>
            <a:prstGeom prst="rect">
              <a:avLst/>
            </a:prstGeom>
            <a:noFill/>
            <a:effectLst/>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7330634" y="1892828"/>
            <a:ext cx="3986711" cy="1307689"/>
            <a:chOff x="7229036" y="1849286"/>
            <a:chExt cx="3986711" cy="1307689"/>
          </a:xfrm>
        </p:grpSpPr>
        <p:sp>
          <p:nvSpPr>
            <p:cNvPr id="12" name="文本框 11"/>
            <p:cNvSpPr txBox="1"/>
            <p:nvPr/>
          </p:nvSpPr>
          <p:spPr>
            <a:xfrm>
              <a:off x="7229036" y="2344445"/>
              <a:ext cx="3986711" cy="812530"/>
            </a:xfrm>
            <a:prstGeom prst="rect">
              <a:avLst/>
            </a:prstGeom>
            <a:noFill/>
            <a:effectLst/>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76"/>
            <p:cNvSpPr txBox="1"/>
            <p:nvPr/>
          </p:nvSpPr>
          <p:spPr>
            <a:xfrm>
              <a:off x="7317496" y="1849286"/>
              <a:ext cx="1449133" cy="400110"/>
            </a:xfrm>
            <a:prstGeom prst="rect">
              <a:avLst/>
            </a:prstGeom>
            <a:solidFill>
              <a:schemeClr val="bg1"/>
            </a:solidFill>
            <a:ln>
              <a:noFill/>
            </a:ln>
            <a:effectLst>
              <a:outerShdw blurRad="190500" dist="38100" dir="2700000" algn="tl" rotWithShape="0">
                <a:prstClr val="black">
                  <a:alpha val="20000"/>
                </a:prstClr>
              </a:outerShdw>
            </a:effectLst>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项目类别</a:t>
              </a:r>
            </a:p>
          </p:txBody>
        </p:sp>
      </p:grpSp>
      <p:grpSp>
        <p:nvGrpSpPr>
          <p:cNvPr id="5" name="组合 4"/>
          <p:cNvGrpSpPr/>
          <p:nvPr/>
        </p:nvGrpSpPr>
        <p:grpSpPr>
          <a:xfrm>
            <a:off x="7330634" y="3350754"/>
            <a:ext cx="3986711" cy="1307689"/>
            <a:chOff x="7229036" y="3410700"/>
            <a:chExt cx="3986711" cy="1307689"/>
          </a:xfrm>
        </p:grpSpPr>
        <p:sp>
          <p:nvSpPr>
            <p:cNvPr id="14" name="文本框 13"/>
            <p:cNvSpPr txBox="1"/>
            <p:nvPr/>
          </p:nvSpPr>
          <p:spPr>
            <a:xfrm>
              <a:off x="7229036" y="3905859"/>
              <a:ext cx="3986711" cy="812530"/>
            </a:xfrm>
            <a:prstGeom prst="rect">
              <a:avLst/>
            </a:prstGeom>
            <a:noFill/>
            <a:effectLst/>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76"/>
            <p:cNvSpPr txBox="1"/>
            <p:nvPr/>
          </p:nvSpPr>
          <p:spPr>
            <a:xfrm>
              <a:off x="7317496" y="3410700"/>
              <a:ext cx="1449133" cy="400110"/>
            </a:xfrm>
            <a:prstGeom prst="rect">
              <a:avLst/>
            </a:prstGeom>
            <a:solidFill>
              <a:schemeClr val="bg1"/>
            </a:solidFill>
            <a:ln>
              <a:noFill/>
            </a:ln>
            <a:effectLst>
              <a:outerShdw blurRad="190500" dist="38100" dir="2700000" algn="tl" rotWithShape="0">
                <a:prstClr val="black">
                  <a:alpha val="20000"/>
                </a:prstClr>
              </a:outerShdw>
            </a:effectLst>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项目性质</a:t>
              </a:r>
            </a:p>
          </p:txBody>
        </p:sp>
      </p:grpSp>
      <p:grpSp>
        <p:nvGrpSpPr>
          <p:cNvPr id="18" name="组合 17"/>
          <p:cNvGrpSpPr/>
          <p:nvPr/>
        </p:nvGrpSpPr>
        <p:grpSpPr>
          <a:xfrm>
            <a:off x="7330634" y="4808680"/>
            <a:ext cx="3986711" cy="1307689"/>
            <a:chOff x="7229036" y="4765138"/>
            <a:chExt cx="3986711" cy="1307689"/>
          </a:xfrm>
        </p:grpSpPr>
        <p:sp>
          <p:nvSpPr>
            <p:cNvPr id="16" name="文本框 15"/>
            <p:cNvSpPr txBox="1"/>
            <p:nvPr/>
          </p:nvSpPr>
          <p:spPr>
            <a:xfrm>
              <a:off x="7229036" y="5260297"/>
              <a:ext cx="3986711" cy="812530"/>
            </a:xfrm>
            <a:prstGeom prst="rect">
              <a:avLst/>
            </a:prstGeom>
            <a:noFill/>
            <a:effectLst/>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76"/>
            <p:cNvSpPr txBox="1"/>
            <p:nvPr/>
          </p:nvSpPr>
          <p:spPr>
            <a:xfrm>
              <a:off x="7317496" y="4765138"/>
              <a:ext cx="1449133" cy="400110"/>
            </a:xfrm>
            <a:prstGeom prst="rect">
              <a:avLst/>
            </a:prstGeom>
            <a:solidFill>
              <a:schemeClr val="bg1"/>
            </a:solidFill>
            <a:ln>
              <a:noFill/>
            </a:ln>
            <a:effectLst>
              <a:outerShdw blurRad="190500" dist="38100" dir="2700000" algn="tl" rotWithShape="0">
                <a:prstClr val="black">
                  <a:alpha val="20000"/>
                </a:prstClr>
              </a:outerShdw>
            </a:effectLst>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项目服务</a:t>
              </a:r>
            </a:p>
          </p:txBody>
        </p:sp>
      </p:grpSp>
      <p:sp>
        <p:nvSpPr>
          <p:cNvPr id="22"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23"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重点项目概述</a:t>
            </a:r>
          </a:p>
        </p:txBody>
      </p:sp>
      <p:sp>
        <p:nvSpPr>
          <p:cNvPr id="24" name="椭圆 23"/>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01</a:t>
            </a:r>
            <a:endParaRPr lang="zh-CN" altLang="en-US" dirty="0">
              <a:latin typeface="Impact" panose="020B0806030902050204" pitchFamily="34" charset="0"/>
            </a:endParaRPr>
          </a:p>
        </p:txBody>
      </p:sp>
      <p:sp>
        <p:nvSpPr>
          <p:cNvPr id="25" name="椭圆 24"/>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1000"/>
                            </p:stCondLst>
                            <p:childTnLst>
                              <p:par>
                                <p:cTn id="32" presetID="14" presetClass="entr" presetSubtype="1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randombar(horizontal)">
                                      <p:cBhvr>
                                        <p:cTn id="34" dur="500"/>
                                        <p:tgtEl>
                                          <p:spTgt spid="2"/>
                                        </p:tgtEl>
                                      </p:cBhvr>
                                    </p:animEffect>
                                  </p:childTnLst>
                                </p:cTn>
                              </p:par>
                            </p:childTnLst>
                          </p:cTn>
                        </p:par>
                        <p:par>
                          <p:cTn id="35" fill="hold">
                            <p:stCondLst>
                              <p:cond delay="1500"/>
                            </p:stCondLst>
                            <p:childTnLst>
                              <p:par>
                                <p:cTn id="36" presetID="2" presetClass="entr" presetSubtype="2"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1+#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25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1+#ppt_w/2"/>
                                          </p:val>
                                        </p:tav>
                                        <p:tav tm="100000">
                                          <p:val>
                                            <p:strVal val="#ppt_x"/>
                                          </p:val>
                                        </p:tav>
                                      </p:tavLst>
                                    </p:anim>
                                    <p:anim calcmode="lin" valueType="num">
                                      <p:cBhvr additive="base">
                                        <p:cTn id="43" dur="500" fill="hold"/>
                                        <p:tgtEl>
                                          <p:spTgt spid="5"/>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50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1+#ppt_w/2"/>
                                          </p:val>
                                        </p:tav>
                                        <p:tav tm="100000">
                                          <p:val>
                                            <p:strVal val="#ppt_x"/>
                                          </p:val>
                                        </p:tav>
                                      </p:tavLst>
                                    </p:anim>
                                    <p:anim calcmode="lin" valueType="num">
                                      <p:cBhvr additive="base">
                                        <p:cTn id="4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25" grpId="0" animBg="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39033" y="2107211"/>
            <a:ext cx="4040282" cy="4144489"/>
            <a:chOff x="6822917" y="1686296"/>
            <a:chExt cx="4040282" cy="4144489"/>
          </a:xfrm>
        </p:grpSpPr>
        <p:sp>
          <p:nvSpPr>
            <p:cNvPr id="15" name="矩形 14"/>
            <p:cNvSpPr/>
            <p:nvPr/>
          </p:nvSpPr>
          <p:spPr>
            <a:xfrm>
              <a:off x="6822917" y="1686296"/>
              <a:ext cx="4040282" cy="4144489"/>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 name="文本框 15"/>
            <p:cNvSpPr txBox="1"/>
            <p:nvPr/>
          </p:nvSpPr>
          <p:spPr>
            <a:xfrm>
              <a:off x="7174093" y="2411490"/>
              <a:ext cx="3418697" cy="1532727"/>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请在此添加文字说明，请在此添加文字说明请在此添加文字说明，请在此添加文字说明。请在此添加文字说明，请在此添加文字说明。</a:t>
              </a:r>
            </a:p>
          </p:txBody>
        </p:sp>
        <p:sp>
          <p:nvSpPr>
            <p:cNvPr id="17" name="TextBox 76"/>
            <p:cNvSpPr txBox="1"/>
            <p:nvPr/>
          </p:nvSpPr>
          <p:spPr>
            <a:xfrm>
              <a:off x="7174094" y="1969460"/>
              <a:ext cx="1210588"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项目收益</a:t>
              </a:r>
            </a:p>
          </p:txBody>
        </p:sp>
        <p:sp>
          <p:nvSpPr>
            <p:cNvPr id="18" name="矩形 17"/>
            <p:cNvSpPr/>
            <p:nvPr/>
          </p:nvSpPr>
          <p:spPr>
            <a:xfrm>
              <a:off x="6822917" y="4286992"/>
              <a:ext cx="4040282" cy="1306286"/>
            </a:xfrm>
            <a:prstGeom prst="rect">
              <a:avLst/>
            </a:prstGeom>
            <a:gradFill>
              <a:gsLst>
                <a:gs pos="0">
                  <a:srgbClr val="6483B3"/>
                </a:gs>
                <a:gs pos="100000">
                  <a:srgbClr val="334E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9" name="KSO_Shape"/>
            <p:cNvSpPr/>
            <p:nvPr/>
          </p:nvSpPr>
          <p:spPr bwMode="auto">
            <a:xfrm>
              <a:off x="7363352" y="4412008"/>
              <a:ext cx="1056253" cy="105625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p>
              <a:pPr algn="ctr">
                <a:defRPr/>
              </a:pPr>
              <a:endParaRPr lang="zh-CN" altLang="en-US">
                <a:solidFill>
                  <a:schemeClr val="tx1">
                    <a:lumMod val="75000"/>
                    <a:lumOff val="25000"/>
                  </a:schemeClr>
                </a:solidFill>
              </a:endParaRPr>
            </a:p>
          </p:txBody>
        </p:sp>
        <p:sp>
          <p:nvSpPr>
            <p:cNvPr id="20" name="TextBox 76"/>
            <p:cNvSpPr txBox="1"/>
            <p:nvPr/>
          </p:nvSpPr>
          <p:spPr>
            <a:xfrm>
              <a:off x="8843058" y="4586191"/>
              <a:ext cx="1244251" cy="707886"/>
            </a:xfrm>
            <a:prstGeom prst="rect">
              <a:avLst/>
            </a:prstGeom>
            <a:noFill/>
          </p:spPr>
          <p:txBody>
            <a:bodyPr wrap="none" rtlCol="0">
              <a:spAutoFit/>
            </a:bodyPr>
            <a:lstStyle/>
            <a:p>
              <a:r>
                <a:rPr lang="en-US" altLang="zh-CN" sz="4000" dirty="0">
                  <a:solidFill>
                    <a:schemeClr val="bg1"/>
                  </a:solidFill>
                  <a:latin typeface="微软雅黑" panose="020B0503020204020204" pitchFamily="34" charset="-122"/>
                  <a:ea typeface="微软雅黑" panose="020B0503020204020204" pitchFamily="34" charset="-122"/>
                </a:rPr>
                <a:t>99%</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1284220" y="3821510"/>
            <a:ext cx="4350636" cy="2252924"/>
          </a:xfrm>
          <a:prstGeom prst="rect">
            <a:avLst/>
          </a:prstGeom>
          <a:noFill/>
        </p:spPr>
        <p:txBody>
          <a:bodyPr wrap="square" rtlCol="0">
            <a:spAutoFit/>
          </a:bodyPr>
          <a:lstStyle/>
          <a:p>
            <a:pPr marL="285750" indent="-285750">
              <a:lnSpc>
                <a:spcPct val="130000"/>
              </a:lnSpc>
              <a:buFont typeface="Wingdings" panose="05000000000000000000" pitchFamily="2" charset="2"/>
              <a:buChar char="u"/>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请在此添加文字说明，请在此添加文字说明。请在此添加文字说明添加文字说明。请在此添加文字说明添加文字说明。请在此添加文字说明，请在此添加文字说明。请在此添加文字说明，请在此添加文字说明。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u"/>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u"/>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请在此添加文字说明，请在此添加文字说明。请在此添加文字说明，请在此添加文字说添加文字说明请在此添加文字说明添加文字说明在此添加文字说明明请在此添加文字说明，请在此添加文字说明。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76"/>
          <p:cNvSpPr txBox="1"/>
          <p:nvPr/>
        </p:nvSpPr>
        <p:spPr>
          <a:xfrm>
            <a:off x="1545477" y="3217797"/>
            <a:ext cx="2366120" cy="46166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重点项目概述</a:t>
            </a:r>
          </a:p>
        </p:txBody>
      </p:sp>
      <p:sp>
        <p:nvSpPr>
          <p:cNvPr id="26" name="TextBox 76"/>
          <p:cNvSpPr txBox="1"/>
          <p:nvPr/>
        </p:nvSpPr>
        <p:spPr>
          <a:xfrm>
            <a:off x="1545477" y="2156780"/>
            <a:ext cx="2366120" cy="584775"/>
          </a:xfrm>
          <a:prstGeom prst="rect">
            <a:avLst/>
          </a:prstGeom>
          <a:gradFill>
            <a:gsLst>
              <a:gs pos="0">
                <a:srgbClr val="6483B3"/>
              </a:gs>
              <a:gs pos="100000">
                <a:srgbClr val="334E6E"/>
              </a:gs>
            </a:gsLst>
            <a:lin ang="2700000" scaled="0"/>
          </a:gradFill>
          <a:ln w="15875">
            <a:noFill/>
          </a:ln>
          <a:effectLst>
            <a:outerShdw blurRad="190500" dist="38100" dir="2700000" algn="tl" rotWithShape="0">
              <a:prstClr val="black">
                <a:alpha val="20000"/>
              </a:prstClr>
            </a:outerShdw>
          </a:effectLst>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a:t>
            </a:r>
            <a:r>
              <a:rPr lang="en-US" altLang="zh-CN" sz="3200" dirty="0">
                <a:solidFill>
                  <a:schemeClr val="bg1"/>
                </a:solidFill>
                <a:latin typeface="微软雅黑" panose="020B0503020204020204" pitchFamily="34" charset="-122"/>
                <a:ea typeface="微软雅黑" panose="020B0503020204020204" pitchFamily="34" charset="-122"/>
              </a:rPr>
              <a:t>888,000</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1"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22"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重点项目概述</a:t>
            </a:r>
          </a:p>
        </p:txBody>
      </p:sp>
      <p:sp>
        <p:nvSpPr>
          <p:cNvPr id="23" name="椭圆 22"/>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01</a:t>
            </a:r>
            <a:endParaRPr lang="zh-CN" altLang="en-US" dirty="0">
              <a:latin typeface="Impact" panose="020B0806030902050204" pitchFamily="34" charset="0"/>
            </a:endParaRPr>
          </a:p>
        </p:txBody>
      </p:sp>
      <p:sp>
        <p:nvSpPr>
          <p:cNvPr id="27" name="椭圆 26"/>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1+#ppt_w/2"/>
                                          </p:val>
                                        </p:tav>
                                        <p:tav tm="100000">
                                          <p:val>
                                            <p:strVal val="#ppt_x"/>
                                          </p:val>
                                        </p:tav>
                                      </p:tavLst>
                                    </p:anim>
                                    <p:anim calcmode="lin" valueType="num">
                                      <p:cBhvr additive="base">
                                        <p:cTn id="5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P spid="21" grpId="0"/>
      <p:bldP spid="22" grpId="0"/>
      <p:bldP spid="23" grpId="0" animBg="1"/>
      <p:bldP spid="27" grpId="0" animBg="1"/>
      <p:bldP spid="28" grpId="0" animBg="1"/>
      <p:bldP spid="29" grpId="0" animBg="1"/>
      <p:bldP spid="30" grpId="0" animBg="1"/>
    </p:bldLst>
  </p:timing>
</p:sld>
</file>

<file path=ppt/slides/slide1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3" name="TextBox 76"/>
          <p:cNvSpPr txBox="1"/>
          <p:nvPr/>
        </p:nvSpPr>
        <p:spPr>
          <a:xfrm>
            <a:off x="1689046" y="521598"/>
            <a:ext cx="1980029"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企业大事件</a:t>
            </a:r>
          </a:p>
        </p:txBody>
      </p:sp>
      <p:sp>
        <p:nvSpPr>
          <p:cNvPr id="4" name="椭圆 3"/>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01</a:t>
            </a:r>
            <a:endParaRPr lang="zh-CN" altLang="en-US" dirty="0">
              <a:latin typeface="Impact" panose="020B0806030902050204" pitchFamily="34" charset="0"/>
            </a:endParaRPr>
          </a:p>
        </p:txBody>
      </p:sp>
      <p:sp>
        <p:nvSpPr>
          <p:cNvPr id="5" name="椭圆 4"/>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215691" y="2053311"/>
            <a:ext cx="2786157" cy="171154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647306" y="2053311"/>
            <a:ext cx="828339" cy="646538"/>
          </a:xfrm>
          <a:prstGeom prst="rect">
            <a:avLst/>
          </a:prstGeom>
          <a:gradFill>
            <a:gsLst>
              <a:gs pos="0">
                <a:srgbClr val="6483B3"/>
              </a:gs>
              <a:gs pos="100000">
                <a:srgbClr val="334E6E"/>
              </a:gs>
            </a:gsLst>
            <a:lin ang="2700000" scaled="0"/>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1400" b="1" dirty="0">
                <a:latin typeface="微软雅黑" panose="020B0503020204020204" pitchFamily="34" charset="-122"/>
                <a:ea typeface="微软雅黑" panose="020B0503020204020204" pitchFamily="34" charset="-122"/>
              </a:rPr>
              <a:t>2020</a:t>
            </a:r>
          </a:p>
          <a:p>
            <a:pPr algn="ctr">
              <a:lnSpc>
                <a:spcPct val="120000"/>
              </a:lnSpc>
            </a:pPr>
            <a:r>
              <a:rPr lang="en-US" altLang="zh-CN" sz="1200" b="1" dirty="0">
                <a:latin typeface="微软雅黑" panose="020B0503020204020204" pitchFamily="34" charset="-122"/>
                <a:ea typeface="微软雅黑" panose="020B0503020204020204" pitchFamily="34" charset="-122"/>
              </a:rPr>
              <a:t>7</a:t>
            </a:r>
            <a:r>
              <a:rPr lang="zh-CN" altLang="en-US" sz="1200" b="1" dirty="0">
                <a:latin typeface="微软雅黑" panose="020B0503020204020204" pitchFamily="34" charset="-122"/>
                <a:ea typeface="微软雅黑" panose="020B0503020204020204" pitchFamily="34" charset="-122"/>
              </a:rPr>
              <a:t>月</a:t>
            </a:r>
          </a:p>
        </p:txBody>
      </p:sp>
      <p:sp>
        <p:nvSpPr>
          <p:cNvPr id="12" name="TextBox 76"/>
          <p:cNvSpPr txBox="1"/>
          <p:nvPr/>
        </p:nvSpPr>
        <p:spPr>
          <a:xfrm>
            <a:off x="5894020" y="2000386"/>
            <a:ext cx="3067105" cy="400110"/>
          </a:xfrm>
          <a:prstGeom prst="rect">
            <a:avLst/>
          </a:prstGeom>
          <a:noFill/>
          <a:effectLst/>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今年企业大事件</a:t>
            </a:r>
          </a:p>
        </p:txBody>
      </p:sp>
      <p:sp>
        <p:nvSpPr>
          <p:cNvPr id="13" name="文本框 12"/>
          <p:cNvSpPr txBox="1"/>
          <p:nvPr/>
        </p:nvSpPr>
        <p:spPr>
          <a:xfrm>
            <a:off x="5908024" y="2424041"/>
            <a:ext cx="5010993" cy="1052596"/>
          </a:xfrm>
          <a:prstGeom prst="rect">
            <a:avLst/>
          </a:prstGeom>
          <a:noFill/>
          <a:effectLst/>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请在此添加文字说明请在此添加文字说明请在此添加文字说明请在此添加文字说明请在此添加文字说明请在此添加文字说明。</a:t>
            </a:r>
          </a:p>
        </p:txBody>
      </p:sp>
      <p:sp>
        <p:nvSpPr>
          <p:cNvPr id="14" name="矩形 13"/>
          <p:cNvSpPr/>
          <p:nvPr/>
        </p:nvSpPr>
        <p:spPr>
          <a:xfrm>
            <a:off x="7896189" y="4441827"/>
            <a:ext cx="2786157" cy="1711545"/>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575440" y="4441827"/>
            <a:ext cx="828339" cy="646538"/>
          </a:xfrm>
          <a:prstGeom prst="rect">
            <a:avLst/>
          </a:prstGeom>
          <a:gradFill>
            <a:gsLst>
              <a:gs pos="0">
                <a:srgbClr val="6483B3"/>
              </a:gs>
              <a:gs pos="100000">
                <a:srgbClr val="334E6E"/>
              </a:gs>
            </a:gsLst>
            <a:lin ang="2700000" scaled="0"/>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1400" b="1" dirty="0">
                <a:latin typeface="微软雅黑" panose="020B0503020204020204" pitchFamily="34" charset="-122"/>
                <a:ea typeface="微软雅黑" panose="020B0503020204020204" pitchFamily="34" charset="-122"/>
              </a:rPr>
              <a:t>2020</a:t>
            </a:r>
          </a:p>
          <a:p>
            <a:pPr algn="ctr">
              <a:lnSpc>
                <a:spcPct val="120000"/>
              </a:lnSpc>
            </a:pPr>
            <a:r>
              <a:rPr lang="en-US" altLang="zh-CN" sz="1200" b="1" dirty="0">
                <a:latin typeface="微软雅黑" panose="020B0503020204020204" pitchFamily="34" charset="-122"/>
                <a:ea typeface="微软雅黑" panose="020B0503020204020204" pitchFamily="34" charset="-122"/>
              </a:rPr>
              <a:t>8</a:t>
            </a:r>
            <a:r>
              <a:rPr lang="zh-CN" altLang="en-US" sz="1200" b="1" dirty="0">
                <a:latin typeface="微软雅黑" panose="020B0503020204020204" pitchFamily="34" charset="-122"/>
                <a:ea typeface="微软雅黑" panose="020B0503020204020204" pitchFamily="34" charset="-122"/>
              </a:rPr>
              <a:t>月</a:t>
            </a:r>
          </a:p>
        </p:txBody>
      </p:sp>
      <p:sp>
        <p:nvSpPr>
          <p:cNvPr id="16" name="TextBox 76"/>
          <p:cNvSpPr txBox="1"/>
          <p:nvPr/>
        </p:nvSpPr>
        <p:spPr>
          <a:xfrm>
            <a:off x="3057527" y="4388902"/>
            <a:ext cx="3067105" cy="400110"/>
          </a:xfrm>
          <a:prstGeom prst="rect">
            <a:avLst/>
          </a:prstGeom>
          <a:noFill/>
          <a:effectLst/>
        </p:spPr>
        <p:txBody>
          <a:bodyPr wrap="square" rtlCol="0">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公司发生的变化</a:t>
            </a:r>
          </a:p>
        </p:txBody>
      </p:sp>
      <p:sp>
        <p:nvSpPr>
          <p:cNvPr id="17" name="文本框 16"/>
          <p:cNvSpPr txBox="1"/>
          <p:nvPr/>
        </p:nvSpPr>
        <p:spPr>
          <a:xfrm>
            <a:off x="1120318" y="4812557"/>
            <a:ext cx="5010993" cy="1052596"/>
          </a:xfrm>
          <a:prstGeom prst="rect">
            <a:avLst/>
          </a:prstGeom>
          <a:noFill/>
          <a:effectLst/>
        </p:spPr>
        <p:txBody>
          <a:bodyPr wrap="square"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请在此添加文字说明请在此添加文字说明请在此添加文字说明请在此添加文字说明请在此添加文字说明请在此添加文字说明</a:t>
            </a:r>
          </a:p>
        </p:txBody>
      </p:sp>
      <p:cxnSp>
        <p:nvCxnSpPr>
          <p:cNvPr id="19" name="直接连接符 18"/>
          <p:cNvCxnSpPr/>
          <p:nvPr/>
        </p:nvCxnSpPr>
        <p:spPr>
          <a:xfrm>
            <a:off x="1215691" y="4109419"/>
            <a:ext cx="946665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7273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1500"/>
                            </p:stCondLst>
                            <p:childTnLst>
                              <p:par>
                                <p:cTn id="49" presetID="16" presetClass="entr" presetSubtype="21"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par>
                          <p:cTn id="52" fill="hold">
                            <p:stCondLst>
                              <p:cond delay="2000"/>
                            </p:stCondLst>
                            <p:childTnLst>
                              <p:par>
                                <p:cTn id="53" presetID="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10" grpId="0" animBg="1"/>
      <p:bldP spid="11" grpId="0" animBg="1"/>
      <p:bldP spid="12" grpId="0"/>
      <p:bldP spid="13" grpId="0"/>
      <p:bldP spid="14" grpId="0" animBg="1"/>
      <p:bldP spid="15" grpId="0" animBg="1"/>
      <p:bldP spid="16" grpId="0"/>
      <p:bldP spid="17" grpId="0"/>
    </p:bldLst>
  </p:timing>
</p:sld>
</file>

<file path=ppt/slides/slide1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3" name="TextBox 76"/>
          <p:cNvSpPr txBox="1"/>
          <p:nvPr/>
        </p:nvSpPr>
        <p:spPr>
          <a:xfrm>
            <a:off x="1689046" y="521598"/>
            <a:ext cx="1980029"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企业大事件</a:t>
            </a:r>
          </a:p>
        </p:txBody>
      </p:sp>
      <p:sp>
        <p:nvSpPr>
          <p:cNvPr id="4" name="椭圆 3"/>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01</a:t>
            </a:r>
            <a:endParaRPr lang="zh-CN" altLang="en-US" dirty="0">
              <a:latin typeface="Impact" panose="020B0806030902050204" pitchFamily="34" charset="0"/>
            </a:endParaRPr>
          </a:p>
        </p:txBody>
      </p:sp>
      <p:sp>
        <p:nvSpPr>
          <p:cNvPr id="5" name="椭圆 4"/>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215691" y="2053311"/>
            <a:ext cx="2786157" cy="171154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647306" y="2053311"/>
            <a:ext cx="828339" cy="646538"/>
          </a:xfrm>
          <a:prstGeom prst="rect">
            <a:avLst/>
          </a:prstGeom>
          <a:gradFill>
            <a:gsLst>
              <a:gs pos="0">
                <a:srgbClr val="6483B3"/>
              </a:gs>
              <a:gs pos="100000">
                <a:srgbClr val="334E6E"/>
              </a:gs>
            </a:gsLst>
            <a:lin ang="2700000" scaled="0"/>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1400" b="1" dirty="0">
                <a:latin typeface="微软雅黑" panose="020B0503020204020204" pitchFamily="34" charset="-122"/>
                <a:ea typeface="微软雅黑" panose="020B0503020204020204" pitchFamily="34" charset="-122"/>
              </a:rPr>
              <a:t>2020</a:t>
            </a:r>
          </a:p>
          <a:p>
            <a:pPr algn="ctr">
              <a:lnSpc>
                <a:spcPct val="120000"/>
              </a:lnSpc>
            </a:pPr>
            <a:r>
              <a:rPr lang="en-US" altLang="zh-CN" sz="1200" b="1" dirty="0">
                <a:latin typeface="微软雅黑" panose="020B0503020204020204" pitchFamily="34" charset="-122"/>
                <a:ea typeface="微软雅黑" panose="020B0503020204020204" pitchFamily="34" charset="-122"/>
              </a:rPr>
              <a:t>9</a:t>
            </a:r>
            <a:r>
              <a:rPr lang="zh-CN" altLang="en-US" sz="1200" b="1" dirty="0">
                <a:latin typeface="微软雅黑" panose="020B0503020204020204" pitchFamily="34" charset="-122"/>
                <a:ea typeface="微软雅黑" panose="020B0503020204020204" pitchFamily="34" charset="-122"/>
              </a:rPr>
              <a:t>月</a:t>
            </a:r>
          </a:p>
        </p:txBody>
      </p:sp>
      <p:sp>
        <p:nvSpPr>
          <p:cNvPr id="12" name="TextBox 76"/>
          <p:cNvSpPr txBox="1"/>
          <p:nvPr/>
        </p:nvSpPr>
        <p:spPr>
          <a:xfrm>
            <a:off x="5894020" y="2000386"/>
            <a:ext cx="3067105" cy="400110"/>
          </a:xfrm>
          <a:prstGeom prst="rect">
            <a:avLst/>
          </a:prstGeom>
          <a:noFill/>
          <a:effectLst/>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企业壮大的历史</a:t>
            </a:r>
          </a:p>
        </p:txBody>
      </p:sp>
      <p:sp>
        <p:nvSpPr>
          <p:cNvPr id="13" name="文本框 12"/>
          <p:cNvSpPr txBox="1"/>
          <p:nvPr/>
        </p:nvSpPr>
        <p:spPr>
          <a:xfrm>
            <a:off x="5908024" y="2424041"/>
            <a:ext cx="5010993" cy="1052596"/>
          </a:xfrm>
          <a:prstGeom prst="rect">
            <a:avLst/>
          </a:prstGeom>
          <a:noFill/>
          <a:effectLst/>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请在此添加文字说明请在此添加文字说明请在此添加文字说明请在此添加文字说明请在此添加文字说明请在此添加文字说明。</a:t>
            </a:r>
          </a:p>
        </p:txBody>
      </p:sp>
      <p:sp>
        <p:nvSpPr>
          <p:cNvPr id="14" name="矩形 13"/>
          <p:cNvSpPr/>
          <p:nvPr/>
        </p:nvSpPr>
        <p:spPr>
          <a:xfrm>
            <a:off x="7896189" y="4441827"/>
            <a:ext cx="2786157" cy="1711545"/>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575440" y="4441827"/>
            <a:ext cx="828339" cy="646538"/>
          </a:xfrm>
          <a:prstGeom prst="rect">
            <a:avLst/>
          </a:prstGeom>
          <a:gradFill>
            <a:gsLst>
              <a:gs pos="0">
                <a:srgbClr val="6483B3"/>
              </a:gs>
              <a:gs pos="100000">
                <a:srgbClr val="334E6E"/>
              </a:gs>
            </a:gsLst>
            <a:lin ang="2700000" scaled="0"/>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1400" b="1" dirty="0">
                <a:latin typeface="微软雅黑" panose="020B0503020204020204" pitchFamily="34" charset="-122"/>
                <a:ea typeface="微软雅黑" panose="020B0503020204020204" pitchFamily="34" charset="-122"/>
              </a:rPr>
              <a:t>2020</a:t>
            </a:r>
          </a:p>
          <a:p>
            <a:pPr algn="ctr">
              <a:lnSpc>
                <a:spcPct val="120000"/>
              </a:lnSpc>
            </a:pPr>
            <a:r>
              <a:rPr lang="en-US" altLang="zh-CN" sz="1200" b="1" dirty="0">
                <a:latin typeface="微软雅黑" panose="020B0503020204020204" pitchFamily="34" charset="-122"/>
                <a:ea typeface="微软雅黑" panose="020B0503020204020204" pitchFamily="34" charset="-122"/>
              </a:rPr>
              <a:t>10</a:t>
            </a:r>
            <a:r>
              <a:rPr lang="zh-CN" altLang="en-US" sz="1200" b="1" dirty="0">
                <a:latin typeface="微软雅黑" panose="020B0503020204020204" pitchFamily="34" charset="-122"/>
                <a:ea typeface="微软雅黑" panose="020B0503020204020204" pitchFamily="34" charset="-122"/>
              </a:rPr>
              <a:t>月</a:t>
            </a:r>
          </a:p>
        </p:txBody>
      </p:sp>
      <p:sp>
        <p:nvSpPr>
          <p:cNvPr id="16" name="TextBox 76"/>
          <p:cNvSpPr txBox="1"/>
          <p:nvPr/>
        </p:nvSpPr>
        <p:spPr>
          <a:xfrm>
            <a:off x="3057527" y="4388902"/>
            <a:ext cx="3067105" cy="400110"/>
          </a:xfrm>
          <a:prstGeom prst="rect">
            <a:avLst/>
          </a:prstGeom>
          <a:noFill/>
          <a:effectLst/>
        </p:spPr>
        <p:txBody>
          <a:bodyPr wrap="square" rtlCol="0">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公司感人的经历</a:t>
            </a:r>
          </a:p>
        </p:txBody>
      </p:sp>
      <p:sp>
        <p:nvSpPr>
          <p:cNvPr id="17" name="文本框 16"/>
          <p:cNvSpPr txBox="1"/>
          <p:nvPr/>
        </p:nvSpPr>
        <p:spPr>
          <a:xfrm>
            <a:off x="1120318" y="4812557"/>
            <a:ext cx="5010993" cy="1052596"/>
          </a:xfrm>
          <a:prstGeom prst="rect">
            <a:avLst/>
          </a:prstGeom>
          <a:noFill/>
          <a:effectLst/>
        </p:spPr>
        <p:txBody>
          <a:bodyPr wrap="square"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请在此添加文字说明请在此添加文字说明请在此添加文字说明请在此添加文字说明请在此添加文字说明请在此添加文字说明</a:t>
            </a:r>
          </a:p>
        </p:txBody>
      </p:sp>
      <p:cxnSp>
        <p:nvCxnSpPr>
          <p:cNvPr id="19" name="直接连接符 18"/>
          <p:cNvCxnSpPr/>
          <p:nvPr/>
        </p:nvCxnSpPr>
        <p:spPr>
          <a:xfrm>
            <a:off x="1215691" y="4109419"/>
            <a:ext cx="946665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1260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par>
                          <p:cTn id="48" fill="hold">
                            <p:stCondLst>
                              <p:cond delay="1500"/>
                            </p:stCondLst>
                            <p:childTnLst>
                              <p:par>
                                <p:cTn id="49" presetID="16" presetClass="entr" presetSubtype="21"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par>
                          <p:cTn id="52" fill="hold">
                            <p:stCondLst>
                              <p:cond delay="2000"/>
                            </p:stCondLst>
                            <p:childTnLst>
                              <p:par>
                                <p:cTn id="53" presetID="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10" grpId="0" animBg="1"/>
      <p:bldP spid="11" grpId="0" animBg="1"/>
      <p:bldP spid="12" grpId="0"/>
      <p:bldP spid="13" grpId="0"/>
      <p:bldP spid="14" grpId="0" animBg="1"/>
      <p:bldP spid="15" grpId="0" animBg="1"/>
      <p:bldP spid="16" grpId="0"/>
      <p:bldP spid="17" grpId="0"/>
    </p:bldLst>
  </p:timing>
</p:sld>
</file>

<file path=ppt/slides/slide14.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_椭圆 4"/>
          <p:cNvSpPr/>
          <p:nvPr>
            <p:custDataLst>
              <p:tags r:id="rId1"/>
            </p:custDataLst>
          </p:nvPr>
        </p:nvSpPr>
        <p:spPr>
          <a:xfrm>
            <a:off x="3937740" y="1291129"/>
            <a:ext cx="4316520" cy="4316520"/>
          </a:xfrm>
          <a:prstGeom prst="ellipse">
            <a:avLst/>
          </a:prstGeom>
          <a:solidFill>
            <a:schemeClr val="bg1"/>
          </a:solidFill>
          <a:ln w="101600">
            <a:solidFill>
              <a:srgbClr val="6483B3"/>
            </a:solid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PA_矩形 28"/>
          <p:cNvSpPr/>
          <p:nvPr>
            <p:custDataLst>
              <p:tags r:id="rId2"/>
            </p:custDataLst>
          </p:nvPr>
        </p:nvSpPr>
        <p:spPr>
          <a:xfrm>
            <a:off x="4441646" y="4085183"/>
            <a:ext cx="3308709" cy="707886"/>
          </a:xfrm>
          <a:prstGeom prst="rect">
            <a:avLst/>
          </a:prstGeom>
          <a:ln>
            <a:noFill/>
          </a:ln>
        </p:spPr>
        <p:txBody>
          <a:bodyPr wrap="square">
            <a:spAutoFit/>
          </a:bodyPr>
          <a:lstStyle/>
          <a:p>
            <a:pPr algn="ctr"/>
            <a:r>
              <a:rPr lang="pt-BR"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Open Sans" panose="020B0606030504020204" pitchFamily="34" charset="0"/>
              </a:rPr>
              <a:t>Nullam eu tempor purus. Nunc a leo magna</a:t>
            </a:r>
          </a:p>
          <a:p>
            <a:pPr algn="ctr"/>
            <a:r>
              <a:rPr lang="pt-BR"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Open Sans" panose="020B0606030504020204" pitchFamily="34" charset="0"/>
              </a:rPr>
              <a:t>sit amet consequat risus. tempor purus. Nunc a leo magna sit amet consequat </a:t>
            </a:r>
          </a:p>
          <a:p>
            <a:pPr algn="ctr"/>
            <a:endParaRPr lang="pt-BR"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Open Sans" panose="020B0606030504020204" pitchFamily="34" charset="0"/>
            </a:endParaRPr>
          </a:p>
        </p:txBody>
      </p:sp>
      <p:sp>
        <p:nvSpPr>
          <p:cNvPr id="21" name="PA_矩形 29"/>
          <p:cNvSpPr/>
          <p:nvPr>
            <p:custDataLst>
              <p:tags r:id="rId3"/>
            </p:custDataLst>
          </p:nvPr>
        </p:nvSpPr>
        <p:spPr>
          <a:xfrm>
            <a:off x="3987147" y="3403521"/>
            <a:ext cx="4217706" cy="646331"/>
          </a:xfrm>
          <a:prstGeom prst="rect">
            <a:avLst/>
          </a:prstGeom>
          <a:ln>
            <a:noFill/>
          </a:ln>
        </p:spPr>
        <p:txBody>
          <a:bodyPr wrap="square">
            <a:spAutoFit/>
          </a:bodyPr>
          <a:lstStyle/>
          <a:p>
            <a:pPr algn="ctr"/>
            <a:r>
              <a:rPr lang="zh-CN" altLang="en-US" sz="3600" b="1" dirty="0">
                <a:solidFill>
                  <a:schemeClr val="tx1">
                    <a:lumMod val="85000"/>
                    <a:lumOff val="15000"/>
                  </a:schemeClr>
                </a:solidFill>
                <a:latin typeface="Adobe 黑体 Std R" panose="020B0400000000000000" pitchFamily="34" charset="-122"/>
                <a:ea typeface="Adobe 黑体 Std R" panose="020B0400000000000000" pitchFamily="34" charset="-122"/>
                <a:cs typeface="Open Sans" panose="020B0606030504020204" pitchFamily="34" charset="0"/>
              </a:rPr>
              <a:t>工作完成情况</a:t>
            </a:r>
            <a:endParaRPr lang="en-US" altLang="zh-CN" sz="3600" b="1" dirty="0">
              <a:solidFill>
                <a:schemeClr val="tx1">
                  <a:lumMod val="85000"/>
                  <a:lumOff val="15000"/>
                </a:schemeClr>
              </a:solidFill>
              <a:latin typeface="Adobe 黑体 Std R" panose="020B0400000000000000" pitchFamily="34" charset="-122"/>
              <a:ea typeface="Adobe 黑体 Std R" panose="020B0400000000000000" pitchFamily="34" charset="-122"/>
              <a:cs typeface="Open Sans" panose="020B0606030504020204" pitchFamily="34" charset="0"/>
            </a:endParaRPr>
          </a:p>
        </p:txBody>
      </p:sp>
      <p:sp>
        <p:nvSpPr>
          <p:cNvPr id="22" name="PA_矩形 30"/>
          <p:cNvSpPr/>
          <p:nvPr>
            <p:custDataLst>
              <p:tags r:id="rId4"/>
            </p:custDataLst>
          </p:nvPr>
        </p:nvSpPr>
        <p:spPr>
          <a:xfrm>
            <a:off x="4900793" y="1990391"/>
            <a:ext cx="2390414" cy="1446550"/>
          </a:xfrm>
          <a:prstGeom prst="rect">
            <a:avLst/>
          </a:prstGeom>
          <a:ln>
            <a:noFill/>
          </a:ln>
        </p:spPr>
        <p:txBody>
          <a:bodyPr wrap="square">
            <a:spAutoFit/>
          </a:bodyPr>
          <a:lstStyle/>
          <a:p>
            <a:pPr algn="ctr"/>
            <a:r>
              <a:rPr lang="en-US" altLang="zh-CN" sz="8800" dirty="0">
                <a:solidFill>
                  <a:srgbClr val="456288"/>
                </a:solidFill>
                <a:effectLst>
                  <a:outerShdw blurRad="76200" dist="38100" dir="2700000" algn="tl">
                    <a:srgbClr val="000000">
                      <a:alpha val="30000"/>
                    </a:srgbClr>
                  </a:outerShdw>
                </a:effectLst>
                <a:latin typeface="Impact" panose="020B0806030902050204" pitchFamily="34" charset="0"/>
                <a:ea typeface="Open Sans" panose="020B0606030504020204" pitchFamily="34" charset="0"/>
                <a:cs typeface="Open Sans" panose="020B0606030504020204" pitchFamily="34" charset="0"/>
              </a:rPr>
              <a:t>02</a:t>
            </a:r>
            <a:endParaRPr lang="zh-CN" altLang="en-US" sz="8800" dirty="0">
              <a:solidFill>
                <a:srgbClr val="456288"/>
              </a:solidFill>
              <a:effectLst>
                <a:outerShdw blurRad="76200" dist="38100" dir="2700000" algn="tl">
                  <a:srgbClr val="000000">
                    <a:alpha val="30000"/>
                  </a:srgbClr>
                </a:outerShdw>
              </a:effectLst>
              <a:latin typeface="Impact" panose="020B0806030902050204" pitchFamily="34" charset="0"/>
              <a:cs typeface="Open Sans" panose="020B0606030504020204" pitchFamily="34" charset="0"/>
            </a:endParaRPr>
          </a:p>
        </p:txBody>
      </p:sp>
      <p:sp>
        <p:nvSpPr>
          <p:cNvPr id="38" name="椭圆 37"/>
          <p:cNvSpPr/>
          <p:nvPr/>
        </p:nvSpPr>
        <p:spPr>
          <a:xfrm>
            <a:off x="4065904" y="2960017"/>
            <a:ext cx="266337" cy="266337"/>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025663" y="3238046"/>
            <a:ext cx="232874" cy="23287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787133" y="3470920"/>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134452" y="3037926"/>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988794" y="3523817"/>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253369" y="3806400"/>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995385" y="3376706"/>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213296" y="3985330"/>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995080" y="2998878"/>
            <a:ext cx="266337" cy="266337"/>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9665415" y="3453975"/>
            <a:ext cx="232874" cy="23287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0418987" y="3470920"/>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0207055" y="3037926"/>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9067516" y="3523817"/>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8565003" y="3810001"/>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7746569" y="3442103"/>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7874914" y="4019759"/>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0086889" y="3888819"/>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355739" y="3711272"/>
            <a:ext cx="232874" cy="23287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2734198" y="3711272"/>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325569" y="3499809"/>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1139386" y="3526703"/>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1780967" y="3496230"/>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157888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0-#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5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0-#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5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0-#ppt_w/2"/>
                                          </p:val>
                                        </p:tav>
                                        <p:tav tm="100000">
                                          <p:val>
                                            <p:strVal val="#ppt_x"/>
                                          </p:val>
                                        </p:tav>
                                      </p:tavLst>
                                    </p:anim>
                                    <p:anim calcmode="lin" valueType="num">
                                      <p:cBhvr additive="base">
                                        <p:cTn id="32" dur="5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0-#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5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50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1+#ppt_w/2"/>
                                          </p:val>
                                        </p:tav>
                                        <p:tav tm="100000">
                                          <p:val>
                                            <p:strVal val="#ppt_x"/>
                                          </p:val>
                                        </p:tav>
                                      </p:tavLst>
                                    </p:anim>
                                    <p:anim calcmode="lin" valueType="num">
                                      <p:cBhvr additive="base">
                                        <p:cTn id="44" dur="500" fill="hold"/>
                                        <p:tgtEl>
                                          <p:spTgt spid="4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5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5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1+#ppt_w/2"/>
                                          </p:val>
                                        </p:tav>
                                        <p:tav tm="100000">
                                          <p:val>
                                            <p:strVal val="#ppt_x"/>
                                          </p:val>
                                        </p:tav>
                                      </p:tavLst>
                                    </p:anim>
                                    <p:anim calcmode="lin" valueType="num">
                                      <p:cBhvr additive="base">
                                        <p:cTn id="52" dur="500" fill="hold"/>
                                        <p:tgtEl>
                                          <p:spTgt spid="4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25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1+#ppt_w/2"/>
                                          </p:val>
                                        </p:tav>
                                        <p:tav tm="100000">
                                          <p:val>
                                            <p:strVal val="#ppt_x"/>
                                          </p:val>
                                        </p:tav>
                                      </p:tavLst>
                                    </p:anim>
                                    <p:anim calcmode="lin" valueType="num">
                                      <p:cBhvr additive="base">
                                        <p:cTn id="56" dur="500" fill="hold"/>
                                        <p:tgtEl>
                                          <p:spTgt spid="50"/>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50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1+#ppt_w/2"/>
                                          </p:val>
                                        </p:tav>
                                        <p:tav tm="100000">
                                          <p:val>
                                            <p:strVal val="#ppt_x"/>
                                          </p:val>
                                        </p:tav>
                                      </p:tavLst>
                                    </p:anim>
                                    <p:anim calcmode="lin" valueType="num">
                                      <p:cBhvr additive="base">
                                        <p:cTn id="60" dur="500" fill="hold"/>
                                        <p:tgtEl>
                                          <p:spTgt spid="51"/>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25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1+#ppt_w/2"/>
                                          </p:val>
                                        </p:tav>
                                        <p:tav tm="100000">
                                          <p:val>
                                            <p:strVal val="#ppt_x"/>
                                          </p:val>
                                        </p:tav>
                                      </p:tavLst>
                                    </p:anim>
                                    <p:anim calcmode="lin" valueType="num">
                                      <p:cBhvr additive="base">
                                        <p:cTn id="64" dur="500" fill="hold"/>
                                        <p:tgtEl>
                                          <p:spTgt spid="52"/>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50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25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50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0-#ppt_w/2"/>
                                          </p:val>
                                        </p:tav>
                                        <p:tav tm="100000">
                                          <p:val>
                                            <p:strVal val="#ppt_x"/>
                                          </p:val>
                                        </p:tav>
                                      </p:tavLst>
                                    </p:anim>
                                    <p:anim calcmode="lin" valueType="num">
                                      <p:cBhvr additive="base">
                                        <p:cTn id="76" dur="500" fill="hold"/>
                                        <p:tgtEl>
                                          <p:spTgt spid="55"/>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25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fill="hold"/>
                                        <p:tgtEl>
                                          <p:spTgt spid="56"/>
                                        </p:tgtEl>
                                        <p:attrNameLst>
                                          <p:attrName>ppt_x</p:attrName>
                                        </p:attrNameLst>
                                      </p:cBhvr>
                                      <p:tavLst>
                                        <p:tav tm="0">
                                          <p:val>
                                            <p:strVal val="0-#ppt_w/2"/>
                                          </p:val>
                                        </p:tav>
                                        <p:tav tm="100000">
                                          <p:val>
                                            <p:strVal val="#ppt_x"/>
                                          </p:val>
                                        </p:tav>
                                      </p:tavLst>
                                    </p:anim>
                                    <p:anim calcmode="lin" valueType="num">
                                      <p:cBhvr additive="base">
                                        <p:cTn id="80" dur="500" fill="hold"/>
                                        <p:tgtEl>
                                          <p:spTgt spid="56"/>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0-#ppt_w/2"/>
                                          </p:val>
                                        </p:tav>
                                        <p:tav tm="100000">
                                          <p:val>
                                            <p:strVal val="#ppt_x"/>
                                          </p:val>
                                        </p:tav>
                                      </p:tavLst>
                                    </p:anim>
                                    <p:anim calcmode="lin" valueType="num">
                                      <p:cBhvr additive="base">
                                        <p:cTn id="84" dur="500" fill="hold"/>
                                        <p:tgtEl>
                                          <p:spTgt spid="57"/>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250"/>
                                  </p:stCondLst>
                                  <p:childTnLst>
                                    <p:set>
                                      <p:cBhvr>
                                        <p:cTn id="86" dur="1" fill="hold">
                                          <p:stCondLst>
                                            <p:cond delay="0"/>
                                          </p:stCondLst>
                                        </p:cTn>
                                        <p:tgtEl>
                                          <p:spTgt spid="58"/>
                                        </p:tgtEl>
                                        <p:attrNameLst>
                                          <p:attrName>style.visibility</p:attrName>
                                        </p:attrNameLst>
                                      </p:cBhvr>
                                      <p:to>
                                        <p:strVal val="visible"/>
                                      </p:to>
                                    </p:set>
                                    <p:anim calcmode="lin" valueType="num">
                                      <p:cBhvr additive="base">
                                        <p:cTn id="87" dur="500" fill="hold"/>
                                        <p:tgtEl>
                                          <p:spTgt spid="58"/>
                                        </p:tgtEl>
                                        <p:attrNameLst>
                                          <p:attrName>ppt_x</p:attrName>
                                        </p:attrNameLst>
                                      </p:cBhvr>
                                      <p:tavLst>
                                        <p:tav tm="0">
                                          <p:val>
                                            <p:strVal val="1+#ppt_w/2"/>
                                          </p:val>
                                        </p:tav>
                                        <p:tav tm="100000">
                                          <p:val>
                                            <p:strVal val="#ppt_x"/>
                                          </p:val>
                                        </p:tav>
                                      </p:tavLst>
                                    </p:anim>
                                    <p:anim calcmode="lin" valueType="num">
                                      <p:cBhvr additive="base">
                                        <p:cTn id="88" dur="500" fill="hold"/>
                                        <p:tgtEl>
                                          <p:spTgt spid="58"/>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50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1+#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par>
                                <p:cTn id="93" presetID="21" presetClass="entr" presetSubtype="1" fill="hold" grpId="0" nodeType="withEffect">
                                  <p:stCondLst>
                                    <p:cond delay="500"/>
                                  </p:stCondLst>
                                  <p:childTnLst>
                                    <p:set>
                                      <p:cBhvr>
                                        <p:cTn id="94" dur="1" fill="hold">
                                          <p:stCondLst>
                                            <p:cond delay="0"/>
                                          </p:stCondLst>
                                        </p:cTn>
                                        <p:tgtEl>
                                          <p:spTgt spid="18"/>
                                        </p:tgtEl>
                                        <p:attrNameLst>
                                          <p:attrName>style.visibility</p:attrName>
                                        </p:attrNameLst>
                                      </p:cBhvr>
                                      <p:to>
                                        <p:strVal val="visible"/>
                                      </p:to>
                                    </p:set>
                                    <p:animEffect transition="in" filter="wheel(1)">
                                      <p:cBhvr>
                                        <p:cTn id="95" dur="1000"/>
                                        <p:tgtEl>
                                          <p:spTgt spid="18"/>
                                        </p:tgtEl>
                                      </p:cBhvr>
                                    </p:animEffect>
                                  </p:childTnLst>
                                </p:cTn>
                              </p:par>
                            </p:childTnLst>
                          </p:cTn>
                        </p:par>
                        <p:par>
                          <p:cTn id="96" fill="hold">
                            <p:stCondLst>
                              <p:cond delay="1500"/>
                            </p:stCondLst>
                            <p:childTnLst>
                              <p:par>
                                <p:cTn id="97" presetID="53" presetClass="entr" presetSubtype="16"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Effect transition="in" filter="fade">
                                      <p:cBhvr>
                                        <p:cTn id="101" dur="500"/>
                                        <p:tgtEl>
                                          <p:spTgt spid="22"/>
                                        </p:tgtEl>
                                      </p:cBhvr>
                                    </p:animEffect>
                                  </p:childTnLst>
                                </p:cTn>
                              </p:par>
                              <p:par>
                                <p:cTn id="102" presetID="22" presetClass="entr" presetSubtype="8" fill="hold" grpId="0" nodeType="withEffect">
                                  <p:stCondLst>
                                    <p:cond delay="250"/>
                                  </p:stCondLst>
                                  <p:childTnLst>
                                    <p:set>
                                      <p:cBhvr>
                                        <p:cTn id="103" dur="1" fill="hold">
                                          <p:stCondLst>
                                            <p:cond delay="0"/>
                                          </p:stCondLst>
                                        </p:cTn>
                                        <p:tgtEl>
                                          <p:spTgt spid="21"/>
                                        </p:tgtEl>
                                        <p:attrNameLst>
                                          <p:attrName>style.visibility</p:attrName>
                                        </p:attrNameLst>
                                      </p:cBhvr>
                                      <p:to>
                                        <p:strVal val="visible"/>
                                      </p:to>
                                    </p:set>
                                    <p:animEffect transition="in" filter="wipe(left)">
                                      <p:cBhvr>
                                        <p:cTn id="104" dur="500"/>
                                        <p:tgtEl>
                                          <p:spTgt spid="21"/>
                                        </p:tgtEl>
                                      </p:cBhvr>
                                    </p:animEffect>
                                  </p:childTnLst>
                                </p:cTn>
                              </p:par>
                              <p:par>
                                <p:cTn id="105" presetID="22" presetClass="entr" presetSubtype="8" fill="hold" grpId="0" nodeType="withEffect">
                                  <p:stCondLst>
                                    <p:cond delay="50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1" grpId="0"/>
      <p:bldP spid="22" grpId="0"/>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165783" y="4368213"/>
            <a:ext cx="3892567" cy="1216882"/>
            <a:chOff x="1949077" y="4237583"/>
            <a:chExt cx="3892567" cy="1216882"/>
          </a:xfrm>
          <a:effectLst>
            <a:outerShdw blurRad="190500" dist="38100" dir="2700000" algn="tl" rotWithShape="0">
              <a:prstClr val="black">
                <a:alpha val="20000"/>
              </a:prstClr>
            </a:outerShdw>
          </a:effectLst>
        </p:grpSpPr>
        <p:sp>
          <p:nvSpPr>
            <p:cNvPr id="9" name="矩形 8"/>
            <p:cNvSpPr/>
            <p:nvPr/>
          </p:nvSpPr>
          <p:spPr>
            <a:xfrm>
              <a:off x="2382522" y="4237583"/>
              <a:ext cx="3459122" cy="1216882"/>
            </a:xfrm>
            <a:prstGeom prst="rect">
              <a:avLst/>
            </a:prstGeom>
            <a:solidFill>
              <a:srgbClr val="FFFFFF"/>
            </a:solidFill>
            <a:ln w="19050">
              <a:noFill/>
              <a:round/>
              <a:headEnd type="none"/>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1" name="菱形 10"/>
            <p:cNvSpPr/>
            <p:nvPr/>
          </p:nvSpPr>
          <p:spPr>
            <a:xfrm>
              <a:off x="1949077" y="4411560"/>
              <a:ext cx="876002" cy="876002"/>
            </a:xfrm>
            <a:prstGeom prst="diamond">
              <a:avLst/>
            </a:prstGeom>
            <a:gradFill>
              <a:gsLst>
                <a:gs pos="0">
                  <a:srgbClr val="6483B3"/>
                </a:gs>
                <a:gs pos="100000">
                  <a:srgbClr val="334E6E"/>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C</a:t>
              </a:r>
              <a:endParaRPr kumimoji="0" lang="zh-CN" altLang="en-US" sz="36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2" name="TextBox 76"/>
            <p:cNvSpPr txBox="1"/>
            <p:nvPr/>
          </p:nvSpPr>
          <p:spPr>
            <a:xfrm>
              <a:off x="2939956" y="4425856"/>
              <a:ext cx="1805524" cy="400110"/>
            </a:xfrm>
            <a:prstGeom prst="rect">
              <a:avLst/>
            </a:prstGeom>
            <a:noFill/>
            <a:effectLst/>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工作计划内容</a:t>
              </a:r>
            </a:p>
          </p:txBody>
        </p:sp>
        <p:sp>
          <p:nvSpPr>
            <p:cNvPr id="13" name="文本框 12"/>
            <p:cNvSpPr txBox="1"/>
            <p:nvPr/>
          </p:nvSpPr>
          <p:spPr>
            <a:xfrm>
              <a:off x="2939956" y="4743533"/>
              <a:ext cx="2798108" cy="572464"/>
            </a:xfrm>
            <a:prstGeom prst="rect">
              <a:avLst/>
            </a:prstGeom>
            <a:noFill/>
            <a:effectLst/>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976734" y="2258198"/>
            <a:ext cx="3897123" cy="1216882"/>
            <a:chOff x="760028" y="2127568"/>
            <a:chExt cx="3897123" cy="1216882"/>
          </a:xfrm>
          <a:effectLst>
            <a:outerShdw blurRad="190500" dist="38100" dir="2700000" algn="tl" rotWithShape="0">
              <a:prstClr val="black">
                <a:alpha val="20000"/>
              </a:prstClr>
            </a:outerShdw>
          </a:effectLst>
        </p:grpSpPr>
        <p:sp>
          <p:nvSpPr>
            <p:cNvPr id="8" name="矩形 7"/>
            <p:cNvSpPr/>
            <p:nvPr/>
          </p:nvSpPr>
          <p:spPr>
            <a:xfrm>
              <a:off x="1198029" y="2127568"/>
              <a:ext cx="3459122" cy="1216882"/>
            </a:xfrm>
            <a:prstGeom prst="rect">
              <a:avLst/>
            </a:prstGeom>
            <a:solidFill>
              <a:srgbClr val="FFFFFF"/>
            </a:solidFill>
            <a:ln w="19050">
              <a:noFill/>
              <a:round/>
              <a:headEnd type="none" w="med" len="med"/>
              <a:tailEnd type="oval"/>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0" name="菱形 9"/>
            <p:cNvSpPr/>
            <p:nvPr/>
          </p:nvSpPr>
          <p:spPr>
            <a:xfrm>
              <a:off x="760028" y="2294472"/>
              <a:ext cx="876002" cy="876002"/>
            </a:xfrm>
            <a:prstGeom prst="diamond">
              <a:avLst/>
            </a:prstGeom>
            <a:gradFill>
              <a:gsLst>
                <a:gs pos="0">
                  <a:srgbClr val="6483B3"/>
                </a:gs>
                <a:gs pos="100000">
                  <a:srgbClr val="334E6E"/>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a:t>
              </a:r>
              <a:endParaRPr kumimoji="0" lang="zh-CN" altLang="en-US" sz="36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4" name="TextBox 76"/>
            <p:cNvSpPr txBox="1"/>
            <p:nvPr/>
          </p:nvSpPr>
          <p:spPr>
            <a:xfrm>
              <a:off x="1752321" y="2315841"/>
              <a:ext cx="1804110" cy="400110"/>
            </a:xfrm>
            <a:prstGeom prst="rect">
              <a:avLst/>
            </a:prstGeom>
            <a:noFill/>
            <a:effectLst/>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工作计划内容</a:t>
              </a:r>
            </a:p>
          </p:txBody>
        </p:sp>
        <p:sp>
          <p:nvSpPr>
            <p:cNvPr id="15" name="文本框 14"/>
            <p:cNvSpPr txBox="1"/>
            <p:nvPr/>
          </p:nvSpPr>
          <p:spPr>
            <a:xfrm>
              <a:off x="1752321" y="2633518"/>
              <a:ext cx="2798108" cy="572464"/>
            </a:xfrm>
            <a:prstGeom prst="rect">
              <a:avLst/>
            </a:prstGeom>
            <a:noFill/>
            <a:effectLst/>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7545306" y="4368213"/>
            <a:ext cx="3892567" cy="1216882"/>
            <a:chOff x="7328600" y="4237583"/>
            <a:chExt cx="3892567" cy="1216882"/>
          </a:xfrm>
          <a:effectLst>
            <a:outerShdw blurRad="190500" dist="38100" dir="2700000" algn="tl" rotWithShape="0">
              <a:prstClr val="black">
                <a:alpha val="20000"/>
              </a:prstClr>
            </a:outerShdw>
          </a:effectLst>
        </p:grpSpPr>
        <p:sp>
          <p:nvSpPr>
            <p:cNvPr id="17" name="矩形 16"/>
            <p:cNvSpPr/>
            <p:nvPr/>
          </p:nvSpPr>
          <p:spPr>
            <a:xfrm>
              <a:off x="7762045" y="4237583"/>
              <a:ext cx="3459122" cy="1216882"/>
            </a:xfrm>
            <a:prstGeom prst="rect">
              <a:avLst/>
            </a:prstGeom>
            <a:solidFill>
              <a:srgbClr val="FFFFFF"/>
            </a:solidFill>
            <a:ln w="19050">
              <a:noFill/>
              <a:round/>
              <a:headEnd type="none"/>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9" name="菱形 18"/>
            <p:cNvSpPr/>
            <p:nvPr/>
          </p:nvSpPr>
          <p:spPr>
            <a:xfrm>
              <a:off x="7328600" y="4411560"/>
              <a:ext cx="876002" cy="876002"/>
            </a:xfrm>
            <a:prstGeom prst="diamond">
              <a:avLst/>
            </a:prstGeom>
            <a:gradFill>
              <a:gsLst>
                <a:gs pos="0">
                  <a:srgbClr val="6483B3"/>
                </a:gs>
                <a:gs pos="100000">
                  <a:srgbClr val="334E6E"/>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D</a:t>
              </a:r>
              <a:endParaRPr kumimoji="0" lang="zh-CN" altLang="en-US" sz="36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0" name="TextBox 76"/>
            <p:cNvSpPr txBox="1"/>
            <p:nvPr/>
          </p:nvSpPr>
          <p:spPr>
            <a:xfrm>
              <a:off x="8319478" y="4425856"/>
              <a:ext cx="1717195" cy="400110"/>
            </a:xfrm>
            <a:prstGeom prst="rect">
              <a:avLst/>
            </a:prstGeom>
            <a:noFill/>
            <a:effectLst/>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工作计划内容</a:t>
              </a:r>
            </a:p>
          </p:txBody>
        </p:sp>
        <p:sp>
          <p:nvSpPr>
            <p:cNvPr id="21" name="文本框 20"/>
            <p:cNvSpPr txBox="1"/>
            <p:nvPr/>
          </p:nvSpPr>
          <p:spPr>
            <a:xfrm>
              <a:off x="8319479" y="4743533"/>
              <a:ext cx="2798108" cy="572464"/>
            </a:xfrm>
            <a:prstGeom prst="rect">
              <a:avLst/>
            </a:prstGeom>
            <a:noFill/>
            <a:effectLst/>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6356257" y="2258198"/>
            <a:ext cx="3897123" cy="1216882"/>
            <a:chOff x="6139551" y="2127568"/>
            <a:chExt cx="3897123" cy="1216882"/>
          </a:xfrm>
          <a:effectLst>
            <a:outerShdw blurRad="190500" dist="38100" dir="2700000" algn="tl" rotWithShape="0">
              <a:prstClr val="black">
                <a:alpha val="20000"/>
              </a:prstClr>
            </a:outerShdw>
          </a:effectLst>
        </p:grpSpPr>
        <p:sp>
          <p:nvSpPr>
            <p:cNvPr id="16" name="矩形 15"/>
            <p:cNvSpPr/>
            <p:nvPr/>
          </p:nvSpPr>
          <p:spPr>
            <a:xfrm>
              <a:off x="6577552" y="2127568"/>
              <a:ext cx="3459122" cy="1216882"/>
            </a:xfrm>
            <a:prstGeom prst="rect">
              <a:avLst/>
            </a:prstGeom>
            <a:solidFill>
              <a:srgbClr val="FFFFFF"/>
            </a:solidFill>
            <a:ln w="19050">
              <a:noFill/>
              <a:round/>
              <a:headEnd type="none" w="med" len="med"/>
              <a:tailEnd type="oval"/>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8" name="菱形 17"/>
            <p:cNvSpPr/>
            <p:nvPr/>
          </p:nvSpPr>
          <p:spPr>
            <a:xfrm>
              <a:off x="6139551" y="2294472"/>
              <a:ext cx="876002" cy="876002"/>
            </a:xfrm>
            <a:prstGeom prst="diamond">
              <a:avLst/>
            </a:prstGeom>
            <a:gradFill>
              <a:gsLst>
                <a:gs pos="0">
                  <a:srgbClr val="6483B3"/>
                </a:gs>
                <a:gs pos="100000">
                  <a:srgbClr val="334E6E"/>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B</a:t>
              </a:r>
              <a:endParaRPr kumimoji="0" lang="zh-CN" altLang="en-US" sz="36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2" name="TextBox 76"/>
            <p:cNvSpPr txBox="1"/>
            <p:nvPr/>
          </p:nvSpPr>
          <p:spPr>
            <a:xfrm>
              <a:off x="7131844" y="2315841"/>
              <a:ext cx="1804110" cy="400110"/>
            </a:xfrm>
            <a:prstGeom prst="rect">
              <a:avLst/>
            </a:prstGeom>
            <a:noFill/>
            <a:effectLst/>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工作计划内容</a:t>
              </a:r>
            </a:p>
          </p:txBody>
        </p:sp>
        <p:sp>
          <p:nvSpPr>
            <p:cNvPr id="23" name="文本框 22"/>
            <p:cNvSpPr txBox="1"/>
            <p:nvPr/>
          </p:nvSpPr>
          <p:spPr>
            <a:xfrm>
              <a:off x="7131844" y="2633518"/>
              <a:ext cx="2798108" cy="572464"/>
            </a:xfrm>
            <a:prstGeom prst="rect">
              <a:avLst/>
            </a:prstGeom>
            <a:noFill/>
            <a:ln>
              <a:noFill/>
            </a:ln>
            <a:effectLst/>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8"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29"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年度计划目标</a:t>
            </a:r>
          </a:p>
        </p:txBody>
      </p:sp>
      <p:sp>
        <p:nvSpPr>
          <p:cNvPr id="30" name="椭圆 29"/>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02</a:t>
            </a:r>
            <a:endParaRPr lang="zh-CN" altLang="en-US" dirty="0">
              <a:latin typeface="Impact" panose="020B0806030902050204" pitchFamily="34" charset="0"/>
            </a:endParaRPr>
          </a:p>
        </p:txBody>
      </p:sp>
      <p:sp>
        <p:nvSpPr>
          <p:cNvPr id="31" name="椭圆 30"/>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0-#ppt_w/2"/>
                                          </p:val>
                                        </p:tav>
                                        <p:tav tm="100000">
                                          <p:val>
                                            <p:strVal val="#ppt_x"/>
                                          </p:val>
                                        </p:tav>
                                      </p:tavLst>
                                    </p:anim>
                                    <p:anim calcmode="lin" valueType="num">
                                      <p:cBhvr additive="base">
                                        <p:cTn id="24" dur="500" fill="hold"/>
                                        <p:tgtEl>
                                          <p:spTgt spid="34"/>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1000"/>
                            </p:stCondLst>
                            <p:childTnLst>
                              <p:par>
                                <p:cTn id="32" presetID="2" presetClass="entr" presetSubtype="2"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1+#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1+#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1+#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1+#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1"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8733" y="3033860"/>
            <a:ext cx="2456915" cy="2499712"/>
            <a:chOff x="1225068" y="2801631"/>
            <a:chExt cx="2456915" cy="2499712"/>
          </a:xfrm>
        </p:grpSpPr>
        <p:sp>
          <p:nvSpPr>
            <p:cNvPr id="21" name="Teardrop 25"/>
            <p:cNvSpPr/>
            <p:nvPr/>
          </p:nvSpPr>
          <p:spPr>
            <a:xfrm rot="8100000">
              <a:off x="2152724" y="2801631"/>
              <a:ext cx="648873" cy="648873"/>
            </a:xfrm>
            <a:prstGeom prst="teardrop">
              <a:avLst>
                <a:gd name="adj" fmla="val 131619"/>
              </a:avLst>
            </a:prstGeom>
            <a:gradFill>
              <a:gsLst>
                <a:gs pos="0">
                  <a:srgbClr val="6483B3"/>
                </a:gs>
                <a:gs pos="100000">
                  <a:srgbClr val="334E6E"/>
                </a:gs>
              </a:gsLst>
              <a:lin ang="2700000" scaled="0"/>
            </a:gra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Freeform 63"/>
            <p:cNvSpPr>
              <a:spLocks noEditPoints="1"/>
            </p:cNvSpPr>
            <p:nvPr/>
          </p:nvSpPr>
          <p:spPr bwMode="auto">
            <a:xfrm>
              <a:off x="2322579" y="2993156"/>
              <a:ext cx="310124" cy="265823"/>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91440" tIns="45720" rIns="91440" bIns="45720" numCol="1" anchor="t" anchorCtr="0" compatLnSpc="1"/>
            <a:lstStyle/>
            <a:p>
              <a:endParaRPr 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76"/>
            <p:cNvSpPr txBox="1"/>
            <p:nvPr/>
          </p:nvSpPr>
          <p:spPr>
            <a:xfrm>
              <a:off x="1782181" y="4083059"/>
              <a:ext cx="1367420" cy="400110"/>
            </a:xfrm>
            <a:prstGeom prst="rect">
              <a:avLst/>
            </a:prstGeom>
            <a:noFill/>
            <a:effectLst/>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项目完成</a:t>
              </a:r>
            </a:p>
          </p:txBody>
        </p:sp>
        <p:sp>
          <p:nvSpPr>
            <p:cNvPr id="32" name="文本框 31"/>
            <p:cNvSpPr txBox="1"/>
            <p:nvPr/>
          </p:nvSpPr>
          <p:spPr>
            <a:xfrm>
              <a:off x="1225068" y="4488813"/>
              <a:ext cx="2456915" cy="812530"/>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583926" y="2253787"/>
            <a:ext cx="2456915" cy="2499711"/>
            <a:chOff x="3636798" y="2021558"/>
            <a:chExt cx="2456915" cy="2499711"/>
          </a:xfrm>
        </p:grpSpPr>
        <p:sp>
          <p:nvSpPr>
            <p:cNvPr id="25" name="Teardrop 33"/>
            <p:cNvSpPr/>
            <p:nvPr/>
          </p:nvSpPr>
          <p:spPr>
            <a:xfrm rot="8100000">
              <a:off x="4535377" y="2021558"/>
              <a:ext cx="648873" cy="648873"/>
            </a:xfrm>
            <a:prstGeom prst="teardrop">
              <a:avLst>
                <a:gd name="adj" fmla="val 131619"/>
              </a:avLst>
            </a:prstGeom>
            <a:solidFill>
              <a:schemeClr val="bg1"/>
            </a:soli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Freeform 103"/>
            <p:cNvSpPr/>
            <p:nvPr/>
          </p:nvSpPr>
          <p:spPr bwMode="auto">
            <a:xfrm>
              <a:off x="4723598" y="2216935"/>
              <a:ext cx="290867" cy="258119"/>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rgbClr val="456288"/>
            </a:solidFill>
            <a:ln w="9525">
              <a:noFill/>
              <a:round/>
            </a:ln>
          </p:spPr>
          <p:txBody>
            <a:bodyPr vert="horz" wrap="square" lIns="91440" tIns="45720" rIns="91440" bIns="45720" numCol="1" anchor="t" anchorCtr="0" compatLnSpc="1"/>
            <a:lstStyle/>
            <a:p>
              <a:endParaRPr 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76"/>
            <p:cNvSpPr txBox="1"/>
            <p:nvPr/>
          </p:nvSpPr>
          <p:spPr>
            <a:xfrm>
              <a:off x="4225298" y="3302985"/>
              <a:ext cx="1304646" cy="400110"/>
            </a:xfrm>
            <a:prstGeom prst="rect">
              <a:avLst/>
            </a:prstGeom>
            <a:noFill/>
            <a:effectLst/>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项目完成</a:t>
              </a:r>
            </a:p>
          </p:txBody>
        </p:sp>
        <p:sp>
          <p:nvSpPr>
            <p:cNvPr id="34" name="文本框 33"/>
            <p:cNvSpPr txBox="1"/>
            <p:nvPr/>
          </p:nvSpPr>
          <p:spPr>
            <a:xfrm>
              <a:off x="3636798" y="3708739"/>
              <a:ext cx="2456915" cy="812530"/>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109119" y="3033860"/>
            <a:ext cx="2456915" cy="2499712"/>
            <a:chOff x="6025989" y="2801631"/>
            <a:chExt cx="2456915" cy="2499712"/>
          </a:xfrm>
        </p:grpSpPr>
        <p:sp>
          <p:nvSpPr>
            <p:cNvPr id="23" name="Teardrop 37"/>
            <p:cNvSpPr/>
            <p:nvPr/>
          </p:nvSpPr>
          <p:spPr>
            <a:xfrm rot="8100000">
              <a:off x="6918030" y="2801631"/>
              <a:ext cx="648874" cy="648873"/>
            </a:xfrm>
            <a:prstGeom prst="teardrop">
              <a:avLst>
                <a:gd name="adj" fmla="val 131619"/>
              </a:avLst>
            </a:prstGeom>
            <a:gradFill>
              <a:gsLst>
                <a:gs pos="0">
                  <a:srgbClr val="6483B3"/>
                </a:gs>
                <a:gs pos="100000">
                  <a:srgbClr val="334E6E"/>
                </a:gs>
              </a:gsLst>
              <a:lin ang="2700000" scaled="0"/>
            </a:gra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Freeform 100"/>
            <p:cNvSpPr/>
            <p:nvPr/>
          </p:nvSpPr>
          <p:spPr bwMode="auto">
            <a:xfrm>
              <a:off x="7060582" y="2971967"/>
              <a:ext cx="273530" cy="308201"/>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lstStyle/>
            <a:p>
              <a:endParaRPr 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76"/>
            <p:cNvSpPr txBox="1"/>
            <p:nvPr/>
          </p:nvSpPr>
          <p:spPr>
            <a:xfrm>
              <a:off x="6594309" y="4083059"/>
              <a:ext cx="1345006" cy="400110"/>
            </a:xfrm>
            <a:prstGeom prst="rect">
              <a:avLst/>
            </a:prstGeom>
            <a:noFill/>
            <a:effectLst/>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项目完成</a:t>
              </a:r>
            </a:p>
          </p:txBody>
        </p:sp>
        <p:sp>
          <p:nvSpPr>
            <p:cNvPr id="36" name="文本框 35"/>
            <p:cNvSpPr txBox="1"/>
            <p:nvPr/>
          </p:nvSpPr>
          <p:spPr>
            <a:xfrm>
              <a:off x="6025989" y="4488813"/>
              <a:ext cx="2456915" cy="812530"/>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8634311" y="2253786"/>
            <a:ext cx="2456915" cy="2499712"/>
            <a:chOff x="8392641" y="2021557"/>
            <a:chExt cx="2456915" cy="2499712"/>
          </a:xfrm>
        </p:grpSpPr>
        <p:sp>
          <p:nvSpPr>
            <p:cNvPr id="27" name="Teardrop 21"/>
            <p:cNvSpPr/>
            <p:nvPr/>
          </p:nvSpPr>
          <p:spPr>
            <a:xfrm rot="8100000">
              <a:off x="9300683" y="2021557"/>
              <a:ext cx="648873" cy="648873"/>
            </a:xfrm>
            <a:prstGeom prst="teardrop">
              <a:avLst>
                <a:gd name="adj" fmla="val 131619"/>
              </a:avLst>
            </a:prstGeom>
            <a:solidFill>
              <a:schemeClr val="bg1"/>
            </a:soli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8" name="Group 58"/>
            <p:cNvGrpSpPr/>
            <p:nvPr/>
          </p:nvGrpSpPr>
          <p:grpSpPr>
            <a:xfrm>
              <a:off x="9471901" y="2151441"/>
              <a:ext cx="292790" cy="389104"/>
              <a:chOff x="8429652" y="3143254"/>
              <a:chExt cx="241300" cy="320675"/>
            </a:xfrm>
            <a:solidFill>
              <a:srgbClr val="323C50"/>
            </a:solidFill>
          </p:grpSpPr>
          <p:sp>
            <p:nvSpPr>
              <p:cNvPr id="29"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solidFill>
                <a:srgbClr val="456288"/>
              </a:solidFill>
              <a:ln w="9525">
                <a:noFill/>
                <a:round/>
              </a:ln>
            </p:spPr>
            <p:txBody>
              <a:bodyPr vert="horz" wrap="square" lIns="91440" tIns="45720" rIns="91440" bIns="45720" numCol="1" anchor="t" anchorCtr="0" compatLnSpc="1"/>
              <a:lstStyle/>
              <a:p>
                <a:endParaRPr 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91440" tIns="45720" rIns="91440" bIns="45720" numCol="1" anchor="t" anchorCtr="0" compatLnSpc="1"/>
              <a:lstStyle/>
              <a:p>
                <a:endParaRPr 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7" name="TextBox 76"/>
            <p:cNvSpPr txBox="1"/>
            <p:nvPr/>
          </p:nvSpPr>
          <p:spPr>
            <a:xfrm>
              <a:off x="8932756" y="3302985"/>
              <a:ext cx="1401416" cy="400110"/>
            </a:xfrm>
            <a:prstGeom prst="rect">
              <a:avLst/>
            </a:prstGeom>
            <a:noFill/>
            <a:effectLst/>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项目完成</a:t>
              </a:r>
            </a:p>
          </p:txBody>
        </p:sp>
        <p:sp>
          <p:nvSpPr>
            <p:cNvPr id="38" name="文本框 37"/>
            <p:cNvSpPr txBox="1"/>
            <p:nvPr/>
          </p:nvSpPr>
          <p:spPr>
            <a:xfrm>
              <a:off x="8392641" y="3708739"/>
              <a:ext cx="2456915" cy="812530"/>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2"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43"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目标完成情况</a:t>
            </a:r>
          </a:p>
        </p:txBody>
      </p:sp>
      <p:sp>
        <p:nvSpPr>
          <p:cNvPr id="44" name="椭圆 43"/>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02</a:t>
            </a:r>
            <a:endParaRPr lang="zh-CN" altLang="en-US" dirty="0">
              <a:latin typeface="Impact" panose="020B0806030902050204" pitchFamily="34" charset="0"/>
            </a:endParaRPr>
          </a:p>
        </p:txBody>
      </p:sp>
      <p:sp>
        <p:nvSpPr>
          <p:cNvPr id="45" name="椭圆 44"/>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0-#ppt_w/2"/>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0-#ppt_w/2"/>
                                          </p:val>
                                        </p:tav>
                                        <p:tav tm="100000">
                                          <p:val>
                                            <p:strVal val="#ppt_x"/>
                                          </p:val>
                                        </p:tav>
                                      </p:tavLst>
                                    </p:anim>
                                    <p:anim calcmode="lin" valueType="num">
                                      <p:cBhvr additive="base">
                                        <p:cTn id="24" dur="500" fill="hold"/>
                                        <p:tgtEl>
                                          <p:spTgt spid="48"/>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25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50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75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animBg="1"/>
      <p:bldP spid="45" grpId="0" animBg="1"/>
      <p:bldP spid="46" grpId="0" animBg="1"/>
      <p:bldP spid="47" grpId="0" animBg="1"/>
      <p:bldP spid="48" grpId="0" animBg="1"/>
    </p:bldLst>
  </p:timing>
</p:sld>
</file>

<file path=ppt/slides/slide1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p:nvPr/>
        </p:nvSpPr>
        <p:spPr>
          <a:xfrm>
            <a:off x="1088504" y="2102360"/>
            <a:ext cx="2127697" cy="2127697"/>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28575">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5" name="Rectangle 5"/>
          <p:cNvSpPr/>
          <p:nvPr/>
        </p:nvSpPr>
        <p:spPr>
          <a:xfrm>
            <a:off x="3743059" y="2102360"/>
            <a:ext cx="2127697" cy="2127697"/>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28575">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6" name="Rectangle 6"/>
          <p:cNvSpPr/>
          <p:nvPr/>
        </p:nvSpPr>
        <p:spPr>
          <a:xfrm>
            <a:off x="6377350" y="2104049"/>
            <a:ext cx="2127697" cy="2127697"/>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28575">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7" name="Rectangle 7"/>
          <p:cNvSpPr/>
          <p:nvPr/>
        </p:nvSpPr>
        <p:spPr>
          <a:xfrm>
            <a:off x="9092696" y="2104049"/>
            <a:ext cx="2127697" cy="2127697"/>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28575">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8" name="TextBox 76"/>
          <p:cNvSpPr txBox="1"/>
          <p:nvPr/>
        </p:nvSpPr>
        <p:spPr>
          <a:xfrm>
            <a:off x="1388697" y="4009787"/>
            <a:ext cx="1733670" cy="400110"/>
          </a:xfrm>
          <a:prstGeom prst="rect">
            <a:avLst/>
          </a:prstGeom>
          <a:gradFill>
            <a:gsLst>
              <a:gs pos="0">
                <a:srgbClr val="6483B3"/>
              </a:gs>
              <a:gs pos="100000">
                <a:srgbClr val="334E6E"/>
              </a:gs>
            </a:gsLst>
            <a:lin ang="2700000" scaled="0"/>
          </a:gradFill>
          <a:ln w="28575">
            <a:noFill/>
          </a:ln>
          <a:effectLst>
            <a:outerShdw blurRad="190500" dist="38100" dir="2700000" algn="tl" rotWithShape="0">
              <a:prstClr val="black">
                <a:alpha val="20000"/>
              </a:prstClr>
            </a:outerShdw>
          </a:effectLst>
        </p:spPr>
        <p:txBody>
          <a:bodyPr anchor="ctr"/>
          <a:lstStyle>
            <a:defPPr>
              <a:defRPr lang="zh-CN"/>
            </a:defPPr>
            <a:lvl1pPr algn="ctr">
              <a:defRPr sz="2000">
                <a:solidFill>
                  <a:schemeClr val="bg1">
                    <a:lumMod val="95000"/>
                  </a:schemeClr>
                </a:solidFill>
                <a:latin typeface="Calibri" panose="020F0502020204030204" pitchFamily="34" charset="0"/>
                <a:ea typeface="宋体" panose="02010600030101010101" pitchFamily="2" charset="-122"/>
              </a:defRPr>
            </a:lvl1pPr>
          </a:lstStyle>
          <a:p>
            <a:r>
              <a:rPr lang="zh-CN" altLang="en-US" b="1" dirty="0">
                <a:solidFill>
                  <a:schemeClr val="bg1"/>
                </a:solidFill>
                <a:latin typeface="微软雅黑" panose="020B0503020204020204" pitchFamily="34" charset="-122"/>
                <a:ea typeface="微软雅黑" panose="020B0503020204020204" pitchFamily="34" charset="-122"/>
              </a:rPr>
              <a:t>北京项目</a:t>
            </a:r>
          </a:p>
        </p:txBody>
      </p:sp>
      <p:sp>
        <p:nvSpPr>
          <p:cNvPr id="19" name="文本框 18"/>
          <p:cNvSpPr txBox="1"/>
          <p:nvPr/>
        </p:nvSpPr>
        <p:spPr>
          <a:xfrm>
            <a:off x="1216525" y="4766302"/>
            <a:ext cx="2078015" cy="1052596"/>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请在此添加文字说明请在此添加文字说明请在此添加文字说明请在此添加文字说明请在此添加文请</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Box 76"/>
          <p:cNvSpPr txBox="1"/>
          <p:nvPr/>
        </p:nvSpPr>
        <p:spPr>
          <a:xfrm>
            <a:off x="3915231" y="4009787"/>
            <a:ext cx="1733670" cy="400110"/>
          </a:xfrm>
          <a:prstGeom prst="rect">
            <a:avLst/>
          </a:prstGeom>
          <a:solidFill>
            <a:schemeClr val="bg1"/>
          </a:solidFill>
          <a:ln w="28575">
            <a:noFill/>
          </a:ln>
          <a:effectLst>
            <a:outerShdw blurRad="190500" dist="38100" dir="2700000" algn="tl" rotWithShape="0">
              <a:prstClr val="black">
                <a:alpha val="20000"/>
              </a:prstClr>
            </a:outerShdw>
          </a:effectLst>
        </p:spPr>
        <p:txBody>
          <a:bodyPr anchor="ctr"/>
          <a:lstStyle>
            <a:defPPr>
              <a:defRPr lang="zh-CN"/>
            </a:defPPr>
            <a:lvl1pPr algn="ctr">
              <a:defRPr sz="2000">
                <a:solidFill>
                  <a:schemeClr val="bg1">
                    <a:lumMod val="95000"/>
                  </a:schemeClr>
                </a:solidFill>
                <a:latin typeface="Calibri" panose="020F0502020204030204" pitchFamily="34" charset="0"/>
                <a:ea typeface="宋体" panose="02010600030101010101" pitchFamily="2" charset="-122"/>
              </a:defRPr>
            </a:lvl1p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上海项目</a:t>
            </a:r>
          </a:p>
        </p:txBody>
      </p:sp>
      <p:sp>
        <p:nvSpPr>
          <p:cNvPr id="21" name="文本框 20"/>
          <p:cNvSpPr txBox="1"/>
          <p:nvPr/>
        </p:nvSpPr>
        <p:spPr>
          <a:xfrm>
            <a:off x="3743059" y="4766302"/>
            <a:ext cx="2078015" cy="1029193"/>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请在此添加文字说明请在此添加文字说明请在此添加文字说明请在此添加文字说明请在此添加文请</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76"/>
          <p:cNvSpPr txBox="1"/>
          <p:nvPr/>
        </p:nvSpPr>
        <p:spPr>
          <a:xfrm>
            <a:off x="6599204" y="4009787"/>
            <a:ext cx="1733670" cy="400110"/>
          </a:xfrm>
          <a:prstGeom prst="rect">
            <a:avLst/>
          </a:prstGeom>
          <a:gradFill>
            <a:gsLst>
              <a:gs pos="0">
                <a:srgbClr val="6483B3"/>
              </a:gs>
              <a:gs pos="100000">
                <a:srgbClr val="334E6E"/>
              </a:gs>
            </a:gsLst>
            <a:lin ang="2700000" scaled="0"/>
          </a:gradFill>
          <a:ln w="28575">
            <a:noFill/>
          </a:ln>
          <a:effectLst>
            <a:outerShdw blurRad="190500" dist="38100" dir="2700000" algn="tl" rotWithShape="0">
              <a:prstClr val="black">
                <a:alpha val="20000"/>
              </a:prstClr>
            </a:outerShdw>
          </a:effectLst>
        </p:spPr>
        <p:txBody>
          <a:bodyPr anchor="ctr"/>
          <a:lstStyle>
            <a:defPPr>
              <a:defRPr lang="zh-CN"/>
            </a:defPPr>
            <a:lvl1pPr algn="ctr">
              <a:defRPr sz="2000">
                <a:solidFill>
                  <a:schemeClr val="bg1">
                    <a:lumMod val="95000"/>
                  </a:schemeClr>
                </a:solidFill>
                <a:latin typeface="Calibri" panose="020F0502020204030204" pitchFamily="34" charset="0"/>
                <a:ea typeface="宋体" panose="02010600030101010101" pitchFamily="2" charset="-122"/>
              </a:defRPr>
            </a:lvl1pPr>
          </a:lstStyle>
          <a:p>
            <a:r>
              <a:rPr lang="zh-CN" altLang="en-US" b="1" dirty="0">
                <a:solidFill>
                  <a:schemeClr val="bg1"/>
                </a:solidFill>
                <a:latin typeface="微软雅黑" panose="020B0503020204020204" pitchFamily="34" charset="-122"/>
                <a:ea typeface="微软雅黑" panose="020B0503020204020204" pitchFamily="34" charset="-122"/>
              </a:rPr>
              <a:t>深圳项目</a:t>
            </a:r>
          </a:p>
        </p:txBody>
      </p:sp>
      <p:sp>
        <p:nvSpPr>
          <p:cNvPr id="23" name="文本框 22"/>
          <p:cNvSpPr txBox="1"/>
          <p:nvPr/>
        </p:nvSpPr>
        <p:spPr>
          <a:xfrm>
            <a:off x="6427032" y="4766302"/>
            <a:ext cx="2078015" cy="1029193"/>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请在此添加文字说明请在此添加文字说明请在此添加文字说明请在此添加文字说明请在此添加文请</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76"/>
          <p:cNvSpPr txBox="1"/>
          <p:nvPr/>
        </p:nvSpPr>
        <p:spPr>
          <a:xfrm>
            <a:off x="9264868" y="4009787"/>
            <a:ext cx="1733670" cy="400110"/>
          </a:xfrm>
          <a:prstGeom prst="rect">
            <a:avLst/>
          </a:prstGeom>
          <a:solidFill>
            <a:schemeClr val="bg1"/>
          </a:solidFill>
          <a:ln w="28575">
            <a:noFill/>
          </a:ln>
          <a:effectLst>
            <a:outerShdw blurRad="190500" dist="38100" dir="2700000" algn="tl" rotWithShape="0">
              <a:prstClr val="black">
                <a:alpha val="20000"/>
              </a:prstClr>
            </a:outerShdw>
          </a:effectLst>
        </p:spPr>
        <p:txBody>
          <a:bodyPr anchor="ctr"/>
          <a:lstStyle>
            <a:defPPr>
              <a:defRPr lang="zh-CN"/>
            </a:defPPr>
            <a:lvl1pPr algn="ctr">
              <a:defRPr sz="2000">
                <a:solidFill>
                  <a:schemeClr val="bg1">
                    <a:lumMod val="95000"/>
                  </a:schemeClr>
                </a:solidFill>
                <a:latin typeface="Calibri" panose="020F0502020204030204" pitchFamily="34" charset="0"/>
                <a:ea typeface="宋体" panose="02010600030101010101" pitchFamily="2" charset="-122"/>
              </a:defRPr>
            </a:lvl1p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广州项目</a:t>
            </a:r>
          </a:p>
        </p:txBody>
      </p:sp>
      <p:sp>
        <p:nvSpPr>
          <p:cNvPr id="25" name="文本框 24"/>
          <p:cNvSpPr txBox="1"/>
          <p:nvPr/>
        </p:nvSpPr>
        <p:spPr>
          <a:xfrm>
            <a:off x="9092696" y="4766302"/>
            <a:ext cx="2078015" cy="1029193"/>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请在此添加文字说明请在此添加文字说明请在此添加文字说明请在此添加文字说明请在此添加文请</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33"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项目简要概述</a:t>
            </a:r>
          </a:p>
        </p:txBody>
      </p:sp>
      <p:sp>
        <p:nvSpPr>
          <p:cNvPr id="34" name="椭圆 33"/>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02</a:t>
            </a:r>
            <a:endParaRPr lang="zh-CN" altLang="en-US" dirty="0">
              <a:latin typeface="Impact" panose="020B0806030902050204" pitchFamily="34" charset="0"/>
            </a:endParaRPr>
          </a:p>
        </p:txBody>
      </p:sp>
      <p:sp>
        <p:nvSpPr>
          <p:cNvPr id="35" name="椭圆 34"/>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772128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0-#ppt_w/2"/>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0-#ppt_w/2"/>
                                          </p:val>
                                        </p:tav>
                                        <p:tav tm="100000">
                                          <p:val>
                                            <p:strVal val="#ppt_x"/>
                                          </p:val>
                                        </p:tav>
                                      </p:tavLst>
                                    </p:anim>
                                    <p:anim calcmode="lin" valueType="num">
                                      <p:cBhvr additive="base">
                                        <p:cTn id="24" dur="500" fill="hold"/>
                                        <p:tgtEl>
                                          <p:spTgt spid="38"/>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500"/>
                                        <p:tgtEl>
                                          <p:spTgt spid="16"/>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5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50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75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anim calcmode="lin" valueType="num">
                                      <p:cBhvr>
                                        <p:cTn id="72" dur="1000" fill="hold"/>
                                        <p:tgtEl>
                                          <p:spTgt spid="19"/>
                                        </p:tgtEl>
                                        <p:attrNameLst>
                                          <p:attrName>ppt_x</p:attrName>
                                        </p:attrNameLst>
                                      </p:cBhvr>
                                      <p:tavLst>
                                        <p:tav tm="0">
                                          <p:val>
                                            <p:strVal val="#ppt_x"/>
                                          </p:val>
                                        </p:tav>
                                        <p:tav tm="100000">
                                          <p:val>
                                            <p:strVal val="#ppt_x"/>
                                          </p:val>
                                        </p:tav>
                                      </p:tavLst>
                                    </p:anim>
                                    <p:anim calcmode="lin" valueType="num">
                                      <p:cBhvr>
                                        <p:cTn id="73" dur="1000" fill="hold"/>
                                        <p:tgtEl>
                                          <p:spTgt spid="1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p:bldP spid="20" grpId="0" animBg="1"/>
      <p:bldP spid="21" grpId="0"/>
      <p:bldP spid="22" grpId="0" animBg="1"/>
      <p:bldP spid="23" grpId="0"/>
      <p:bldP spid="24" grpId="0" animBg="1"/>
      <p:bldP spid="25" grpId="0"/>
      <p:bldP spid="32" grpId="0"/>
      <p:bldP spid="33" grpId="0"/>
      <p:bldP spid="34" grpId="0" animBg="1"/>
      <p:bldP spid="35" grpId="0" animBg="1"/>
      <p:bldP spid="36" grpId="0" animBg="1"/>
      <p:bldP spid="37" grpId="0" animBg="1"/>
      <p:bldP spid="38" grpId="0" animBg="1"/>
    </p:bldLst>
  </p:timing>
</p:sld>
</file>

<file path=ppt/slides/slide1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580736" y="1825998"/>
            <a:ext cx="4392063" cy="4538962"/>
            <a:chOff x="6580736" y="1489859"/>
            <a:chExt cx="4392063" cy="4538962"/>
          </a:xfrm>
          <a:effectLst>
            <a:outerShdw blurRad="190500" dist="38100" dir="2700000" algn="tl" rotWithShape="0">
              <a:prstClr val="black">
                <a:alpha val="20000"/>
              </a:prstClr>
            </a:outerShdw>
          </a:effectLst>
        </p:grpSpPr>
        <p:sp>
          <p:nvSpPr>
            <p:cNvPr id="8" name="Freeform 5"/>
            <p:cNvSpPr/>
            <p:nvPr/>
          </p:nvSpPr>
          <p:spPr bwMode="auto">
            <a:xfrm rot="20766797">
              <a:off x="6830758" y="1489859"/>
              <a:ext cx="3554759" cy="1992948"/>
            </a:xfrm>
            <a:custGeom>
              <a:avLst/>
              <a:gdLst>
                <a:gd name="T0" fmla="*/ 291 w 501"/>
                <a:gd name="T1" fmla="*/ 281 h 281"/>
                <a:gd name="T2" fmla="*/ 268 w 501"/>
                <a:gd name="T3" fmla="*/ 246 h 281"/>
                <a:gd name="T4" fmla="*/ 232 w 501"/>
                <a:gd name="T5" fmla="*/ 227 h 281"/>
                <a:gd name="T6" fmla="*/ 191 w 501"/>
                <a:gd name="T7" fmla="*/ 228 h 281"/>
                <a:gd name="T8" fmla="*/ 156 w 501"/>
                <a:gd name="T9" fmla="*/ 249 h 281"/>
                <a:gd name="T10" fmla="*/ 0 w 501"/>
                <a:gd name="T11" fmla="*/ 92 h 281"/>
                <a:gd name="T12" fmla="*/ 61 w 501"/>
                <a:gd name="T13" fmla="*/ 45 h 281"/>
                <a:gd name="T14" fmla="*/ 131 w 501"/>
                <a:gd name="T15" fmla="*/ 15 h 281"/>
                <a:gd name="T16" fmla="*/ 283 w 501"/>
                <a:gd name="T17" fmla="*/ 12 h 281"/>
                <a:gd name="T18" fmla="*/ 355 w 501"/>
                <a:gd name="T19" fmla="*/ 39 h 281"/>
                <a:gd name="T20" fmla="*/ 418 w 501"/>
                <a:gd name="T21" fmla="*/ 84 h 281"/>
                <a:gd name="T22" fmla="*/ 467 w 501"/>
                <a:gd name="T23" fmla="*/ 142 h 281"/>
                <a:gd name="T24" fmla="*/ 501 w 501"/>
                <a:gd name="T25" fmla="*/ 211 h 281"/>
                <a:gd name="T26" fmla="*/ 291 w 501"/>
                <a:gd name="T2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1" h="281">
                  <a:moveTo>
                    <a:pt x="291" y="281"/>
                  </a:moveTo>
                  <a:cubicBezTo>
                    <a:pt x="286" y="267"/>
                    <a:pt x="279" y="256"/>
                    <a:pt x="268" y="246"/>
                  </a:cubicBezTo>
                  <a:cubicBezTo>
                    <a:pt x="258" y="237"/>
                    <a:pt x="246" y="230"/>
                    <a:pt x="232" y="227"/>
                  </a:cubicBezTo>
                  <a:cubicBezTo>
                    <a:pt x="219" y="224"/>
                    <a:pt x="205" y="224"/>
                    <a:pt x="191" y="228"/>
                  </a:cubicBezTo>
                  <a:cubicBezTo>
                    <a:pt x="178" y="232"/>
                    <a:pt x="166" y="239"/>
                    <a:pt x="156" y="249"/>
                  </a:cubicBezTo>
                  <a:cubicBezTo>
                    <a:pt x="0" y="92"/>
                    <a:pt x="0" y="92"/>
                    <a:pt x="0" y="92"/>
                  </a:cubicBezTo>
                  <a:cubicBezTo>
                    <a:pt x="18" y="74"/>
                    <a:pt x="38" y="58"/>
                    <a:pt x="61" y="45"/>
                  </a:cubicBezTo>
                  <a:cubicBezTo>
                    <a:pt x="83" y="32"/>
                    <a:pt x="107" y="22"/>
                    <a:pt x="131" y="15"/>
                  </a:cubicBezTo>
                  <a:cubicBezTo>
                    <a:pt x="181" y="1"/>
                    <a:pt x="233" y="0"/>
                    <a:pt x="283" y="12"/>
                  </a:cubicBezTo>
                  <a:cubicBezTo>
                    <a:pt x="308" y="18"/>
                    <a:pt x="333" y="27"/>
                    <a:pt x="355" y="39"/>
                  </a:cubicBezTo>
                  <a:cubicBezTo>
                    <a:pt x="378" y="51"/>
                    <a:pt x="399" y="66"/>
                    <a:pt x="418" y="84"/>
                  </a:cubicBezTo>
                  <a:cubicBezTo>
                    <a:pt x="437" y="101"/>
                    <a:pt x="453" y="120"/>
                    <a:pt x="467" y="142"/>
                  </a:cubicBezTo>
                  <a:cubicBezTo>
                    <a:pt x="481" y="164"/>
                    <a:pt x="493" y="187"/>
                    <a:pt x="501" y="211"/>
                  </a:cubicBezTo>
                  <a:lnTo>
                    <a:pt x="291" y="281"/>
                  </a:lnTo>
                  <a:close/>
                </a:path>
              </a:pathLst>
            </a:custGeom>
            <a:gradFill>
              <a:gsLst>
                <a:gs pos="0">
                  <a:srgbClr val="6483B3"/>
                </a:gs>
                <a:gs pos="100000">
                  <a:srgbClr val="334E6E"/>
                </a:gs>
              </a:gsLst>
              <a:lin ang="2700000" scaled="0"/>
            </a:gra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 name="Freeform 6"/>
            <p:cNvSpPr/>
            <p:nvPr/>
          </p:nvSpPr>
          <p:spPr bwMode="auto">
            <a:xfrm rot="20766797">
              <a:off x="8369075" y="2905695"/>
              <a:ext cx="2603724" cy="2722075"/>
            </a:xfrm>
            <a:custGeom>
              <a:avLst/>
              <a:gdLst>
                <a:gd name="T0" fmla="*/ 45 w 367"/>
                <a:gd name="T1" fmla="*/ 157 h 384"/>
                <a:gd name="T2" fmla="*/ 86 w 367"/>
                <a:gd name="T3" fmla="*/ 155 h 384"/>
                <a:gd name="T4" fmla="*/ 121 w 367"/>
                <a:gd name="T5" fmla="*/ 134 h 384"/>
                <a:gd name="T6" fmla="*/ 140 w 367"/>
                <a:gd name="T7" fmla="*/ 98 h 384"/>
                <a:gd name="T8" fmla="*/ 140 w 367"/>
                <a:gd name="T9" fmla="*/ 57 h 384"/>
                <a:gd name="T10" fmla="*/ 353 w 367"/>
                <a:gd name="T11" fmla="*/ 0 h 384"/>
                <a:gd name="T12" fmla="*/ 355 w 367"/>
                <a:gd name="T13" fmla="*/ 152 h 384"/>
                <a:gd name="T14" fmla="*/ 326 w 367"/>
                <a:gd name="T15" fmla="*/ 224 h 384"/>
                <a:gd name="T16" fmla="*/ 281 w 367"/>
                <a:gd name="T17" fmla="*/ 286 h 384"/>
                <a:gd name="T18" fmla="*/ 222 w 367"/>
                <a:gd name="T19" fmla="*/ 334 h 384"/>
                <a:gd name="T20" fmla="*/ 152 w 367"/>
                <a:gd name="T21" fmla="*/ 366 h 384"/>
                <a:gd name="T22" fmla="*/ 0 w 367"/>
                <a:gd name="T23" fmla="*/ 374 h 384"/>
                <a:gd name="T24" fmla="*/ 45 w 367"/>
                <a:gd name="T25" fmla="*/ 15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384">
                  <a:moveTo>
                    <a:pt x="45" y="157"/>
                  </a:moveTo>
                  <a:cubicBezTo>
                    <a:pt x="58" y="160"/>
                    <a:pt x="73" y="160"/>
                    <a:pt x="86" y="155"/>
                  </a:cubicBezTo>
                  <a:cubicBezTo>
                    <a:pt x="99" y="151"/>
                    <a:pt x="111" y="144"/>
                    <a:pt x="121" y="134"/>
                  </a:cubicBezTo>
                  <a:cubicBezTo>
                    <a:pt x="130" y="123"/>
                    <a:pt x="137" y="111"/>
                    <a:pt x="140" y="98"/>
                  </a:cubicBezTo>
                  <a:cubicBezTo>
                    <a:pt x="144" y="85"/>
                    <a:pt x="143" y="70"/>
                    <a:pt x="140" y="57"/>
                  </a:cubicBezTo>
                  <a:cubicBezTo>
                    <a:pt x="353" y="0"/>
                    <a:pt x="353" y="0"/>
                    <a:pt x="353" y="0"/>
                  </a:cubicBezTo>
                  <a:cubicBezTo>
                    <a:pt x="367" y="50"/>
                    <a:pt x="367" y="102"/>
                    <a:pt x="355" y="152"/>
                  </a:cubicBezTo>
                  <a:cubicBezTo>
                    <a:pt x="348" y="177"/>
                    <a:pt x="339" y="201"/>
                    <a:pt x="326" y="224"/>
                  </a:cubicBezTo>
                  <a:cubicBezTo>
                    <a:pt x="314" y="246"/>
                    <a:pt x="299" y="267"/>
                    <a:pt x="281" y="286"/>
                  </a:cubicBezTo>
                  <a:cubicBezTo>
                    <a:pt x="264" y="304"/>
                    <a:pt x="244" y="320"/>
                    <a:pt x="222" y="334"/>
                  </a:cubicBezTo>
                  <a:cubicBezTo>
                    <a:pt x="200" y="348"/>
                    <a:pt x="177" y="359"/>
                    <a:pt x="152" y="366"/>
                  </a:cubicBezTo>
                  <a:cubicBezTo>
                    <a:pt x="103" y="382"/>
                    <a:pt x="50" y="384"/>
                    <a:pt x="0" y="374"/>
                  </a:cubicBezTo>
                  <a:lnTo>
                    <a:pt x="45" y="15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 name="Freeform 7"/>
            <p:cNvSpPr/>
            <p:nvPr/>
          </p:nvSpPr>
          <p:spPr bwMode="auto">
            <a:xfrm rot="20766797">
              <a:off x="6580736" y="2533238"/>
              <a:ext cx="2014082" cy="3495583"/>
            </a:xfrm>
            <a:custGeom>
              <a:avLst/>
              <a:gdLst>
                <a:gd name="T0" fmla="*/ 245 w 284"/>
                <a:gd name="T1" fmla="*/ 147 h 493"/>
                <a:gd name="T2" fmla="*/ 226 w 284"/>
                <a:gd name="T3" fmla="*/ 183 h 493"/>
                <a:gd name="T4" fmla="*/ 228 w 284"/>
                <a:gd name="T5" fmla="*/ 224 h 493"/>
                <a:gd name="T6" fmla="*/ 249 w 284"/>
                <a:gd name="T7" fmla="*/ 259 h 493"/>
                <a:gd name="T8" fmla="*/ 284 w 284"/>
                <a:gd name="T9" fmla="*/ 279 h 493"/>
                <a:gd name="T10" fmla="*/ 227 w 284"/>
                <a:gd name="T11" fmla="*/ 493 h 493"/>
                <a:gd name="T12" fmla="*/ 156 w 284"/>
                <a:gd name="T13" fmla="*/ 464 h 493"/>
                <a:gd name="T14" fmla="*/ 95 w 284"/>
                <a:gd name="T15" fmla="*/ 418 h 493"/>
                <a:gd name="T16" fmla="*/ 47 w 284"/>
                <a:gd name="T17" fmla="*/ 358 h 493"/>
                <a:gd name="T18" fmla="*/ 16 w 284"/>
                <a:gd name="T19" fmla="*/ 287 h 493"/>
                <a:gd name="T20" fmla="*/ 11 w 284"/>
                <a:gd name="T21" fmla="*/ 136 h 493"/>
                <a:gd name="T22" fmla="*/ 37 w 284"/>
                <a:gd name="T23" fmla="*/ 63 h 493"/>
                <a:gd name="T24" fmla="*/ 80 w 284"/>
                <a:gd name="T25" fmla="*/ 0 h 493"/>
                <a:gd name="T26" fmla="*/ 245 w 284"/>
                <a:gd name="T27" fmla="*/ 14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493">
                  <a:moveTo>
                    <a:pt x="245" y="147"/>
                  </a:moveTo>
                  <a:cubicBezTo>
                    <a:pt x="236" y="158"/>
                    <a:pt x="229" y="170"/>
                    <a:pt x="226" y="183"/>
                  </a:cubicBezTo>
                  <a:cubicBezTo>
                    <a:pt x="223" y="197"/>
                    <a:pt x="224" y="211"/>
                    <a:pt x="228" y="224"/>
                  </a:cubicBezTo>
                  <a:cubicBezTo>
                    <a:pt x="232" y="238"/>
                    <a:pt x="239" y="249"/>
                    <a:pt x="249" y="259"/>
                  </a:cubicBezTo>
                  <a:cubicBezTo>
                    <a:pt x="259" y="269"/>
                    <a:pt x="271" y="276"/>
                    <a:pt x="284" y="279"/>
                  </a:cubicBezTo>
                  <a:cubicBezTo>
                    <a:pt x="227" y="493"/>
                    <a:pt x="227" y="493"/>
                    <a:pt x="227" y="493"/>
                  </a:cubicBezTo>
                  <a:cubicBezTo>
                    <a:pt x="203" y="486"/>
                    <a:pt x="179" y="476"/>
                    <a:pt x="156" y="464"/>
                  </a:cubicBezTo>
                  <a:cubicBezTo>
                    <a:pt x="134" y="451"/>
                    <a:pt x="113" y="435"/>
                    <a:pt x="95" y="418"/>
                  </a:cubicBezTo>
                  <a:cubicBezTo>
                    <a:pt x="77" y="400"/>
                    <a:pt x="61" y="380"/>
                    <a:pt x="47" y="358"/>
                  </a:cubicBezTo>
                  <a:cubicBezTo>
                    <a:pt x="34" y="336"/>
                    <a:pt x="23" y="312"/>
                    <a:pt x="16" y="287"/>
                  </a:cubicBezTo>
                  <a:cubicBezTo>
                    <a:pt x="1" y="238"/>
                    <a:pt x="0" y="186"/>
                    <a:pt x="11" y="136"/>
                  </a:cubicBezTo>
                  <a:cubicBezTo>
                    <a:pt x="16" y="110"/>
                    <a:pt x="25" y="86"/>
                    <a:pt x="37" y="63"/>
                  </a:cubicBezTo>
                  <a:cubicBezTo>
                    <a:pt x="48" y="40"/>
                    <a:pt x="63" y="19"/>
                    <a:pt x="80" y="0"/>
                  </a:cubicBezTo>
                  <a:lnTo>
                    <a:pt x="245" y="14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nvGrpSpPr>
            <p:cNvPr id="11" name="组合 10"/>
            <p:cNvGrpSpPr/>
            <p:nvPr/>
          </p:nvGrpSpPr>
          <p:grpSpPr>
            <a:xfrm>
              <a:off x="8140421" y="1937872"/>
              <a:ext cx="740454" cy="809513"/>
              <a:chOff x="930276" y="5935664"/>
              <a:chExt cx="306388" cy="334963"/>
            </a:xfrm>
            <a:solidFill>
              <a:schemeClr val="bg1"/>
            </a:solidFill>
            <a:effectLst/>
          </p:grpSpPr>
          <p:sp>
            <p:nvSpPr>
              <p:cNvPr id="12" name="Freeform 665"/>
              <p:cNvSpPr/>
              <p:nvPr/>
            </p:nvSpPr>
            <p:spPr bwMode="auto">
              <a:xfrm>
                <a:off x="930276" y="5935664"/>
                <a:ext cx="306388" cy="23653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 name="Rectangle 666"/>
              <p:cNvSpPr>
                <a:spLocks noChangeArrowheads="1"/>
              </p:cNvSpPr>
              <p:nvPr/>
            </p:nvSpPr>
            <p:spPr bwMode="auto">
              <a:xfrm>
                <a:off x="957264" y="6189664"/>
                <a:ext cx="44450"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4" name="Rectangle 667"/>
              <p:cNvSpPr>
                <a:spLocks noChangeArrowheads="1"/>
              </p:cNvSpPr>
              <p:nvPr/>
            </p:nvSpPr>
            <p:spPr bwMode="auto">
              <a:xfrm>
                <a:off x="1030289" y="6149976"/>
                <a:ext cx="444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5" name="Rectangle 668"/>
              <p:cNvSpPr>
                <a:spLocks noChangeArrowheads="1"/>
              </p:cNvSpPr>
              <p:nvPr/>
            </p:nvSpPr>
            <p:spPr bwMode="auto">
              <a:xfrm>
                <a:off x="1104901" y="6110289"/>
                <a:ext cx="44450"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6" name="Rectangle 669"/>
              <p:cNvSpPr>
                <a:spLocks noChangeArrowheads="1"/>
              </p:cNvSpPr>
              <p:nvPr/>
            </p:nvSpPr>
            <p:spPr bwMode="auto">
              <a:xfrm>
                <a:off x="1177926" y="6070601"/>
                <a:ext cx="44450" cy="200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17" name="组合 16"/>
            <p:cNvGrpSpPr/>
            <p:nvPr/>
          </p:nvGrpSpPr>
          <p:grpSpPr>
            <a:xfrm>
              <a:off x="9356203" y="4003764"/>
              <a:ext cx="853056" cy="688261"/>
              <a:chOff x="1776413" y="3875088"/>
              <a:chExt cx="279400" cy="225425"/>
            </a:xfrm>
            <a:solidFill>
              <a:srgbClr val="323C50"/>
            </a:solidFill>
            <a:effectLst/>
          </p:grpSpPr>
          <p:sp>
            <p:nvSpPr>
              <p:cNvPr id="18" name="Freeform 283"/>
              <p:cNvSpPr/>
              <p:nvPr/>
            </p:nvSpPr>
            <p:spPr bwMode="auto">
              <a:xfrm>
                <a:off x="1776413" y="3875088"/>
                <a:ext cx="279400" cy="106363"/>
              </a:xfrm>
              <a:custGeom>
                <a:avLst/>
                <a:gdLst>
                  <a:gd name="T0" fmla="*/ 285 w 288"/>
                  <a:gd name="T1" fmla="*/ 44 h 111"/>
                  <a:gd name="T2" fmla="*/ 144 w 288"/>
                  <a:gd name="T3" fmla="*/ 0 h 111"/>
                  <a:gd name="T4" fmla="*/ 4 w 288"/>
                  <a:gd name="T5" fmla="*/ 44 h 111"/>
                  <a:gd name="T6" fmla="*/ 0 w 288"/>
                  <a:gd name="T7" fmla="*/ 54 h 111"/>
                  <a:gd name="T8" fmla="*/ 0 w 288"/>
                  <a:gd name="T9" fmla="*/ 106 h 111"/>
                  <a:gd name="T10" fmla="*/ 6 w 288"/>
                  <a:gd name="T11" fmla="*/ 110 h 111"/>
                  <a:gd name="T12" fmla="*/ 67 w 288"/>
                  <a:gd name="T13" fmla="*/ 95 h 111"/>
                  <a:gd name="T14" fmla="*/ 72 w 288"/>
                  <a:gd name="T15" fmla="*/ 87 h 111"/>
                  <a:gd name="T16" fmla="*/ 72 w 288"/>
                  <a:gd name="T17" fmla="*/ 65 h 111"/>
                  <a:gd name="T18" fmla="*/ 76 w 288"/>
                  <a:gd name="T19" fmla="*/ 55 h 111"/>
                  <a:gd name="T20" fmla="*/ 144 w 288"/>
                  <a:gd name="T21" fmla="*/ 40 h 111"/>
                  <a:gd name="T22" fmla="*/ 212 w 288"/>
                  <a:gd name="T23" fmla="*/ 55 h 111"/>
                  <a:gd name="T24" fmla="*/ 216 w 288"/>
                  <a:gd name="T25" fmla="*/ 65 h 111"/>
                  <a:gd name="T26" fmla="*/ 216 w 288"/>
                  <a:gd name="T27" fmla="*/ 84 h 111"/>
                  <a:gd name="T28" fmla="*/ 222 w 288"/>
                  <a:gd name="T29" fmla="*/ 92 h 111"/>
                  <a:gd name="T30" fmla="*/ 283 w 288"/>
                  <a:gd name="T31" fmla="*/ 110 h 111"/>
                  <a:gd name="T32" fmla="*/ 288 w 288"/>
                  <a:gd name="T33" fmla="*/ 106 h 111"/>
                  <a:gd name="T34" fmla="*/ 288 w 288"/>
                  <a:gd name="T35" fmla="*/ 54 h 111"/>
                  <a:gd name="T36" fmla="*/ 285 w 288"/>
                  <a:gd name="T37"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5" y="44"/>
                    </a:moveTo>
                    <a:cubicBezTo>
                      <a:pt x="285" y="44"/>
                      <a:pt x="252" y="0"/>
                      <a:pt x="144" y="0"/>
                    </a:cubicBezTo>
                    <a:cubicBezTo>
                      <a:pt x="37" y="0"/>
                      <a:pt x="4" y="44"/>
                      <a:pt x="4" y="44"/>
                    </a:cubicBezTo>
                    <a:cubicBezTo>
                      <a:pt x="2" y="46"/>
                      <a:pt x="0" y="51"/>
                      <a:pt x="0" y="54"/>
                    </a:cubicBezTo>
                    <a:cubicBezTo>
                      <a:pt x="0" y="106"/>
                      <a:pt x="0" y="106"/>
                      <a:pt x="0" y="106"/>
                    </a:cubicBezTo>
                    <a:cubicBezTo>
                      <a:pt x="0" y="110"/>
                      <a:pt x="3" y="111"/>
                      <a:pt x="6" y="110"/>
                    </a:cubicBezTo>
                    <a:cubicBezTo>
                      <a:pt x="67" y="95"/>
                      <a:pt x="67" y="95"/>
                      <a:pt x="67" y="95"/>
                    </a:cubicBezTo>
                    <a:cubicBezTo>
                      <a:pt x="70" y="94"/>
                      <a:pt x="72" y="90"/>
                      <a:pt x="72" y="87"/>
                    </a:cubicBezTo>
                    <a:cubicBezTo>
                      <a:pt x="72" y="65"/>
                      <a:pt x="72" y="65"/>
                      <a:pt x="72" y="65"/>
                    </a:cubicBezTo>
                    <a:cubicBezTo>
                      <a:pt x="72" y="61"/>
                      <a:pt x="74" y="57"/>
                      <a:pt x="76" y="55"/>
                    </a:cubicBezTo>
                    <a:cubicBezTo>
                      <a:pt x="76" y="55"/>
                      <a:pt x="91" y="40"/>
                      <a:pt x="144" y="40"/>
                    </a:cubicBezTo>
                    <a:cubicBezTo>
                      <a:pt x="198" y="40"/>
                      <a:pt x="212" y="55"/>
                      <a:pt x="212" y="55"/>
                    </a:cubicBezTo>
                    <a:cubicBezTo>
                      <a:pt x="215" y="57"/>
                      <a:pt x="216" y="61"/>
                      <a:pt x="216" y="65"/>
                    </a:cubicBezTo>
                    <a:cubicBezTo>
                      <a:pt x="216" y="84"/>
                      <a:pt x="216" y="84"/>
                      <a:pt x="216" y="84"/>
                    </a:cubicBezTo>
                    <a:cubicBezTo>
                      <a:pt x="216" y="87"/>
                      <a:pt x="219" y="90"/>
                      <a:pt x="222" y="92"/>
                    </a:cubicBezTo>
                    <a:cubicBezTo>
                      <a:pt x="283" y="110"/>
                      <a:pt x="283" y="110"/>
                      <a:pt x="283" y="110"/>
                    </a:cubicBezTo>
                    <a:cubicBezTo>
                      <a:pt x="286" y="111"/>
                      <a:pt x="288" y="110"/>
                      <a:pt x="288" y="106"/>
                    </a:cubicBezTo>
                    <a:cubicBezTo>
                      <a:pt x="288" y="54"/>
                      <a:pt x="288" y="54"/>
                      <a:pt x="288" y="54"/>
                    </a:cubicBezTo>
                    <a:cubicBezTo>
                      <a:pt x="288" y="51"/>
                      <a:pt x="287" y="46"/>
                      <a:pt x="285" y="44"/>
                    </a:cubicBezTo>
                    <a:close/>
                  </a:path>
                </a:pathLst>
              </a:custGeom>
              <a:solidFill>
                <a:srgbClr val="4562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9" name="Freeform 284"/>
              <p:cNvSpPr>
                <a:spLocks noEditPoints="1"/>
              </p:cNvSpPr>
              <p:nvPr/>
            </p:nvSpPr>
            <p:spPr bwMode="auto">
              <a:xfrm>
                <a:off x="1790700" y="3932238"/>
                <a:ext cx="249238" cy="168275"/>
              </a:xfrm>
              <a:custGeom>
                <a:avLst/>
                <a:gdLst>
                  <a:gd name="T0" fmla="*/ 246 w 258"/>
                  <a:gd name="T1" fmla="*/ 99 h 174"/>
                  <a:gd name="T2" fmla="*/ 196 w 258"/>
                  <a:gd name="T3" fmla="*/ 52 h 174"/>
                  <a:gd name="T4" fmla="*/ 185 w 258"/>
                  <a:gd name="T5" fmla="*/ 46 h 174"/>
                  <a:gd name="T6" fmla="*/ 177 w 258"/>
                  <a:gd name="T7" fmla="*/ 12 h 174"/>
                  <a:gd name="T8" fmla="*/ 163 w 258"/>
                  <a:gd name="T9" fmla="*/ 0 h 174"/>
                  <a:gd name="T10" fmla="*/ 96 w 258"/>
                  <a:gd name="T11" fmla="*/ 0 h 174"/>
                  <a:gd name="T12" fmla="*/ 81 w 258"/>
                  <a:gd name="T13" fmla="*/ 12 h 174"/>
                  <a:gd name="T14" fmla="*/ 74 w 258"/>
                  <a:gd name="T15" fmla="*/ 46 h 174"/>
                  <a:gd name="T16" fmla="*/ 63 w 258"/>
                  <a:gd name="T17" fmla="*/ 52 h 174"/>
                  <a:gd name="T18" fmla="*/ 13 w 258"/>
                  <a:gd name="T19" fmla="*/ 99 h 174"/>
                  <a:gd name="T20" fmla="*/ 3 w 258"/>
                  <a:gd name="T21" fmla="*/ 119 h 174"/>
                  <a:gd name="T22" fmla="*/ 1 w 258"/>
                  <a:gd name="T23" fmla="*/ 162 h 174"/>
                  <a:gd name="T24" fmla="*/ 12 w 258"/>
                  <a:gd name="T25" fmla="*/ 174 h 174"/>
                  <a:gd name="T26" fmla="*/ 246 w 258"/>
                  <a:gd name="T27" fmla="*/ 174 h 174"/>
                  <a:gd name="T28" fmla="*/ 258 w 258"/>
                  <a:gd name="T29" fmla="*/ 162 h 174"/>
                  <a:gd name="T30" fmla="*/ 255 w 258"/>
                  <a:gd name="T31" fmla="*/ 119 h 174"/>
                  <a:gd name="T32" fmla="*/ 246 w 258"/>
                  <a:gd name="T33" fmla="*/ 99 h 174"/>
                  <a:gd name="T34" fmla="*/ 129 w 258"/>
                  <a:gd name="T35" fmla="*/ 154 h 174"/>
                  <a:gd name="T36" fmla="*/ 71 w 258"/>
                  <a:gd name="T37" fmla="*/ 96 h 174"/>
                  <a:gd name="T38" fmla="*/ 129 w 258"/>
                  <a:gd name="T39" fmla="*/ 38 h 174"/>
                  <a:gd name="T40" fmla="*/ 187 w 258"/>
                  <a:gd name="T41" fmla="*/ 96 h 174"/>
                  <a:gd name="T42" fmla="*/ 129 w 258"/>
                  <a:gd name="T43" fmla="*/ 15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6"/>
                      <a:pt x="169" y="0"/>
                      <a:pt x="163" y="0"/>
                    </a:cubicBezTo>
                    <a:cubicBezTo>
                      <a:pt x="96" y="0"/>
                      <a:pt x="96" y="0"/>
                      <a:pt x="96" y="0"/>
                    </a:cubicBezTo>
                    <a:cubicBezTo>
                      <a:pt x="89" y="0"/>
                      <a:pt x="83" y="6"/>
                      <a:pt x="81" y="12"/>
                    </a:cubicBezTo>
                    <a:cubicBezTo>
                      <a:pt x="74" y="46"/>
                      <a:pt x="74" y="46"/>
                      <a:pt x="74" y="46"/>
                    </a:cubicBezTo>
                    <a:cubicBezTo>
                      <a:pt x="70" y="47"/>
                      <a:pt x="65" y="49"/>
                      <a:pt x="63" y="52"/>
                    </a:cubicBezTo>
                    <a:cubicBezTo>
                      <a:pt x="13" y="99"/>
                      <a:pt x="13" y="99"/>
                      <a:pt x="13" y="99"/>
                    </a:cubicBezTo>
                    <a:cubicBezTo>
                      <a:pt x="8" y="104"/>
                      <a:pt x="4" y="113"/>
                      <a:pt x="3" y="119"/>
                    </a:cubicBezTo>
                    <a:cubicBezTo>
                      <a:pt x="1" y="162"/>
                      <a:pt x="1" y="162"/>
                      <a:pt x="1" y="162"/>
                    </a:cubicBezTo>
                    <a:cubicBezTo>
                      <a:pt x="0" y="168"/>
                      <a:pt x="5" y="174"/>
                      <a:pt x="12" y="174"/>
                    </a:cubicBezTo>
                    <a:cubicBezTo>
                      <a:pt x="246" y="174"/>
                      <a:pt x="246" y="174"/>
                      <a:pt x="246" y="174"/>
                    </a:cubicBezTo>
                    <a:cubicBezTo>
                      <a:pt x="253" y="174"/>
                      <a:pt x="258" y="168"/>
                      <a:pt x="258" y="162"/>
                    </a:cubicBezTo>
                    <a:cubicBezTo>
                      <a:pt x="255" y="119"/>
                      <a:pt x="255" y="119"/>
                      <a:pt x="255" y="119"/>
                    </a:cubicBezTo>
                    <a:cubicBezTo>
                      <a:pt x="255" y="113"/>
                      <a:pt x="250" y="104"/>
                      <a:pt x="246" y="99"/>
                    </a:cubicBezTo>
                    <a:close/>
                    <a:moveTo>
                      <a:pt x="129" y="154"/>
                    </a:moveTo>
                    <a:cubicBezTo>
                      <a:pt x="97" y="154"/>
                      <a:pt x="71" y="128"/>
                      <a:pt x="71" y="96"/>
                    </a:cubicBezTo>
                    <a:cubicBezTo>
                      <a:pt x="71" y="64"/>
                      <a:pt x="97" y="38"/>
                      <a:pt x="129" y="38"/>
                    </a:cubicBezTo>
                    <a:cubicBezTo>
                      <a:pt x="161" y="38"/>
                      <a:pt x="187" y="64"/>
                      <a:pt x="187" y="96"/>
                    </a:cubicBezTo>
                    <a:cubicBezTo>
                      <a:pt x="187" y="128"/>
                      <a:pt x="161" y="154"/>
                      <a:pt x="129" y="154"/>
                    </a:cubicBezTo>
                    <a:close/>
                  </a:path>
                </a:pathLst>
              </a:custGeom>
              <a:solidFill>
                <a:srgbClr val="4562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0" name="Oval 285"/>
              <p:cNvSpPr>
                <a:spLocks noChangeArrowheads="1"/>
              </p:cNvSpPr>
              <p:nvPr/>
            </p:nvSpPr>
            <p:spPr bwMode="auto">
              <a:xfrm>
                <a:off x="1879600" y="3986213"/>
                <a:ext cx="73025" cy="74613"/>
              </a:xfrm>
              <a:prstGeom prst="ellipse">
                <a:avLst/>
              </a:prstGeom>
              <a:solidFill>
                <a:srgbClr val="4562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21" name="Freeform 286"/>
            <p:cNvSpPr>
              <a:spLocks noEditPoints="1"/>
            </p:cNvSpPr>
            <p:nvPr/>
          </p:nvSpPr>
          <p:spPr bwMode="auto">
            <a:xfrm>
              <a:off x="7166096" y="3984511"/>
              <a:ext cx="843363" cy="853056"/>
            </a:xfrm>
            <a:custGeom>
              <a:avLst/>
              <a:gdLst>
                <a:gd name="T0" fmla="*/ 144 w 285"/>
                <a:gd name="T1" fmla="*/ 288 h 288"/>
                <a:gd name="T2" fmla="*/ 0 w 285"/>
                <a:gd name="T3" fmla="*/ 144 h 288"/>
                <a:gd name="T4" fmla="*/ 144 w 285"/>
                <a:gd name="T5" fmla="*/ 0 h 288"/>
                <a:gd name="T6" fmla="*/ 284 w 285"/>
                <a:gd name="T7" fmla="*/ 114 h 288"/>
                <a:gd name="T8" fmla="*/ 285 w 285"/>
                <a:gd name="T9" fmla="*/ 118 h 288"/>
                <a:gd name="T10" fmla="*/ 273 w 285"/>
                <a:gd name="T11" fmla="*/ 129 h 288"/>
                <a:gd name="T12" fmla="*/ 273 w 285"/>
                <a:gd name="T13" fmla="*/ 129 h 288"/>
                <a:gd name="T14" fmla="*/ 173 w 285"/>
                <a:gd name="T15" fmla="*/ 129 h 288"/>
                <a:gd name="T16" fmla="*/ 162 w 285"/>
                <a:gd name="T17" fmla="*/ 118 h 288"/>
                <a:gd name="T18" fmla="*/ 162 w 285"/>
                <a:gd name="T19" fmla="*/ 93 h 288"/>
                <a:gd name="T20" fmla="*/ 103 w 285"/>
                <a:gd name="T21" fmla="*/ 144 h 288"/>
                <a:gd name="T22" fmla="*/ 162 w 285"/>
                <a:gd name="T23" fmla="*/ 195 h 288"/>
                <a:gd name="T24" fmla="*/ 162 w 285"/>
                <a:gd name="T25" fmla="*/ 170 h 288"/>
                <a:gd name="T26" fmla="*/ 173 w 285"/>
                <a:gd name="T27" fmla="*/ 159 h 288"/>
                <a:gd name="T28" fmla="*/ 273 w 285"/>
                <a:gd name="T29" fmla="*/ 159 h 288"/>
                <a:gd name="T30" fmla="*/ 282 w 285"/>
                <a:gd name="T31" fmla="*/ 163 h 288"/>
                <a:gd name="T32" fmla="*/ 284 w 285"/>
                <a:gd name="T33" fmla="*/ 173 h 288"/>
                <a:gd name="T34" fmla="*/ 144 w 285"/>
                <a:gd name="T35" fmla="*/ 288 h 288"/>
                <a:gd name="T36" fmla="*/ 144 w 285"/>
                <a:gd name="T37" fmla="*/ 23 h 288"/>
                <a:gd name="T38" fmla="*/ 23 w 285"/>
                <a:gd name="T39" fmla="*/ 144 h 288"/>
                <a:gd name="T40" fmla="*/ 144 w 285"/>
                <a:gd name="T41" fmla="*/ 265 h 288"/>
                <a:gd name="T42" fmla="*/ 258 w 285"/>
                <a:gd name="T43" fmla="*/ 182 h 288"/>
                <a:gd name="T44" fmla="*/ 185 w 285"/>
                <a:gd name="T45" fmla="*/ 182 h 288"/>
                <a:gd name="T46" fmla="*/ 185 w 285"/>
                <a:gd name="T47" fmla="*/ 220 h 288"/>
                <a:gd name="T48" fmla="*/ 178 w 285"/>
                <a:gd name="T49" fmla="*/ 230 h 288"/>
                <a:gd name="T50" fmla="*/ 166 w 285"/>
                <a:gd name="T51" fmla="*/ 229 h 288"/>
                <a:gd name="T52" fmla="*/ 78 w 285"/>
                <a:gd name="T53" fmla="*/ 153 h 288"/>
                <a:gd name="T54" fmla="*/ 74 w 285"/>
                <a:gd name="T55" fmla="*/ 144 h 288"/>
                <a:gd name="T56" fmla="*/ 78 w 285"/>
                <a:gd name="T57" fmla="*/ 135 h 288"/>
                <a:gd name="T58" fmla="*/ 166 w 285"/>
                <a:gd name="T59" fmla="*/ 59 h 288"/>
                <a:gd name="T60" fmla="*/ 178 w 285"/>
                <a:gd name="T61" fmla="*/ 58 h 288"/>
                <a:gd name="T62" fmla="*/ 185 w 285"/>
                <a:gd name="T63" fmla="*/ 68 h 288"/>
                <a:gd name="T64" fmla="*/ 185 w 285"/>
                <a:gd name="T65" fmla="*/ 106 h 288"/>
                <a:gd name="T66" fmla="*/ 258 w 285"/>
                <a:gd name="T67" fmla="*/ 106 h 288"/>
                <a:gd name="T68" fmla="*/ 144 w 285"/>
                <a:gd name="T69" fmla="*/ 2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88">
                  <a:moveTo>
                    <a:pt x="144" y="288"/>
                  </a:moveTo>
                  <a:cubicBezTo>
                    <a:pt x="64" y="288"/>
                    <a:pt x="0" y="223"/>
                    <a:pt x="0" y="144"/>
                  </a:cubicBezTo>
                  <a:cubicBezTo>
                    <a:pt x="0" y="65"/>
                    <a:pt x="64" y="0"/>
                    <a:pt x="144" y="0"/>
                  </a:cubicBezTo>
                  <a:cubicBezTo>
                    <a:pt x="211" y="0"/>
                    <a:pt x="270" y="48"/>
                    <a:pt x="284" y="114"/>
                  </a:cubicBezTo>
                  <a:cubicBezTo>
                    <a:pt x="285" y="115"/>
                    <a:pt x="285" y="116"/>
                    <a:pt x="285" y="118"/>
                  </a:cubicBezTo>
                  <a:cubicBezTo>
                    <a:pt x="285" y="124"/>
                    <a:pt x="280" y="129"/>
                    <a:pt x="273" y="129"/>
                  </a:cubicBezTo>
                  <a:cubicBezTo>
                    <a:pt x="273" y="129"/>
                    <a:pt x="273" y="129"/>
                    <a:pt x="273" y="129"/>
                  </a:cubicBezTo>
                  <a:cubicBezTo>
                    <a:pt x="173" y="129"/>
                    <a:pt x="173" y="129"/>
                    <a:pt x="173" y="129"/>
                  </a:cubicBezTo>
                  <a:cubicBezTo>
                    <a:pt x="167" y="129"/>
                    <a:pt x="162" y="124"/>
                    <a:pt x="162" y="118"/>
                  </a:cubicBezTo>
                  <a:cubicBezTo>
                    <a:pt x="162" y="93"/>
                    <a:pt x="162" y="93"/>
                    <a:pt x="162" y="93"/>
                  </a:cubicBezTo>
                  <a:cubicBezTo>
                    <a:pt x="103" y="144"/>
                    <a:pt x="103" y="144"/>
                    <a:pt x="103" y="144"/>
                  </a:cubicBezTo>
                  <a:cubicBezTo>
                    <a:pt x="162" y="195"/>
                    <a:pt x="162" y="195"/>
                    <a:pt x="162" y="195"/>
                  </a:cubicBezTo>
                  <a:cubicBezTo>
                    <a:pt x="162" y="170"/>
                    <a:pt x="162" y="170"/>
                    <a:pt x="162" y="170"/>
                  </a:cubicBezTo>
                  <a:cubicBezTo>
                    <a:pt x="162" y="164"/>
                    <a:pt x="167" y="159"/>
                    <a:pt x="173" y="159"/>
                  </a:cubicBezTo>
                  <a:cubicBezTo>
                    <a:pt x="273" y="159"/>
                    <a:pt x="273" y="159"/>
                    <a:pt x="273" y="159"/>
                  </a:cubicBezTo>
                  <a:cubicBezTo>
                    <a:pt x="277" y="159"/>
                    <a:pt x="280" y="160"/>
                    <a:pt x="282" y="163"/>
                  </a:cubicBezTo>
                  <a:cubicBezTo>
                    <a:pt x="284" y="166"/>
                    <a:pt x="285" y="169"/>
                    <a:pt x="284" y="173"/>
                  </a:cubicBezTo>
                  <a:cubicBezTo>
                    <a:pt x="271" y="239"/>
                    <a:pt x="212" y="288"/>
                    <a:pt x="144" y="288"/>
                  </a:cubicBezTo>
                  <a:close/>
                  <a:moveTo>
                    <a:pt x="144" y="23"/>
                  </a:moveTo>
                  <a:cubicBezTo>
                    <a:pt x="77" y="23"/>
                    <a:pt x="23" y="77"/>
                    <a:pt x="23" y="144"/>
                  </a:cubicBezTo>
                  <a:cubicBezTo>
                    <a:pt x="23" y="211"/>
                    <a:pt x="77" y="265"/>
                    <a:pt x="144" y="265"/>
                  </a:cubicBezTo>
                  <a:cubicBezTo>
                    <a:pt x="196" y="265"/>
                    <a:pt x="242" y="231"/>
                    <a:pt x="258" y="182"/>
                  </a:cubicBezTo>
                  <a:cubicBezTo>
                    <a:pt x="185" y="182"/>
                    <a:pt x="185" y="182"/>
                    <a:pt x="185" y="182"/>
                  </a:cubicBezTo>
                  <a:cubicBezTo>
                    <a:pt x="185" y="220"/>
                    <a:pt x="185" y="220"/>
                    <a:pt x="185" y="220"/>
                  </a:cubicBezTo>
                  <a:cubicBezTo>
                    <a:pt x="185" y="224"/>
                    <a:pt x="182" y="228"/>
                    <a:pt x="178" y="230"/>
                  </a:cubicBezTo>
                  <a:cubicBezTo>
                    <a:pt x="174" y="232"/>
                    <a:pt x="169" y="232"/>
                    <a:pt x="166" y="229"/>
                  </a:cubicBezTo>
                  <a:cubicBezTo>
                    <a:pt x="78" y="153"/>
                    <a:pt x="78" y="153"/>
                    <a:pt x="78" y="153"/>
                  </a:cubicBezTo>
                  <a:cubicBezTo>
                    <a:pt x="75" y="150"/>
                    <a:pt x="74" y="147"/>
                    <a:pt x="74" y="144"/>
                  </a:cubicBezTo>
                  <a:cubicBezTo>
                    <a:pt x="74" y="141"/>
                    <a:pt x="75" y="138"/>
                    <a:pt x="78" y="135"/>
                  </a:cubicBezTo>
                  <a:cubicBezTo>
                    <a:pt x="166" y="59"/>
                    <a:pt x="166" y="59"/>
                    <a:pt x="166" y="59"/>
                  </a:cubicBezTo>
                  <a:cubicBezTo>
                    <a:pt x="169" y="56"/>
                    <a:pt x="174" y="56"/>
                    <a:pt x="178" y="58"/>
                  </a:cubicBezTo>
                  <a:cubicBezTo>
                    <a:pt x="182" y="60"/>
                    <a:pt x="185" y="64"/>
                    <a:pt x="185" y="68"/>
                  </a:cubicBezTo>
                  <a:cubicBezTo>
                    <a:pt x="185" y="106"/>
                    <a:pt x="185" y="106"/>
                    <a:pt x="185" y="106"/>
                  </a:cubicBezTo>
                  <a:cubicBezTo>
                    <a:pt x="258" y="106"/>
                    <a:pt x="258" y="106"/>
                    <a:pt x="258" y="106"/>
                  </a:cubicBezTo>
                  <a:cubicBezTo>
                    <a:pt x="242" y="57"/>
                    <a:pt x="196" y="23"/>
                    <a:pt x="144" y="23"/>
                  </a:cubicBezTo>
                  <a:close/>
                </a:path>
              </a:pathLst>
            </a:custGeom>
            <a:solidFill>
              <a:srgbClr val="456288"/>
            </a:solidFill>
            <a:ln>
              <a:noFill/>
            </a:ln>
            <a:effec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3" name="组合 2"/>
          <p:cNvGrpSpPr/>
          <p:nvPr/>
        </p:nvGrpSpPr>
        <p:grpSpPr>
          <a:xfrm>
            <a:off x="1608775" y="2108826"/>
            <a:ext cx="4320466" cy="918393"/>
            <a:chOff x="1608775" y="1578325"/>
            <a:chExt cx="4320466" cy="918393"/>
          </a:xfrm>
        </p:grpSpPr>
        <p:sp>
          <p:nvSpPr>
            <p:cNvPr id="23" name="Flowchart: Off-page Connector 22"/>
            <p:cNvSpPr/>
            <p:nvPr/>
          </p:nvSpPr>
          <p:spPr>
            <a:xfrm rot="2700000">
              <a:off x="1598629" y="1697211"/>
              <a:ext cx="801268" cy="780976"/>
            </a:xfrm>
            <a:prstGeom prst="roundRect">
              <a:avLst/>
            </a:prstGeom>
            <a:gradFill>
              <a:gsLst>
                <a:gs pos="0">
                  <a:srgbClr val="6483B3"/>
                </a:gs>
                <a:gs pos="100000">
                  <a:srgbClr val="334E6E"/>
                </a:gs>
              </a:gsLst>
              <a:lin ang="2700000" scaled="0"/>
            </a:gradFill>
            <a:ln w="19050">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800" dirty="0">
                <a:solidFill>
                  <a:schemeClr val="tx1">
                    <a:lumMod val="75000"/>
                    <a:lumOff val="25000"/>
                  </a:schemeClr>
                </a:solidFill>
              </a:endParaRPr>
            </a:p>
          </p:txBody>
        </p:sp>
        <p:sp>
          <p:nvSpPr>
            <p:cNvPr id="24" name="Freeform 35"/>
            <p:cNvSpPr>
              <a:spLocks noChangeAspect="1" noEditPoints="1"/>
            </p:cNvSpPr>
            <p:nvPr/>
          </p:nvSpPr>
          <p:spPr bwMode="auto">
            <a:xfrm>
              <a:off x="1673805" y="1888959"/>
              <a:ext cx="646534" cy="377144"/>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a:effectLst/>
          </p:spPr>
          <p:txBody>
            <a:bodyPr vert="horz" wrap="square" lIns="121920" tIns="60960" rIns="121920" bIns="60960" numCol="1" anchor="t" anchorCtr="0" compatLnSpc="1"/>
            <a:lstStyle/>
            <a:p>
              <a:endParaRPr lang="en-US" sz="2400">
                <a:solidFill>
                  <a:schemeClr val="tx1">
                    <a:lumMod val="75000"/>
                    <a:lumOff val="25000"/>
                  </a:schemeClr>
                </a:solidFill>
              </a:endParaRPr>
            </a:p>
          </p:txBody>
        </p:sp>
        <p:sp>
          <p:nvSpPr>
            <p:cNvPr id="29" name="TextBox 76"/>
            <p:cNvSpPr txBox="1"/>
            <p:nvPr/>
          </p:nvSpPr>
          <p:spPr>
            <a:xfrm>
              <a:off x="2585005" y="1578325"/>
              <a:ext cx="1585213"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完成数据概述</a:t>
              </a:r>
            </a:p>
          </p:txBody>
        </p:sp>
        <p:sp>
          <p:nvSpPr>
            <p:cNvPr id="30" name="文本框 29"/>
            <p:cNvSpPr txBox="1"/>
            <p:nvPr/>
          </p:nvSpPr>
          <p:spPr>
            <a:xfrm>
              <a:off x="2585005" y="1947657"/>
              <a:ext cx="3344236" cy="549061"/>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608773" y="3628430"/>
            <a:ext cx="4320468" cy="918393"/>
            <a:chOff x="1608773" y="3204396"/>
            <a:chExt cx="4320468" cy="918393"/>
          </a:xfrm>
        </p:grpSpPr>
        <p:sp>
          <p:nvSpPr>
            <p:cNvPr id="27" name="Flowchart: Off-page Connector 32"/>
            <p:cNvSpPr/>
            <p:nvPr/>
          </p:nvSpPr>
          <p:spPr>
            <a:xfrm rot="2700000">
              <a:off x="1598628" y="3327471"/>
              <a:ext cx="801267" cy="780977"/>
            </a:xfrm>
            <a:prstGeom prst="roundRect">
              <a:avLst/>
            </a:prstGeom>
            <a:solidFill>
              <a:schemeClr val="bg1"/>
            </a:solidFill>
            <a:ln w="19050">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800" dirty="0">
                <a:solidFill>
                  <a:schemeClr val="tx1">
                    <a:lumMod val="75000"/>
                    <a:lumOff val="25000"/>
                  </a:schemeClr>
                </a:solidFill>
                <a:latin typeface="Impact" panose="020B0806030902050204" pitchFamily="34" charset="0"/>
              </a:endParaRPr>
            </a:p>
          </p:txBody>
        </p:sp>
        <p:sp>
          <p:nvSpPr>
            <p:cNvPr id="28" name="Freeform 5"/>
            <p:cNvSpPr>
              <a:spLocks noEditPoints="1"/>
            </p:cNvSpPr>
            <p:nvPr/>
          </p:nvSpPr>
          <p:spPr bwMode="auto">
            <a:xfrm>
              <a:off x="1741139" y="3537245"/>
              <a:ext cx="511864" cy="361431"/>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rgbClr val="456288"/>
            </a:solidFill>
            <a:ln>
              <a:noFill/>
            </a:ln>
            <a:effectLst/>
          </p:spPr>
          <p:txBody>
            <a:bodyPr vert="horz" wrap="square" lIns="121920" tIns="60960" rIns="121920" bIns="60960" numCol="1" anchor="t" anchorCtr="0" compatLnSpc="1"/>
            <a:lstStyle/>
            <a:p>
              <a:endParaRPr lang="id-ID" sz="1400">
                <a:solidFill>
                  <a:schemeClr val="tx1">
                    <a:lumMod val="75000"/>
                    <a:lumOff val="25000"/>
                  </a:schemeClr>
                </a:solidFill>
                <a:latin typeface="Impact" panose="020B0806030902050204" pitchFamily="34" charset="0"/>
              </a:endParaRPr>
            </a:p>
          </p:txBody>
        </p:sp>
        <p:sp>
          <p:nvSpPr>
            <p:cNvPr id="31" name="TextBox 76"/>
            <p:cNvSpPr txBox="1"/>
            <p:nvPr/>
          </p:nvSpPr>
          <p:spPr>
            <a:xfrm>
              <a:off x="2585005" y="3204396"/>
              <a:ext cx="1585213"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完成数据概述</a:t>
              </a:r>
            </a:p>
          </p:txBody>
        </p:sp>
        <p:sp>
          <p:nvSpPr>
            <p:cNvPr id="32" name="文本框 31"/>
            <p:cNvSpPr txBox="1"/>
            <p:nvPr/>
          </p:nvSpPr>
          <p:spPr>
            <a:xfrm>
              <a:off x="2585005" y="3573728"/>
              <a:ext cx="3344236" cy="549061"/>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601525" y="5148034"/>
            <a:ext cx="4353349" cy="918393"/>
            <a:chOff x="1601525" y="4830467"/>
            <a:chExt cx="4353349" cy="918393"/>
          </a:xfrm>
        </p:grpSpPr>
        <p:sp>
          <p:nvSpPr>
            <p:cNvPr id="25" name="Flowchart: Off-page Connector 47"/>
            <p:cNvSpPr/>
            <p:nvPr/>
          </p:nvSpPr>
          <p:spPr>
            <a:xfrm rot="2700000">
              <a:off x="1591380" y="4957737"/>
              <a:ext cx="801267" cy="780978"/>
            </a:xfrm>
            <a:prstGeom prst="roundRect">
              <a:avLst/>
            </a:prstGeom>
            <a:gradFill>
              <a:gsLst>
                <a:gs pos="0">
                  <a:srgbClr val="6483B3"/>
                </a:gs>
                <a:gs pos="100000">
                  <a:srgbClr val="334E6E"/>
                </a:gs>
              </a:gsLst>
              <a:lin ang="2700000" scaled="0"/>
            </a:gradFill>
            <a:ln w="19050">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800" dirty="0">
                <a:solidFill>
                  <a:schemeClr val="tx1">
                    <a:lumMod val="75000"/>
                    <a:lumOff val="25000"/>
                  </a:schemeClr>
                </a:solidFill>
                <a:latin typeface="Impact" panose="020B0806030902050204" pitchFamily="34" charset="0"/>
              </a:endParaRPr>
            </a:p>
          </p:txBody>
        </p:sp>
        <p:sp>
          <p:nvSpPr>
            <p:cNvPr id="26" name="Freeform 61"/>
            <p:cNvSpPr/>
            <p:nvPr/>
          </p:nvSpPr>
          <p:spPr bwMode="auto">
            <a:xfrm>
              <a:off x="1759519" y="5109061"/>
              <a:ext cx="460613" cy="478331"/>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a:effectLst/>
          </p:spPr>
          <p:txBody>
            <a:bodyPr vert="horz" wrap="square" lIns="121920" tIns="60960" rIns="121920" bIns="60960" numCol="1" anchor="t" anchorCtr="0" compatLnSpc="1"/>
            <a:lstStyle/>
            <a:p>
              <a:endParaRPr lang="en-US">
                <a:solidFill>
                  <a:schemeClr val="tx1">
                    <a:lumMod val="75000"/>
                    <a:lumOff val="25000"/>
                  </a:schemeClr>
                </a:solidFill>
                <a:latin typeface="Impact" panose="020B0806030902050204" pitchFamily="34" charset="0"/>
              </a:endParaRPr>
            </a:p>
          </p:txBody>
        </p:sp>
        <p:sp>
          <p:nvSpPr>
            <p:cNvPr id="33" name="TextBox 76"/>
            <p:cNvSpPr txBox="1"/>
            <p:nvPr/>
          </p:nvSpPr>
          <p:spPr>
            <a:xfrm>
              <a:off x="2610638" y="4830467"/>
              <a:ext cx="1559580"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完成数据概述</a:t>
              </a:r>
            </a:p>
          </p:txBody>
        </p:sp>
        <p:sp>
          <p:nvSpPr>
            <p:cNvPr id="34" name="文本框 33"/>
            <p:cNvSpPr txBox="1"/>
            <p:nvPr/>
          </p:nvSpPr>
          <p:spPr>
            <a:xfrm>
              <a:off x="2610638" y="5199799"/>
              <a:ext cx="3344236" cy="549061"/>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8"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42" name="TextBox 76"/>
          <p:cNvSpPr txBox="1"/>
          <p:nvPr/>
        </p:nvSpPr>
        <p:spPr>
          <a:xfrm>
            <a:off x="1689046" y="521598"/>
            <a:ext cx="3057247"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重点项目完成数据</a:t>
            </a:r>
          </a:p>
        </p:txBody>
      </p:sp>
      <p:sp>
        <p:nvSpPr>
          <p:cNvPr id="43" name="椭圆 42"/>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02</a:t>
            </a:r>
            <a:endParaRPr lang="zh-CN" altLang="en-US" dirty="0">
              <a:latin typeface="Impact" panose="020B0806030902050204" pitchFamily="34" charset="0"/>
            </a:endParaRPr>
          </a:p>
        </p:txBody>
      </p:sp>
      <p:sp>
        <p:nvSpPr>
          <p:cNvPr id="44" name="椭圆 43"/>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37050" y="1471849"/>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0-#ppt_w/2"/>
                                          </p:val>
                                        </p:tav>
                                        <p:tav tm="100000">
                                          <p:val>
                                            <p:strVal val="#ppt_x"/>
                                          </p:val>
                                        </p:tav>
                                      </p:tavLst>
                                    </p:anim>
                                    <p:anim calcmode="lin" valueType="num">
                                      <p:cBhvr additive="base">
                                        <p:cTn id="20" dur="500" fill="hold"/>
                                        <p:tgtEl>
                                          <p:spTgt spid="46"/>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0-#ppt_w/2"/>
                                          </p:val>
                                        </p:tav>
                                        <p:tav tm="100000">
                                          <p:val>
                                            <p:strVal val="#ppt_x"/>
                                          </p:val>
                                        </p:tav>
                                      </p:tavLst>
                                    </p:anim>
                                    <p:anim calcmode="lin" valueType="num">
                                      <p:cBhvr additive="base">
                                        <p:cTn id="24" dur="500" fill="hold"/>
                                        <p:tgtEl>
                                          <p:spTgt spid="47"/>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25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0-#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50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0-#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P spid="43" grpId="0" animBg="1"/>
      <p:bldP spid="44" grpId="0" animBg="1"/>
      <p:bldP spid="45" grpId="0" animBg="1"/>
      <p:bldP spid="46" grpId="0" animBg="1"/>
      <p:bldP spid="47" grpId="0" animBg="1"/>
    </p:bldLst>
  </p:timing>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387399" y="2021992"/>
            <a:ext cx="2424892" cy="2205220"/>
            <a:chOff x="1387399" y="1543937"/>
            <a:chExt cx="2424892" cy="2205220"/>
          </a:xfrm>
        </p:grpSpPr>
        <p:sp>
          <p:nvSpPr>
            <p:cNvPr id="5" name="稻壳儿小白白(http://dwz.cn/Wu2UP)"/>
            <p:cNvSpPr>
              <a:spLocks noChangeArrowheads="1"/>
            </p:cNvSpPr>
            <p:nvPr/>
          </p:nvSpPr>
          <p:spPr bwMode="auto">
            <a:xfrm flipV="1">
              <a:off x="2146223" y="1543937"/>
              <a:ext cx="862013" cy="862012"/>
            </a:xfrm>
            <a:prstGeom prst="ellipse">
              <a:avLst/>
            </a:prstGeom>
            <a:gradFill>
              <a:gsLst>
                <a:gs pos="0">
                  <a:srgbClr val="6483B3"/>
                </a:gs>
                <a:gs pos="100000">
                  <a:srgbClr val="334E6E"/>
                </a:gs>
              </a:gsLst>
              <a:lin ang="2700000" scaled="0"/>
            </a:gradFill>
            <a:ln w="28575">
              <a:noFill/>
            </a:ln>
            <a:effectLst>
              <a:outerShdw blurRad="190500" dist="38100" dir="2700000" algn="tl" rotWithShape="0">
                <a:prstClr val="black">
                  <a:alpha val="20000"/>
                </a:prstClr>
              </a:outerShdw>
            </a:effectLst>
          </p:spPr>
          <p:txBody>
            <a:bodyPr anchor="ctr"/>
            <a:lstStyle/>
            <a:p>
              <a:pPr algn="ctr"/>
              <a:endParaRPr lang="ru-RU" altLang="en-US" sz="280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稻壳儿小白白(http://dwz.cn/Wu2UP)"/>
            <p:cNvSpPr/>
            <p:nvPr/>
          </p:nvSpPr>
          <p:spPr bwMode="auto">
            <a:xfrm>
              <a:off x="2428798" y="1799524"/>
              <a:ext cx="277813" cy="339725"/>
            </a:xfrm>
            <a:custGeom>
              <a:avLst/>
              <a:gdLst>
                <a:gd name="T0" fmla="*/ 114170426 w 337"/>
                <a:gd name="T1" fmla="*/ 0 h 409"/>
                <a:gd name="T2" fmla="*/ 114170426 w 337"/>
                <a:gd name="T3" fmla="*/ 0 h 409"/>
                <a:gd name="T4" fmla="*/ 0 w 337"/>
                <a:gd name="T5" fmla="*/ 42776278 h 409"/>
                <a:gd name="T6" fmla="*/ 23785574 w 337"/>
                <a:gd name="T7" fmla="*/ 250446267 h 409"/>
                <a:gd name="T8" fmla="*/ 114170426 w 337"/>
                <a:gd name="T9" fmla="*/ 281493311 h 409"/>
                <a:gd name="T10" fmla="*/ 204556103 w 337"/>
                <a:gd name="T11" fmla="*/ 250446267 h 409"/>
                <a:gd name="T12" fmla="*/ 228341677 w 337"/>
                <a:gd name="T13" fmla="*/ 42776278 h 409"/>
                <a:gd name="T14" fmla="*/ 114170426 w 337"/>
                <a:gd name="T15" fmla="*/ 0 h 409"/>
                <a:gd name="T16" fmla="*/ 114170426 w 337"/>
                <a:gd name="T17" fmla="*/ 73823322 h 409"/>
                <a:gd name="T18" fmla="*/ 114170426 w 337"/>
                <a:gd name="T19" fmla="*/ 73823322 h 409"/>
                <a:gd name="T20" fmla="*/ 23785574 w 337"/>
                <a:gd name="T21" fmla="*/ 48985189 h 409"/>
                <a:gd name="T22" fmla="*/ 114170426 w 337"/>
                <a:gd name="T23" fmla="*/ 24837303 h 409"/>
                <a:gd name="T24" fmla="*/ 204556103 w 337"/>
                <a:gd name="T25" fmla="*/ 48985189 h 409"/>
                <a:gd name="T26" fmla="*/ 114170426 w 337"/>
                <a:gd name="T27" fmla="*/ 73823322 h 4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bg1">
                <a:lumMod val="95000"/>
              </a:schemeClr>
            </a:solidFill>
            <a:ln>
              <a:noFill/>
            </a:ln>
          </p:spPr>
          <p:txBody>
            <a:bodyPr wrap="none" anchor="ctr"/>
            <a:lstStyle/>
            <a:p>
              <a:endParaRPr lang="zh-CN" altLang="en-US">
                <a:solidFill>
                  <a:schemeClr val="tx1">
                    <a:lumMod val="75000"/>
                    <a:lumOff val="25000"/>
                  </a:schemeClr>
                </a:solidFill>
              </a:endParaRPr>
            </a:p>
          </p:txBody>
        </p:sp>
        <p:sp>
          <p:nvSpPr>
            <p:cNvPr id="17" name="TextBox 76"/>
            <p:cNvSpPr txBox="1"/>
            <p:nvPr/>
          </p:nvSpPr>
          <p:spPr>
            <a:xfrm>
              <a:off x="1731744" y="2583917"/>
              <a:ext cx="1733670" cy="400110"/>
            </a:xfrm>
            <a:prstGeom prst="rect">
              <a:avLst/>
            </a:prstGeom>
            <a:noFill/>
            <a:effectLst/>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8" name="文本框 17"/>
            <p:cNvSpPr txBox="1"/>
            <p:nvPr/>
          </p:nvSpPr>
          <p:spPr>
            <a:xfrm>
              <a:off x="1387399" y="2960030"/>
              <a:ext cx="2424892" cy="789127"/>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387399" y="4181906"/>
            <a:ext cx="2424892" cy="2229217"/>
            <a:chOff x="1387399" y="3906137"/>
            <a:chExt cx="2424892" cy="2229217"/>
          </a:xfrm>
        </p:grpSpPr>
        <p:sp>
          <p:nvSpPr>
            <p:cNvPr id="8" name="稻壳儿小白白(http://dwz.cn/Wu2UP)"/>
            <p:cNvSpPr>
              <a:spLocks noChangeArrowheads="1"/>
            </p:cNvSpPr>
            <p:nvPr/>
          </p:nvSpPr>
          <p:spPr bwMode="auto">
            <a:xfrm flipV="1">
              <a:off x="2146223" y="3906137"/>
              <a:ext cx="862013" cy="862012"/>
            </a:xfrm>
            <a:prstGeom prst="ellipse">
              <a:avLst/>
            </a:prstGeom>
            <a:solidFill>
              <a:schemeClr val="bg1"/>
            </a:solidFill>
            <a:ln w="28575">
              <a:noFill/>
            </a:ln>
            <a:effectLst>
              <a:outerShdw blurRad="190500" dist="38100" dir="2700000" algn="tl" rotWithShape="0">
                <a:prstClr val="black">
                  <a:alpha val="20000"/>
                </a:prstClr>
              </a:outerShdw>
            </a:effectLst>
          </p:spPr>
          <p:txBody>
            <a:bodyPr anchor="ctr"/>
            <a:lstStyle/>
            <a:p>
              <a:pPr algn="ctr"/>
              <a:endParaRPr lang="ru-RU" altLang="en-US" sz="280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稻壳儿小白白(http://dwz.cn/Wu2UP)"/>
            <p:cNvSpPr/>
            <p:nvPr/>
          </p:nvSpPr>
          <p:spPr bwMode="auto">
            <a:xfrm>
              <a:off x="2392286" y="4198237"/>
              <a:ext cx="369887" cy="311150"/>
            </a:xfrm>
            <a:custGeom>
              <a:avLst/>
              <a:gdLst>
                <a:gd name="T0" fmla="*/ 301204649 w 444"/>
                <a:gd name="T1" fmla="*/ 148218346 h 373"/>
                <a:gd name="T2" fmla="*/ 301204649 w 444"/>
                <a:gd name="T3" fmla="*/ 148218346 h 373"/>
                <a:gd name="T4" fmla="*/ 245683277 w 444"/>
                <a:gd name="T5" fmla="*/ 18788288 h 373"/>
                <a:gd name="T6" fmla="*/ 221392365 w 444"/>
                <a:gd name="T7" fmla="*/ 0 h 373"/>
                <a:gd name="T8" fmla="*/ 86058709 w 444"/>
                <a:gd name="T9" fmla="*/ 0 h 373"/>
                <a:gd name="T10" fmla="*/ 55521372 w 444"/>
                <a:gd name="T11" fmla="*/ 18788288 h 373"/>
                <a:gd name="T12" fmla="*/ 6246425 w 444"/>
                <a:gd name="T13" fmla="*/ 148218346 h 373"/>
                <a:gd name="T14" fmla="*/ 0 w 444"/>
                <a:gd name="T15" fmla="*/ 178836174 h 373"/>
                <a:gd name="T16" fmla="*/ 12492017 w 444"/>
                <a:gd name="T17" fmla="*/ 240071828 h 373"/>
                <a:gd name="T18" fmla="*/ 31231292 w 444"/>
                <a:gd name="T19" fmla="*/ 258860116 h 373"/>
                <a:gd name="T20" fmla="*/ 276913737 w 444"/>
                <a:gd name="T21" fmla="*/ 258860116 h 373"/>
                <a:gd name="T22" fmla="*/ 294959057 w 444"/>
                <a:gd name="T23" fmla="*/ 240071828 h 373"/>
                <a:gd name="T24" fmla="*/ 307451074 w 444"/>
                <a:gd name="T25" fmla="*/ 178836174 h 373"/>
                <a:gd name="T26" fmla="*/ 301204649 w 444"/>
                <a:gd name="T27" fmla="*/ 148218346 h 373"/>
                <a:gd name="T28" fmla="*/ 276913737 w 444"/>
                <a:gd name="T29" fmla="*/ 191361421 h 373"/>
                <a:gd name="T30" fmla="*/ 276913737 w 444"/>
                <a:gd name="T31" fmla="*/ 191361421 h 373"/>
                <a:gd name="T32" fmla="*/ 276913737 w 444"/>
                <a:gd name="T33" fmla="*/ 215717042 h 373"/>
                <a:gd name="T34" fmla="*/ 258175294 w 444"/>
                <a:gd name="T35" fmla="*/ 234504496 h 373"/>
                <a:gd name="T36" fmla="*/ 49275780 w 444"/>
                <a:gd name="T37" fmla="*/ 234504496 h 373"/>
                <a:gd name="T38" fmla="*/ 31231292 w 444"/>
                <a:gd name="T39" fmla="*/ 215717042 h 373"/>
                <a:gd name="T40" fmla="*/ 24290912 w 444"/>
                <a:gd name="T41" fmla="*/ 191361421 h 373"/>
                <a:gd name="T42" fmla="*/ 43029355 w 444"/>
                <a:gd name="T43" fmla="*/ 172573133 h 373"/>
                <a:gd name="T44" fmla="*/ 264421720 w 444"/>
                <a:gd name="T45" fmla="*/ 172573133 h 373"/>
                <a:gd name="T46" fmla="*/ 276913737 w 444"/>
                <a:gd name="T47" fmla="*/ 191361421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rgbClr val="456288"/>
            </a:solidFill>
            <a:ln>
              <a:noFill/>
            </a:ln>
          </p:spPr>
          <p:txBody>
            <a:bodyPr wrap="none" anchor="ctr"/>
            <a:lstStyle/>
            <a:p>
              <a:endParaRPr lang="zh-CN" altLang="en-US">
                <a:solidFill>
                  <a:schemeClr val="tx1">
                    <a:lumMod val="75000"/>
                    <a:lumOff val="25000"/>
                  </a:schemeClr>
                </a:solidFill>
              </a:endParaRPr>
            </a:p>
          </p:txBody>
        </p:sp>
        <p:sp>
          <p:nvSpPr>
            <p:cNvPr id="19" name="TextBox 76"/>
            <p:cNvSpPr txBox="1"/>
            <p:nvPr/>
          </p:nvSpPr>
          <p:spPr>
            <a:xfrm>
              <a:off x="1731744" y="4970114"/>
              <a:ext cx="1733670" cy="400110"/>
            </a:xfrm>
            <a:prstGeom prst="rect">
              <a:avLst/>
            </a:prstGeom>
            <a:noFill/>
            <a:effectLst/>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0" name="文本框 19"/>
            <p:cNvSpPr txBox="1"/>
            <p:nvPr/>
          </p:nvSpPr>
          <p:spPr>
            <a:xfrm>
              <a:off x="1387399" y="5346227"/>
              <a:ext cx="2424892" cy="789127"/>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886696" y="2021992"/>
            <a:ext cx="2424892" cy="2205220"/>
            <a:chOff x="4886696" y="1543937"/>
            <a:chExt cx="2424892" cy="2205220"/>
          </a:xfrm>
        </p:grpSpPr>
        <p:sp>
          <p:nvSpPr>
            <p:cNvPr id="6" name="稻壳儿小白白(http://dwz.cn/Wu2UP)"/>
            <p:cNvSpPr>
              <a:spLocks noChangeArrowheads="1"/>
            </p:cNvSpPr>
            <p:nvPr/>
          </p:nvSpPr>
          <p:spPr bwMode="auto">
            <a:xfrm flipV="1">
              <a:off x="5662539" y="1543937"/>
              <a:ext cx="862013" cy="862012"/>
            </a:xfrm>
            <a:prstGeom prst="ellipse">
              <a:avLst/>
            </a:prstGeom>
            <a:solidFill>
              <a:schemeClr val="bg1"/>
            </a:solidFill>
            <a:ln w="28575">
              <a:noFill/>
            </a:ln>
            <a:effectLst>
              <a:outerShdw blurRad="190500" dist="38100" dir="2700000" algn="tl" rotWithShape="0">
                <a:prstClr val="black">
                  <a:alpha val="20000"/>
                </a:prstClr>
              </a:outerShdw>
            </a:effectLst>
          </p:spPr>
          <p:txBody>
            <a:bodyPr anchor="ctr"/>
            <a:lstStyle/>
            <a:p>
              <a:pPr algn="ctr"/>
              <a:endParaRPr lang="ru-RU" altLang="en-US" sz="280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稻壳儿小白白(http://dwz.cn/Wu2UP)"/>
            <p:cNvSpPr/>
            <p:nvPr/>
          </p:nvSpPr>
          <p:spPr bwMode="auto">
            <a:xfrm>
              <a:off x="5880027" y="1763012"/>
              <a:ext cx="428625" cy="412750"/>
            </a:xfrm>
            <a:custGeom>
              <a:avLst/>
              <a:gdLst>
                <a:gd name="T0" fmla="*/ 54722512 w 515"/>
                <a:gd name="T1" fmla="*/ 231497219 h 498"/>
                <a:gd name="T2" fmla="*/ 54722512 w 515"/>
                <a:gd name="T3" fmla="*/ 231497219 h 498"/>
                <a:gd name="T4" fmla="*/ 12468410 w 515"/>
                <a:gd name="T5" fmla="*/ 322859183 h 498"/>
                <a:gd name="T6" fmla="*/ 117065394 w 515"/>
                <a:gd name="T7" fmla="*/ 298129822 h 498"/>
                <a:gd name="T8" fmla="*/ 110830773 w 515"/>
                <a:gd name="T9" fmla="*/ 237679352 h 498"/>
                <a:gd name="T10" fmla="*/ 54722512 w 515"/>
                <a:gd name="T11" fmla="*/ 231497219 h 498"/>
                <a:gd name="T12" fmla="*/ 343575813 w 515"/>
                <a:gd name="T13" fmla="*/ 12365095 h 498"/>
                <a:gd name="T14" fmla="*/ 343575813 w 515"/>
                <a:gd name="T15" fmla="*/ 12365095 h 498"/>
                <a:gd name="T16" fmla="*/ 135075135 w 515"/>
                <a:gd name="T17" fmla="*/ 158681655 h 498"/>
                <a:gd name="T18" fmla="*/ 97669905 w 515"/>
                <a:gd name="T19" fmla="*/ 201271984 h 498"/>
                <a:gd name="T20" fmla="*/ 103903694 w 515"/>
                <a:gd name="T21" fmla="*/ 206767030 h 498"/>
                <a:gd name="T22" fmla="*/ 128840514 w 515"/>
                <a:gd name="T23" fmla="*/ 225314258 h 498"/>
                <a:gd name="T24" fmla="*/ 141308924 w 515"/>
                <a:gd name="T25" fmla="*/ 243175226 h 498"/>
                <a:gd name="T26" fmla="*/ 147543545 w 515"/>
                <a:gd name="T27" fmla="*/ 249357359 h 498"/>
                <a:gd name="T28" fmla="*/ 190490105 w 515"/>
                <a:gd name="T29" fmla="*/ 212949991 h 498"/>
                <a:gd name="T30" fmla="*/ 343575813 w 515"/>
                <a:gd name="T31" fmla="*/ 12365095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rgbClr val="456288"/>
            </a:solidFill>
            <a:ln>
              <a:noFill/>
            </a:ln>
          </p:spPr>
          <p:txBody>
            <a:bodyPr wrap="none" anchor="ctr"/>
            <a:lstStyle/>
            <a:p>
              <a:endParaRPr lang="zh-CN" altLang="en-US">
                <a:solidFill>
                  <a:schemeClr val="tx1">
                    <a:lumMod val="75000"/>
                    <a:lumOff val="25000"/>
                  </a:schemeClr>
                </a:solidFill>
              </a:endParaRPr>
            </a:p>
          </p:txBody>
        </p:sp>
        <p:sp>
          <p:nvSpPr>
            <p:cNvPr id="21" name="TextBox 76"/>
            <p:cNvSpPr txBox="1"/>
            <p:nvPr/>
          </p:nvSpPr>
          <p:spPr>
            <a:xfrm>
              <a:off x="5231041" y="2583917"/>
              <a:ext cx="1733670" cy="400110"/>
            </a:xfrm>
            <a:prstGeom prst="rect">
              <a:avLst/>
            </a:prstGeom>
            <a:noFill/>
            <a:effectLst/>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2" name="文本框 21"/>
            <p:cNvSpPr txBox="1"/>
            <p:nvPr/>
          </p:nvSpPr>
          <p:spPr>
            <a:xfrm>
              <a:off x="4886696" y="2960030"/>
              <a:ext cx="2424892" cy="789127"/>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886696" y="4181906"/>
            <a:ext cx="2424892" cy="2229217"/>
            <a:chOff x="4886696" y="3906137"/>
            <a:chExt cx="2424892" cy="2229217"/>
          </a:xfrm>
        </p:grpSpPr>
        <p:sp>
          <p:nvSpPr>
            <p:cNvPr id="9" name="稻壳儿小白白(http://dwz.cn/Wu2UP)"/>
            <p:cNvSpPr>
              <a:spLocks noChangeArrowheads="1"/>
            </p:cNvSpPr>
            <p:nvPr/>
          </p:nvSpPr>
          <p:spPr bwMode="auto">
            <a:xfrm flipV="1">
              <a:off x="5662539" y="3906137"/>
              <a:ext cx="862013" cy="862012"/>
            </a:xfrm>
            <a:prstGeom prst="ellipse">
              <a:avLst/>
            </a:prstGeom>
            <a:gradFill>
              <a:gsLst>
                <a:gs pos="0">
                  <a:srgbClr val="6483B3"/>
                </a:gs>
                <a:gs pos="100000">
                  <a:srgbClr val="334E6E"/>
                </a:gs>
              </a:gsLst>
              <a:lin ang="2700000" scaled="0"/>
            </a:gradFill>
            <a:ln w="28575">
              <a:noFill/>
            </a:ln>
            <a:effectLst>
              <a:outerShdw blurRad="190500" dist="38100" dir="2700000" algn="tl" rotWithShape="0">
                <a:prstClr val="black">
                  <a:alpha val="20000"/>
                </a:prstClr>
              </a:outerShdw>
            </a:effectLst>
          </p:spPr>
          <p:txBody>
            <a:bodyPr anchor="ctr"/>
            <a:lstStyle/>
            <a:p>
              <a:pPr algn="ctr"/>
              <a:endParaRPr lang="ru-RU" altLang="en-US" sz="280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稻壳儿小白白(http://dwz.cn/Wu2UP)"/>
            <p:cNvSpPr/>
            <p:nvPr/>
          </p:nvSpPr>
          <p:spPr bwMode="auto">
            <a:xfrm>
              <a:off x="5880027" y="4179187"/>
              <a:ext cx="376237" cy="384175"/>
            </a:xfrm>
            <a:custGeom>
              <a:avLst/>
              <a:gdLst>
                <a:gd name="T0" fmla="*/ 190536572 w 452"/>
                <a:gd name="T1" fmla="*/ 208133043 h 462"/>
                <a:gd name="T2" fmla="*/ 190536572 w 452"/>
                <a:gd name="T3" fmla="*/ 208133043 h 462"/>
                <a:gd name="T4" fmla="*/ 300701596 w 452"/>
                <a:gd name="T5" fmla="*/ 17978060 h 462"/>
                <a:gd name="T6" fmla="*/ 300701596 w 452"/>
                <a:gd name="T7" fmla="*/ 12446605 h 462"/>
                <a:gd name="T8" fmla="*/ 294466216 w 452"/>
                <a:gd name="T9" fmla="*/ 12446605 h 462"/>
                <a:gd name="T10" fmla="*/ 110165024 w 452"/>
                <a:gd name="T11" fmla="*/ 123081521 h 462"/>
                <a:gd name="T12" fmla="*/ 6235379 w 452"/>
                <a:gd name="T13" fmla="*/ 208133043 h 462"/>
                <a:gd name="T14" fmla="*/ 24249806 w 452"/>
                <a:gd name="T15" fmla="*/ 226802950 h 462"/>
                <a:gd name="T16" fmla="*/ 60972036 w 452"/>
                <a:gd name="T17" fmla="*/ 214356345 h 462"/>
                <a:gd name="T18" fmla="*/ 104622187 w 452"/>
                <a:gd name="T19" fmla="*/ 257227614 h 462"/>
                <a:gd name="T20" fmla="*/ 92150596 w 452"/>
                <a:gd name="T21" fmla="*/ 293875581 h 462"/>
                <a:gd name="T22" fmla="*/ 104622187 w 452"/>
                <a:gd name="T23" fmla="*/ 312545488 h 462"/>
                <a:gd name="T24" fmla="*/ 190536572 w 452"/>
                <a:gd name="T25" fmla="*/ 208133043 h 462"/>
                <a:gd name="T26" fmla="*/ 208550999 w 452"/>
                <a:gd name="T27" fmla="*/ 103720598 h 462"/>
                <a:gd name="T28" fmla="*/ 208550999 w 452"/>
                <a:gd name="T29" fmla="*/ 103720598 h 462"/>
                <a:gd name="T30" fmla="*/ 208550999 w 452"/>
                <a:gd name="T31" fmla="*/ 67072631 h 462"/>
                <a:gd name="T32" fmla="*/ 245272396 w 452"/>
                <a:gd name="T33" fmla="*/ 67072631 h 462"/>
                <a:gd name="T34" fmla="*/ 245272396 w 452"/>
                <a:gd name="T35" fmla="*/ 103720598 h 462"/>
                <a:gd name="T36" fmla="*/ 208550999 w 452"/>
                <a:gd name="T37" fmla="*/ 103720598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lumMod val="95000"/>
              </a:schemeClr>
            </a:solidFill>
            <a:ln>
              <a:noFill/>
            </a:ln>
          </p:spPr>
          <p:txBody>
            <a:bodyPr wrap="none" anchor="ctr"/>
            <a:lstStyle/>
            <a:p>
              <a:endParaRPr lang="zh-CN" altLang="en-US">
                <a:solidFill>
                  <a:schemeClr val="tx1">
                    <a:lumMod val="75000"/>
                    <a:lumOff val="25000"/>
                  </a:schemeClr>
                </a:solidFill>
              </a:endParaRPr>
            </a:p>
          </p:txBody>
        </p:sp>
        <p:sp>
          <p:nvSpPr>
            <p:cNvPr id="23" name="TextBox 76"/>
            <p:cNvSpPr txBox="1"/>
            <p:nvPr/>
          </p:nvSpPr>
          <p:spPr>
            <a:xfrm>
              <a:off x="5231041" y="4970114"/>
              <a:ext cx="1733670" cy="400110"/>
            </a:xfrm>
            <a:prstGeom prst="rect">
              <a:avLst/>
            </a:prstGeom>
            <a:noFill/>
            <a:effectLst/>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4" name="文本框 23"/>
            <p:cNvSpPr txBox="1"/>
            <p:nvPr/>
          </p:nvSpPr>
          <p:spPr>
            <a:xfrm>
              <a:off x="4886696" y="5346227"/>
              <a:ext cx="2424892" cy="789127"/>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8383461" y="2021992"/>
            <a:ext cx="2424892" cy="2205220"/>
            <a:chOff x="8383461" y="1543937"/>
            <a:chExt cx="2424892" cy="2205220"/>
          </a:xfrm>
        </p:grpSpPr>
        <p:sp>
          <p:nvSpPr>
            <p:cNvPr id="7" name="稻壳儿小白白(http://dwz.cn/Wu2UP)"/>
            <p:cNvSpPr>
              <a:spLocks noChangeArrowheads="1"/>
            </p:cNvSpPr>
            <p:nvPr/>
          </p:nvSpPr>
          <p:spPr bwMode="auto">
            <a:xfrm flipV="1">
              <a:off x="9158280" y="1543937"/>
              <a:ext cx="860425" cy="862012"/>
            </a:xfrm>
            <a:prstGeom prst="ellipse">
              <a:avLst/>
            </a:prstGeom>
            <a:gradFill>
              <a:gsLst>
                <a:gs pos="0">
                  <a:srgbClr val="6483B3"/>
                </a:gs>
                <a:gs pos="100000">
                  <a:srgbClr val="334E6E"/>
                </a:gs>
              </a:gsLst>
              <a:lin ang="2700000" scaled="0"/>
            </a:gradFill>
            <a:ln w="28575">
              <a:noFill/>
            </a:ln>
            <a:effectLst>
              <a:outerShdw blurRad="190500" dist="38100" dir="2700000" algn="tl" rotWithShape="0">
                <a:prstClr val="black">
                  <a:alpha val="20000"/>
                </a:prstClr>
              </a:outerShdw>
            </a:effectLst>
          </p:spPr>
          <p:txBody>
            <a:bodyPr anchor="ctr"/>
            <a:lstStyle/>
            <a:p>
              <a:pPr algn="ctr"/>
              <a:endParaRPr lang="ru-RU" altLang="en-US" sz="280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稻壳儿小白白(http://dwz.cn/Wu2UP)"/>
            <p:cNvSpPr/>
            <p:nvPr/>
          </p:nvSpPr>
          <p:spPr bwMode="auto">
            <a:xfrm>
              <a:off x="9382117" y="1799524"/>
              <a:ext cx="412750" cy="376238"/>
            </a:xfrm>
            <a:custGeom>
              <a:avLst/>
              <a:gdLst>
                <a:gd name="T0" fmla="*/ 170356126 w 497"/>
                <a:gd name="T1" fmla="*/ 189844534 h 452"/>
                <a:gd name="T2" fmla="*/ 170356126 w 497"/>
                <a:gd name="T3" fmla="*/ 189844534 h 452"/>
                <a:gd name="T4" fmla="*/ 250361527 w 497"/>
                <a:gd name="T5" fmla="*/ 159359267 h 452"/>
                <a:gd name="T6" fmla="*/ 232429740 w 497"/>
                <a:gd name="T7" fmla="*/ 104622465 h 452"/>
                <a:gd name="T8" fmla="*/ 170356126 w 497"/>
                <a:gd name="T9" fmla="*/ 128873168 h 452"/>
                <a:gd name="T10" fmla="*/ 115869804 w 497"/>
                <a:gd name="T11" fmla="*/ 104622465 h 452"/>
                <a:gd name="T12" fmla="*/ 91730158 w 497"/>
                <a:gd name="T13" fmla="*/ 159359267 h 452"/>
                <a:gd name="T14" fmla="*/ 170356126 w 497"/>
                <a:gd name="T15" fmla="*/ 189844534 h 452"/>
                <a:gd name="T16" fmla="*/ 170356126 w 497"/>
                <a:gd name="T17" fmla="*/ 73443822 h 452"/>
                <a:gd name="T18" fmla="*/ 170356126 w 497"/>
                <a:gd name="T19" fmla="*/ 73443822 h 452"/>
                <a:gd name="T20" fmla="*/ 213117691 w 497"/>
                <a:gd name="T21" fmla="*/ 60972198 h 452"/>
                <a:gd name="T22" fmla="*/ 195875205 w 497"/>
                <a:gd name="T23" fmla="*/ 11779080 h 452"/>
                <a:gd name="T24" fmla="*/ 170356126 w 497"/>
                <a:gd name="T25" fmla="*/ 0 h 452"/>
                <a:gd name="T26" fmla="*/ 146216480 w 497"/>
                <a:gd name="T27" fmla="*/ 11779080 h 452"/>
                <a:gd name="T28" fmla="*/ 128284693 w 497"/>
                <a:gd name="T29" fmla="*/ 60972198 h 452"/>
                <a:gd name="T30" fmla="*/ 170356126 w 497"/>
                <a:gd name="T31" fmla="*/ 73443822 h 452"/>
                <a:gd name="T32" fmla="*/ 323469767 w 497"/>
                <a:gd name="T33" fmla="*/ 208552386 h 452"/>
                <a:gd name="T34" fmla="*/ 323469767 w 497"/>
                <a:gd name="T35" fmla="*/ 208552386 h 452"/>
                <a:gd name="T36" fmla="*/ 256569386 w 497"/>
                <a:gd name="T37" fmla="*/ 184301683 h 452"/>
                <a:gd name="T38" fmla="*/ 262776415 w 497"/>
                <a:gd name="T39" fmla="*/ 202316158 h 452"/>
                <a:gd name="T40" fmla="*/ 170356126 w 497"/>
                <a:gd name="T41" fmla="*/ 239038485 h 452"/>
                <a:gd name="T42" fmla="*/ 79316100 w 497"/>
                <a:gd name="T43" fmla="*/ 202316158 h 452"/>
                <a:gd name="T44" fmla="*/ 85523129 w 497"/>
                <a:gd name="T45" fmla="*/ 184301683 h 452"/>
                <a:gd name="T46" fmla="*/ 17932617 w 497"/>
                <a:gd name="T47" fmla="*/ 208552386 h 452"/>
                <a:gd name="T48" fmla="*/ 17932617 w 497"/>
                <a:gd name="T49" fmla="*/ 239038485 h 452"/>
                <a:gd name="T50" fmla="*/ 140009451 w 497"/>
                <a:gd name="T51" fmla="*/ 300703227 h 452"/>
                <a:gd name="T52" fmla="*/ 201392933 w 497"/>
                <a:gd name="T53" fmla="*/ 300703227 h 452"/>
                <a:gd name="T54" fmla="*/ 323469767 w 497"/>
                <a:gd name="T55" fmla="*/ 239038485 h 452"/>
                <a:gd name="T56" fmla="*/ 323469767 w 497"/>
                <a:gd name="T57" fmla="*/ 208552386 h 4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bg1">
                <a:lumMod val="95000"/>
              </a:schemeClr>
            </a:solidFill>
            <a:ln>
              <a:noFill/>
            </a:ln>
          </p:spPr>
          <p:txBody>
            <a:bodyPr wrap="none" anchor="ctr"/>
            <a:lstStyle/>
            <a:p>
              <a:endParaRPr lang="zh-CN" altLang="en-US">
                <a:solidFill>
                  <a:schemeClr val="tx1">
                    <a:lumMod val="75000"/>
                    <a:lumOff val="25000"/>
                  </a:schemeClr>
                </a:solidFill>
              </a:endParaRPr>
            </a:p>
          </p:txBody>
        </p:sp>
        <p:sp>
          <p:nvSpPr>
            <p:cNvPr id="25" name="TextBox 76"/>
            <p:cNvSpPr txBox="1"/>
            <p:nvPr/>
          </p:nvSpPr>
          <p:spPr>
            <a:xfrm>
              <a:off x="8727806" y="2583917"/>
              <a:ext cx="1733670" cy="400110"/>
            </a:xfrm>
            <a:prstGeom prst="rect">
              <a:avLst/>
            </a:prstGeom>
            <a:noFill/>
            <a:effectLst/>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6" name="文本框 25"/>
            <p:cNvSpPr txBox="1"/>
            <p:nvPr/>
          </p:nvSpPr>
          <p:spPr>
            <a:xfrm>
              <a:off x="8383461" y="2960030"/>
              <a:ext cx="2424892" cy="789127"/>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383461" y="4181906"/>
            <a:ext cx="2424892" cy="2229217"/>
            <a:chOff x="8383461" y="3906137"/>
            <a:chExt cx="2424892" cy="2229217"/>
          </a:xfrm>
        </p:grpSpPr>
        <p:sp>
          <p:nvSpPr>
            <p:cNvPr id="10" name="稻壳儿小白白(http://dwz.cn/Wu2UP)"/>
            <p:cNvSpPr>
              <a:spLocks noChangeArrowheads="1"/>
            </p:cNvSpPr>
            <p:nvPr/>
          </p:nvSpPr>
          <p:spPr bwMode="auto">
            <a:xfrm flipV="1">
              <a:off x="9158280" y="3906137"/>
              <a:ext cx="860425" cy="862012"/>
            </a:xfrm>
            <a:prstGeom prst="ellipse">
              <a:avLst/>
            </a:prstGeom>
            <a:solidFill>
              <a:schemeClr val="bg1"/>
            </a:solidFill>
            <a:ln w="28575">
              <a:noFill/>
            </a:ln>
            <a:effectLst>
              <a:outerShdw blurRad="190500" dist="38100" dir="2700000" algn="tl" rotWithShape="0">
                <a:prstClr val="black">
                  <a:alpha val="20000"/>
                </a:prstClr>
              </a:outerShdw>
            </a:effectLst>
          </p:spPr>
          <p:txBody>
            <a:bodyPr anchor="ctr"/>
            <a:lstStyle/>
            <a:p>
              <a:pPr algn="ctr"/>
              <a:endParaRPr lang="ru-RU" altLang="en-US" sz="280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稻壳儿小白白(http://dwz.cn/Wu2UP)"/>
            <p:cNvSpPr/>
            <p:nvPr/>
          </p:nvSpPr>
          <p:spPr bwMode="auto">
            <a:xfrm>
              <a:off x="9382117" y="4139499"/>
              <a:ext cx="412750" cy="369888"/>
            </a:xfrm>
            <a:custGeom>
              <a:avLst/>
              <a:gdLst>
                <a:gd name="T0" fmla="*/ 305537980 w 497"/>
                <a:gd name="T1" fmla="*/ 48581956 h 444"/>
                <a:gd name="T2" fmla="*/ 305537980 w 497"/>
                <a:gd name="T3" fmla="*/ 48581956 h 444"/>
                <a:gd name="T4" fmla="*/ 293813222 w 497"/>
                <a:gd name="T5" fmla="*/ 48581956 h 444"/>
                <a:gd name="T6" fmla="*/ 293813222 w 497"/>
                <a:gd name="T7" fmla="*/ 307452738 h 444"/>
                <a:gd name="T8" fmla="*/ 305537980 w 497"/>
                <a:gd name="T9" fmla="*/ 307452738 h 444"/>
                <a:gd name="T10" fmla="*/ 342092515 w 497"/>
                <a:gd name="T11" fmla="*/ 276221362 h 444"/>
                <a:gd name="T12" fmla="*/ 342092515 w 497"/>
                <a:gd name="T13" fmla="*/ 86058942 h 444"/>
                <a:gd name="T14" fmla="*/ 305537980 w 497"/>
                <a:gd name="T15" fmla="*/ 48581956 h 444"/>
                <a:gd name="T16" fmla="*/ 0 w 497"/>
                <a:gd name="T17" fmla="*/ 86058942 h 444"/>
                <a:gd name="T18" fmla="*/ 0 w 497"/>
                <a:gd name="T19" fmla="*/ 86058942 h 444"/>
                <a:gd name="T20" fmla="*/ 0 w 497"/>
                <a:gd name="T21" fmla="*/ 276221362 h 444"/>
                <a:gd name="T22" fmla="*/ 36554535 w 497"/>
                <a:gd name="T23" fmla="*/ 307452738 h 444"/>
                <a:gd name="T24" fmla="*/ 48968594 w 497"/>
                <a:gd name="T25" fmla="*/ 307452738 h 444"/>
                <a:gd name="T26" fmla="*/ 48968594 w 497"/>
                <a:gd name="T27" fmla="*/ 48581956 h 444"/>
                <a:gd name="T28" fmla="*/ 36554535 w 497"/>
                <a:gd name="T29" fmla="*/ 48581956 h 444"/>
                <a:gd name="T30" fmla="*/ 0 w 497"/>
                <a:gd name="T31" fmla="*/ 86058942 h 444"/>
                <a:gd name="T32" fmla="*/ 232429740 w 497"/>
                <a:gd name="T33" fmla="*/ 18044536 h 444"/>
                <a:gd name="T34" fmla="*/ 232429740 w 497"/>
                <a:gd name="T35" fmla="*/ 18044536 h 444"/>
                <a:gd name="T36" fmla="*/ 171046258 w 497"/>
                <a:gd name="T37" fmla="*/ 0 h 444"/>
                <a:gd name="T38" fmla="*/ 110352076 w 497"/>
                <a:gd name="T39" fmla="*/ 18044536 h 444"/>
                <a:gd name="T40" fmla="*/ 110352076 w 497"/>
                <a:gd name="T41" fmla="*/ 48581956 h 444"/>
                <a:gd name="T42" fmla="*/ 73798371 w 497"/>
                <a:gd name="T43" fmla="*/ 48581956 h 444"/>
                <a:gd name="T44" fmla="*/ 73798371 w 497"/>
                <a:gd name="T45" fmla="*/ 307452738 h 444"/>
                <a:gd name="T46" fmla="*/ 268983445 w 497"/>
                <a:gd name="T47" fmla="*/ 307452738 h 444"/>
                <a:gd name="T48" fmla="*/ 268983445 w 497"/>
                <a:gd name="T49" fmla="*/ 48581956 h 444"/>
                <a:gd name="T50" fmla="*/ 232429740 w 497"/>
                <a:gd name="T51" fmla="*/ 48581956 h 444"/>
                <a:gd name="T52" fmla="*/ 232429740 w 497"/>
                <a:gd name="T53" fmla="*/ 18044536 h 444"/>
                <a:gd name="T54" fmla="*/ 207599962 w 497"/>
                <a:gd name="T55" fmla="*/ 48581956 h 444"/>
                <a:gd name="T56" fmla="*/ 207599962 w 497"/>
                <a:gd name="T57" fmla="*/ 48581956 h 444"/>
                <a:gd name="T58" fmla="*/ 134491722 w 497"/>
                <a:gd name="T59" fmla="*/ 48581956 h 444"/>
                <a:gd name="T60" fmla="*/ 134491722 w 497"/>
                <a:gd name="T61" fmla="*/ 30537420 h 444"/>
                <a:gd name="T62" fmla="*/ 171046258 w 497"/>
                <a:gd name="T63" fmla="*/ 18044536 h 444"/>
                <a:gd name="T64" fmla="*/ 207599962 w 497"/>
                <a:gd name="T65" fmla="*/ 30537420 h 444"/>
                <a:gd name="T66" fmla="*/ 207599962 w 497"/>
                <a:gd name="T67" fmla="*/ 48581956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456288"/>
            </a:solidFill>
            <a:ln>
              <a:noFill/>
            </a:ln>
          </p:spPr>
          <p:txBody>
            <a:bodyPr wrap="none" anchor="ctr"/>
            <a:lstStyle/>
            <a:p>
              <a:endParaRPr lang="zh-CN" altLang="en-US">
                <a:solidFill>
                  <a:schemeClr val="tx1">
                    <a:lumMod val="75000"/>
                    <a:lumOff val="25000"/>
                  </a:schemeClr>
                </a:solidFill>
              </a:endParaRPr>
            </a:p>
          </p:txBody>
        </p:sp>
        <p:sp>
          <p:nvSpPr>
            <p:cNvPr id="27" name="TextBox 76"/>
            <p:cNvSpPr txBox="1"/>
            <p:nvPr/>
          </p:nvSpPr>
          <p:spPr>
            <a:xfrm>
              <a:off x="8727806" y="4970114"/>
              <a:ext cx="1733670" cy="400110"/>
            </a:xfrm>
            <a:prstGeom prst="rect">
              <a:avLst/>
            </a:prstGeom>
            <a:noFill/>
            <a:effectLst/>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8" name="文本框 27"/>
            <p:cNvSpPr txBox="1"/>
            <p:nvPr/>
          </p:nvSpPr>
          <p:spPr>
            <a:xfrm>
              <a:off x="8383461" y="5346227"/>
              <a:ext cx="2424892" cy="789127"/>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1"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42"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完成项目汇报</a:t>
            </a:r>
          </a:p>
        </p:txBody>
      </p:sp>
      <p:sp>
        <p:nvSpPr>
          <p:cNvPr id="43" name="椭圆 42"/>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02</a:t>
            </a:r>
            <a:endParaRPr lang="zh-CN" altLang="en-US" dirty="0">
              <a:latin typeface="Impact" panose="020B0806030902050204" pitchFamily="34" charset="0"/>
            </a:endParaRPr>
          </a:p>
        </p:txBody>
      </p:sp>
      <p:sp>
        <p:nvSpPr>
          <p:cNvPr id="44" name="椭圆 43"/>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346671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0-#ppt_w/2"/>
                                          </p:val>
                                        </p:tav>
                                        <p:tav tm="100000">
                                          <p:val>
                                            <p:strVal val="#ppt_x"/>
                                          </p:val>
                                        </p:tav>
                                      </p:tavLst>
                                    </p:anim>
                                    <p:anim calcmode="lin" valueType="num">
                                      <p:cBhvr additive="base">
                                        <p:cTn id="20" dur="500" fill="hold"/>
                                        <p:tgtEl>
                                          <p:spTgt spid="46"/>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0-#ppt_w/2"/>
                                          </p:val>
                                        </p:tav>
                                        <p:tav tm="100000">
                                          <p:val>
                                            <p:strVal val="#ppt_x"/>
                                          </p:val>
                                        </p:tav>
                                      </p:tavLst>
                                    </p:anim>
                                    <p:anim calcmode="lin" valueType="num">
                                      <p:cBhvr additive="base">
                                        <p:cTn id="24" dur="500" fill="hold"/>
                                        <p:tgtEl>
                                          <p:spTgt spid="47"/>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25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50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75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100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25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anim calcmode="lin" valueType="num">
                                      <p:cBhvr>
                                        <p:cTn id="61" dur="1000" fill="hold"/>
                                        <p:tgtEl>
                                          <p:spTgt spid="32"/>
                                        </p:tgtEl>
                                        <p:attrNameLst>
                                          <p:attrName>ppt_x</p:attrName>
                                        </p:attrNameLst>
                                      </p:cBhvr>
                                      <p:tavLst>
                                        <p:tav tm="0">
                                          <p:val>
                                            <p:strVal val="#ppt_x"/>
                                          </p:val>
                                        </p:tav>
                                        <p:tav tm="100000">
                                          <p:val>
                                            <p:strVal val="#ppt_x"/>
                                          </p:val>
                                        </p:tav>
                                      </p:tavLst>
                                    </p:anim>
                                    <p:anim calcmode="lin" valueType="num">
                                      <p:cBhvr>
                                        <p:cTn id="6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animBg="1"/>
      <p:bldP spid="44" grpId="0" animBg="1"/>
      <p:bldP spid="45" grpId="0" animBg="1"/>
      <p:bldP spid="46" grpId="0" animBg="1"/>
      <p:bldP spid="47" grpId="0" animBg="1"/>
    </p:bldLst>
  </p:timing>
</p:sld>
</file>

<file path=ppt/slides/slide2.xml><?xml version="1.0" encoding="utf-8"?>
<p:sld xmlns:mc="http://schemas.openxmlformats.org/markup-compatibility/2006" xmlns:p15="http://schemas.microsoft.com/office/powerpoint/2012/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PA_椭圆 4"/>
          <p:cNvSpPr/>
          <p:nvPr>
            <p:custDataLst>
              <p:tags r:id="rId1"/>
            </p:custDataLst>
          </p:nvPr>
        </p:nvSpPr>
        <p:spPr>
          <a:xfrm>
            <a:off x="3980579" y="-2414311"/>
            <a:ext cx="4371424" cy="4371424"/>
          </a:xfrm>
          <a:prstGeom prst="ellipse">
            <a:avLst/>
          </a:prstGeom>
          <a:solidFill>
            <a:schemeClr val="bg1"/>
          </a:solidFill>
          <a:ln w="12700">
            <a:solidFill>
              <a:schemeClr val="bg1">
                <a:lumMod val="95000"/>
              </a:schemeClr>
            </a:solidFill>
          </a:ln>
          <a:effectLst>
            <a:outerShdw blurRad="1397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椭圆 64"/>
          <p:cNvSpPr/>
          <p:nvPr/>
        </p:nvSpPr>
        <p:spPr>
          <a:xfrm>
            <a:off x="4310597" y="-2084293"/>
            <a:ext cx="3711388" cy="3711388"/>
          </a:xfrm>
          <a:prstGeom prst="ellipse">
            <a:avLst/>
          </a:prstGeom>
          <a:gradFill>
            <a:gsLst>
              <a:gs pos="0">
                <a:srgbClr val="6483B3"/>
              </a:gs>
              <a:gs pos="87000">
                <a:srgbClr val="334E6E"/>
              </a:gs>
            </a:gsLst>
            <a:lin ang="4800000" scaled="0"/>
          </a:gradFill>
          <a:ln w="28575">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67" name="PA_组合 2"/>
          <p:cNvGrpSpPr/>
          <p:nvPr>
            <p:custDataLst>
              <p:tags r:id="rId2"/>
            </p:custDataLst>
          </p:nvPr>
        </p:nvGrpSpPr>
        <p:grpSpPr>
          <a:xfrm>
            <a:off x="4445155" y="-1772539"/>
            <a:ext cx="3442268" cy="3087875"/>
            <a:chOff x="4205046" y="1827517"/>
            <a:chExt cx="3825902" cy="3432013"/>
          </a:xfrm>
          <a:gradFill>
            <a:gsLst>
              <a:gs pos="0">
                <a:srgbClr val="6483B3"/>
              </a:gs>
              <a:gs pos="87000">
                <a:srgbClr val="334E6E"/>
              </a:gs>
            </a:gsLst>
            <a:lin ang="4800000" scaled="0"/>
          </a:gradFill>
        </p:grpSpPr>
        <p:sp>
          <p:nvSpPr>
            <p:cNvPr id="68" name="椭圆 67"/>
            <p:cNvSpPr/>
            <p:nvPr/>
          </p:nvSpPr>
          <p:spPr>
            <a:xfrm>
              <a:off x="4205046" y="1827517"/>
              <a:ext cx="213187" cy="213187"/>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椭圆 68"/>
            <p:cNvSpPr/>
            <p:nvPr/>
          </p:nvSpPr>
          <p:spPr>
            <a:xfrm>
              <a:off x="7817761" y="5046343"/>
              <a:ext cx="213187" cy="213187"/>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0" name="PA_组合 1"/>
          <p:cNvGrpSpPr/>
          <p:nvPr>
            <p:custDataLst>
              <p:tags r:id="rId3"/>
            </p:custDataLst>
          </p:nvPr>
        </p:nvGrpSpPr>
        <p:grpSpPr>
          <a:xfrm>
            <a:off x="4449007" y="-1787971"/>
            <a:ext cx="3434568" cy="3118745"/>
            <a:chOff x="4206086" y="1825286"/>
            <a:chExt cx="3817341" cy="3466324"/>
          </a:xfrm>
          <a:gradFill>
            <a:gsLst>
              <a:gs pos="0">
                <a:srgbClr val="6483B3"/>
              </a:gs>
              <a:gs pos="87000">
                <a:srgbClr val="334E6E"/>
              </a:gs>
            </a:gsLst>
            <a:lin ang="4800000" scaled="0"/>
          </a:gradFill>
        </p:grpSpPr>
        <p:sp>
          <p:nvSpPr>
            <p:cNvPr id="71" name="椭圆 70"/>
            <p:cNvSpPr/>
            <p:nvPr/>
          </p:nvSpPr>
          <p:spPr>
            <a:xfrm>
              <a:off x="4206086" y="5073968"/>
              <a:ext cx="217648" cy="217642"/>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 name="椭圆 71"/>
            <p:cNvSpPr/>
            <p:nvPr/>
          </p:nvSpPr>
          <p:spPr>
            <a:xfrm>
              <a:off x="7805779" y="1825286"/>
              <a:ext cx="217648" cy="21764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 name="组合 6"/>
          <p:cNvGrpSpPr/>
          <p:nvPr/>
        </p:nvGrpSpPr>
        <p:grpSpPr>
          <a:xfrm>
            <a:off x="700611" y="1886846"/>
            <a:ext cx="2454624" cy="2157610"/>
            <a:chOff x="1090575" y="2844349"/>
            <a:chExt cx="2454624" cy="2157610"/>
          </a:xfrm>
        </p:grpSpPr>
        <p:sp>
          <p:nvSpPr>
            <p:cNvPr id="83" name="PA_椭圆 4"/>
            <p:cNvSpPr/>
            <p:nvPr>
              <p:custDataLst>
                <p:tags r:id="rId16"/>
              </p:custDataLst>
            </p:nvPr>
          </p:nvSpPr>
          <p:spPr>
            <a:xfrm>
              <a:off x="1856303" y="2844349"/>
              <a:ext cx="923170" cy="92317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矩形 14"/>
            <p:cNvSpPr/>
            <p:nvPr/>
          </p:nvSpPr>
          <p:spPr>
            <a:xfrm>
              <a:off x="1090575" y="4447961"/>
              <a:ext cx="2454624" cy="553998"/>
            </a:xfrm>
            <a:prstGeom prst="rect">
              <a:avLst/>
            </a:prstGeom>
          </p:spPr>
          <p:txBody>
            <a:bodyPr wrap="square">
              <a:spAutoFit/>
            </a:bodyPr>
            <a:lstStyle/>
            <a:p>
              <a:pPr algn="ctr">
                <a:spcBef>
                  <a:spcPct val="0"/>
                </a:spcBef>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rPr>
                <a:t>Summary of Work Report Summary Annual Work Summary of Business Report Work Plan</a:t>
              </a:r>
            </a:p>
          </p:txBody>
        </p:sp>
        <p:sp>
          <p:nvSpPr>
            <p:cNvPr id="16" name="TextBox 76"/>
            <p:cNvSpPr txBox="1"/>
            <p:nvPr/>
          </p:nvSpPr>
          <p:spPr>
            <a:xfrm>
              <a:off x="1265942" y="4072150"/>
              <a:ext cx="2103890" cy="461665"/>
            </a:xfrm>
            <a:prstGeom prst="rect">
              <a:avLst/>
            </a:prstGeom>
            <a:noFill/>
          </p:spPr>
          <p:txBody>
            <a:bodyPr wrap="square" rtlCol="0">
              <a:spAutoFit/>
            </a:bodyPr>
            <a:lstStyle/>
            <a:p>
              <a:pPr algn="ctr"/>
              <a:r>
                <a:rPr lang="zh-CN" altLang="en-US" sz="2400" b="1" dirty="0">
                  <a:solidFill>
                    <a:schemeClr val="tx1">
                      <a:lumMod val="85000"/>
                      <a:lumOff val="15000"/>
                    </a:schemeClr>
                  </a:solidFill>
                  <a:latin typeface="Adobe 黑体 Std R" panose="020B0400000000000000" pitchFamily="34" charset="-122"/>
                  <a:ea typeface="Adobe 黑体 Std R" panose="020B0400000000000000" pitchFamily="34" charset="-122"/>
                </a:rPr>
                <a:t>岗位工作概述</a:t>
              </a:r>
            </a:p>
          </p:txBody>
        </p:sp>
        <p:sp>
          <p:nvSpPr>
            <p:cNvPr id="82" name="椭圆 81"/>
            <p:cNvSpPr/>
            <p:nvPr/>
          </p:nvSpPr>
          <p:spPr>
            <a:xfrm>
              <a:off x="1984861" y="2972907"/>
              <a:ext cx="666054" cy="666054"/>
            </a:xfrm>
            <a:prstGeom prst="ellipse">
              <a:avLst/>
            </a:prstGeom>
            <a:gradFill>
              <a:gsLst>
                <a:gs pos="0">
                  <a:srgbClr val="6483B3"/>
                </a:gs>
                <a:gs pos="87000">
                  <a:srgbClr val="334E6E"/>
                </a:gs>
              </a:gsLst>
              <a:lin ang="4800000" scaled="0"/>
            </a:gradFill>
            <a:ln w="28575">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84" name="PA_组合 2"/>
            <p:cNvGrpSpPr/>
            <p:nvPr>
              <p:custDataLst>
                <p:tags r:id="rId17"/>
              </p:custDataLst>
            </p:nvPr>
          </p:nvGrpSpPr>
          <p:grpSpPr>
            <a:xfrm>
              <a:off x="1941350" y="2966817"/>
              <a:ext cx="753074" cy="678232"/>
              <a:chOff x="4136296" y="1758767"/>
              <a:chExt cx="3963400" cy="3569512"/>
            </a:xfrm>
            <a:gradFill>
              <a:gsLst>
                <a:gs pos="0">
                  <a:srgbClr val="6483B3"/>
                </a:gs>
                <a:gs pos="87000">
                  <a:srgbClr val="334E6E"/>
                </a:gs>
              </a:gsLst>
              <a:lin ang="4800000" scaled="0"/>
            </a:gradFill>
          </p:grpSpPr>
          <p:sp>
            <p:nvSpPr>
              <p:cNvPr id="85" name="椭圆 84"/>
              <p:cNvSpPr/>
              <p:nvPr/>
            </p:nvSpPr>
            <p:spPr>
              <a:xfrm>
                <a:off x="4136296" y="1758767"/>
                <a:ext cx="350686" cy="35068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6" name="椭圆 85"/>
              <p:cNvSpPr/>
              <p:nvPr/>
            </p:nvSpPr>
            <p:spPr>
              <a:xfrm>
                <a:off x="7749010" y="4977593"/>
                <a:ext cx="350686" cy="35068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7" name="PA_组合 1"/>
            <p:cNvGrpSpPr/>
            <p:nvPr>
              <p:custDataLst>
                <p:tags r:id="rId18"/>
              </p:custDataLst>
            </p:nvPr>
          </p:nvGrpSpPr>
          <p:grpSpPr>
            <a:xfrm>
              <a:off x="1943825" y="2965219"/>
              <a:ext cx="748126" cy="681428"/>
              <a:chOff x="4146080" y="1765280"/>
              <a:chExt cx="3937353" cy="3586333"/>
            </a:xfrm>
            <a:gradFill>
              <a:gsLst>
                <a:gs pos="0">
                  <a:srgbClr val="6483B3"/>
                </a:gs>
                <a:gs pos="87000">
                  <a:srgbClr val="334E6E"/>
                </a:gs>
              </a:gsLst>
              <a:lin ang="4800000" scaled="0"/>
            </a:gradFill>
          </p:grpSpPr>
          <p:sp>
            <p:nvSpPr>
              <p:cNvPr id="88" name="椭圆 87"/>
              <p:cNvSpPr/>
              <p:nvPr/>
            </p:nvSpPr>
            <p:spPr>
              <a:xfrm>
                <a:off x="4146080" y="5013963"/>
                <a:ext cx="337660" cy="337650"/>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9" name="椭圆 88"/>
              <p:cNvSpPr/>
              <p:nvPr/>
            </p:nvSpPr>
            <p:spPr>
              <a:xfrm>
                <a:off x="7745773" y="1765280"/>
                <a:ext cx="337660" cy="337660"/>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1" name="Text Box 3"/>
            <p:cNvSpPr>
              <a:spLocks noChangeArrowheads="1"/>
            </p:cNvSpPr>
            <p:nvPr/>
          </p:nvSpPr>
          <p:spPr bwMode="auto">
            <a:xfrm>
              <a:off x="2064631" y="3075101"/>
              <a:ext cx="466794" cy="461665"/>
            </a:xfrm>
            <a:prstGeom prst="rect">
              <a:avLst/>
            </a:prstGeom>
          </p:spPr>
          <p:txBody>
            <a:bodyPr wrap="none">
              <a:spAutoFit/>
            </a:bodyPr>
            <a:lstStyle/>
            <a:p>
              <a:pPr algn="ctr">
                <a:spcBef>
                  <a:spcPct val="0"/>
                </a:spcBef>
              </a:pPr>
              <a:r>
                <a:rPr lang="en-US" altLang="zh-CN" sz="2400" dirty="0">
                  <a:solidFill>
                    <a:schemeClr val="bg1"/>
                  </a:solidFill>
                  <a:latin typeface="Impact" panose="020B0806030902050204" pitchFamily="34" charset="0"/>
                  <a:ea typeface="微软雅黑" panose="020B0503020204020204" pitchFamily="34" charset="-122"/>
                  <a:sym typeface="Calibri" panose="020F0502020204030204" pitchFamily="34" charset="0"/>
                </a:rPr>
                <a:t>01</a:t>
              </a:r>
              <a:endParaRPr lang="zh-CN" altLang="en-US" sz="1600" dirty="0">
                <a:solidFill>
                  <a:schemeClr val="bg1"/>
                </a:solidFill>
                <a:latin typeface="Impact" panose="020B0806030902050204" pitchFamily="34" charset="0"/>
                <a:ea typeface="微软雅黑" panose="020B0503020204020204" pitchFamily="34" charset="-122"/>
              </a:endParaRPr>
            </a:p>
          </p:txBody>
        </p:sp>
      </p:grpSp>
      <p:sp>
        <p:nvSpPr>
          <p:cNvPr id="12" name="Text Box 3"/>
          <p:cNvSpPr>
            <a:spLocks noChangeArrowheads="1"/>
          </p:cNvSpPr>
          <p:nvPr/>
        </p:nvSpPr>
        <p:spPr bwMode="auto">
          <a:xfrm>
            <a:off x="4774987" y="169419"/>
            <a:ext cx="2817364" cy="954107"/>
          </a:xfrm>
          <a:prstGeom prst="rect">
            <a:avLst/>
          </a:prstGeom>
        </p:spPr>
        <p:txBody>
          <a:bodyPr wrap="square">
            <a:spAutoFit/>
          </a:bodyPr>
          <a:lstStyle/>
          <a:p>
            <a:pPr algn="ctr">
              <a:spcBef>
                <a:spcPct val="0"/>
              </a:spcBef>
            </a:pPr>
            <a:r>
              <a:rPr lang="zh-CN" altLang="en-US" sz="36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目 录</a:t>
            </a:r>
            <a:endParaRPr lang="en-US" altLang="zh-CN" sz="36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lgn="ctr">
              <a:spcBef>
                <a:spcPct val="0"/>
              </a:spcBef>
            </a:pPr>
            <a:r>
              <a:rPr lang="en-US" altLang="zh-CN" sz="2000" b="1" dirty="0">
                <a:solidFill>
                  <a:schemeClr val="bg1"/>
                </a:solidFill>
                <a:latin typeface="微软雅黑" panose="020B0503020204020204" pitchFamily="34" charset="-122"/>
                <a:ea typeface="微软雅黑" panose="020B0503020204020204" pitchFamily="34" charset="-122"/>
              </a:rPr>
              <a:t>CONTENTS</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2781471" y="3019453"/>
            <a:ext cx="2454624" cy="2157610"/>
            <a:chOff x="1090575" y="2844349"/>
            <a:chExt cx="2454624" cy="2157610"/>
          </a:xfrm>
        </p:grpSpPr>
        <p:sp>
          <p:nvSpPr>
            <p:cNvPr id="105" name="PA_椭圆 4"/>
            <p:cNvSpPr/>
            <p:nvPr>
              <p:custDataLst>
                <p:tags r:id="rId13"/>
              </p:custDataLst>
            </p:nvPr>
          </p:nvSpPr>
          <p:spPr>
            <a:xfrm>
              <a:off x="1856303" y="2844349"/>
              <a:ext cx="923170" cy="92317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2" name="矩形 101"/>
            <p:cNvSpPr/>
            <p:nvPr/>
          </p:nvSpPr>
          <p:spPr>
            <a:xfrm>
              <a:off x="1090575" y="4447961"/>
              <a:ext cx="2454624" cy="553998"/>
            </a:xfrm>
            <a:prstGeom prst="rect">
              <a:avLst/>
            </a:prstGeom>
          </p:spPr>
          <p:txBody>
            <a:bodyPr wrap="square">
              <a:spAutoFit/>
            </a:bodyPr>
            <a:lstStyle/>
            <a:p>
              <a:pPr algn="ctr">
                <a:spcBef>
                  <a:spcPct val="0"/>
                </a:spcBef>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rPr>
                <a:t>Summary of Work Report Summary Annual Work Summary of Business Report Work Plan</a:t>
              </a:r>
            </a:p>
          </p:txBody>
        </p:sp>
        <p:sp>
          <p:nvSpPr>
            <p:cNvPr id="103" name="TextBox 76"/>
            <p:cNvSpPr txBox="1"/>
            <p:nvPr/>
          </p:nvSpPr>
          <p:spPr>
            <a:xfrm>
              <a:off x="1270576" y="4072150"/>
              <a:ext cx="2094622" cy="461665"/>
            </a:xfrm>
            <a:prstGeom prst="rect">
              <a:avLst/>
            </a:prstGeom>
            <a:noFill/>
          </p:spPr>
          <p:txBody>
            <a:bodyPr wrap="square" rtlCol="0">
              <a:spAutoFit/>
            </a:bodyPr>
            <a:lstStyle/>
            <a:p>
              <a:pPr algn="ctr"/>
              <a:r>
                <a:rPr lang="zh-CN" altLang="en-US" sz="2400" b="1" dirty="0">
                  <a:solidFill>
                    <a:schemeClr val="tx1">
                      <a:lumMod val="85000"/>
                      <a:lumOff val="15000"/>
                    </a:schemeClr>
                  </a:solidFill>
                  <a:latin typeface="Adobe 黑体 Std R" panose="020B0400000000000000" pitchFamily="34" charset="-122"/>
                  <a:ea typeface="Adobe 黑体 Std R" panose="020B0400000000000000" pitchFamily="34" charset="-122"/>
                </a:rPr>
                <a:t>工作完成情况</a:t>
              </a:r>
            </a:p>
          </p:txBody>
        </p:sp>
        <p:sp>
          <p:nvSpPr>
            <p:cNvPr id="104" name="椭圆 103"/>
            <p:cNvSpPr/>
            <p:nvPr/>
          </p:nvSpPr>
          <p:spPr>
            <a:xfrm>
              <a:off x="1984861" y="2972907"/>
              <a:ext cx="666054" cy="666054"/>
            </a:xfrm>
            <a:prstGeom prst="ellipse">
              <a:avLst/>
            </a:prstGeom>
            <a:gradFill>
              <a:gsLst>
                <a:gs pos="0">
                  <a:srgbClr val="6483B3"/>
                </a:gs>
                <a:gs pos="87000">
                  <a:srgbClr val="334E6E"/>
                </a:gs>
              </a:gsLst>
              <a:lin ang="4800000" scaled="0"/>
            </a:gradFill>
            <a:ln w="28575">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106" name="PA_组合 2"/>
            <p:cNvGrpSpPr/>
            <p:nvPr>
              <p:custDataLst>
                <p:tags r:id="rId14"/>
              </p:custDataLst>
            </p:nvPr>
          </p:nvGrpSpPr>
          <p:grpSpPr>
            <a:xfrm>
              <a:off x="1941350" y="2966817"/>
              <a:ext cx="753074" cy="678232"/>
              <a:chOff x="4136296" y="1758767"/>
              <a:chExt cx="3963400" cy="3569512"/>
            </a:xfrm>
            <a:gradFill>
              <a:gsLst>
                <a:gs pos="0">
                  <a:srgbClr val="6483B3"/>
                </a:gs>
                <a:gs pos="87000">
                  <a:srgbClr val="334E6E"/>
                </a:gs>
              </a:gsLst>
              <a:lin ang="4800000" scaled="0"/>
            </a:gradFill>
          </p:grpSpPr>
          <p:sp>
            <p:nvSpPr>
              <p:cNvPr id="111" name="椭圆 110"/>
              <p:cNvSpPr/>
              <p:nvPr/>
            </p:nvSpPr>
            <p:spPr>
              <a:xfrm>
                <a:off x="4136296" y="1758767"/>
                <a:ext cx="350686" cy="35068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2" name="椭圆 111"/>
              <p:cNvSpPr/>
              <p:nvPr/>
            </p:nvSpPr>
            <p:spPr>
              <a:xfrm>
                <a:off x="7749010" y="4977593"/>
                <a:ext cx="350686" cy="35068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7" name="PA_组合 1"/>
            <p:cNvGrpSpPr/>
            <p:nvPr>
              <p:custDataLst>
                <p:tags r:id="rId15"/>
              </p:custDataLst>
            </p:nvPr>
          </p:nvGrpSpPr>
          <p:grpSpPr>
            <a:xfrm>
              <a:off x="1943825" y="2965219"/>
              <a:ext cx="748126" cy="681428"/>
              <a:chOff x="4146080" y="1765280"/>
              <a:chExt cx="3937353" cy="3586333"/>
            </a:xfrm>
            <a:gradFill>
              <a:gsLst>
                <a:gs pos="0">
                  <a:srgbClr val="6483B3"/>
                </a:gs>
                <a:gs pos="87000">
                  <a:srgbClr val="334E6E"/>
                </a:gs>
              </a:gsLst>
              <a:lin ang="4800000" scaled="0"/>
            </a:gradFill>
          </p:grpSpPr>
          <p:sp>
            <p:nvSpPr>
              <p:cNvPr id="109" name="椭圆 108"/>
              <p:cNvSpPr/>
              <p:nvPr/>
            </p:nvSpPr>
            <p:spPr>
              <a:xfrm>
                <a:off x="4146080" y="5013963"/>
                <a:ext cx="337660" cy="337650"/>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0" name="椭圆 109"/>
              <p:cNvSpPr/>
              <p:nvPr/>
            </p:nvSpPr>
            <p:spPr>
              <a:xfrm>
                <a:off x="7745773" y="1765280"/>
                <a:ext cx="337660" cy="337660"/>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8" name="Text Box 3"/>
            <p:cNvSpPr>
              <a:spLocks noChangeArrowheads="1"/>
            </p:cNvSpPr>
            <p:nvPr/>
          </p:nvSpPr>
          <p:spPr bwMode="auto">
            <a:xfrm>
              <a:off x="2046196" y="3075101"/>
              <a:ext cx="503664" cy="461665"/>
            </a:xfrm>
            <a:prstGeom prst="rect">
              <a:avLst/>
            </a:prstGeom>
          </p:spPr>
          <p:txBody>
            <a:bodyPr wrap="none">
              <a:spAutoFit/>
            </a:bodyPr>
            <a:lstStyle/>
            <a:p>
              <a:pPr algn="ctr">
                <a:spcBef>
                  <a:spcPct val="0"/>
                </a:spcBef>
              </a:pPr>
              <a:r>
                <a:rPr lang="en-US" altLang="zh-CN" sz="2400" dirty="0">
                  <a:solidFill>
                    <a:schemeClr val="bg1"/>
                  </a:solidFill>
                  <a:latin typeface="Impact" panose="020B0806030902050204" pitchFamily="34" charset="0"/>
                  <a:ea typeface="微软雅黑" panose="020B0503020204020204" pitchFamily="34" charset="-122"/>
                  <a:sym typeface="Calibri" panose="020F0502020204030204" pitchFamily="34" charset="0"/>
                </a:rPr>
                <a:t>02</a:t>
              </a:r>
              <a:endParaRPr lang="zh-CN" altLang="en-US" sz="1600" dirty="0">
                <a:solidFill>
                  <a:schemeClr val="bg1"/>
                </a:solidFill>
                <a:latin typeface="Impact" panose="020B0806030902050204" pitchFamily="34" charset="0"/>
                <a:ea typeface="微软雅黑" panose="020B0503020204020204" pitchFamily="34" charset="-122"/>
              </a:endParaRPr>
            </a:p>
          </p:txBody>
        </p:sp>
      </p:grpSp>
      <p:grpSp>
        <p:nvGrpSpPr>
          <p:cNvPr id="113" name="组合 112"/>
          <p:cNvGrpSpPr/>
          <p:nvPr/>
        </p:nvGrpSpPr>
        <p:grpSpPr>
          <a:xfrm>
            <a:off x="4862331" y="3826599"/>
            <a:ext cx="2454624" cy="2157610"/>
            <a:chOff x="1090575" y="2844349"/>
            <a:chExt cx="2454624" cy="2157610"/>
          </a:xfrm>
        </p:grpSpPr>
        <p:sp>
          <p:nvSpPr>
            <p:cNvPr id="117" name="PA_椭圆 4"/>
            <p:cNvSpPr/>
            <p:nvPr>
              <p:custDataLst>
                <p:tags r:id="rId10"/>
              </p:custDataLst>
            </p:nvPr>
          </p:nvSpPr>
          <p:spPr>
            <a:xfrm>
              <a:off x="1856303" y="2844349"/>
              <a:ext cx="923170" cy="92317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4" name="矩形 113"/>
            <p:cNvSpPr/>
            <p:nvPr/>
          </p:nvSpPr>
          <p:spPr>
            <a:xfrm>
              <a:off x="1090575" y="4447961"/>
              <a:ext cx="2454624" cy="553998"/>
            </a:xfrm>
            <a:prstGeom prst="rect">
              <a:avLst/>
            </a:prstGeom>
          </p:spPr>
          <p:txBody>
            <a:bodyPr wrap="square">
              <a:spAutoFit/>
            </a:bodyPr>
            <a:lstStyle/>
            <a:p>
              <a:pPr algn="ctr">
                <a:spcBef>
                  <a:spcPct val="0"/>
                </a:spcBef>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rPr>
                <a:t>Summary of Work Report Summary Annual Work Summary of Business Report Work Plan</a:t>
              </a:r>
            </a:p>
          </p:txBody>
        </p:sp>
        <p:sp>
          <p:nvSpPr>
            <p:cNvPr id="115" name="TextBox 76"/>
            <p:cNvSpPr txBox="1"/>
            <p:nvPr/>
          </p:nvSpPr>
          <p:spPr>
            <a:xfrm>
              <a:off x="1264452" y="4072150"/>
              <a:ext cx="2106870" cy="461665"/>
            </a:xfrm>
            <a:prstGeom prst="rect">
              <a:avLst/>
            </a:prstGeom>
            <a:noFill/>
          </p:spPr>
          <p:txBody>
            <a:bodyPr wrap="square" rtlCol="0">
              <a:spAutoFit/>
            </a:bodyPr>
            <a:lstStyle/>
            <a:p>
              <a:pPr algn="ctr"/>
              <a:r>
                <a:rPr lang="zh-CN" altLang="en-US" sz="2400" b="1" dirty="0">
                  <a:solidFill>
                    <a:schemeClr val="tx1">
                      <a:lumMod val="85000"/>
                      <a:lumOff val="15000"/>
                    </a:schemeClr>
                  </a:solidFill>
                  <a:latin typeface="Adobe 黑体 Std R" panose="020B0400000000000000" pitchFamily="34" charset="-122"/>
                  <a:ea typeface="Adobe 黑体 Std R" panose="020B0400000000000000" pitchFamily="34" charset="-122"/>
                </a:rPr>
                <a:t>成功案例展示</a:t>
              </a:r>
            </a:p>
          </p:txBody>
        </p:sp>
        <p:sp>
          <p:nvSpPr>
            <p:cNvPr id="116" name="椭圆 115"/>
            <p:cNvSpPr/>
            <p:nvPr/>
          </p:nvSpPr>
          <p:spPr>
            <a:xfrm>
              <a:off x="1984861" y="2972907"/>
              <a:ext cx="666054" cy="666054"/>
            </a:xfrm>
            <a:prstGeom prst="ellipse">
              <a:avLst/>
            </a:prstGeom>
            <a:gradFill>
              <a:gsLst>
                <a:gs pos="0">
                  <a:srgbClr val="6483B3"/>
                </a:gs>
                <a:gs pos="87000">
                  <a:srgbClr val="334E6E"/>
                </a:gs>
              </a:gsLst>
              <a:lin ang="4800000" scaled="0"/>
            </a:gradFill>
            <a:ln w="28575">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118" name="PA_组合 2"/>
            <p:cNvGrpSpPr/>
            <p:nvPr>
              <p:custDataLst>
                <p:tags r:id="rId11"/>
              </p:custDataLst>
            </p:nvPr>
          </p:nvGrpSpPr>
          <p:grpSpPr>
            <a:xfrm>
              <a:off x="1941350" y="2966817"/>
              <a:ext cx="753074" cy="678232"/>
              <a:chOff x="4136296" y="1758767"/>
              <a:chExt cx="3963400" cy="3569512"/>
            </a:xfrm>
            <a:gradFill>
              <a:gsLst>
                <a:gs pos="0">
                  <a:srgbClr val="6483B3"/>
                </a:gs>
                <a:gs pos="87000">
                  <a:srgbClr val="334E6E"/>
                </a:gs>
              </a:gsLst>
              <a:lin ang="4800000" scaled="0"/>
            </a:gradFill>
          </p:grpSpPr>
          <p:sp>
            <p:nvSpPr>
              <p:cNvPr id="123" name="椭圆 122"/>
              <p:cNvSpPr/>
              <p:nvPr/>
            </p:nvSpPr>
            <p:spPr>
              <a:xfrm>
                <a:off x="4136296" y="1758767"/>
                <a:ext cx="350686" cy="35068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4" name="椭圆 123"/>
              <p:cNvSpPr/>
              <p:nvPr/>
            </p:nvSpPr>
            <p:spPr>
              <a:xfrm>
                <a:off x="7749010" y="4977593"/>
                <a:ext cx="350686" cy="35068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9" name="PA_组合 1"/>
            <p:cNvGrpSpPr/>
            <p:nvPr>
              <p:custDataLst>
                <p:tags r:id="rId12"/>
              </p:custDataLst>
            </p:nvPr>
          </p:nvGrpSpPr>
          <p:grpSpPr>
            <a:xfrm>
              <a:off x="1943825" y="2965219"/>
              <a:ext cx="748126" cy="681428"/>
              <a:chOff x="4146080" y="1765280"/>
              <a:chExt cx="3937353" cy="3586333"/>
            </a:xfrm>
            <a:gradFill>
              <a:gsLst>
                <a:gs pos="0">
                  <a:srgbClr val="6483B3"/>
                </a:gs>
                <a:gs pos="87000">
                  <a:srgbClr val="334E6E"/>
                </a:gs>
              </a:gsLst>
              <a:lin ang="4800000" scaled="0"/>
            </a:gradFill>
          </p:grpSpPr>
          <p:sp>
            <p:nvSpPr>
              <p:cNvPr id="121" name="椭圆 120"/>
              <p:cNvSpPr/>
              <p:nvPr/>
            </p:nvSpPr>
            <p:spPr>
              <a:xfrm>
                <a:off x="4146080" y="5013963"/>
                <a:ext cx="337660" cy="337650"/>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2" name="椭圆 121"/>
              <p:cNvSpPr/>
              <p:nvPr/>
            </p:nvSpPr>
            <p:spPr>
              <a:xfrm>
                <a:off x="7745773" y="1765280"/>
                <a:ext cx="337660" cy="337660"/>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0" name="Text Box 3"/>
            <p:cNvSpPr>
              <a:spLocks noChangeArrowheads="1"/>
            </p:cNvSpPr>
            <p:nvPr/>
          </p:nvSpPr>
          <p:spPr bwMode="auto">
            <a:xfrm>
              <a:off x="2041387" y="3075101"/>
              <a:ext cx="513282" cy="461665"/>
            </a:xfrm>
            <a:prstGeom prst="rect">
              <a:avLst/>
            </a:prstGeom>
          </p:spPr>
          <p:txBody>
            <a:bodyPr wrap="none">
              <a:spAutoFit/>
            </a:bodyPr>
            <a:lstStyle/>
            <a:p>
              <a:pPr algn="ctr">
                <a:spcBef>
                  <a:spcPct val="0"/>
                </a:spcBef>
              </a:pPr>
              <a:r>
                <a:rPr lang="en-US" altLang="zh-CN" sz="2400" dirty="0">
                  <a:solidFill>
                    <a:schemeClr val="bg1"/>
                  </a:solidFill>
                  <a:latin typeface="Impact" panose="020B0806030902050204" pitchFamily="34" charset="0"/>
                  <a:ea typeface="微软雅黑" panose="020B0503020204020204" pitchFamily="34" charset="-122"/>
                  <a:sym typeface="Calibri" panose="020F0502020204030204" pitchFamily="34" charset="0"/>
                </a:rPr>
                <a:t>03</a:t>
              </a:r>
              <a:endParaRPr lang="zh-CN" altLang="en-US" sz="1600" dirty="0">
                <a:solidFill>
                  <a:schemeClr val="bg1"/>
                </a:solidFill>
                <a:latin typeface="Impact" panose="020B0806030902050204" pitchFamily="34" charset="0"/>
                <a:ea typeface="微软雅黑" panose="020B0503020204020204" pitchFamily="34" charset="-122"/>
              </a:endParaRPr>
            </a:p>
          </p:txBody>
        </p:sp>
      </p:grpSp>
      <p:grpSp>
        <p:nvGrpSpPr>
          <p:cNvPr id="125" name="组合 124"/>
          <p:cNvGrpSpPr/>
          <p:nvPr/>
        </p:nvGrpSpPr>
        <p:grpSpPr>
          <a:xfrm>
            <a:off x="6943191" y="3019453"/>
            <a:ext cx="2454624" cy="2157610"/>
            <a:chOff x="1090575" y="2844349"/>
            <a:chExt cx="2454624" cy="2157610"/>
          </a:xfrm>
        </p:grpSpPr>
        <p:sp>
          <p:nvSpPr>
            <p:cNvPr id="129" name="PA_椭圆 4"/>
            <p:cNvSpPr/>
            <p:nvPr>
              <p:custDataLst>
                <p:tags r:id="rId7"/>
              </p:custDataLst>
            </p:nvPr>
          </p:nvSpPr>
          <p:spPr>
            <a:xfrm>
              <a:off x="1856303" y="2844349"/>
              <a:ext cx="923170" cy="92317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矩形 125"/>
            <p:cNvSpPr/>
            <p:nvPr/>
          </p:nvSpPr>
          <p:spPr>
            <a:xfrm>
              <a:off x="1090575" y="4447961"/>
              <a:ext cx="2454624" cy="553998"/>
            </a:xfrm>
            <a:prstGeom prst="rect">
              <a:avLst/>
            </a:prstGeom>
          </p:spPr>
          <p:txBody>
            <a:bodyPr wrap="square">
              <a:spAutoFit/>
            </a:bodyPr>
            <a:lstStyle/>
            <a:p>
              <a:pPr algn="ctr">
                <a:spcBef>
                  <a:spcPct val="0"/>
                </a:spcBef>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rPr>
                <a:t>Summary of Work Report Summary Annual Work Summary of Business Report Work Plan</a:t>
              </a:r>
            </a:p>
          </p:txBody>
        </p:sp>
        <p:sp>
          <p:nvSpPr>
            <p:cNvPr id="127" name="TextBox 76"/>
            <p:cNvSpPr txBox="1"/>
            <p:nvPr/>
          </p:nvSpPr>
          <p:spPr>
            <a:xfrm>
              <a:off x="1150752" y="4072150"/>
              <a:ext cx="2334270" cy="461665"/>
            </a:xfrm>
            <a:prstGeom prst="rect">
              <a:avLst/>
            </a:prstGeom>
            <a:noFill/>
          </p:spPr>
          <p:txBody>
            <a:bodyPr wrap="square" rtlCol="0">
              <a:spAutoFit/>
            </a:bodyPr>
            <a:lstStyle/>
            <a:p>
              <a:pPr algn="ctr"/>
              <a:r>
                <a:rPr lang="zh-CN" altLang="en-US" sz="2400" b="1" dirty="0">
                  <a:solidFill>
                    <a:schemeClr val="tx1">
                      <a:lumMod val="85000"/>
                      <a:lumOff val="15000"/>
                    </a:schemeClr>
                  </a:solidFill>
                  <a:latin typeface="Adobe 黑体 Std R" panose="020B0400000000000000" pitchFamily="34" charset="-122"/>
                  <a:ea typeface="Adobe 黑体 Std R" panose="020B0400000000000000" pitchFamily="34" charset="-122"/>
                </a:rPr>
                <a:t>经验不足分享</a:t>
              </a:r>
            </a:p>
          </p:txBody>
        </p:sp>
        <p:sp>
          <p:nvSpPr>
            <p:cNvPr id="128" name="椭圆 127"/>
            <p:cNvSpPr/>
            <p:nvPr/>
          </p:nvSpPr>
          <p:spPr>
            <a:xfrm>
              <a:off x="1984861" y="2972907"/>
              <a:ext cx="666054" cy="666054"/>
            </a:xfrm>
            <a:prstGeom prst="ellipse">
              <a:avLst/>
            </a:prstGeom>
            <a:gradFill>
              <a:gsLst>
                <a:gs pos="0">
                  <a:srgbClr val="6483B3"/>
                </a:gs>
                <a:gs pos="87000">
                  <a:srgbClr val="334E6E"/>
                </a:gs>
              </a:gsLst>
              <a:lin ang="4800000" scaled="0"/>
            </a:gradFill>
            <a:ln w="28575">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130" name="PA_组合 2"/>
            <p:cNvGrpSpPr/>
            <p:nvPr>
              <p:custDataLst>
                <p:tags r:id="rId8"/>
              </p:custDataLst>
            </p:nvPr>
          </p:nvGrpSpPr>
          <p:grpSpPr>
            <a:xfrm>
              <a:off x="1941350" y="2966817"/>
              <a:ext cx="753074" cy="678232"/>
              <a:chOff x="4136296" y="1758767"/>
              <a:chExt cx="3963400" cy="3569512"/>
            </a:xfrm>
            <a:gradFill>
              <a:gsLst>
                <a:gs pos="0">
                  <a:srgbClr val="6483B3"/>
                </a:gs>
                <a:gs pos="87000">
                  <a:srgbClr val="334E6E"/>
                </a:gs>
              </a:gsLst>
              <a:lin ang="4800000" scaled="0"/>
            </a:gradFill>
          </p:grpSpPr>
          <p:sp>
            <p:nvSpPr>
              <p:cNvPr id="135" name="椭圆 134"/>
              <p:cNvSpPr/>
              <p:nvPr/>
            </p:nvSpPr>
            <p:spPr>
              <a:xfrm>
                <a:off x="4136296" y="1758767"/>
                <a:ext cx="350686" cy="35068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6" name="椭圆 135"/>
              <p:cNvSpPr/>
              <p:nvPr/>
            </p:nvSpPr>
            <p:spPr>
              <a:xfrm>
                <a:off x="7749010" y="4977593"/>
                <a:ext cx="350686" cy="35068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1" name="PA_组合 1"/>
            <p:cNvGrpSpPr/>
            <p:nvPr>
              <p:custDataLst>
                <p:tags r:id="rId9"/>
              </p:custDataLst>
            </p:nvPr>
          </p:nvGrpSpPr>
          <p:grpSpPr>
            <a:xfrm>
              <a:off x="1943825" y="2965219"/>
              <a:ext cx="748126" cy="681428"/>
              <a:chOff x="4146080" y="1765280"/>
              <a:chExt cx="3937353" cy="3586333"/>
            </a:xfrm>
            <a:gradFill>
              <a:gsLst>
                <a:gs pos="0">
                  <a:srgbClr val="6483B3"/>
                </a:gs>
                <a:gs pos="87000">
                  <a:srgbClr val="334E6E"/>
                </a:gs>
              </a:gsLst>
              <a:lin ang="4800000" scaled="0"/>
            </a:gradFill>
          </p:grpSpPr>
          <p:sp>
            <p:nvSpPr>
              <p:cNvPr id="133" name="椭圆 132"/>
              <p:cNvSpPr/>
              <p:nvPr/>
            </p:nvSpPr>
            <p:spPr>
              <a:xfrm>
                <a:off x="4146080" y="5013963"/>
                <a:ext cx="337660" cy="337650"/>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4" name="椭圆 133"/>
              <p:cNvSpPr/>
              <p:nvPr/>
            </p:nvSpPr>
            <p:spPr>
              <a:xfrm>
                <a:off x="7745773" y="1765280"/>
                <a:ext cx="337660" cy="337660"/>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32" name="Text Box 3"/>
            <p:cNvSpPr>
              <a:spLocks noChangeArrowheads="1"/>
            </p:cNvSpPr>
            <p:nvPr/>
          </p:nvSpPr>
          <p:spPr bwMode="auto">
            <a:xfrm>
              <a:off x="2046196" y="3075101"/>
              <a:ext cx="503664" cy="461665"/>
            </a:xfrm>
            <a:prstGeom prst="rect">
              <a:avLst/>
            </a:prstGeom>
          </p:spPr>
          <p:txBody>
            <a:bodyPr wrap="none">
              <a:spAutoFit/>
            </a:bodyPr>
            <a:lstStyle/>
            <a:p>
              <a:pPr algn="ctr">
                <a:spcBef>
                  <a:spcPct val="0"/>
                </a:spcBef>
              </a:pPr>
              <a:r>
                <a:rPr lang="en-US" altLang="zh-CN" sz="2400" dirty="0">
                  <a:solidFill>
                    <a:schemeClr val="bg1"/>
                  </a:solidFill>
                  <a:latin typeface="Impact" panose="020B0806030902050204" pitchFamily="34" charset="0"/>
                  <a:ea typeface="微软雅黑" panose="020B0503020204020204" pitchFamily="34" charset="-122"/>
                  <a:sym typeface="Calibri" panose="020F0502020204030204" pitchFamily="34" charset="0"/>
                </a:rPr>
                <a:t>04</a:t>
              </a:r>
              <a:endParaRPr lang="zh-CN" altLang="en-US" sz="1600" dirty="0">
                <a:solidFill>
                  <a:schemeClr val="bg1"/>
                </a:solidFill>
                <a:latin typeface="Impact" panose="020B0806030902050204" pitchFamily="34" charset="0"/>
                <a:ea typeface="微软雅黑" panose="020B0503020204020204" pitchFamily="34" charset="-122"/>
              </a:endParaRPr>
            </a:p>
          </p:txBody>
        </p:sp>
      </p:grpSp>
      <p:grpSp>
        <p:nvGrpSpPr>
          <p:cNvPr id="137" name="组合 136"/>
          <p:cNvGrpSpPr/>
          <p:nvPr/>
        </p:nvGrpSpPr>
        <p:grpSpPr>
          <a:xfrm>
            <a:off x="9024052" y="1886846"/>
            <a:ext cx="2454624" cy="2157610"/>
            <a:chOff x="1090575" y="2844349"/>
            <a:chExt cx="2454624" cy="2157610"/>
          </a:xfrm>
        </p:grpSpPr>
        <p:sp>
          <p:nvSpPr>
            <p:cNvPr id="141" name="PA_椭圆 4"/>
            <p:cNvSpPr/>
            <p:nvPr>
              <p:custDataLst>
                <p:tags r:id="rId4"/>
              </p:custDataLst>
            </p:nvPr>
          </p:nvSpPr>
          <p:spPr>
            <a:xfrm>
              <a:off x="1856303" y="2844349"/>
              <a:ext cx="923170" cy="92317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8" name="矩形 137"/>
            <p:cNvSpPr/>
            <p:nvPr/>
          </p:nvSpPr>
          <p:spPr>
            <a:xfrm>
              <a:off x="1090575" y="4447961"/>
              <a:ext cx="2454624" cy="553998"/>
            </a:xfrm>
            <a:prstGeom prst="rect">
              <a:avLst/>
            </a:prstGeom>
          </p:spPr>
          <p:txBody>
            <a:bodyPr wrap="square">
              <a:spAutoFit/>
            </a:bodyPr>
            <a:lstStyle/>
            <a:p>
              <a:pPr algn="ctr">
                <a:spcBef>
                  <a:spcPct val="0"/>
                </a:spcBef>
              </a:pPr>
              <a:r>
                <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rPr>
                <a:t>Summary of Work Report Summary Annual Work Summary of Business Report Work Plan</a:t>
              </a:r>
            </a:p>
          </p:txBody>
        </p:sp>
        <p:sp>
          <p:nvSpPr>
            <p:cNvPr id="139" name="TextBox 76"/>
            <p:cNvSpPr txBox="1"/>
            <p:nvPr/>
          </p:nvSpPr>
          <p:spPr>
            <a:xfrm>
              <a:off x="1219933" y="4072150"/>
              <a:ext cx="2195908" cy="461665"/>
            </a:xfrm>
            <a:prstGeom prst="rect">
              <a:avLst/>
            </a:prstGeom>
            <a:noFill/>
          </p:spPr>
          <p:txBody>
            <a:bodyPr wrap="square" rtlCol="0">
              <a:spAutoFit/>
            </a:bodyPr>
            <a:lstStyle/>
            <a:p>
              <a:pPr algn="ctr"/>
              <a:r>
                <a:rPr lang="zh-CN" altLang="en-US" sz="2400" b="1" dirty="0">
                  <a:solidFill>
                    <a:schemeClr val="tx1">
                      <a:lumMod val="85000"/>
                      <a:lumOff val="15000"/>
                    </a:schemeClr>
                  </a:solidFill>
                  <a:latin typeface="Adobe 黑体 Std R" panose="020B0400000000000000" pitchFamily="34" charset="-122"/>
                  <a:ea typeface="Adobe 黑体 Std R" panose="020B0400000000000000" pitchFamily="34" charset="-122"/>
                </a:rPr>
                <a:t>未来岗位规划</a:t>
              </a:r>
            </a:p>
          </p:txBody>
        </p:sp>
        <p:sp>
          <p:nvSpPr>
            <p:cNvPr id="140" name="椭圆 139"/>
            <p:cNvSpPr/>
            <p:nvPr/>
          </p:nvSpPr>
          <p:spPr>
            <a:xfrm>
              <a:off x="1984861" y="2972907"/>
              <a:ext cx="666054" cy="666054"/>
            </a:xfrm>
            <a:prstGeom prst="ellipse">
              <a:avLst/>
            </a:prstGeom>
            <a:gradFill>
              <a:gsLst>
                <a:gs pos="0">
                  <a:srgbClr val="6483B3"/>
                </a:gs>
                <a:gs pos="87000">
                  <a:srgbClr val="334E6E"/>
                </a:gs>
              </a:gsLst>
              <a:lin ang="4800000" scaled="0"/>
            </a:gradFill>
            <a:ln w="28575">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142" name="PA_组合 2"/>
            <p:cNvGrpSpPr/>
            <p:nvPr>
              <p:custDataLst>
                <p:tags r:id="rId5"/>
              </p:custDataLst>
            </p:nvPr>
          </p:nvGrpSpPr>
          <p:grpSpPr>
            <a:xfrm>
              <a:off x="1941350" y="2966817"/>
              <a:ext cx="753074" cy="678232"/>
              <a:chOff x="4136296" y="1758767"/>
              <a:chExt cx="3963400" cy="3569512"/>
            </a:xfrm>
            <a:gradFill>
              <a:gsLst>
                <a:gs pos="0">
                  <a:srgbClr val="6483B3"/>
                </a:gs>
                <a:gs pos="87000">
                  <a:srgbClr val="334E6E"/>
                </a:gs>
              </a:gsLst>
              <a:lin ang="4800000" scaled="0"/>
            </a:gradFill>
          </p:grpSpPr>
          <p:sp>
            <p:nvSpPr>
              <p:cNvPr id="147" name="椭圆 146"/>
              <p:cNvSpPr/>
              <p:nvPr/>
            </p:nvSpPr>
            <p:spPr>
              <a:xfrm>
                <a:off x="4136296" y="1758767"/>
                <a:ext cx="350686" cy="35068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8" name="椭圆 147"/>
              <p:cNvSpPr/>
              <p:nvPr/>
            </p:nvSpPr>
            <p:spPr>
              <a:xfrm>
                <a:off x="7749010" y="4977593"/>
                <a:ext cx="350686" cy="35068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43" name="PA_组合 1"/>
            <p:cNvGrpSpPr/>
            <p:nvPr>
              <p:custDataLst>
                <p:tags r:id="rId6"/>
              </p:custDataLst>
            </p:nvPr>
          </p:nvGrpSpPr>
          <p:grpSpPr>
            <a:xfrm>
              <a:off x="1943825" y="2965219"/>
              <a:ext cx="748126" cy="681428"/>
              <a:chOff x="4146080" y="1765280"/>
              <a:chExt cx="3937353" cy="3586333"/>
            </a:xfrm>
            <a:gradFill>
              <a:gsLst>
                <a:gs pos="0">
                  <a:srgbClr val="6483B3"/>
                </a:gs>
                <a:gs pos="87000">
                  <a:srgbClr val="334E6E"/>
                </a:gs>
              </a:gsLst>
              <a:lin ang="4800000" scaled="0"/>
            </a:gradFill>
          </p:grpSpPr>
          <p:sp>
            <p:nvSpPr>
              <p:cNvPr id="145" name="椭圆 144"/>
              <p:cNvSpPr/>
              <p:nvPr/>
            </p:nvSpPr>
            <p:spPr>
              <a:xfrm>
                <a:off x="4146080" y="5013963"/>
                <a:ext cx="337660" cy="337650"/>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6" name="椭圆 145"/>
              <p:cNvSpPr/>
              <p:nvPr/>
            </p:nvSpPr>
            <p:spPr>
              <a:xfrm>
                <a:off x="7745773" y="1765280"/>
                <a:ext cx="337660" cy="337660"/>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4" name="Text Box 3"/>
            <p:cNvSpPr>
              <a:spLocks noChangeArrowheads="1"/>
            </p:cNvSpPr>
            <p:nvPr/>
          </p:nvSpPr>
          <p:spPr bwMode="auto">
            <a:xfrm>
              <a:off x="2040585" y="3075101"/>
              <a:ext cx="514885" cy="461665"/>
            </a:xfrm>
            <a:prstGeom prst="rect">
              <a:avLst/>
            </a:prstGeom>
          </p:spPr>
          <p:txBody>
            <a:bodyPr wrap="none">
              <a:spAutoFit/>
            </a:bodyPr>
            <a:lstStyle/>
            <a:p>
              <a:pPr algn="ctr">
                <a:spcBef>
                  <a:spcPct val="0"/>
                </a:spcBef>
              </a:pPr>
              <a:r>
                <a:rPr lang="en-US" altLang="zh-CN" sz="2400" dirty="0">
                  <a:solidFill>
                    <a:schemeClr val="bg1"/>
                  </a:solidFill>
                  <a:latin typeface="Impact" panose="020B0806030902050204" pitchFamily="34" charset="0"/>
                  <a:ea typeface="微软雅黑" panose="020B0503020204020204" pitchFamily="34" charset="-122"/>
                  <a:sym typeface="Calibri" panose="020F0502020204030204" pitchFamily="34" charset="0"/>
                </a:rPr>
                <a:t>05</a:t>
              </a:r>
              <a:endParaRPr lang="zh-CN" altLang="en-US" sz="16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heel(1)">
                                          <p:cBhvr>
                                            <p:cTn id="7" dur="1000"/>
                                            <p:tgtEl>
                                              <p:spTgt spid="66"/>
                                            </p:tgtEl>
                                          </p:cBhvr>
                                        </p:animEffect>
                                      </p:childTnLst>
                                    </p:cTn>
                                  </p:par>
                                  <p:par>
                                    <p:cTn id="8" presetID="10" presetClass="entr" presetSubtype="0" fill="hold" nodeType="withEffect">
                                      <p:stCondLst>
                                        <p:cond delay="75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nodeType="withEffect">
                                      <p:stCondLst>
                                        <p:cond delay="75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par>
                                    <p:cTn id="14" presetID="8" presetClass="emph" presetSubtype="0" repeatCount="indefinite" fill="hold" nodeType="withEffect">
                                      <p:stCondLst>
                                        <p:cond delay="750"/>
                                      </p:stCondLst>
                                      <p:childTnLst>
                                        <p:animRot by="-21600000">
                                          <p:cBhvr>
                                            <p:cTn id="15" dur="2000" fill="hold"/>
                                            <p:tgtEl>
                                              <p:spTgt spid="70"/>
                                            </p:tgtEl>
                                            <p:attrNameLst>
                                              <p:attrName>r</p:attrName>
                                            </p:attrNameLst>
                                          </p:cBhvr>
                                        </p:animRot>
                                      </p:childTnLst>
                                    </p:cTn>
                                  </p:par>
                                  <p:par>
                                    <p:cTn id="16" presetID="10" presetClass="entr" presetSubtype="0" fill="hold" nodeType="withEffect">
                                      <p:stCondLst>
                                        <p:cond delay="75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par>
                                    <p:cTn id="19" presetID="8" presetClass="emph" presetSubtype="0" repeatCount="indefinite" fill="hold" nodeType="withEffect">
                                      <p:stCondLst>
                                        <p:cond delay="750"/>
                                      </p:stCondLst>
                                      <p:childTnLst>
                                        <p:animRot by="-21600000">
                                          <p:cBhvr>
                                            <p:cTn id="20" dur="2000" fill="hold"/>
                                            <p:tgtEl>
                                              <p:spTgt spid="67"/>
                                            </p:tgtEl>
                                            <p:attrNameLst>
                                              <p:attrName>r</p:attrName>
                                            </p:attrNameLst>
                                          </p:cBhvr>
                                        </p:animRot>
                                      </p:childTnLst>
                                    </p:cTn>
                                  </p:par>
                                  <p:par>
                                    <p:cTn id="21" presetID="53" presetClass="entr" presetSubtype="16" fill="hold" grpId="0" nodeType="withEffect">
                                      <p:stCondLst>
                                        <p:cond delay="750"/>
                                      </p:stCondLst>
                                      <p:childTnLst>
                                        <p:set>
                                          <p:cBhvr>
                                            <p:cTn id="22" dur="1" fill="hold">
                                              <p:stCondLst>
                                                <p:cond delay="0"/>
                                              </p:stCondLst>
                                            </p:cTn>
                                            <p:tgtEl>
                                              <p:spTgt spid="65"/>
                                            </p:tgtEl>
                                            <p:attrNameLst>
                                              <p:attrName>style.visibility</p:attrName>
                                            </p:attrNameLst>
                                          </p:cBhvr>
                                          <p:to>
                                            <p:strVal val="visible"/>
                                          </p:to>
                                        </p:set>
                                        <p:anim calcmode="lin" valueType="num">
                                          <p:cBhvr>
                                            <p:cTn id="23" dur="500" fill="hold"/>
                                            <p:tgtEl>
                                              <p:spTgt spid="65"/>
                                            </p:tgtEl>
                                            <p:attrNameLst>
                                              <p:attrName>ppt_w</p:attrName>
                                            </p:attrNameLst>
                                          </p:cBhvr>
                                          <p:tavLst>
                                            <p:tav tm="0">
                                              <p:val>
                                                <p:fltVal val="0"/>
                                              </p:val>
                                            </p:tav>
                                            <p:tav tm="100000">
                                              <p:val>
                                                <p:strVal val="#ppt_w"/>
                                              </p:val>
                                            </p:tav>
                                          </p:tavLst>
                                        </p:anim>
                                        <p:anim calcmode="lin" valueType="num">
                                          <p:cBhvr>
                                            <p:cTn id="24" dur="500" fill="hold"/>
                                            <p:tgtEl>
                                              <p:spTgt spid="65"/>
                                            </p:tgtEl>
                                            <p:attrNameLst>
                                              <p:attrName>ppt_h</p:attrName>
                                            </p:attrNameLst>
                                          </p:cBhvr>
                                          <p:tavLst>
                                            <p:tav tm="0">
                                              <p:val>
                                                <p:fltVal val="0"/>
                                              </p:val>
                                            </p:tav>
                                            <p:tav tm="100000">
                                              <p:val>
                                                <p:strVal val="#ppt_h"/>
                                              </p:val>
                                            </p:tav>
                                          </p:tavLst>
                                        </p:anim>
                                        <p:animEffect transition="in" filter="fade">
                                          <p:cBhvr>
                                            <p:cTn id="25" dur="500"/>
                                            <p:tgtEl>
                                              <p:spTgt spid="65"/>
                                            </p:tgtEl>
                                          </p:cBhvr>
                                        </p:animEffect>
                                      </p:childTnLst>
                                    </p:cTn>
                                  </p:par>
                                  <p:par>
                                    <p:cTn id="26" presetID="53" presetClass="entr" presetSubtype="16" fill="hold" grpId="0" nodeType="withEffect">
                                      <p:stCondLst>
                                        <p:cond delay="75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2" presetClass="entr" presetSubtype="4" fill="hold" nodeType="withEffect" p14:presetBounceEnd="40000">
                                      <p:stCondLst>
                                        <p:cond delay="1750"/>
                                      </p:stCondLst>
                                      <p:childTnLst>
                                        <p:set>
                                          <p:cBhvr>
                                            <p:cTn id="32" dur="1" fill="hold">
                                              <p:stCondLst>
                                                <p:cond delay="0"/>
                                              </p:stCondLst>
                                            </p:cTn>
                                            <p:tgtEl>
                                              <p:spTgt spid="7"/>
                                            </p:tgtEl>
                                            <p:attrNameLst>
                                              <p:attrName>style.visibility</p:attrName>
                                            </p:attrNameLst>
                                          </p:cBhvr>
                                          <p:to>
                                            <p:strVal val="visible"/>
                                          </p:to>
                                        </p:set>
                                        <p:anim calcmode="lin" valueType="num" p14:bounceEnd="40000">
                                          <p:cBhvr additive="base">
                                            <p:cTn id="33" dur="7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34" dur="75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14:presetBounceEnd="40000">
                                      <p:stCondLst>
                                        <p:cond delay="2250"/>
                                      </p:stCondLst>
                                      <p:childTnLst>
                                        <p:set>
                                          <p:cBhvr>
                                            <p:cTn id="36" dur="1" fill="hold">
                                              <p:stCondLst>
                                                <p:cond delay="0"/>
                                              </p:stCondLst>
                                            </p:cTn>
                                            <p:tgtEl>
                                              <p:spTgt spid="101"/>
                                            </p:tgtEl>
                                            <p:attrNameLst>
                                              <p:attrName>style.visibility</p:attrName>
                                            </p:attrNameLst>
                                          </p:cBhvr>
                                          <p:to>
                                            <p:strVal val="visible"/>
                                          </p:to>
                                        </p:set>
                                        <p:anim calcmode="lin" valueType="num" p14:bounceEnd="40000">
                                          <p:cBhvr additive="base">
                                            <p:cTn id="37" dur="750" fill="hold"/>
                                            <p:tgtEl>
                                              <p:spTgt spid="101"/>
                                            </p:tgtEl>
                                            <p:attrNameLst>
                                              <p:attrName>ppt_x</p:attrName>
                                            </p:attrNameLst>
                                          </p:cBhvr>
                                          <p:tavLst>
                                            <p:tav tm="0">
                                              <p:val>
                                                <p:strVal val="#ppt_x"/>
                                              </p:val>
                                            </p:tav>
                                            <p:tav tm="100000">
                                              <p:val>
                                                <p:strVal val="#ppt_x"/>
                                              </p:val>
                                            </p:tav>
                                          </p:tavLst>
                                        </p:anim>
                                        <p:anim calcmode="lin" valueType="num" p14:bounceEnd="40000">
                                          <p:cBhvr additive="base">
                                            <p:cTn id="38" dur="750" fill="hold"/>
                                            <p:tgtEl>
                                              <p:spTgt spid="10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14:presetBounceEnd="40000">
                                      <p:stCondLst>
                                        <p:cond delay="2750"/>
                                      </p:stCondLst>
                                      <p:childTnLst>
                                        <p:set>
                                          <p:cBhvr>
                                            <p:cTn id="40" dur="1" fill="hold">
                                              <p:stCondLst>
                                                <p:cond delay="0"/>
                                              </p:stCondLst>
                                            </p:cTn>
                                            <p:tgtEl>
                                              <p:spTgt spid="113"/>
                                            </p:tgtEl>
                                            <p:attrNameLst>
                                              <p:attrName>style.visibility</p:attrName>
                                            </p:attrNameLst>
                                          </p:cBhvr>
                                          <p:to>
                                            <p:strVal val="visible"/>
                                          </p:to>
                                        </p:set>
                                        <p:anim calcmode="lin" valueType="num" p14:bounceEnd="40000">
                                          <p:cBhvr additive="base">
                                            <p:cTn id="41" dur="750" fill="hold"/>
                                            <p:tgtEl>
                                              <p:spTgt spid="113"/>
                                            </p:tgtEl>
                                            <p:attrNameLst>
                                              <p:attrName>ppt_x</p:attrName>
                                            </p:attrNameLst>
                                          </p:cBhvr>
                                          <p:tavLst>
                                            <p:tav tm="0">
                                              <p:val>
                                                <p:strVal val="#ppt_x"/>
                                              </p:val>
                                            </p:tav>
                                            <p:tav tm="100000">
                                              <p:val>
                                                <p:strVal val="#ppt_x"/>
                                              </p:val>
                                            </p:tav>
                                          </p:tavLst>
                                        </p:anim>
                                        <p:anim calcmode="lin" valueType="num" p14:bounceEnd="40000">
                                          <p:cBhvr additive="base">
                                            <p:cTn id="42" dur="750" fill="hold"/>
                                            <p:tgtEl>
                                              <p:spTgt spid="11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14:presetBounceEnd="40000">
                                      <p:stCondLst>
                                        <p:cond delay="3250"/>
                                      </p:stCondLst>
                                      <p:childTnLst>
                                        <p:set>
                                          <p:cBhvr>
                                            <p:cTn id="44" dur="1" fill="hold">
                                              <p:stCondLst>
                                                <p:cond delay="0"/>
                                              </p:stCondLst>
                                            </p:cTn>
                                            <p:tgtEl>
                                              <p:spTgt spid="125"/>
                                            </p:tgtEl>
                                            <p:attrNameLst>
                                              <p:attrName>style.visibility</p:attrName>
                                            </p:attrNameLst>
                                          </p:cBhvr>
                                          <p:to>
                                            <p:strVal val="visible"/>
                                          </p:to>
                                        </p:set>
                                        <p:anim calcmode="lin" valueType="num" p14:bounceEnd="40000">
                                          <p:cBhvr additive="base">
                                            <p:cTn id="45" dur="750" fill="hold"/>
                                            <p:tgtEl>
                                              <p:spTgt spid="125"/>
                                            </p:tgtEl>
                                            <p:attrNameLst>
                                              <p:attrName>ppt_x</p:attrName>
                                            </p:attrNameLst>
                                          </p:cBhvr>
                                          <p:tavLst>
                                            <p:tav tm="0">
                                              <p:val>
                                                <p:strVal val="#ppt_x"/>
                                              </p:val>
                                            </p:tav>
                                            <p:tav tm="100000">
                                              <p:val>
                                                <p:strVal val="#ppt_x"/>
                                              </p:val>
                                            </p:tav>
                                          </p:tavLst>
                                        </p:anim>
                                        <p:anim calcmode="lin" valueType="num" p14:bounceEnd="40000">
                                          <p:cBhvr additive="base">
                                            <p:cTn id="46" dur="750" fill="hold"/>
                                            <p:tgtEl>
                                              <p:spTgt spid="12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14:presetBounceEnd="40000">
                                      <p:stCondLst>
                                        <p:cond delay="3750"/>
                                      </p:stCondLst>
                                      <p:childTnLst>
                                        <p:set>
                                          <p:cBhvr>
                                            <p:cTn id="48" dur="1" fill="hold">
                                              <p:stCondLst>
                                                <p:cond delay="0"/>
                                              </p:stCondLst>
                                            </p:cTn>
                                            <p:tgtEl>
                                              <p:spTgt spid="137"/>
                                            </p:tgtEl>
                                            <p:attrNameLst>
                                              <p:attrName>style.visibility</p:attrName>
                                            </p:attrNameLst>
                                          </p:cBhvr>
                                          <p:to>
                                            <p:strVal val="visible"/>
                                          </p:to>
                                        </p:set>
                                        <p:anim calcmode="lin" valueType="num" p14:bounceEnd="40000">
                                          <p:cBhvr additive="base">
                                            <p:cTn id="49" dur="750" fill="hold"/>
                                            <p:tgtEl>
                                              <p:spTgt spid="137"/>
                                            </p:tgtEl>
                                            <p:attrNameLst>
                                              <p:attrName>ppt_x</p:attrName>
                                            </p:attrNameLst>
                                          </p:cBhvr>
                                          <p:tavLst>
                                            <p:tav tm="0">
                                              <p:val>
                                                <p:strVal val="#ppt_x"/>
                                              </p:val>
                                            </p:tav>
                                            <p:tav tm="100000">
                                              <p:val>
                                                <p:strVal val="#ppt_x"/>
                                              </p:val>
                                            </p:tav>
                                          </p:tavLst>
                                        </p:anim>
                                        <p:anim calcmode="lin" valueType="num" p14:bounceEnd="40000">
                                          <p:cBhvr additive="base">
                                            <p:cTn id="50" dur="750" fill="hold"/>
                                            <p:tgtEl>
                                              <p:spTgt spid="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heel(1)">
                                          <p:cBhvr>
                                            <p:cTn id="7" dur="1000"/>
                                            <p:tgtEl>
                                              <p:spTgt spid="66"/>
                                            </p:tgtEl>
                                          </p:cBhvr>
                                        </p:animEffect>
                                      </p:childTnLst>
                                    </p:cTn>
                                  </p:par>
                                  <p:par>
                                    <p:cTn id="8" presetID="10" presetClass="entr" presetSubtype="0" fill="hold" nodeType="withEffect">
                                      <p:stCondLst>
                                        <p:cond delay="75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nodeType="withEffect">
                                      <p:stCondLst>
                                        <p:cond delay="75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par>
                                    <p:cTn id="14" presetID="8" presetClass="emph" presetSubtype="0" repeatCount="indefinite" fill="hold" nodeType="withEffect">
                                      <p:stCondLst>
                                        <p:cond delay="750"/>
                                      </p:stCondLst>
                                      <p:childTnLst>
                                        <p:animRot by="-21600000">
                                          <p:cBhvr>
                                            <p:cTn id="15" dur="2000" fill="hold"/>
                                            <p:tgtEl>
                                              <p:spTgt spid="70"/>
                                            </p:tgtEl>
                                            <p:attrNameLst>
                                              <p:attrName>r</p:attrName>
                                            </p:attrNameLst>
                                          </p:cBhvr>
                                        </p:animRot>
                                      </p:childTnLst>
                                    </p:cTn>
                                  </p:par>
                                  <p:par>
                                    <p:cTn id="16" presetID="10" presetClass="entr" presetSubtype="0" fill="hold" nodeType="withEffect">
                                      <p:stCondLst>
                                        <p:cond delay="75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par>
                                    <p:cTn id="19" presetID="8" presetClass="emph" presetSubtype="0" repeatCount="indefinite" fill="hold" nodeType="withEffect">
                                      <p:stCondLst>
                                        <p:cond delay="750"/>
                                      </p:stCondLst>
                                      <p:childTnLst>
                                        <p:animRot by="-21600000">
                                          <p:cBhvr>
                                            <p:cTn id="20" dur="2000" fill="hold"/>
                                            <p:tgtEl>
                                              <p:spTgt spid="67"/>
                                            </p:tgtEl>
                                            <p:attrNameLst>
                                              <p:attrName>r</p:attrName>
                                            </p:attrNameLst>
                                          </p:cBhvr>
                                        </p:animRot>
                                      </p:childTnLst>
                                    </p:cTn>
                                  </p:par>
                                  <p:par>
                                    <p:cTn id="21" presetID="53" presetClass="entr" presetSubtype="16" fill="hold" grpId="0" nodeType="withEffect">
                                      <p:stCondLst>
                                        <p:cond delay="750"/>
                                      </p:stCondLst>
                                      <p:childTnLst>
                                        <p:set>
                                          <p:cBhvr>
                                            <p:cTn id="22" dur="1" fill="hold">
                                              <p:stCondLst>
                                                <p:cond delay="0"/>
                                              </p:stCondLst>
                                            </p:cTn>
                                            <p:tgtEl>
                                              <p:spTgt spid="65"/>
                                            </p:tgtEl>
                                            <p:attrNameLst>
                                              <p:attrName>style.visibility</p:attrName>
                                            </p:attrNameLst>
                                          </p:cBhvr>
                                          <p:to>
                                            <p:strVal val="visible"/>
                                          </p:to>
                                        </p:set>
                                        <p:anim calcmode="lin" valueType="num">
                                          <p:cBhvr>
                                            <p:cTn id="23" dur="500" fill="hold"/>
                                            <p:tgtEl>
                                              <p:spTgt spid="65"/>
                                            </p:tgtEl>
                                            <p:attrNameLst>
                                              <p:attrName>ppt_w</p:attrName>
                                            </p:attrNameLst>
                                          </p:cBhvr>
                                          <p:tavLst>
                                            <p:tav tm="0">
                                              <p:val>
                                                <p:fltVal val="0"/>
                                              </p:val>
                                            </p:tav>
                                            <p:tav tm="100000">
                                              <p:val>
                                                <p:strVal val="#ppt_w"/>
                                              </p:val>
                                            </p:tav>
                                          </p:tavLst>
                                        </p:anim>
                                        <p:anim calcmode="lin" valueType="num">
                                          <p:cBhvr>
                                            <p:cTn id="24" dur="500" fill="hold"/>
                                            <p:tgtEl>
                                              <p:spTgt spid="65"/>
                                            </p:tgtEl>
                                            <p:attrNameLst>
                                              <p:attrName>ppt_h</p:attrName>
                                            </p:attrNameLst>
                                          </p:cBhvr>
                                          <p:tavLst>
                                            <p:tav tm="0">
                                              <p:val>
                                                <p:fltVal val="0"/>
                                              </p:val>
                                            </p:tav>
                                            <p:tav tm="100000">
                                              <p:val>
                                                <p:strVal val="#ppt_h"/>
                                              </p:val>
                                            </p:tav>
                                          </p:tavLst>
                                        </p:anim>
                                        <p:animEffect transition="in" filter="fade">
                                          <p:cBhvr>
                                            <p:cTn id="25" dur="500"/>
                                            <p:tgtEl>
                                              <p:spTgt spid="65"/>
                                            </p:tgtEl>
                                          </p:cBhvr>
                                        </p:animEffect>
                                      </p:childTnLst>
                                    </p:cTn>
                                  </p:par>
                                  <p:par>
                                    <p:cTn id="26" presetID="53" presetClass="entr" presetSubtype="16" fill="hold" grpId="0" nodeType="withEffect">
                                      <p:stCondLst>
                                        <p:cond delay="75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2" presetClass="entr" presetSubtype="4" fill="hold" nodeType="withEffect">
                                      <p:stCondLst>
                                        <p:cond delay="175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750" fill="hold"/>
                                            <p:tgtEl>
                                              <p:spTgt spid="7"/>
                                            </p:tgtEl>
                                            <p:attrNameLst>
                                              <p:attrName>ppt_x</p:attrName>
                                            </p:attrNameLst>
                                          </p:cBhvr>
                                          <p:tavLst>
                                            <p:tav tm="0">
                                              <p:val>
                                                <p:strVal val="#ppt_x"/>
                                              </p:val>
                                            </p:tav>
                                            <p:tav tm="100000">
                                              <p:val>
                                                <p:strVal val="#ppt_x"/>
                                              </p:val>
                                            </p:tav>
                                          </p:tavLst>
                                        </p:anim>
                                        <p:anim calcmode="lin" valueType="num">
                                          <p:cBhvr additive="base">
                                            <p:cTn id="34" dur="75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2250"/>
                                      </p:stCondLst>
                                      <p:childTnLst>
                                        <p:set>
                                          <p:cBhvr>
                                            <p:cTn id="36" dur="1" fill="hold">
                                              <p:stCondLst>
                                                <p:cond delay="0"/>
                                              </p:stCondLst>
                                            </p:cTn>
                                            <p:tgtEl>
                                              <p:spTgt spid="101"/>
                                            </p:tgtEl>
                                            <p:attrNameLst>
                                              <p:attrName>style.visibility</p:attrName>
                                            </p:attrNameLst>
                                          </p:cBhvr>
                                          <p:to>
                                            <p:strVal val="visible"/>
                                          </p:to>
                                        </p:set>
                                        <p:anim calcmode="lin" valueType="num">
                                          <p:cBhvr additive="base">
                                            <p:cTn id="37" dur="750" fill="hold"/>
                                            <p:tgtEl>
                                              <p:spTgt spid="101"/>
                                            </p:tgtEl>
                                            <p:attrNameLst>
                                              <p:attrName>ppt_x</p:attrName>
                                            </p:attrNameLst>
                                          </p:cBhvr>
                                          <p:tavLst>
                                            <p:tav tm="0">
                                              <p:val>
                                                <p:strVal val="#ppt_x"/>
                                              </p:val>
                                            </p:tav>
                                            <p:tav tm="100000">
                                              <p:val>
                                                <p:strVal val="#ppt_x"/>
                                              </p:val>
                                            </p:tav>
                                          </p:tavLst>
                                        </p:anim>
                                        <p:anim calcmode="lin" valueType="num">
                                          <p:cBhvr additive="base">
                                            <p:cTn id="38" dur="750" fill="hold"/>
                                            <p:tgtEl>
                                              <p:spTgt spid="10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2750"/>
                                      </p:stCondLst>
                                      <p:childTnLst>
                                        <p:set>
                                          <p:cBhvr>
                                            <p:cTn id="40" dur="1" fill="hold">
                                              <p:stCondLst>
                                                <p:cond delay="0"/>
                                              </p:stCondLst>
                                            </p:cTn>
                                            <p:tgtEl>
                                              <p:spTgt spid="113"/>
                                            </p:tgtEl>
                                            <p:attrNameLst>
                                              <p:attrName>style.visibility</p:attrName>
                                            </p:attrNameLst>
                                          </p:cBhvr>
                                          <p:to>
                                            <p:strVal val="visible"/>
                                          </p:to>
                                        </p:set>
                                        <p:anim calcmode="lin" valueType="num">
                                          <p:cBhvr additive="base">
                                            <p:cTn id="41" dur="750" fill="hold"/>
                                            <p:tgtEl>
                                              <p:spTgt spid="113"/>
                                            </p:tgtEl>
                                            <p:attrNameLst>
                                              <p:attrName>ppt_x</p:attrName>
                                            </p:attrNameLst>
                                          </p:cBhvr>
                                          <p:tavLst>
                                            <p:tav tm="0">
                                              <p:val>
                                                <p:strVal val="#ppt_x"/>
                                              </p:val>
                                            </p:tav>
                                            <p:tav tm="100000">
                                              <p:val>
                                                <p:strVal val="#ppt_x"/>
                                              </p:val>
                                            </p:tav>
                                          </p:tavLst>
                                        </p:anim>
                                        <p:anim calcmode="lin" valueType="num">
                                          <p:cBhvr additive="base">
                                            <p:cTn id="42" dur="750" fill="hold"/>
                                            <p:tgtEl>
                                              <p:spTgt spid="11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3250"/>
                                      </p:stCondLst>
                                      <p:childTnLst>
                                        <p:set>
                                          <p:cBhvr>
                                            <p:cTn id="44" dur="1" fill="hold">
                                              <p:stCondLst>
                                                <p:cond delay="0"/>
                                              </p:stCondLst>
                                            </p:cTn>
                                            <p:tgtEl>
                                              <p:spTgt spid="125"/>
                                            </p:tgtEl>
                                            <p:attrNameLst>
                                              <p:attrName>style.visibility</p:attrName>
                                            </p:attrNameLst>
                                          </p:cBhvr>
                                          <p:to>
                                            <p:strVal val="visible"/>
                                          </p:to>
                                        </p:set>
                                        <p:anim calcmode="lin" valueType="num">
                                          <p:cBhvr additive="base">
                                            <p:cTn id="45" dur="750" fill="hold"/>
                                            <p:tgtEl>
                                              <p:spTgt spid="125"/>
                                            </p:tgtEl>
                                            <p:attrNameLst>
                                              <p:attrName>ppt_x</p:attrName>
                                            </p:attrNameLst>
                                          </p:cBhvr>
                                          <p:tavLst>
                                            <p:tav tm="0">
                                              <p:val>
                                                <p:strVal val="#ppt_x"/>
                                              </p:val>
                                            </p:tav>
                                            <p:tav tm="100000">
                                              <p:val>
                                                <p:strVal val="#ppt_x"/>
                                              </p:val>
                                            </p:tav>
                                          </p:tavLst>
                                        </p:anim>
                                        <p:anim calcmode="lin" valueType="num">
                                          <p:cBhvr additive="base">
                                            <p:cTn id="46" dur="750" fill="hold"/>
                                            <p:tgtEl>
                                              <p:spTgt spid="12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3750"/>
                                      </p:stCondLst>
                                      <p:childTnLst>
                                        <p:set>
                                          <p:cBhvr>
                                            <p:cTn id="48" dur="1" fill="hold">
                                              <p:stCondLst>
                                                <p:cond delay="0"/>
                                              </p:stCondLst>
                                            </p:cTn>
                                            <p:tgtEl>
                                              <p:spTgt spid="137"/>
                                            </p:tgtEl>
                                            <p:attrNameLst>
                                              <p:attrName>style.visibility</p:attrName>
                                            </p:attrNameLst>
                                          </p:cBhvr>
                                          <p:to>
                                            <p:strVal val="visible"/>
                                          </p:to>
                                        </p:set>
                                        <p:anim calcmode="lin" valueType="num">
                                          <p:cBhvr additive="base">
                                            <p:cTn id="49" dur="750" fill="hold"/>
                                            <p:tgtEl>
                                              <p:spTgt spid="137"/>
                                            </p:tgtEl>
                                            <p:attrNameLst>
                                              <p:attrName>ppt_x</p:attrName>
                                            </p:attrNameLst>
                                          </p:cBhvr>
                                          <p:tavLst>
                                            <p:tav tm="0">
                                              <p:val>
                                                <p:strVal val="#ppt_x"/>
                                              </p:val>
                                            </p:tav>
                                            <p:tav tm="100000">
                                              <p:val>
                                                <p:strVal val="#ppt_x"/>
                                              </p:val>
                                            </p:tav>
                                          </p:tavLst>
                                        </p:anim>
                                        <p:anim calcmode="lin" valueType="num">
                                          <p:cBhvr additive="base">
                                            <p:cTn id="50" dur="750" fill="hold"/>
                                            <p:tgtEl>
                                              <p:spTgt spid="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12" grpId="0"/>
        </p:bldLst>
      </p:timing>
    </mc:Fallback>
  </mc:AlternateContent>
</p:sld>
</file>

<file path=ppt/slides/slide2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333286" y="1857999"/>
            <a:ext cx="5541671" cy="4451350"/>
            <a:chOff x="1165778" y="1553199"/>
            <a:chExt cx="5541671" cy="4451350"/>
          </a:xfrm>
        </p:grpSpPr>
        <p:sp>
          <p:nvSpPr>
            <p:cNvPr id="10" name="MH_Other_6"/>
            <p:cNvSpPr/>
            <p:nvPr>
              <p:custDataLst>
                <p:tags r:id="rId1"/>
              </p:custDataLst>
            </p:nvPr>
          </p:nvSpPr>
          <p:spPr>
            <a:xfrm>
              <a:off x="2685015" y="1940549"/>
              <a:ext cx="920750" cy="292100"/>
            </a:xfrm>
            <a:prstGeom prst="rect">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MH_Other_7"/>
            <p:cNvSpPr/>
            <p:nvPr>
              <p:custDataLst>
                <p:tags r:id="rId2"/>
              </p:custDataLst>
            </p:nvPr>
          </p:nvSpPr>
          <p:spPr>
            <a:xfrm>
              <a:off x="2685015" y="3070849"/>
              <a:ext cx="1554162" cy="292100"/>
            </a:xfrm>
            <a:prstGeom prst="rect">
              <a:avLst/>
            </a:prstGeom>
            <a:solidFill>
              <a:srgbClr val="6483B3"/>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MH_Other_8"/>
            <p:cNvSpPr/>
            <p:nvPr>
              <p:custDataLst>
                <p:tags r:id="rId3"/>
              </p:custDataLst>
            </p:nvPr>
          </p:nvSpPr>
          <p:spPr>
            <a:xfrm>
              <a:off x="2685016" y="4201150"/>
              <a:ext cx="2160587" cy="293687"/>
            </a:xfrm>
            <a:prstGeom prst="rect">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MH_Other_9"/>
            <p:cNvSpPr/>
            <p:nvPr>
              <p:custDataLst>
                <p:tags r:id="rId4"/>
              </p:custDataLst>
            </p:nvPr>
          </p:nvSpPr>
          <p:spPr>
            <a:xfrm>
              <a:off x="2685015" y="5333036"/>
              <a:ext cx="2965450" cy="292100"/>
            </a:xfrm>
            <a:prstGeom prst="rect">
              <a:avLst/>
            </a:prstGeom>
            <a:solidFill>
              <a:srgbClr val="6483B3"/>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5" name="MH_Other_1"/>
            <p:cNvCxnSpPr/>
            <p:nvPr>
              <p:custDataLst>
                <p:tags r:id="rId5"/>
              </p:custDataLst>
            </p:nvPr>
          </p:nvCxnSpPr>
          <p:spPr>
            <a:xfrm>
              <a:off x="2265915" y="1553199"/>
              <a:ext cx="0" cy="4451350"/>
            </a:xfrm>
            <a:prstGeom prst="line">
              <a:avLst/>
            </a:prstGeom>
            <a:ln w="22225">
              <a:solidFill>
                <a:srgbClr val="6483B3"/>
              </a:solidFill>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6"/>
              </p:custDataLst>
            </p:nvPr>
          </p:nvSpPr>
          <p:spPr>
            <a:xfrm>
              <a:off x="2250041" y="1865937"/>
              <a:ext cx="441325" cy="441325"/>
            </a:xfrm>
            <a:prstGeom prst="rect">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MH_Other_3"/>
            <p:cNvSpPr/>
            <p:nvPr>
              <p:custDataLst>
                <p:tags r:id="rId7"/>
              </p:custDataLst>
            </p:nvPr>
          </p:nvSpPr>
          <p:spPr>
            <a:xfrm>
              <a:off x="2250041" y="2996237"/>
              <a:ext cx="441325" cy="441325"/>
            </a:xfrm>
            <a:prstGeom prst="rect">
              <a:avLst/>
            </a:prstGeom>
            <a:solidFill>
              <a:srgbClr val="456288"/>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MH_Other_4"/>
            <p:cNvSpPr/>
            <p:nvPr>
              <p:custDataLst>
                <p:tags r:id="rId8"/>
              </p:custDataLst>
            </p:nvPr>
          </p:nvSpPr>
          <p:spPr>
            <a:xfrm>
              <a:off x="2250041" y="4126537"/>
              <a:ext cx="441325" cy="442913"/>
            </a:xfrm>
            <a:prstGeom prst="rect">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MH_Other_5"/>
            <p:cNvSpPr/>
            <p:nvPr>
              <p:custDataLst>
                <p:tags r:id="rId9"/>
              </p:custDataLst>
            </p:nvPr>
          </p:nvSpPr>
          <p:spPr>
            <a:xfrm>
              <a:off x="2250041" y="5258425"/>
              <a:ext cx="441325" cy="441325"/>
            </a:xfrm>
            <a:prstGeom prst="rect">
              <a:avLst/>
            </a:prstGeom>
            <a:solidFill>
              <a:srgbClr val="456288"/>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MH_SubTitle_1"/>
            <p:cNvSpPr txBox="1">
              <a:spLocks noChangeArrowheads="1"/>
            </p:cNvSpPr>
            <p:nvPr>
              <p:custDataLst>
                <p:tags r:id="rId10"/>
              </p:custDataLst>
            </p:nvPr>
          </p:nvSpPr>
          <p:spPr bwMode="auto">
            <a:xfrm>
              <a:off x="1165778" y="1762749"/>
              <a:ext cx="1076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标题一</a:t>
              </a:r>
            </a:p>
          </p:txBody>
        </p:sp>
        <p:sp>
          <p:nvSpPr>
            <p:cNvPr id="15" name="MH_SubTitle_2"/>
            <p:cNvSpPr txBox="1">
              <a:spLocks noChangeArrowheads="1"/>
            </p:cNvSpPr>
            <p:nvPr>
              <p:custDataLst>
                <p:tags r:id="rId11"/>
              </p:custDataLst>
            </p:nvPr>
          </p:nvSpPr>
          <p:spPr bwMode="auto">
            <a:xfrm>
              <a:off x="1165778" y="2894637"/>
              <a:ext cx="1076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标题二</a:t>
              </a:r>
            </a:p>
          </p:txBody>
        </p:sp>
        <p:sp>
          <p:nvSpPr>
            <p:cNvPr id="16" name="MH_SubTitle_3"/>
            <p:cNvSpPr txBox="1">
              <a:spLocks noChangeArrowheads="1"/>
            </p:cNvSpPr>
            <p:nvPr>
              <p:custDataLst>
                <p:tags r:id="rId12"/>
              </p:custDataLst>
            </p:nvPr>
          </p:nvSpPr>
          <p:spPr bwMode="auto">
            <a:xfrm>
              <a:off x="1165778" y="4026524"/>
              <a:ext cx="1076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标题三</a:t>
              </a:r>
            </a:p>
          </p:txBody>
        </p:sp>
        <p:sp>
          <p:nvSpPr>
            <p:cNvPr id="17" name="MH_SubTitle_4"/>
            <p:cNvSpPr txBox="1">
              <a:spLocks noChangeArrowheads="1"/>
            </p:cNvSpPr>
            <p:nvPr>
              <p:custDataLst>
                <p:tags r:id="rId13"/>
              </p:custDataLst>
            </p:nvPr>
          </p:nvSpPr>
          <p:spPr bwMode="auto">
            <a:xfrm>
              <a:off x="1165778" y="5158412"/>
              <a:ext cx="1076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标题四</a:t>
              </a:r>
            </a:p>
          </p:txBody>
        </p:sp>
        <p:sp>
          <p:nvSpPr>
            <p:cNvPr id="18" name="MH_Text_1"/>
            <p:cNvSpPr txBox="1">
              <a:spLocks noChangeArrowheads="1"/>
            </p:cNvSpPr>
            <p:nvPr>
              <p:custDataLst>
                <p:tags r:id="rId14"/>
              </p:custDataLst>
            </p:nvPr>
          </p:nvSpPr>
          <p:spPr bwMode="auto">
            <a:xfrm>
              <a:off x="3769278" y="1865936"/>
              <a:ext cx="849021"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20%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MH_Text_2"/>
            <p:cNvSpPr txBox="1">
              <a:spLocks noChangeArrowheads="1"/>
            </p:cNvSpPr>
            <p:nvPr>
              <p:custDataLst>
                <p:tags r:id="rId15"/>
              </p:custDataLst>
            </p:nvPr>
          </p:nvSpPr>
          <p:spPr bwMode="auto">
            <a:xfrm>
              <a:off x="4423328" y="2997825"/>
              <a:ext cx="849021"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40%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MH_Text_3"/>
            <p:cNvSpPr txBox="1">
              <a:spLocks noChangeArrowheads="1"/>
            </p:cNvSpPr>
            <p:nvPr>
              <p:custDataLst>
                <p:tags r:id="rId16"/>
              </p:custDataLst>
            </p:nvPr>
          </p:nvSpPr>
          <p:spPr bwMode="auto">
            <a:xfrm>
              <a:off x="5037691" y="4129711"/>
              <a:ext cx="849021"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60%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MH_Text_4"/>
            <p:cNvSpPr txBox="1">
              <a:spLocks noChangeArrowheads="1"/>
            </p:cNvSpPr>
            <p:nvPr>
              <p:custDataLst>
                <p:tags r:id="rId17"/>
              </p:custDataLst>
            </p:nvPr>
          </p:nvSpPr>
          <p:spPr bwMode="auto">
            <a:xfrm>
              <a:off x="5858428" y="5261600"/>
              <a:ext cx="849021"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80%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2" name="文本框 21"/>
          <p:cNvSpPr txBox="1"/>
          <p:nvPr/>
        </p:nvSpPr>
        <p:spPr>
          <a:xfrm>
            <a:off x="7095845" y="3710828"/>
            <a:ext cx="4506667" cy="2973122"/>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TextBox 76"/>
          <p:cNvSpPr txBox="1"/>
          <p:nvPr/>
        </p:nvSpPr>
        <p:spPr>
          <a:xfrm>
            <a:off x="7206348" y="2253981"/>
            <a:ext cx="2329538" cy="576305"/>
          </a:xfrm>
          <a:prstGeom prst="rect">
            <a:avLst/>
          </a:prstGeom>
          <a:gradFill>
            <a:gsLst>
              <a:gs pos="0">
                <a:srgbClr val="6483B3"/>
              </a:gs>
              <a:gs pos="100000">
                <a:srgbClr val="334E6E"/>
              </a:gs>
            </a:gsLst>
            <a:lin ang="2700000" scaled="0"/>
          </a:gradFill>
          <a:ln w="25400" cap="flat" cmpd="sng" algn="ctr">
            <a:noFill/>
            <a:prstDash val="solid"/>
          </a:ln>
          <a:effectLst>
            <a:outerShdw blurRad="190500" dist="38100" dir="2700000" algn="tl" rotWithShape="0">
              <a:prstClr val="black">
                <a:alpha val="20000"/>
              </a:prstClr>
            </a:outerShdw>
          </a:effectLst>
        </p:spPr>
        <p:txBody>
          <a:bodyPr rtlCol="0" anchor="ctr"/>
          <a:lstStyle>
            <a:defPPr>
              <a:defRPr lang="zh-CN"/>
            </a:defPPr>
            <a:lvl1pPr algn="ctr">
              <a:defRPr sz="1600" kern="0">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sz="2400" b="1" dirty="0">
                <a:solidFill>
                  <a:schemeClr val="bg1"/>
                </a:solidFill>
              </a:rPr>
              <a:t>项目数据分析</a:t>
            </a:r>
          </a:p>
        </p:txBody>
      </p:sp>
      <p:sp>
        <p:nvSpPr>
          <p:cNvPr id="24" name="TextBox 76"/>
          <p:cNvSpPr txBox="1"/>
          <p:nvPr/>
        </p:nvSpPr>
        <p:spPr>
          <a:xfrm>
            <a:off x="7095845" y="3213951"/>
            <a:ext cx="3261845" cy="400110"/>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添加您的副标题</a:t>
            </a:r>
          </a:p>
        </p:txBody>
      </p:sp>
      <p:sp>
        <p:nvSpPr>
          <p:cNvPr id="32"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33"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优秀项目分析</a:t>
            </a:r>
          </a:p>
        </p:txBody>
      </p:sp>
      <p:sp>
        <p:nvSpPr>
          <p:cNvPr id="34" name="椭圆 33"/>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02</a:t>
            </a:r>
            <a:endParaRPr lang="zh-CN" altLang="en-US" dirty="0">
              <a:latin typeface="Impact" panose="020B0806030902050204" pitchFamily="34" charset="0"/>
            </a:endParaRPr>
          </a:p>
        </p:txBody>
      </p:sp>
      <p:sp>
        <p:nvSpPr>
          <p:cNvPr id="35" name="椭圆 34"/>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55415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0-#ppt_w/2"/>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0-#ppt_w/2"/>
                                          </p:val>
                                        </p:tav>
                                        <p:tav tm="100000">
                                          <p:val>
                                            <p:strVal val="#ppt_x"/>
                                          </p:val>
                                        </p:tav>
                                      </p:tavLst>
                                    </p:anim>
                                    <p:anim calcmode="lin" valueType="num">
                                      <p:cBhvr additive="base">
                                        <p:cTn id="24" dur="500" fill="hold"/>
                                        <p:tgtEl>
                                          <p:spTgt spid="38"/>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0-#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1+#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25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1+#ppt_w/2"/>
                                          </p:val>
                                        </p:tav>
                                        <p:tav tm="100000">
                                          <p:val>
                                            <p:strVal val="#ppt_x"/>
                                          </p:val>
                                        </p:tav>
                                      </p:tavLst>
                                    </p:anim>
                                    <p:anim calcmode="lin" valueType="num">
                                      <p:cBhvr additive="base">
                                        <p:cTn id="46" dur="500" fill="hold"/>
                                        <p:tgtEl>
                                          <p:spTgt spid="24"/>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50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1+#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p:bldP spid="32" grpId="0"/>
      <p:bldP spid="33" grpId="0"/>
      <p:bldP spid="34" grpId="0" animBg="1"/>
      <p:bldP spid="35" grpId="0" animBg="1"/>
      <p:bldP spid="36" grpId="0" animBg="1"/>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01089" y="4097666"/>
            <a:ext cx="9789820" cy="2141607"/>
            <a:chOff x="1201089" y="3952524"/>
            <a:chExt cx="9789820" cy="2141607"/>
          </a:xfrm>
        </p:grpSpPr>
        <p:sp>
          <p:nvSpPr>
            <p:cNvPr id="8" name="Shape 697"/>
            <p:cNvSpPr/>
            <p:nvPr/>
          </p:nvSpPr>
          <p:spPr>
            <a:xfrm>
              <a:off x="1791761" y="3952524"/>
              <a:ext cx="815974" cy="8159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6483B3"/>
                </a:gs>
                <a:gs pos="100000">
                  <a:srgbClr val="334E6E"/>
                </a:gs>
              </a:gsLst>
              <a:lin ang="2700000" scaled="0"/>
            </a:gradFill>
            <a:ln w="12700" cap="flat">
              <a:noFill/>
              <a:miter lim="400000"/>
            </a:ln>
            <a:effectLst>
              <a:outerShdw blurRad="190500" dist="38100" dir="2700000" algn="tl" rotWithShape="0">
                <a:prstClr val="black">
                  <a:alpha val="20000"/>
                </a:prstClr>
              </a:outerShdw>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chemeClr val="tx1">
                    <a:lumMod val="75000"/>
                    <a:lumOff val="25000"/>
                  </a:schemeClr>
                </a:solidFill>
                <a:latin typeface="微软雅黑" panose="020B0503020204020204" pitchFamily="34" charset="-122"/>
                <a:ea typeface="微软雅黑" panose="020B0503020204020204" pitchFamily="34" charset="-122"/>
                <a:sym typeface="Helvetica Light"/>
              </a:endParaRPr>
            </a:p>
          </p:txBody>
        </p:sp>
        <p:sp>
          <p:nvSpPr>
            <p:cNvPr id="9" name="Shape 698"/>
            <p:cNvSpPr/>
            <p:nvPr/>
          </p:nvSpPr>
          <p:spPr>
            <a:xfrm>
              <a:off x="2016765" y="4232541"/>
              <a:ext cx="365965" cy="297879"/>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kern="0">
                <a:solidFill>
                  <a:schemeClr val="tx1">
                    <a:lumMod val="75000"/>
                    <a:lumOff val="25000"/>
                  </a:schemeClr>
                </a:solidFill>
                <a:latin typeface="微软雅黑" panose="020B0503020204020204" pitchFamily="34" charset="-122"/>
                <a:ea typeface="Kontrapunkt Bob Bold"/>
                <a:cs typeface="Kontrapunkt Bob Bold"/>
                <a:sym typeface="Kontrapunkt Bob Bold"/>
              </a:endParaRPr>
            </a:p>
          </p:txBody>
        </p:sp>
        <p:sp>
          <p:nvSpPr>
            <p:cNvPr id="10" name="Shape 700"/>
            <p:cNvSpPr/>
            <p:nvPr/>
          </p:nvSpPr>
          <p:spPr>
            <a:xfrm>
              <a:off x="4394400" y="3952524"/>
              <a:ext cx="815974" cy="8159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a:outerShdw blurRad="190500" dist="38100" dir="2700000" algn="tl" rotWithShape="0">
                <a:prstClr val="black">
                  <a:alpha val="20000"/>
                </a:prstClr>
              </a:outerShdw>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chemeClr val="tx1">
                    <a:lumMod val="75000"/>
                    <a:lumOff val="25000"/>
                  </a:schemeClr>
                </a:solidFill>
                <a:latin typeface="微软雅黑" panose="020B0503020204020204" pitchFamily="34" charset="-122"/>
                <a:ea typeface="微软雅黑" panose="020B0503020204020204" pitchFamily="34" charset="-122"/>
                <a:sym typeface="Helvetica Light"/>
              </a:endParaRPr>
            </a:p>
          </p:txBody>
        </p:sp>
        <p:sp>
          <p:nvSpPr>
            <p:cNvPr id="11" name="Shape 701"/>
            <p:cNvSpPr/>
            <p:nvPr/>
          </p:nvSpPr>
          <p:spPr>
            <a:xfrm>
              <a:off x="4683400" y="4164791"/>
              <a:ext cx="237974" cy="433379"/>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456288"/>
            </a:solidFill>
            <a:ln w="12700" cap="flat">
              <a:noFill/>
              <a:miter lim="400000"/>
            </a:ln>
            <a:effectLst/>
          </p:spPr>
          <p:txBody>
            <a:bodyPr wrap="square" lIns="0" tIns="0" rIns="0" bIns="0" numCol="1" anchor="t">
              <a:noAutofit/>
            </a:bodyPr>
            <a:lstStyle/>
            <a:p>
              <a:pPr>
                <a:defRPr sz="3100" b="1">
                  <a:latin typeface="Kontrapunkt Bob Bold"/>
                  <a:ea typeface="Kontrapunkt Bob Bold"/>
                  <a:cs typeface="Kontrapunkt Bob Bold"/>
                  <a:sym typeface="Kontrapunkt Bob Bold"/>
                </a:defRPr>
              </a:pPr>
              <a:endParaRPr sz="3100" b="1" kern="0">
                <a:solidFill>
                  <a:schemeClr val="tx1">
                    <a:lumMod val="75000"/>
                    <a:lumOff val="25000"/>
                  </a:schemeClr>
                </a:solidFill>
                <a:latin typeface="微软雅黑" panose="020B0503020204020204" pitchFamily="34" charset="-122"/>
                <a:ea typeface="Kontrapunkt Bob Bold"/>
                <a:cs typeface="Kontrapunkt Bob Bold"/>
                <a:sym typeface="Kontrapunkt Bob Bold"/>
              </a:endParaRPr>
            </a:p>
          </p:txBody>
        </p:sp>
        <p:sp>
          <p:nvSpPr>
            <p:cNvPr id="12" name="Shape 703"/>
            <p:cNvSpPr/>
            <p:nvPr/>
          </p:nvSpPr>
          <p:spPr>
            <a:xfrm>
              <a:off x="6997040" y="3952524"/>
              <a:ext cx="815974" cy="8159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6483B3"/>
                </a:gs>
                <a:gs pos="100000">
                  <a:srgbClr val="334E6E"/>
                </a:gs>
              </a:gsLst>
              <a:lin ang="2700000" scaled="0"/>
            </a:gradFill>
            <a:ln w="12700" cap="flat">
              <a:noFill/>
              <a:miter lim="400000"/>
            </a:ln>
            <a:effectLst>
              <a:outerShdw blurRad="190500" dist="38100" dir="2700000" algn="tl" rotWithShape="0">
                <a:prstClr val="black">
                  <a:alpha val="20000"/>
                </a:prstClr>
              </a:outerShdw>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chemeClr val="tx1">
                    <a:lumMod val="75000"/>
                    <a:lumOff val="25000"/>
                  </a:schemeClr>
                </a:solidFill>
                <a:latin typeface="微软雅黑" panose="020B0503020204020204" pitchFamily="34" charset="-122"/>
                <a:ea typeface="微软雅黑" panose="020B0503020204020204" pitchFamily="34" charset="-122"/>
                <a:sym typeface="Helvetica Light"/>
              </a:endParaRPr>
            </a:p>
          </p:txBody>
        </p:sp>
        <p:sp>
          <p:nvSpPr>
            <p:cNvPr id="13" name="Shape 704"/>
            <p:cNvSpPr/>
            <p:nvPr/>
          </p:nvSpPr>
          <p:spPr>
            <a:xfrm>
              <a:off x="7217848" y="4164791"/>
              <a:ext cx="374357" cy="334851"/>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kern="0">
                <a:solidFill>
                  <a:schemeClr val="tx1">
                    <a:lumMod val="75000"/>
                    <a:lumOff val="25000"/>
                  </a:schemeClr>
                </a:solidFill>
                <a:latin typeface="微软雅黑" panose="020B0503020204020204" pitchFamily="34" charset="-122"/>
                <a:ea typeface="Kontrapunkt Bob Bold"/>
                <a:cs typeface="Kontrapunkt Bob Bold"/>
                <a:sym typeface="Kontrapunkt Bob Bold"/>
              </a:endParaRPr>
            </a:p>
          </p:txBody>
        </p:sp>
        <p:sp>
          <p:nvSpPr>
            <p:cNvPr id="14" name="Shape 706"/>
            <p:cNvSpPr/>
            <p:nvPr/>
          </p:nvSpPr>
          <p:spPr>
            <a:xfrm>
              <a:off x="9599679" y="3952524"/>
              <a:ext cx="815974" cy="8159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a:outerShdw blurRad="190500" dist="38100" dir="2700000" algn="tl" rotWithShape="0">
                <a:prstClr val="black">
                  <a:alpha val="20000"/>
                </a:prstClr>
              </a:outerShdw>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chemeClr val="tx1">
                    <a:lumMod val="75000"/>
                    <a:lumOff val="25000"/>
                  </a:schemeClr>
                </a:solidFill>
                <a:latin typeface="微软雅黑" panose="020B0503020204020204" pitchFamily="34" charset="-122"/>
                <a:ea typeface="微软雅黑" panose="020B0503020204020204" pitchFamily="34" charset="-122"/>
                <a:sym typeface="Helvetica Light"/>
              </a:endParaRPr>
            </a:p>
          </p:txBody>
        </p:sp>
        <p:sp>
          <p:nvSpPr>
            <p:cNvPr id="15" name="Shape 707"/>
            <p:cNvSpPr/>
            <p:nvPr/>
          </p:nvSpPr>
          <p:spPr>
            <a:xfrm>
              <a:off x="9847682" y="4186667"/>
              <a:ext cx="319966" cy="334851"/>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456288"/>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kern="0">
                <a:solidFill>
                  <a:schemeClr val="tx1">
                    <a:lumMod val="75000"/>
                    <a:lumOff val="25000"/>
                  </a:schemeClr>
                </a:solidFill>
                <a:latin typeface="微软雅黑" panose="020B0503020204020204" pitchFamily="34" charset="-122"/>
                <a:ea typeface="Kontrapunkt Bob Bold"/>
                <a:cs typeface="Kontrapunkt Bob Bold"/>
                <a:sym typeface="Kontrapunkt Bob Bold"/>
              </a:endParaRPr>
            </a:p>
          </p:txBody>
        </p:sp>
        <p:sp>
          <p:nvSpPr>
            <p:cNvPr id="16" name="Text Placeholder 2"/>
            <p:cNvSpPr txBox="1"/>
            <p:nvPr/>
          </p:nvSpPr>
          <p:spPr>
            <a:xfrm>
              <a:off x="1278252" y="4968391"/>
              <a:ext cx="1842887" cy="313210"/>
            </a:xfrm>
            <a:prstGeom prst="rect">
              <a:avLst/>
            </a:prstGeom>
            <a:noFill/>
            <a:effectLst/>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GB"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 Placeholder 2"/>
            <p:cNvSpPr txBox="1"/>
            <p:nvPr/>
          </p:nvSpPr>
          <p:spPr>
            <a:xfrm>
              <a:off x="3858949" y="4968391"/>
              <a:ext cx="1842887" cy="313210"/>
            </a:xfrm>
            <a:prstGeom prst="rect">
              <a:avLst/>
            </a:prstGeom>
            <a:noFill/>
            <a:effectLst/>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GB"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 Placeholder 2"/>
            <p:cNvSpPr txBox="1"/>
            <p:nvPr/>
          </p:nvSpPr>
          <p:spPr>
            <a:xfrm>
              <a:off x="6490163" y="4968391"/>
              <a:ext cx="1842887" cy="313210"/>
            </a:xfrm>
            <a:prstGeom prst="rect">
              <a:avLst/>
            </a:prstGeom>
            <a:noFill/>
            <a:effectLst/>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GB"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 Placeholder 2"/>
            <p:cNvSpPr txBox="1"/>
            <p:nvPr/>
          </p:nvSpPr>
          <p:spPr>
            <a:xfrm>
              <a:off x="9070860" y="4968391"/>
              <a:ext cx="1842887" cy="313210"/>
            </a:xfrm>
            <a:prstGeom prst="rect">
              <a:avLst/>
            </a:prstGeom>
            <a:noFill/>
            <a:effectLst/>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GB"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201089" y="5281601"/>
              <a:ext cx="1997213" cy="812530"/>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803780" y="5281601"/>
              <a:ext cx="1997213" cy="812530"/>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412999" y="5281601"/>
              <a:ext cx="1997213" cy="812530"/>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993696" y="5281601"/>
              <a:ext cx="1997213" cy="812530"/>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201089" y="1762241"/>
            <a:ext cx="9789820" cy="2141607"/>
            <a:chOff x="1201089" y="1617099"/>
            <a:chExt cx="9789820" cy="2141607"/>
          </a:xfrm>
        </p:grpSpPr>
        <p:sp>
          <p:nvSpPr>
            <p:cNvPr id="24" name="Shape 697"/>
            <p:cNvSpPr/>
            <p:nvPr/>
          </p:nvSpPr>
          <p:spPr>
            <a:xfrm>
              <a:off x="1791761" y="1617099"/>
              <a:ext cx="815974" cy="8159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a:outerShdw blurRad="190500" dist="38100" dir="2700000" algn="tl" rotWithShape="0">
                <a:prstClr val="black">
                  <a:alpha val="20000"/>
                </a:prstClr>
              </a:outerShdw>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chemeClr val="tx1">
                    <a:lumMod val="75000"/>
                    <a:lumOff val="25000"/>
                  </a:schemeClr>
                </a:solidFill>
                <a:latin typeface="微软雅黑" panose="020B0503020204020204" pitchFamily="34" charset="-122"/>
                <a:ea typeface="微软雅黑" panose="020B0503020204020204" pitchFamily="34" charset="-122"/>
                <a:sym typeface="Helvetica Light"/>
              </a:endParaRPr>
            </a:p>
          </p:txBody>
        </p:sp>
        <p:sp>
          <p:nvSpPr>
            <p:cNvPr id="25" name="Shape 698"/>
            <p:cNvSpPr/>
            <p:nvPr/>
          </p:nvSpPr>
          <p:spPr>
            <a:xfrm>
              <a:off x="2016765" y="1897116"/>
              <a:ext cx="365965" cy="297879"/>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456288"/>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kern="0">
                <a:solidFill>
                  <a:schemeClr val="tx1">
                    <a:lumMod val="75000"/>
                    <a:lumOff val="25000"/>
                  </a:schemeClr>
                </a:solidFill>
                <a:latin typeface="微软雅黑" panose="020B0503020204020204" pitchFamily="34" charset="-122"/>
                <a:ea typeface="Kontrapunkt Bob Bold"/>
                <a:cs typeface="Kontrapunkt Bob Bold"/>
                <a:sym typeface="Kontrapunkt Bob Bold"/>
              </a:endParaRPr>
            </a:p>
          </p:txBody>
        </p:sp>
        <p:sp>
          <p:nvSpPr>
            <p:cNvPr id="26" name="Shape 700"/>
            <p:cNvSpPr/>
            <p:nvPr/>
          </p:nvSpPr>
          <p:spPr>
            <a:xfrm>
              <a:off x="4394400" y="1617099"/>
              <a:ext cx="815974" cy="8159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6483B3"/>
                </a:gs>
                <a:gs pos="100000">
                  <a:srgbClr val="334E6E"/>
                </a:gs>
              </a:gsLst>
              <a:lin ang="2700000" scaled="0"/>
            </a:gradFill>
            <a:ln w="12700" cap="flat">
              <a:noFill/>
              <a:miter lim="400000"/>
            </a:ln>
            <a:effectLst>
              <a:outerShdw blurRad="190500" dist="38100" dir="2700000" algn="tl" rotWithShape="0">
                <a:prstClr val="black">
                  <a:alpha val="20000"/>
                </a:prstClr>
              </a:outerShdw>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chemeClr val="tx1">
                    <a:lumMod val="75000"/>
                    <a:lumOff val="25000"/>
                  </a:schemeClr>
                </a:solidFill>
                <a:latin typeface="微软雅黑" panose="020B0503020204020204" pitchFamily="34" charset="-122"/>
                <a:ea typeface="微软雅黑" panose="020B0503020204020204" pitchFamily="34" charset="-122"/>
                <a:sym typeface="Helvetica Light"/>
              </a:endParaRPr>
            </a:p>
          </p:txBody>
        </p:sp>
        <p:sp>
          <p:nvSpPr>
            <p:cNvPr id="27" name="Shape 701"/>
            <p:cNvSpPr/>
            <p:nvPr/>
          </p:nvSpPr>
          <p:spPr>
            <a:xfrm>
              <a:off x="4683400" y="1829366"/>
              <a:ext cx="237974" cy="433379"/>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cap="flat">
              <a:noFill/>
              <a:miter lim="400000"/>
            </a:ln>
            <a:effectLst/>
          </p:spPr>
          <p:txBody>
            <a:bodyPr wrap="square" lIns="0" tIns="0" rIns="0" bIns="0" numCol="1" anchor="t">
              <a:noAutofit/>
            </a:bodyPr>
            <a:lstStyle/>
            <a:p>
              <a:pPr>
                <a:defRPr sz="3100" b="1">
                  <a:latin typeface="Kontrapunkt Bob Bold"/>
                  <a:ea typeface="Kontrapunkt Bob Bold"/>
                  <a:cs typeface="Kontrapunkt Bob Bold"/>
                  <a:sym typeface="Kontrapunkt Bob Bold"/>
                </a:defRPr>
              </a:pPr>
              <a:endParaRPr sz="3100" b="1" kern="0">
                <a:solidFill>
                  <a:schemeClr val="tx1">
                    <a:lumMod val="75000"/>
                    <a:lumOff val="25000"/>
                  </a:schemeClr>
                </a:solidFill>
                <a:latin typeface="微软雅黑" panose="020B0503020204020204" pitchFamily="34" charset="-122"/>
                <a:ea typeface="Kontrapunkt Bob Bold"/>
                <a:cs typeface="Kontrapunkt Bob Bold"/>
                <a:sym typeface="Kontrapunkt Bob Bold"/>
              </a:endParaRPr>
            </a:p>
          </p:txBody>
        </p:sp>
        <p:sp>
          <p:nvSpPr>
            <p:cNvPr id="28" name="Shape 703"/>
            <p:cNvSpPr/>
            <p:nvPr/>
          </p:nvSpPr>
          <p:spPr>
            <a:xfrm>
              <a:off x="6997040" y="1617099"/>
              <a:ext cx="815974" cy="8159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a:outerShdw blurRad="190500" dist="38100" dir="2700000" algn="tl" rotWithShape="0">
                <a:prstClr val="black">
                  <a:alpha val="20000"/>
                </a:prstClr>
              </a:outerShdw>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chemeClr val="tx1">
                    <a:lumMod val="75000"/>
                    <a:lumOff val="25000"/>
                  </a:schemeClr>
                </a:solidFill>
                <a:latin typeface="微软雅黑" panose="020B0503020204020204" pitchFamily="34" charset="-122"/>
                <a:ea typeface="微软雅黑" panose="020B0503020204020204" pitchFamily="34" charset="-122"/>
                <a:sym typeface="Helvetica Light"/>
              </a:endParaRPr>
            </a:p>
          </p:txBody>
        </p:sp>
        <p:sp>
          <p:nvSpPr>
            <p:cNvPr id="29" name="Shape 704"/>
            <p:cNvSpPr/>
            <p:nvPr/>
          </p:nvSpPr>
          <p:spPr>
            <a:xfrm>
              <a:off x="7217848" y="1829366"/>
              <a:ext cx="374357" cy="334851"/>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456288"/>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kern="0">
                <a:solidFill>
                  <a:schemeClr val="tx1">
                    <a:lumMod val="75000"/>
                    <a:lumOff val="25000"/>
                  </a:schemeClr>
                </a:solidFill>
                <a:latin typeface="微软雅黑" panose="020B0503020204020204" pitchFamily="34" charset="-122"/>
                <a:ea typeface="Kontrapunkt Bob Bold"/>
                <a:cs typeface="Kontrapunkt Bob Bold"/>
                <a:sym typeface="Kontrapunkt Bob Bold"/>
              </a:endParaRPr>
            </a:p>
          </p:txBody>
        </p:sp>
        <p:sp>
          <p:nvSpPr>
            <p:cNvPr id="30" name="Shape 706"/>
            <p:cNvSpPr/>
            <p:nvPr/>
          </p:nvSpPr>
          <p:spPr>
            <a:xfrm>
              <a:off x="9599679" y="1617099"/>
              <a:ext cx="815974" cy="8159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6483B3"/>
                </a:gs>
                <a:gs pos="100000">
                  <a:srgbClr val="334E6E"/>
                </a:gs>
              </a:gsLst>
              <a:lin ang="2700000" scaled="0"/>
            </a:gradFill>
            <a:ln w="12700" cap="flat">
              <a:noFill/>
              <a:miter lim="400000"/>
            </a:ln>
            <a:effectLst>
              <a:outerShdw blurRad="190500" dist="38100" dir="2700000" algn="tl" rotWithShape="0">
                <a:prstClr val="black">
                  <a:alpha val="20000"/>
                </a:prstClr>
              </a:outerShdw>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chemeClr val="tx1">
                    <a:lumMod val="75000"/>
                    <a:lumOff val="25000"/>
                  </a:schemeClr>
                </a:solidFill>
                <a:latin typeface="微软雅黑" panose="020B0503020204020204" pitchFamily="34" charset="-122"/>
                <a:ea typeface="微软雅黑" panose="020B0503020204020204" pitchFamily="34" charset="-122"/>
                <a:sym typeface="Helvetica Light"/>
              </a:endParaRPr>
            </a:p>
          </p:txBody>
        </p:sp>
        <p:sp>
          <p:nvSpPr>
            <p:cNvPr id="31" name="Shape 707"/>
            <p:cNvSpPr/>
            <p:nvPr/>
          </p:nvSpPr>
          <p:spPr>
            <a:xfrm>
              <a:off x="9847682" y="1851242"/>
              <a:ext cx="319966" cy="334851"/>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kern="0">
                <a:solidFill>
                  <a:schemeClr val="tx1">
                    <a:lumMod val="75000"/>
                    <a:lumOff val="25000"/>
                  </a:schemeClr>
                </a:solidFill>
                <a:latin typeface="微软雅黑" panose="020B0503020204020204" pitchFamily="34" charset="-122"/>
                <a:ea typeface="Kontrapunkt Bob Bold"/>
                <a:cs typeface="Kontrapunkt Bob Bold"/>
                <a:sym typeface="Kontrapunkt Bob Bold"/>
              </a:endParaRPr>
            </a:p>
          </p:txBody>
        </p:sp>
        <p:sp>
          <p:nvSpPr>
            <p:cNvPr id="32" name="Text Placeholder 2"/>
            <p:cNvSpPr txBox="1"/>
            <p:nvPr/>
          </p:nvSpPr>
          <p:spPr>
            <a:xfrm>
              <a:off x="1278252" y="2632966"/>
              <a:ext cx="1842887" cy="313210"/>
            </a:xfrm>
            <a:prstGeom prst="rect">
              <a:avLst/>
            </a:prstGeom>
            <a:noFill/>
            <a:effectLst/>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GB"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 Placeholder 2"/>
            <p:cNvSpPr txBox="1"/>
            <p:nvPr/>
          </p:nvSpPr>
          <p:spPr>
            <a:xfrm>
              <a:off x="3858949" y="2632966"/>
              <a:ext cx="1842887" cy="313210"/>
            </a:xfrm>
            <a:prstGeom prst="rect">
              <a:avLst/>
            </a:prstGeom>
            <a:noFill/>
            <a:effectLst/>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GB"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2"/>
            <p:cNvSpPr txBox="1"/>
            <p:nvPr/>
          </p:nvSpPr>
          <p:spPr>
            <a:xfrm>
              <a:off x="6490163" y="2632966"/>
              <a:ext cx="1842887" cy="313210"/>
            </a:xfrm>
            <a:prstGeom prst="rect">
              <a:avLst/>
            </a:prstGeom>
            <a:noFill/>
            <a:effectLst/>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GB"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2"/>
            <p:cNvSpPr txBox="1"/>
            <p:nvPr/>
          </p:nvSpPr>
          <p:spPr>
            <a:xfrm>
              <a:off x="9070860" y="2632966"/>
              <a:ext cx="1842887" cy="313210"/>
            </a:xfrm>
            <a:prstGeom prst="rect">
              <a:avLst/>
            </a:prstGeom>
            <a:noFill/>
            <a:effectLst/>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GB"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1201089" y="2946176"/>
              <a:ext cx="1997213" cy="812530"/>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3803780" y="2946176"/>
              <a:ext cx="1997213" cy="812530"/>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412999" y="2946176"/>
              <a:ext cx="1997213" cy="812530"/>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993696" y="2946176"/>
              <a:ext cx="1997213" cy="812530"/>
            </a:xfrm>
            <a:prstGeom prst="rect">
              <a:avLst/>
            </a:prstGeom>
            <a:noFill/>
            <a:effectLst/>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3"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44"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完成项目汇总</a:t>
            </a:r>
          </a:p>
        </p:txBody>
      </p:sp>
      <p:sp>
        <p:nvSpPr>
          <p:cNvPr id="45" name="椭圆 44"/>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02</a:t>
            </a:r>
            <a:endParaRPr lang="zh-CN" altLang="en-US" dirty="0">
              <a:latin typeface="Impact" panose="020B0806030902050204" pitchFamily="34" charset="0"/>
            </a:endParaRPr>
          </a:p>
        </p:txBody>
      </p:sp>
      <p:sp>
        <p:nvSpPr>
          <p:cNvPr id="46" name="椭圆 45"/>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0-#ppt_w/2"/>
                                          </p:val>
                                        </p:tav>
                                        <p:tav tm="100000">
                                          <p:val>
                                            <p:strVal val="#ppt_x"/>
                                          </p:val>
                                        </p:tav>
                                      </p:tavLst>
                                    </p:anim>
                                    <p:anim calcmode="lin" valueType="num">
                                      <p:cBhvr additive="base">
                                        <p:cTn id="16" dur="500" fill="hold"/>
                                        <p:tgtEl>
                                          <p:spTgt spid="47"/>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0-#ppt_w/2"/>
                                          </p:val>
                                        </p:tav>
                                        <p:tav tm="100000">
                                          <p:val>
                                            <p:strVal val="#ppt_x"/>
                                          </p:val>
                                        </p:tav>
                                      </p:tavLst>
                                    </p:anim>
                                    <p:anim calcmode="lin" valueType="num">
                                      <p:cBhvr additive="base">
                                        <p:cTn id="20" dur="500" fill="hold"/>
                                        <p:tgtEl>
                                          <p:spTgt spid="48"/>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0-#ppt_w/2"/>
                                          </p:val>
                                        </p:tav>
                                        <p:tav tm="100000">
                                          <p:val>
                                            <p:strVal val="#ppt_x"/>
                                          </p:val>
                                        </p:tav>
                                      </p:tavLst>
                                    </p:anim>
                                    <p:anim calcmode="lin" valueType="num">
                                      <p:cBhvr additive="base">
                                        <p:cTn id="24" dur="500" fill="hold"/>
                                        <p:tgtEl>
                                          <p:spTgt spid="49"/>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500"/>
                                        <p:tgtEl>
                                          <p:spTgt spid="44"/>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par>
                                <p:cTn id="31" presetID="42"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25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Lst>
  </p:timing>
</p:sld>
</file>

<file path=ppt/slides/slide22.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_椭圆 4"/>
          <p:cNvSpPr/>
          <p:nvPr>
            <p:custDataLst>
              <p:tags r:id="rId1"/>
            </p:custDataLst>
          </p:nvPr>
        </p:nvSpPr>
        <p:spPr>
          <a:xfrm>
            <a:off x="3937740" y="1291129"/>
            <a:ext cx="4316520" cy="4316520"/>
          </a:xfrm>
          <a:prstGeom prst="ellipse">
            <a:avLst/>
          </a:prstGeom>
          <a:solidFill>
            <a:schemeClr val="bg1"/>
          </a:solidFill>
          <a:ln w="101600">
            <a:solidFill>
              <a:srgbClr val="6483B3"/>
            </a:solid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PA_矩形 28"/>
          <p:cNvSpPr/>
          <p:nvPr>
            <p:custDataLst>
              <p:tags r:id="rId2"/>
            </p:custDataLst>
          </p:nvPr>
        </p:nvSpPr>
        <p:spPr>
          <a:xfrm>
            <a:off x="4441646" y="4085183"/>
            <a:ext cx="3308709" cy="707886"/>
          </a:xfrm>
          <a:prstGeom prst="rect">
            <a:avLst/>
          </a:prstGeom>
          <a:ln>
            <a:noFill/>
          </a:ln>
        </p:spPr>
        <p:txBody>
          <a:bodyPr wrap="square">
            <a:spAutoFit/>
          </a:bodyPr>
          <a:lstStyle/>
          <a:p>
            <a:pPr algn="ctr"/>
            <a:r>
              <a:rPr lang="pt-BR"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Open Sans" panose="020B0606030504020204" pitchFamily="34" charset="0"/>
              </a:rPr>
              <a:t>Nullam eu tempor purus. Nunc a leo magna</a:t>
            </a:r>
          </a:p>
          <a:p>
            <a:pPr algn="ctr"/>
            <a:r>
              <a:rPr lang="pt-BR"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Open Sans" panose="020B0606030504020204" pitchFamily="34" charset="0"/>
              </a:rPr>
              <a:t>sit amet consequat risus. tempor purus. Nunc a leo magna sit amet consequat </a:t>
            </a:r>
          </a:p>
          <a:p>
            <a:pPr algn="ctr"/>
            <a:endParaRPr lang="pt-BR"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Open Sans" panose="020B0606030504020204" pitchFamily="34" charset="0"/>
            </a:endParaRPr>
          </a:p>
        </p:txBody>
      </p:sp>
      <p:sp>
        <p:nvSpPr>
          <p:cNvPr id="21" name="PA_矩形 29"/>
          <p:cNvSpPr/>
          <p:nvPr>
            <p:custDataLst>
              <p:tags r:id="rId3"/>
            </p:custDataLst>
          </p:nvPr>
        </p:nvSpPr>
        <p:spPr>
          <a:xfrm>
            <a:off x="3987147" y="3403521"/>
            <a:ext cx="4217706" cy="646331"/>
          </a:xfrm>
          <a:prstGeom prst="rect">
            <a:avLst/>
          </a:prstGeom>
          <a:ln>
            <a:noFill/>
          </a:ln>
        </p:spPr>
        <p:txBody>
          <a:bodyPr wrap="square">
            <a:spAutoFit/>
          </a:bodyPr>
          <a:lstStyle/>
          <a:p>
            <a:pPr algn="ctr"/>
            <a:r>
              <a:rPr lang="zh-CN" altLang="en-US" sz="3600" b="1" dirty="0">
                <a:solidFill>
                  <a:schemeClr val="tx1">
                    <a:lumMod val="85000"/>
                    <a:lumOff val="15000"/>
                  </a:schemeClr>
                </a:solidFill>
                <a:latin typeface="Adobe 黑体 Std R" panose="020B0400000000000000" pitchFamily="34" charset="-122"/>
                <a:ea typeface="Adobe 黑体 Std R" panose="020B0400000000000000" pitchFamily="34" charset="-122"/>
                <a:cs typeface="Open Sans" panose="020B0606030504020204" pitchFamily="34" charset="0"/>
              </a:rPr>
              <a:t>成功案例展示</a:t>
            </a:r>
            <a:endParaRPr lang="en-US" altLang="zh-CN" sz="3600" b="1" dirty="0">
              <a:solidFill>
                <a:schemeClr val="tx1">
                  <a:lumMod val="85000"/>
                  <a:lumOff val="15000"/>
                </a:schemeClr>
              </a:solidFill>
              <a:latin typeface="Adobe 黑体 Std R" panose="020B0400000000000000" pitchFamily="34" charset="-122"/>
              <a:ea typeface="Adobe 黑体 Std R" panose="020B0400000000000000" pitchFamily="34" charset="-122"/>
              <a:cs typeface="Open Sans" panose="020B0606030504020204" pitchFamily="34" charset="0"/>
            </a:endParaRPr>
          </a:p>
        </p:txBody>
      </p:sp>
      <p:sp>
        <p:nvSpPr>
          <p:cNvPr id="22" name="PA_矩形 30"/>
          <p:cNvSpPr/>
          <p:nvPr>
            <p:custDataLst>
              <p:tags r:id="rId4"/>
            </p:custDataLst>
          </p:nvPr>
        </p:nvSpPr>
        <p:spPr>
          <a:xfrm>
            <a:off x="4900793" y="1990391"/>
            <a:ext cx="2390414" cy="1446550"/>
          </a:xfrm>
          <a:prstGeom prst="rect">
            <a:avLst/>
          </a:prstGeom>
          <a:ln>
            <a:noFill/>
          </a:ln>
        </p:spPr>
        <p:txBody>
          <a:bodyPr wrap="square">
            <a:spAutoFit/>
          </a:bodyPr>
          <a:lstStyle/>
          <a:p>
            <a:pPr algn="ctr"/>
            <a:r>
              <a:rPr lang="en-US" altLang="zh-CN" sz="8800" dirty="0">
                <a:solidFill>
                  <a:srgbClr val="456288"/>
                </a:solidFill>
                <a:effectLst>
                  <a:outerShdw blurRad="76200" dist="38100" dir="2700000" algn="tl">
                    <a:srgbClr val="000000">
                      <a:alpha val="30000"/>
                    </a:srgbClr>
                  </a:outerShdw>
                </a:effectLst>
                <a:latin typeface="Impact" panose="020B0806030902050204" pitchFamily="34" charset="0"/>
                <a:ea typeface="Open Sans" panose="020B0606030504020204" pitchFamily="34" charset="0"/>
                <a:cs typeface="Open Sans" panose="020B0606030504020204" pitchFamily="34" charset="0"/>
              </a:rPr>
              <a:t>03</a:t>
            </a:r>
            <a:endParaRPr lang="zh-CN" altLang="en-US" sz="8800" dirty="0">
              <a:solidFill>
                <a:srgbClr val="456288"/>
              </a:solidFill>
              <a:effectLst>
                <a:outerShdw blurRad="76200" dist="38100" dir="2700000" algn="tl">
                  <a:srgbClr val="000000">
                    <a:alpha val="30000"/>
                  </a:srgbClr>
                </a:outerShdw>
              </a:effectLst>
              <a:latin typeface="Impact" panose="020B0806030902050204" pitchFamily="34" charset="0"/>
              <a:cs typeface="Open Sans" panose="020B0606030504020204" pitchFamily="34" charset="0"/>
            </a:endParaRPr>
          </a:p>
        </p:txBody>
      </p:sp>
      <p:sp>
        <p:nvSpPr>
          <p:cNvPr id="38" name="椭圆 37"/>
          <p:cNvSpPr/>
          <p:nvPr/>
        </p:nvSpPr>
        <p:spPr>
          <a:xfrm>
            <a:off x="4065904" y="2960017"/>
            <a:ext cx="266337" cy="266337"/>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025663" y="3238046"/>
            <a:ext cx="232874" cy="23287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787133" y="3470920"/>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134452" y="3037926"/>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988794" y="3523817"/>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253369" y="3806400"/>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995385" y="3376706"/>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213296" y="3985330"/>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995080" y="2998878"/>
            <a:ext cx="266337" cy="266337"/>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9665415" y="3453975"/>
            <a:ext cx="232874" cy="23287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0418987" y="3470920"/>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0207055" y="3037926"/>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9067516" y="3523817"/>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8565003" y="3810001"/>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7746569" y="3442103"/>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7874914" y="4019759"/>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0086889" y="3888819"/>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355739" y="3711272"/>
            <a:ext cx="232874" cy="23287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2734198" y="3711272"/>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325569" y="3499809"/>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1139386" y="3526703"/>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1780967" y="3496230"/>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17764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0-#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5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0-#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5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0-#ppt_w/2"/>
                                          </p:val>
                                        </p:tav>
                                        <p:tav tm="100000">
                                          <p:val>
                                            <p:strVal val="#ppt_x"/>
                                          </p:val>
                                        </p:tav>
                                      </p:tavLst>
                                    </p:anim>
                                    <p:anim calcmode="lin" valueType="num">
                                      <p:cBhvr additive="base">
                                        <p:cTn id="32" dur="5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0-#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5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50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1+#ppt_w/2"/>
                                          </p:val>
                                        </p:tav>
                                        <p:tav tm="100000">
                                          <p:val>
                                            <p:strVal val="#ppt_x"/>
                                          </p:val>
                                        </p:tav>
                                      </p:tavLst>
                                    </p:anim>
                                    <p:anim calcmode="lin" valueType="num">
                                      <p:cBhvr additive="base">
                                        <p:cTn id="44" dur="500" fill="hold"/>
                                        <p:tgtEl>
                                          <p:spTgt spid="4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5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5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1+#ppt_w/2"/>
                                          </p:val>
                                        </p:tav>
                                        <p:tav tm="100000">
                                          <p:val>
                                            <p:strVal val="#ppt_x"/>
                                          </p:val>
                                        </p:tav>
                                      </p:tavLst>
                                    </p:anim>
                                    <p:anim calcmode="lin" valueType="num">
                                      <p:cBhvr additive="base">
                                        <p:cTn id="52" dur="500" fill="hold"/>
                                        <p:tgtEl>
                                          <p:spTgt spid="4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25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1+#ppt_w/2"/>
                                          </p:val>
                                        </p:tav>
                                        <p:tav tm="100000">
                                          <p:val>
                                            <p:strVal val="#ppt_x"/>
                                          </p:val>
                                        </p:tav>
                                      </p:tavLst>
                                    </p:anim>
                                    <p:anim calcmode="lin" valueType="num">
                                      <p:cBhvr additive="base">
                                        <p:cTn id="56" dur="500" fill="hold"/>
                                        <p:tgtEl>
                                          <p:spTgt spid="50"/>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50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1+#ppt_w/2"/>
                                          </p:val>
                                        </p:tav>
                                        <p:tav tm="100000">
                                          <p:val>
                                            <p:strVal val="#ppt_x"/>
                                          </p:val>
                                        </p:tav>
                                      </p:tavLst>
                                    </p:anim>
                                    <p:anim calcmode="lin" valueType="num">
                                      <p:cBhvr additive="base">
                                        <p:cTn id="60" dur="500" fill="hold"/>
                                        <p:tgtEl>
                                          <p:spTgt spid="51"/>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25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1+#ppt_w/2"/>
                                          </p:val>
                                        </p:tav>
                                        <p:tav tm="100000">
                                          <p:val>
                                            <p:strVal val="#ppt_x"/>
                                          </p:val>
                                        </p:tav>
                                      </p:tavLst>
                                    </p:anim>
                                    <p:anim calcmode="lin" valueType="num">
                                      <p:cBhvr additive="base">
                                        <p:cTn id="64" dur="500" fill="hold"/>
                                        <p:tgtEl>
                                          <p:spTgt spid="52"/>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50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25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50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0-#ppt_w/2"/>
                                          </p:val>
                                        </p:tav>
                                        <p:tav tm="100000">
                                          <p:val>
                                            <p:strVal val="#ppt_x"/>
                                          </p:val>
                                        </p:tav>
                                      </p:tavLst>
                                    </p:anim>
                                    <p:anim calcmode="lin" valueType="num">
                                      <p:cBhvr additive="base">
                                        <p:cTn id="76" dur="500" fill="hold"/>
                                        <p:tgtEl>
                                          <p:spTgt spid="55"/>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25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fill="hold"/>
                                        <p:tgtEl>
                                          <p:spTgt spid="56"/>
                                        </p:tgtEl>
                                        <p:attrNameLst>
                                          <p:attrName>ppt_x</p:attrName>
                                        </p:attrNameLst>
                                      </p:cBhvr>
                                      <p:tavLst>
                                        <p:tav tm="0">
                                          <p:val>
                                            <p:strVal val="0-#ppt_w/2"/>
                                          </p:val>
                                        </p:tav>
                                        <p:tav tm="100000">
                                          <p:val>
                                            <p:strVal val="#ppt_x"/>
                                          </p:val>
                                        </p:tav>
                                      </p:tavLst>
                                    </p:anim>
                                    <p:anim calcmode="lin" valueType="num">
                                      <p:cBhvr additive="base">
                                        <p:cTn id="80" dur="500" fill="hold"/>
                                        <p:tgtEl>
                                          <p:spTgt spid="56"/>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0-#ppt_w/2"/>
                                          </p:val>
                                        </p:tav>
                                        <p:tav tm="100000">
                                          <p:val>
                                            <p:strVal val="#ppt_x"/>
                                          </p:val>
                                        </p:tav>
                                      </p:tavLst>
                                    </p:anim>
                                    <p:anim calcmode="lin" valueType="num">
                                      <p:cBhvr additive="base">
                                        <p:cTn id="84" dur="500" fill="hold"/>
                                        <p:tgtEl>
                                          <p:spTgt spid="57"/>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250"/>
                                  </p:stCondLst>
                                  <p:childTnLst>
                                    <p:set>
                                      <p:cBhvr>
                                        <p:cTn id="86" dur="1" fill="hold">
                                          <p:stCondLst>
                                            <p:cond delay="0"/>
                                          </p:stCondLst>
                                        </p:cTn>
                                        <p:tgtEl>
                                          <p:spTgt spid="58"/>
                                        </p:tgtEl>
                                        <p:attrNameLst>
                                          <p:attrName>style.visibility</p:attrName>
                                        </p:attrNameLst>
                                      </p:cBhvr>
                                      <p:to>
                                        <p:strVal val="visible"/>
                                      </p:to>
                                    </p:set>
                                    <p:anim calcmode="lin" valueType="num">
                                      <p:cBhvr additive="base">
                                        <p:cTn id="87" dur="500" fill="hold"/>
                                        <p:tgtEl>
                                          <p:spTgt spid="58"/>
                                        </p:tgtEl>
                                        <p:attrNameLst>
                                          <p:attrName>ppt_x</p:attrName>
                                        </p:attrNameLst>
                                      </p:cBhvr>
                                      <p:tavLst>
                                        <p:tav tm="0">
                                          <p:val>
                                            <p:strVal val="1+#ppt_w/2"/>
                                          </p:val>
                                        </p:tav>
                                        <p:tav tm="100000">
                                          <p:val>
                                            <p:strVal val="#ppt_x"/>
                                          </p:val>
                                        </p:tav>
                                      </p:tavLst>
                                    </p:anim>
                                    <p:anim calcmode="lin" valueType="num">
                                      <p:cBhvr additive="base">
                                        <p:cTn id="88" dur="500" fill="hold"/>
                                        <p:tgtEl>
                                          <p:spTgt spid="58"/>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50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1+#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par>
                                <p:cTn id="93" presetID="21" presetClass="entr" presetSubtype="1" fill="hold" grpId="0" nodeType="withEffect">
                                  <p:stCondLst>
                                    <p:cond delay="500"/>
                                  </p:stCondLst>
                                  <p:childTnLst>
                                    <p:set>
                                      <p:cBhvr>
                                        <p:cTn id="94" dur="1" fill="hold">
                                          <p:stCondLst>
                                            <p:cond delay="0"/>
                                          </p:stCondLst>
                                        </p:cTn>
                                        <p:tgtEl>
                                          <p:spTgt spid="18"/>
                                        </p:tgtEl>
                                        <p:attrNameLst>
                                          <p:attrName>style.visibility</p:attrName>
                                        </p:attrNameLst>
                                      </p:cBhvr>
                                      <p:to>
                                        <p:strVal val="visible"/>
                                      </p:to>
                                    </p:set>
                                    <p:animEffect transition="in" filter="wheel(1)">
                                      <p:cBhvr>
                                        <p:cTn id="95" dur="1000"/>
                                        <p:tgtEl>
                                          <p:spTgt spid="18"/>
                                        </p:tgtEl>
                                      </p:cBhvr>
                                    </p:animEffect>
                                  </p:childTnLst>
                                </p:cTn>
                              </p:par>
                            </p:childTnLst>
                          </p:cTn>
                        </p:par>
                        <p:par>
                          <p:cTn id="96" fill="hold">
                            <p:stCondLst>
                              <p:cond delay="1500"/>
                            </p:stCondLst>
                            <p:childTnLst>
                              <p:par>
                                <p:cTn id="97" presetID="53" presetClass="entr" presetSubtype="16"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Effect transition="in" filter="fade">
                                      <p:cBhvr>
                                        <p:cTn id="101" dur="500"/>
                                        <p:tgtEl>
                                          <p:spTgt spid="22"/>
                                        </p:tgtEl>
                                      </p:cBhvr>
                                    </p:animEffect>
                                  </p:childTnLst>
                                </p:cTn>
                              </p:par>
                              <p:par>
                                <p:cTn id="102" presetID="22" presetClass="entr" presetSubtype="8" fill="hold" grpId="0" nodeType="withEffect">
                                  <p:stCondLst>
                                    <p:cond delay="250"/>
                                  </p:stCondLst>
                                  <p:childTnLst>
                                    <p:set>
                                      <p:cBhvr>
                                        <p:cTn id="103" dur="1" fill="hold">
                                          <p:stCondLst>
                                            <p:cond delay="0"/>
                                          </p:stCondLst>
                                        </p:cTn>
                                        <p:tgtEl>
                                          <p:spTgt spid="21"/>
                                        </p:tgtEl>
                                        <p:attrNameLst>
                                          <p:attrName>style.visibility</p:attrName>
                                        </p:attrNameLst>
                                      </p:cBhvr>
                                      <p:to>
                                        <p:strVal val="visible"/>
                                      </p:to>
                                    </p:set>
                                    <p:animEffect transition="in" filter="wipe(left)">
                                      <p:cBhvr>
                                        <p:cTn id="104" dur="500"/>
                                        <p:tgtEl>
                                          <p:spTgt spid="21"/>
                                        </p:tgtEl>
                                      </p:cBhvr>
                                    </p:animEffect>
                                  </p:childTnLst>
                                </p:cTn>
                              </p:par>
                              <p:par>
                                <p:cTn id="105" presetID="22" presetClass="entr" presetSubtype="8" fill="hold" grpId="0" nodeType="withEffect">
                                  <p:stCondLst>
                                    <p:cond delay="50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1" grpId="0"/>
      <p:bldP spid="22" grpId="0"/>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Lst>
  </p:timing>
</p:sld>
</file>

<file path=ppt/slides/slide2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166534" y="2447648"/>
            <a:ext cx="3882998" cy="1216882"/>
            <a:chOff x="1093964" y="2026734"/>
            <a:chExt cx="3882998" cy="1216882"/>
          </a:xfrm>
        </p:grpSpPr>
        <p:sp>
          <p:nvSpPr>
            <p:cNvPr id="5" name="圆角矩形 4"/>
            <p:cNvSpPr/>
            <p:nvPr/>
          </p:nvSpPr>
          <p:spPr>
            <a:xfrm>
              <a:off x="1517840" y="2026734"/>
              <a:ext cx="3459122" cy="1216882"/>
            </a:xfrm>
            <a:prstGeom prst="roundRect">
              <a:avLst/>
            </a:prstGeom>
            <a:solidFill>
              <a:srgbClr val="FFFFFF"/>
            </a:solidFill>
            <a:ln w="19050" cmpd="sng">
              <a:noFill/>
              <a:prstDash val="solid"/>
              <a:round/>
              <a:headEnd type="none"/>
              <a:tailEnd type="none" w="med" len="med"/>
            </a:ln>
            <a:effectLst>
              <a:outerShdw blurRad="190500" dist="38100" dir="2700000" algn="tl" rotWithShape="0">
                <a:prstClr val="black">
                  <a:alpha val="20000"/>
                </a:prstClr>
              </a:outerShdw>
            </a:effectLst>
          </p:spPr>
          <p:txBody>
            <a:bodyPr rtlCol="0" anchor="ctr"/>
            <a:lstStyle/>
            <a:p>
              <a:pPr algn="ctr" fontAlgn="base">
                <a:spcBef>
                  <a:spcPct val="0"/>
                </a:spcBef>
                <a:spcAft>
                  <a:spcPct val="0"/>
                </a:spcAft>
                <a:defRPr/>
              </a:pPr>
              <a:endParaRPr lang="zh-CN" altLang="en-US" sz="14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093964" y="2208714"/>
              <a:ext cx="876002" cy="876002"/>
            </a:xfrm>
            <a:prstGeom prst="roundRect">
              <a:avLst/>
            </a:prstGeom>
            <a:gradFill>
              <a:gsLst>
                <a:gs pos="0">
                  <a:srgbClr val="6483B3"/>
                </a:gs>
                <a:gs pos="100000">
                  <a:srgbClr val="334E6E"/>
                </a:gs>
              </a:gsLst>
              <a:lin ang="2700000" scaled="0"/>
            </a:gradFill>
            <a:ln w="28575">
              <a:noFill/>
            </a:ln>
            <a:effectLst>
              <a:outerShdw blurRad="190500" dist="38100" dir="2700000" algn="tl" rotWithShape="0">
                <a:prstClr val="black">
                  <a:alpha val="20000"/>
                </a:prstClr>
              </a:outerShdw>
            </a:effectLst>
          </p:spPr>
          <p:txBody>
            <a:bodyPr anchor="ctr"/>
            <a:lstStyle/>
            <a:p>
              <a:pPr algn="ctr"/>
              <a:r>
                <a:rPr lang="en-US" altLang="zh-CN" sz="2800" dirty="0">
                  <a:solidFill>
                    <a:schemeClr val="bg1"/>
                  </a:solidFill>
                  <a:latin typeface="微软雅黑" panose="020B0503020204020204" pitchFamily="34" charset="-122"/>
                  <a:ea typeface="微软雅黑" panose="020B0503020204020204" pitchFamily="34" charset="-122"/>
                </a:rPr>
                <a:t>01</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075274" y="2272186"/>
              <a:ext cx="2798108" cy="789127"/>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6257149" y="2447648"/>
            <a:ext cx="3882998" cy="1216882"/>
            <a:chOff x="6184579" y="2026734"/>
            <a:chExt cx="3882998" cy="1216882"/>
          </a:xfrm>
        </p:grpSpPr>
        <p:sp>
          <p:nvSpPr>
            <p:cNvPr id="8" name="圆角矩形 7"/>
            <p:cNvSpPr/>
            <p:nvPr/>
          </p:nvSpPr>
          <p:spPr>
            <a:xfrm>
              <a:off x="6608455" y="2026734"/>
              <a:ext cx="3459122" cy="1216882"/>
            </a:xfrm>
            <a:prstGeom prst="roundRect">
              <a:avLst/>
            </a:prstGeom>
            <a:solidFill>
              <a:srgbClr val="FFFFFF"/>
            </a:solidFill>
            <a:ln w="19050" cmpd="sng">
              <a:noFill/>
              <a:prstDash val="solid"/>
              <a:round/>
              <a:headEnd type="none"/>
              <a:tailEnd type="none" w="med" len="med"/>
            </a:ln>
            <a:effectLst>
              <a:outerShdw blurRad="190500" dist="38100" dir="2700000" algn="tl" rotWithShape="0">
                <a:prstClr val="black">
                  <a:alpha val="20000"/>
                </a:prstClr>
              </a:outerShdw>
            </a:effectLst>
          </p:spPr>
          <p:txBody>
            <a:bodyPr rtlCol="0" anchor="ctr"/>
            <a:lstStyle/>
            <a:p>
              <a:pPr algn="ctr" fontAlgn="base">
                <a:spcBef>
                  <a:spcPct val="0"/>
                </a:spcBef>
                <a:spcAft>
                  <a:spcPct val="0"/>
                </a:spcAft>
                <a:defRPr/>
              </a:pPr>
              <a:endParaRPr lang="zh-CN" altLang="en-US" sz="14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圆角矩形 8"/>
            <p:cNvSpPr/>
            <p:nvPr/>
          </p:nvSpPr>
          <p:spPr>
            <a:xfrm>
              <a:off x="6184579" y="2208714"/>
              <a:ext cx="876002" cy="876002"/>
            </a:xfrm>
            <a:prstGeom prst="roundRect">
              <a:avLst/>
            </a:prstGeom>
            <a:gradFill>
              <a:gsLst>
                <a:gs pos="0">
                  <a:srgbClr val="6483B3"/>
                </a:gs>
                <a:gs pos="100000">
                  <a:srgbClr val="334E6E"/>
                </a:gs>
              </a:gsLst>
              <a:lin ang="2700000" scaled="0"/>
            </a:gradFill>
            <a:ln w="28575">
              <a:noFill/>
            </a:ln>
            <a:effectLst>
              <a:outerShdw blurRad="190500" dist="38100" dir="2700000" algn="tl" rotWithShape="0">
                <a:prstClr val="black">
                  <a:alpha val="20000"/>
                </a:prstClr>
              </a:outerShdw>
            </a:effectLst>
          </p:spPr>
          <p:txBody>
            <a:bodyPr anchor="ctr"/>
            <a:lstStyle/>
            <a:p>
              <a:pPr algn="ctr"/>
              <a:r>
                <a:rPr lang="en-US" altLang="zh-CN" sz="2800" dirty="0">
                  <a:solidFill>
                    <a:schemeClr val="bg1"/>
                  </a:solidFill>
                  <a:latin typeface="微软雅黑" panose="020B0503020204020204" pitchFamily="34" charset="-122"/>
                  <a:ea typeface="微软雅黑" panose="020B0503020204020204" pitchFamily="34" charset="-122"/>
                </a:rPr>
                <a:t>02</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165889" y="2272186"/>
              <a:ext cx="2798108" cy="789127"/>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7241925" y="4567168"/>
            <a:ext cx="3887554" cy="1216882"/>
            <a:chOff x="7169355" y="4146254"/>
            <a:chExt cx="3887554" cy="1216882"/>
          </a:xfrm>
        </p:grpSpPr>
        <p:sp>
          <p:nvSpPr>
            <p:cNvPr id="11" name="圆角矩形 10"/>
            <p:cNvSpPr/>
            <p:nvPr/>
          </p:nvSpPr>
          <p:spPr>
            <a:xfrm flipH="1">
              <a:off x="7169355" y="4146254"/>
              <a:ext cx="3459122" cy="1216882"/>
            </a:xfrm>
            <a:prstGeom prst="roundRect">
              <a:avLst/>
            </a:prstGeom>
            <a:solidFill>
              <a:srgbClr val="FFFFFF"/>
            </a:solidFill>
            <a:ln w="19050" cmpd="sng">
              <a:noFill/>
              <a:prstDash val="solid"/>
              <a:round/>
              <a:headEnd type="none" w="med" len="med"/>
              <a:tailEnd type="oval"/>
            </a:ln>
            <a:effectLst>
              <a:outerShdw blurRad="190500" dist="38100" dir="2700000" algn="tl" rotWithShape="0">
                <a:prstClr val="black">
                  <a:alpha val="20000"/>
                </a:prstClr>
              </a:outerShdw>
            </a:effectLst>
          </p:spPr>
          <p:txBody>
            <a:bodyPr rtlCol="0" anchor="ctr"/>
            <a:lstStyle/>
            <a:p>
              <a:pPr algn="ctr" fontAlgn="base">
                <a:spcBef>
                  <a:spcPct val="0"/>
                </a:spcBef>
                <a:spcAft>
                  <a:spcPct val="0"/>
                </a:spcAft>
                <a:defRPr/>
              </a:pPr>
              <a:endParaRPr lang="zh-CN" altLang="en-US" sz="14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a:xfrm flipH="1">
              <a:off x="10180907" y="4321161"/>
              <a:ext cx="876002" cy="876002"/>
            </a:xfrm>
            <a:prstGeom prst="roundRect">
              <a:avLst/>
            </a:prstGeom>
            <a:gradFill>
              <a:gsLst>
                <a:gs pos="0">
                  <a:srgbClr val="6483B3"/>
                </a:gs>
                <a:gs pos="100000">
                  <a:srgbClr val="334E6E"/>
                </a:gs>
              </a:gsLst>
              <a:lin ang="2700000" scaled="0"/>
            </a:gradFill>
            <a:ln w="28575">
              <a:noFill/>
            </a:ln>
            <a:effectLst>
              <a:outerShdw blurRad="190500" dist="38100" dir="2700000" algn="tl" rotWithShape="0">
                <a:prstClr val="black">
                  <a:alpha val="20000"/>
                </a:prstClr>
              </a:outerShdw>
            </a:effectLst>
          </p:spPr>
          <p:txBody>
            <a:bodyPr anchor="ctr"/>
            <a:lstStyle/>
            <a:p>
              <a:pPr algn="ctr"/>
              <a:r>
                <a:rPr lang="en-US" altLang="zh-CN" sz="2800" dirty="0">
                  <a:solidFill>
                    <a:schemeClr val="bg1"/>
                  </a:solidFill>
                  <a:latin typeface="微软雅黑" panose="020B0503020204020204" pitchFamily="34" charset="-122"/>
                  <a:ea typeface="微软雅黑" panose="020B0503020204020204" pitchFamily="34" charset="-122"/>
                </a:rPr>
                <a:t>04</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flipH="1">
              <a:off x="7276077" y="4391706"/>
              <a:ext cx="2798108" cy="789127"/>
            </a:xfrm>
            <a:prstGeom prst="rect">
              <a:avLst/>
            </a:prstGeom>
            <a:noFill/>
          </p:spPr>
          <p:txBody>
            <a:bodyPr wrap="square"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151310" y="4567168"/>
            <a:ext cx="3887554" cy="1216882"/>
            <a:chOff x="2078740" y="4146254"/>
            <a:chExt cx="3887554" cy="1216882"/>
          </a:xfrm>
        </p:grpSpPr>
        <p:sp>
          <p:nvSpPr>
            <p:cNvPr id="14" name="圆角矩形 13"/>
            <p:cNvSpPr/>
            <p:nvPr/>
          </p:nvSpPr>
          <p:spPr>
            <a:xfrm flipH="1">
              <a:off x="2078740" y="4146254"/>
              <a:ext cx="3459122" cy="1216882"/>
            </a:xfrm>
            <a:prstGeom prst="roundRect">
              <a:avLst/>
            </a:prstGeom>
            <a:solidFill>
              <a:srgbClr val="FFFFFF"/>
            </a:solidFill>
            <a:ln w="19050" cmpd="sng">
              <a:noFill/>
              <a:prstDash val="solid"/>
              <a:round/>
              <a:headEnd type="none" w="med" len="med"/>
              <a:tailEnd type="oval"/>
            </a:ln>
            <a:effectLst>
              <a:outerShdw blurRad="190500" dist="38100" dir="2700000" algn="tl" rotWithShape="0">
                <a:prstClr val="black">
                  <a:alpha val="20000"/>
                </a:prstClr>
              </a:outerShdw>
            </a:effectLst>
          </p:spPr>
          <p:txBody>
            <a:bodyPr rtlCol="0" anchor="ctr"/>
            <a:lstStyle/>
            <a:p>
              <a:pPr algn="ctr" fontAlgn="base">
                <a:spcBef>
                  <a:spcPct val="0"/>
                </a:spcBef>
                <a:spcAft>
                  <a:spcPct val="0"/>
                </a:spcAft>
                <a:defRPr/>
              </a:pPr>
              <a:endParaRPr lang="zh-CN" altLang="en-US" sz="14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圆角矩形 14"/>
            <p:cNvSpPr/>
            <p:nvPr/>
          </p:nvSpPr>
          <p:spPr>
            <a:xfrm flipH="1">
              <a:off x="5090292" y="4321161"/>
              <a:ext cx="876002" cy="876002"/>
            </a:xfrm>
            <a:prstGeom prst="roundRect">
              <a:avLst/>
            </a:prstGeom>
            <a:gradFill>
              <a:gsLst>
                <a:gs pos="0">
                  <a:srgbClr val="6483B3"/>
                </a:gs>
                <a:gs pos="100000">
                  <a:srgbClr val="334E6E"/>
                </a:gs>
              </a:gsLst>
              <a:lin ang="2700000" scaled="0"/>
            </a:gradFill>
            <a:ln w="28575">
              <a:noFill/>
            </a:ln>
            <a:effectLst>
              <a:outerShdw blurRad="190500" dist="38100" dir="2700000" algn="tl" rotWithShape="0">
                <a:prstClr val="black">
                  <a:alpha val="20000"/>
                </a:prstClr>
              </a:outerShdw>
            </a:effectLst>
          </p:spPr>
          <p:txBody>
            <a:bodyPr anchor="ctr"/>
            <a:lstStyle/>
            <a:p>
              <a:pPr algn="ctr"/>
              <a:r>
                <a:rPr lang="en-US" altLang="zh-CN" sz="2800" dirty="0">
                  <a:solidFill>
                    <a:schemeClr val="bg1"/>
                  </a:solidFill>
                  <a:latin typeface="微软雅黑" panose="020B0503020204020204" pitchFamily="34" charset="-122"/>
                  <a:ea typeface="微软雅黑" panose="020B0503020204020204" pitchFamily="34" charset="-122"/>
                </a:rPr>
                <a:t>03</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flipH="1">
              <a:off x="2185462" y="4391706"/>
              <a:ext cx="2798108" cy="789127"/>
            </a:xfrm>
            <a:prstGeom prst="rect">
              <a:avLst/>
            </a:prstGeom>
            <a:noFill/>
          </p:spPr>
          <p:txBody>
            <a:bodyPr wrap="square"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7"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28"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项目级别分类</a:t>
            </a:r>
          </a:p>
        </p:txBody>
      </p:sp>
      <p:sp>
        <p:nvSpPr>
          <p:cNvPr id="29" name="椭圆 28"/>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03</a:t>
            </a:r>
            <a:endParaRPr lang="zh-CN" altLang="en-US" dirty="0">
              <a:latin typeface="Impact" panose="020B0806030902050204" pitchFamily="34" charset="0"/>
            </a:endParaRPr>
          </a:p>
        </p:txBody>
      </p:sp>
      <p:sp>
        <p:nvSpPr>
          <p:cNvPr id="30" name="椭圆 29"/>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494601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1+#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animBg="1"/>
      <p:bldP spid="30" grpId="0" animBg="1"/>
      <p:bldP spid="31" grpId="0" animBg="1"/>
      <p:bldP spid="32" grpId="0" animBg="1"/>
      <p:bldP spid="33" grpId="0" animBg="1"/>
    </p:bldLst>
  </p:timing>
</p:sld>
</file>

<file path=ppt/slides/slide2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任意多边形 90"/>
          <p:cNvSpPr>
            <a:spLocks noChangeArrowheads="1"/>
          </p:cNvSpPr>
          <p:nvPr/>
        </p:nvSpPr>
        <p:spPr bwMode="gray">
          <a:xfrm>
            <a:off x="4254319" y="1881906"/>
            <a:ext cx="3612424" cy="3151262"/>
          </a:xfrm>
          <a:custGeom>
            <a:avLst/>
            <a:gdLst>
              <a:gd name="connsiteX0" fmla="*/ 2363788 w 4625976"/>
              <a:gd name="connsiteY0" fmla="*/ 0 h 4035425"/>
              <a:gd name="connsiteX1" fmla="*/ 3684588 w 4625976"/>
              <a:gd name="connsiteY1" fmla="*/ 1322388 h 4035425"/>
              <a:gd name="connsiteX2" fmla="*/ 3678316 w 4625976"/>
              <a:gd name="connsiteY2" fmla="*/ 1446751 h 4035425"/>
              <a:gd name="connsiteX3" fmla="*/ 3697384 w 4625976"/>
              <a:gd name="connsiteY3" fmla="*/ 1451653 h 4035425"/>
              <a:gd name="connsiteX4" fmla="*/ 4625976 w 4625976"/>
              <a:gd name="connsiteY4" fmla="*/ 2713831 h 4035425"/>
              <a:gd name="connsiteX5" fmla="*/ 3304382 w 4625976"/>
              <a:gd name="connsiteY5" fmla="*/ 4035425 h 4035425"/>
              <a:gd name="connsiteX6" fmla="*/ 2369874 w 4625976"/>
              <a:gd name="connsiteY6" fmla="*/ 3648339 h 4035425"/>
              <a:gd name="connsiteX7" fmla="*/ 2297807 w 4625976"/>
              <a:gd name="connsiteY7" fmla="*/ 3569045 h 4035425"/>
              <a:gd name="connsiteX8" fmla="*/ 2257458 w 4625976"/>
              <a:gd name="connsiteY8" fmla="*/ 3613414 h 4035425"/>
              <a:gd name="connsiteX9" fmla="*/ 1322388 w 4625976"/>
              <a:gd name="connsiteY9" fmla="*/ 4000500 h 4035425"/>
              <a:gd name="connsiteX10" fmla="*/ 0 w 4625976"/>
              <a:gd name="connsiteY10" fmla="*/ 2678906 h 4035425"/>
              <a:gd name="connsiteX11" fmla="*/ 929150 w 4625976"/>
              <a:gd name="connsiteY11" fmla="*/ 1416728 h 4035425"/>
              <a:gd name="connsiteX12" fmla="*/ 1046229 w 4625976"/>
              <a:gd name="connsiteY12" fmla="*/ 1386642 h 4035425"/>
              <a:gd name="connsiteX13" fmla="*/ 1042988 w 4625976"/>
              <a:gd name="connsiteY13" fmla="*/ 1322388 h 4035425"/>
              <a:gd name="connsiteX14" fmla="*/ 2363788 w 4625976"/>
              <a:gd name="connsiteY14" fmla="*/ 0 h 403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5976" h="4035425">
                <a:moveTo>
                  <a:pt x="2363788" y="0"/>
                </a:moveTo>
                <a:cubicBezTo>
                  <a:pt x="3093246" y="0"/>
                  <a:pt x="3684588" y="592053"/>
                  <a:pt x="3684588" y="1322388"/>
                </a:cubicBezTo>
                <a:lnTo>
                  <a:pt x="3678316" y="1446751"/>
                </a:lnTo>
                <a:lnTo>
                  <a:pt x="3697384" y="1451653"/>
                </a:lnTo>
                <a:cubicBezTo>
                  <a:pt x="4235363" y="1618982"/>
                  <a:pt x="4625976" y="2120791"/>
                  <a:pt x="4625976" y="2713831"/>
                </a:cubicBezTo>
                <a:cubicBezTo>
                  <a:pt x="4625976" y="3443727"/>
                  <a:pt x="4034278" y="4035425"/>
                  <a:pt x="3304382" y="4035425"/>
                </a:cubicBezTo>
                <a:cubicBezTo>
                  <a:pt x="2939434" y="4035425"/>
                  <a:pt x="2609036" y="3887501"/>
                  <a:pt x="2369874" y="3648339"/>
                </a:cubicBezTo>
                <a:lnTo>
                  <a:pt x="2297807" y="3569045"/>
                </a:lnTo>
                <a:lnTo>
                  <a:pt x="2257458" y="3613414"/>
                </a:lnTo>
                <a:cubicBezTo>
                  <a:pt x="2018153" y="3852576"/>
                  <a:pt x="1687555" y="4000500"/>
                  <a:pt x="1322388" y="4000500"/>
                </a:cubicBezTo>
                <a:cubicBezTo>
                  <a:pt x="592053" y="4000500"/>
                  <a:pt x="0" y="3408802"/>
                  <a:pt x="0" y="2678906"/>
                </a:cubicBezTo>
                <a:cubicBezTo>
                  <a:pt x="0" y="2085866"/>
                  <a:pt x="390847" y="1584057"/>
                  <a:pt x="929150" y="1416728"/>
                </a:cubicBezTo>
                <a:lnTo>
                  <a:pt x="1046229" y="1386642"/>
                </a:lnTo>
                <a:lnTo>
                  <a:pt x="1042988" y="1322388"/>
                </a:lnTo>
                <a:cubicBezTo>
                  <a:pt x="1042988" y="592053"/>
                  <a:pt x="1634330" y="0"/>
                  <a:pt x="2363788" y="0"/>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90500" dist="38100" dir="2700000" algn="tl" rotWithShape="0">
              <a:prstClr val="black">
                <a:alpha val="20000"/>
              </a:prstClr>
            </a:outerShdw>
          </a:effectLst>
        </p:spPr>
        <p:txBody>
          <a:bodyPr wrap="square" anchor="ct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Line 6"/>
          <p:cNvSpPr>
            <a:spLocks noChangeShapeType="1"/>
          </p:cNvSpPr>
          <p:nvPr/>
        </p:nvSpPr>
        <p:spPr bwMode="auto">
          <a:xfrm flipH="1" flipV="1">
            <a:off x="4099969" y="2206206"/>
            <a:ext cx="1385888" cy="974725"/>
          </a:xfrm>
          <a:prstGeom prst="line">
            <a:avLst/>
          </a:prstGeom>
          <a:noFill/>
          <a:ln w="19050">
            <a:solidFill>
              <a:srgbClr val="6483B3"/>
            </a:solidFill>
            <a:round/>
            <a:headEnd type="oval" w="lg" len="lg"/>
          </a:ln>
          <a:extLst>
            <a:ext uri="{909E8E84-426E-40DD-AFC4-6F175D3DCCD1}">
              <a14:hiddenFill xmlns:a14="http://schemas.microsoft.com/office/drawing/2010/main">
                <a:noFill/>
              </a14:hiddenFill>
            </a:ext>
          </a:extLst>
        </p:spPr>
        <p:txBody>
          <a:bodyPr wrap="none" anchor="ctr"/>
          <a:lstStyle/>
          <a:p>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Line 7"/>
          <p:cNvSpPr>
            <a:spLocks noChangeShapeType="1"/>
          </p:cNvSpPr>
          <p:nvPr/>
        </p:nvSpPr>
        <p:spPr bwMode="auto">
          <a:xfrm flipV="1">
            <a:off x="6841582" y="2358606"/>
            <a:ext cx="1677987" cy="787400"/>
          </a:xfrm>
          <a:prstGeom prst="line">
            <a:avLst/>
          </a:prstGeom>
          <a:noFill/>
          <a:ln w="19050">
            <a:solidFill>
              <a:srgbClr val="6483B3"/>
            </a:solidFill>
            <a:round/>
            <a:headEnd type="oval" w="lg" len="lg"/>
          </a:ln>
          <a:extLst>
            <a:ext uri="{909E8E84-426E-40DD-AFC4-6F175D3DCCD1}">
              <a14:hiddenFill xmlns:a14="http://schemas.microsoft.com/office/drawing/2010/main">
                <a:noFill/>
              </a14:hiddenFill>
            </a:ext>
          </a:extLst>
        </p:spPr>
        <p:txBody>
          <a:bodyPr wrap="none" anchor="ctr"/>
          <a:lstStyle/>
          <a:p>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Line 8"/>
          <p:cNvSpPr>
            <a:spLocks noChangeShapeType="1"/>
          </p:cNvSpPr>
          <p:nvPr/>
        </p:nvSpPr>
        <p:spPr bwMode="auto">
          <a:xfrm>
            <a:off x="6023429" y="4319988"/>
            <a:ext cx="19640" cy="1053281"/>
          </a:xfrm>
          <a:prstGeom prst="line">
            <a:avLst/>
          </a:prstGeom>
          <a:noFill/>
          <a:ln w="19050">
            <a:solidFill>
              <a:srgbClr val="6483B3"/>
            </a:solidFill>
            <a:round/>
            <a:headEnd type="oval" w="lg" len="lg"/>
          </a:ln>
          <a:extLst>
            <a:ext uri="{909E8E84-426E-40DD-AFC4-6F175D3DCCD1}">
              <a14:hiddenFill xmlns:a14="http://schemas.microsoft.com/office/drawing/2010/main">
                <a:noFill/>
              </a14:hiddenFill>
            </a:ext>
          </a:extLst>
        </p:spPr>
        <p:txBody>
          <a:bodyPr wrap="none" anchor="ctr"/>
          <a:lstStyle/>
          <a:p>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928309" y="5402861"/>
            <a:ext cx="2134710" cy="1415188"/>
            <a:chOff x="5000880" y="5533487"/>
            <a:chExt cx="2134710" cy="1415188"/>
          </a:xfrm>
        </p:grpSpPr>
        <p:sp>
          <p:nvSpPr>
            <p:cNvPr id="75" name="TextBox 76"/>
            <p:cNvSpPr txBox="1"/>
            <p:nvPr/>
          </p:nvSpPr>
          <p:spPr>
            <a:xfrm>
              <a:off x="5329271" y="5533487"/>
              <a:ext cx="1477930"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项目收益</a:t>
              </a:r>
            </a:p>
          </p:txBody>
        </p:sp>
        <p:sp>
          <p:nvSpPr>
            <p:cNvPr id="76" name="文本框 75"/>
            <p:cNvSpPr txBox="1"/>
            <p:nvPr/>
          </p:nvSpPr>
          <p:spPr>
            <a:xfrm>
              <a:off x="5000880" y="5919482"/>
              <a:ext cx="2134710" cy="1029193"/>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请在此添加文字说明请在此添加文字说请在此添加文字说明请在此添加</a:t>
              </a:r>
            </a:p>
            <a:p>
              <a:pPr algn="ctr">
                <a:lnSpc>
                  <a:spcPct val="130000"/>
                </a:lnSpc>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8792815" y="1881906"/>
            <a:ext cx="2134710" cy="1426949"/>
            <a:chOff x="8865386" y="2012532"/>
            <a:chExt cx="2134710" cy="1426949"/>
          </a:xfrm>
        </p:grpSpPr>
        <p:sp>
          <p:nvSpPr>
            <p:cNvPr id="77" name="TextBox 76"/>
            <p:cNvSpPr txBox="1"/>
            <p:nvPr/>
          </p:nvSpPr>
          <p:spPr>
            <a:xfrm>
              <a:off x="9211997" y="2012532"/>
              <a:ext cx="1441490"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项目质量</a:t>
              </a:r>
            </a:p>
          </p:txBody>
        </p:sp>
        <p:sp>
          <p:nvSpPr>
            <p:cNvPr id="78" name="文本框 77"/>
            <p:cNvSpPr txBox="1"/>
            <p:nvPr/>
          </p:nvSpPr>
          <p:spPr>
            <a:xfrm>
              <a:off x="8865386" y="2410288"/>
              <a:ext cx="2134710" cy="1029193"/>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请在此添加文字说明请在此添加文字说请在此添加文字说明请在此添加</a:t>
              </a:r>
            </a:p>
            <a:p>
              <a:pPr algn="ctr">
                <a:lnSpc>
                  <a:spcPct val="130000"/>
                </a:lnSpc>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072393" y="1881906"/>
            <a:ext cx="2134710" cy="1438651"/>
            <a:chOff x="2144964" y="2012532"/>
            <a:chExt cx="2134710" cy="1438651"/>
          </a:xfrm>
        </p:grpSpPr>
        <p:sp>
          <p:nvSpPr>
            <p:cNvPr id="79" name="TextBox 76"/>
            <p:cNvSpPr txBox="1"/>
            <p:nvPr/>
          </p:nvSpPr>
          <p:spPr>
            <a:xfrm>
              <a:off x="2389668" y="2012532"/>
              <a:ext cx="1645304"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项目达标</a:t>
              </a:r>
            </a:p>
          </p:txBody>
        </p:sp>
        <p:sp>
          <p:nvSpPr>
            <p:cNvPr id="80" name="文本框 79"/>
            <p:cNvSpPr txBox="1"/>
            <p:nvPr/>
          </p:nvSpPr>
          <p:spPr>
            <a:xfrm>
              <a:off x="2144964" y="2398587"/>
              <a:ext cx="2134710" cy="1052596"/>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请在此添加文字说明请在此添加文字说请在此添加文字说明请在此添加</a:t>
              </a:r>
            </a:p>
            <a:p>
              <a:pPr algn="ctr">
                <a:lnSpc>
                  <a:spcPct val="130000"/>
                </a:lnSpc>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1"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22"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优秀项目展示</a:t>
            </a:r>
          </a:p>
        </p:txBody>
      </p:sp>
      <p:sp>
        <p:nvSpPr>
          <p:cNvPr id="23" name="椭圆 22"/>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03</a:t>
            </a:r>
            <a:endParaRPr lang="zh-CN" altLang="en-US" dirty="0">
              <a:latin typeface="Impact" panose="020B0806030902050204" pitchFamily="34" charset="0"/>
            </a:endParaRPr>
          </a:p>
        </p:txBody>
      </p:sp>
      <p:sp>
        <p:nvSpPr>
          <p:cNvPr id="24" name="椭圆 23"/>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0-#ppt_w/2"/>
                                          </p:val>
                                        </p:tav>
                                        <p:tav tm="100000">
                                          <p:val>
                                            <p:strVal val="#ppt_x"/>
                                          </p:val>
                                        </p:tav>
                                      </p:tavLst>
                                    </p:anim>
                                    <p:anim calcmode="lin" valueType="num">
                                      <p:cBhvr additive="base">
                                        <p:cTn id="24" dur="500" fill="hold"/>
                                        <p:tgtEl>
                                          <p:spTgt spid="27"/>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randombar(horizontal)">
                                      <p:cBhvr>
                                        <p:cTn id="35" dur="500"/>
                                        <p:tgtEl>
                                          <p:spTgt spid="91"/>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wheel(1)">
                                      <p:cBhvr>
                                        <p:cTn id="40" dur="2000"/>
                                        <p:tgtEl>
                                          <p:spTgt spid="72"/>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heel(1)">
                                      <p:cBhvr>
                                        <p:cTn id="43" dur="2000"/>
                                        <p:tgtEl>
                                          <p:spTgt spid="74"/>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heel(1)">
                                      <p:cBhvr>
                                        <p:cTn id="46" dur="2000"/>
                                        <p:tgtEl>
                                          <p:spTgt spid="7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25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50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72" grpId="0" animBg="1"/>
      <p:bldP spid="73" grpId="0" animBg="1"/>
      <p:bldP spid="74" grpId="0" animBg="1"/>
      <p:bldP spid="21" grpId="0"/>
      <p:bldP spid="22" grpId="0"/>
      <p:bldP spid="23" grpId="0" animBg="1"/>
      <p:bldP spid="24" grpId="0" animBg="1"/>
      <p:bldP spid="25" grpId="0" animBg="1"/>
      <p:bldP spid="26" grpId="0" animBg="1"/>
      <p:bldP spid="27" grpId="0" animBg="1"/>
    </p:bldLst>
  </p:timing>
</p:sld>
</file>

<file path=ppt/slides/slide2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_1"/>
          <p:cNvSpPr>
            <a:spLocks noChangeArrowheads="1"/>
          </p:cNvSpPr>
          <p:nvPr>
            <p:custDataLst>
              <p:tags r:id="rId1"/>
            </p:custDataLst>
          </p:nvPr>
        </p:nvSpPr>
        <p:spPr bwMode="auto">
          <a:xfrm>
            <a:off x="1347800" y="1880795"/>
            <a:ext cx="2234700" cy="2043264"/>
          </a:xfrm>
          <a:prstGeom prst="rect">
            <a:avLst/>
          </a:prstGeom>
          <a:solidFill>
            <a:schemeClr val="bg1"/>
          </a:solidFill>
          <a:ln>
            <a:noFill/>
          </a:ln>
          <a:effectLst>
            <a:outerShdw blurRad="190500" dist="38100" dir="2700000" algn="tl" rotWithShape="0">
              <a:prstClr val="black">
                <a:alpha val="20000"/>
              </a:prstClr>
            </a:outerShdw>
          </a:effec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chemeClr val="tx1">
                  <a:lumMod val="75000"/>
                  <a:lumOff val="25000"/>
                </a:schemeClr>
              </a:solidFill>
            </a:endParaRPr>
          </a:p>
        </p:txBody>
      </p:sp>
      <p:sp>
        <p:nvSpPr>
          <p:cNvPr id="9" name="MH_Other_2"/>
          <p:cNvSpPr>
            <a:spLocks noChangeArrowheads="1"/>
          </p:cNvSpPr>
          <p:nvPr>
            <p:custDataLst>
              <p:tags r:id="rId2"/>
            </p:custDataLst>
          </p:nvPr>
        </p:nvSpPr>
        <p:spPr bwMode="auto">
          <a:xfrm>
            <a:off x="6215474" y="1880795"/>
            <a:ext cx="2234700" cy="2043264"/>
          </a:xfrm>
          <a:prstGeom prst="rect">
            <a:avLst/>
          </a:prstGeom>
          <a:gradFill>
            <a:gsLst>
              <a:gs pos="0">
                <a:srgbClr val="6483B3"/>
              </a:gs>
              <a:gs pos="100000">
                <a:srgbClr val="334E6E"/>
              </a:gs>
            </a:gsLst>
            <a:lin ang="2700000" scaled="0"/>
          </a:gradFill>
          <a:ln>
            <a:noFill/>
          </a:ln>
          <a:effectLst>
            <a:outerShdw blurRad="190500" dist="38100" dir="2700000" algn="tl" rotWithShape="0">
              <a:prstClr val="black">
                <a:alpha val="20000"/>
              </a:prstClr>
            </a:outerShdw>
          </a:effec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chemeClr val="bg1"/>
              </a:solidFill>
            </a:endParaRPr>
          </a:p>
        </p:txBody>
      </p:sp>
      <p:sp>
        <p:nvSpPr>
          <p:cNvPr id="10" name="MH_Other_3"/>
          <p:cNvSpPr>
            <a:spLocks noChangeArrowheads="1"/>
          </p:cNvSpPr>
          <p:nvPr>
            <p:custDataLst>
              <p:tags r:id="rId3"/>
            </p:custDataLst>
          </p:nvPr>
        </p:nvSpPr>
        <p:spPr bwMode="auto">
          <a:xfrm>
            <a:off x="3781637" y="4089064"/>
            <a:ext cx="2234700" cy="2043264"/>
          </a:xfrm>
          <a:prstGeom prst="rect">
            <a:avLst/>
          </a:prstGeom>
          <a:gradFill>
            <a:gsLst>
              <a:gs pos="0">
                <a:srgbClr val="6483B3"/>
              </a:gs>
              <a:gs pos="100000">
                <a:srgbClr val="334E6E"/>
              </a:gs>
            </a:gsLst>
            <a:lin ang="2700000" scaled="0"/>
          </a:gradFill>
          <a:ln>
            <a:noFill/>
          </a:ln>
          <a:effectLst>
            <a:outerShdw blurRad="190500" dist="38100" dir="2700000" algn="tl" rotWithShape="0">
              <a:prstClr val="black">
                <a:alpha val="20000"/>
              </a:prstClr>
            </a:outerShdw>
          </a:effec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chemeClr val="tx1">
                  <a:lumMod val="75000"/>
                  <a:lumOff val="25000"/>
                </a:schemeClr>
              </a:solidFill>
            </a:endParaRPr>
          </a:p>
        </p:txBody>
      </p:sp>
      <p:sp>
        <p:nvSpPr>
          <p:cNvPr id="11" name="MH_Other_4"/>
          <p:cNvSpPr>
            <a:spLocks noChangeArrowheads="1"/>
          </p:cNvSpPr>
          <p:nvPr>
            <p:custDataLst>
              <p:tags r:id="rId4"/>
            </p:custDataLst>
          </p:nvPr>
        </p:nvSpPr>
        <p:spPr bwMode="auto">
          <a:xfrm>
            <a:off x="8642667" y="4089064"/>
            <a:ext cx="2234700" cy="2043264"/>
          </a:xfrm>
          <a:prstGeom prst="rect">
            <a:avLst/>
          </a:prstGeom>
          <a:solidFill>
            <a:schemeClr val="bg1"/>
          </a:solidFill>
          <a:ln>
            <a:noFill/>
          </a:ln>
          <a:effectLst>
            <a:outerShdw blurRad="190500" dist="38100" dir="2700000" algn="tl" rotWithShape="0">
              <a:prstClr val="black">
                <a:alpha val="20000"/>
              </a:prstClr>
            </a:outerShdw>
          </a:effec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chemeClr val="tx1">
                  <a:lumMod val="75000"/>
                  <a:lumOff val="25000"/>
                </a:schemeClr>
              </a:solidFill>
            </a:endParaRPr>
          </a:p>
        </p:txBody>
      </p:sp>
      <p:sp>
        <p:nvSpPr>
          <p:cNvPr id="12" name="MH_Picture_2"/>
          <p:cNvSpPr>
            <a:spLocks noChangeArrowheads="1"/>
          </p:cNvSpPr>
          <p:nvPr>
            <p:custDataLst>
              <p:tags r:id="rId5"/>
            </p:custDataLst>
          </p:nvPr>
        </p:nvSpPr>
        <p:spPr bwMode="auto">
          <a:xfrm>
            <a:off x="3781637" y="1880795"/>
            <a:ext cx="2234700" cy="2043264"/>
          </a:xfrm>
          <a:prstGeom prst="rect">
            <a:avLst/>
          </a:prstGeom>
          <a:blipFill dpi="0" rotWithShape="1">
            <a:blip r:embed="rId11" cstate="screen">
              <a:extLst>
                <a:ext uri="{28A0092B-C50C-407E-A947-70E740481C1C}">
                  <a14:useLocalDpi xmlns:a14="http://schemas.microsoft.com/office/drawing/2010/main"/>
                </a:ext>
              </a:extLst>
            </a:blip>
            <a:srcRect/>
            <a:stretch>
              <a:fillRect/>
            </a:stretch>
          </a:blipFill>
          <a:ln>
            <a:noFill/>
          </a:ln>
          <a:effectLst>
            <a:outerShdw blurRad="190500" dist="38100" dir="2700000" algn="tl" rotWithShape="0">
              <a:prstClr val="black">
                <a:alpha val="20000"/>
              </a:prstClr>
            </a:outerShdw>
          </a:effec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chemeClr val="tx1">
                  <a:lumMod val="75000"/>
                  <a:lumOff val="25000"/>
                </a:schemeClr>
              </a:solidFill>
            </a:endParaRPr>
          </a:p>
        </p:txBody>
      </p:sp>
      <p:sp>
        <p:nvSpPr>
          <p:cNvPr id="13" name="MH_Picture_4"/>
          <p:cNvSpPr>
            <a:spLocks noChangeArrowheads="1"/>
          </p:cNvSpPr>
          <p:nvPr>
            <p:custDataLst>
              <p:tags r:id="rId6"/>
            </p:custDataLst>
          </p:nvPr>
        </p:nvSpPr>
        <p:spPr bwMode="auto">
          <a:xfrm>
            <a:off x="8642667" y="1880795"/>
            <a:ext cx="2234700" cy="2043264"/>
          </a:xfrm>
          <a:prstGeom prst="rect">
            <a:avLst/>
          </a:prstGeom>
          <a:blipFill dpi="0" rotWithShape="1">
            <a:blip r:embed="rId12" cstate="screen">
              <a:extLst>
                <a:ext uri="{28A0092B-C50C-407E-A947-70E740481C1C}">
                  <a14:useLocalDpi xmlns:a14="http://schemas.microsoft.com/office/drawing/2010/main"/>
                </a:ext>
              </a:extLst>
            </a:blip>
            <a:srcRect/>
            <a:stretch>
              <a:fillRect/>
            </a:stretch>
          </a:blipFill>
          <a:ln>
            <a:noFill/>
          </a:ln>
          <a:effectLst>
            <a:outerShdw blurRad="190500" dist="38100" dir="2700000" algn="tl" rotWithShape="0">
              <a:prstClr val="black">
                <a:alpha val="20000"/>
              </a:prstClr>
            </a:outerShdw>
          </a:effec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chemeClr val="tx1">
                  <a:lumMod val="75000"/>
                  <a:lumOff val="25000"/>
                </a:schemeClr>
              </a:solidFill>
            </a:endParaRPr>
          </a:p>
        </p:txBody>
      </p:sp>
      <p:sp>
        <p:nvSpPr>
          <p:cNvPr id="14" name="MH_Picture_1"/>
          <p:cNvSpPr>
            <a:spLocks noChangeArrowheads="1"/>
          </p:cNvSpPr>
          <p:nvPr>
            <p:custDataLst>
              <p:tags r:id="rId7"/>
            </p:custDataLst>
          </p:nvPr>
        </p:nvSpPr>
        <p:spPr bwMode="auto">
          <a:xfrm>
            <a:off x="1347800" y="4089064"/>
            <a:ext cx="2234700" cy="2043264"/>
          </a:xfrm>
          <a:prstGeom prst="rect">
            <a:avLst/>
          </a:prstGeom>
          <a:blipFill dpi="0" rotWithShape="1">
            <a:blip r:embed="rId13" cstate="screen">
              <a:extLst>
                <a:ext uri="{28A0092B-C50C-407E-A947-70E740481C1C}">
                  <a14:useLocalDpi xmlns:a14="http://schemas.microsoft.com/office/drawing/2010/main"/>
                </a:ext>
              </a:extLst>
            </a:blip>
            <a:srcRect/>
            <a:stretch>
              <a:fillRect/>
            </a:stretch>
          </a:blipFill>
          <a:ln>
            <a:noFill/>
          </a:ln>
          <a:effectLst>
            <a:outerShdw blurRad="190500" dist="38100" dir="2700000" algn="tl" rotWithShape="0">
              <a:prstClr val="black">
                <a:alpha val="20000"/>
              </a:prstClr>
            </a:outerShdw>
          </a:effec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chemeClr val="tx1">
                  <a:lumMod val="75000"/>
                  <a:lumOff val="25000"/>
                </a:schemeClr>
              </a:solidFill>
            </a:endParaRPr>
          </a:p>
        </p:txBody>
      </p:sp>
      <p:sp>
        <p:nvSpPr>
          <p:cNvPr id="15" name="MH_Picture_3"/>
          <p:cNvSpPr>
            <a:spLocks noChangeArrowheads="1"/>
          </p:cNvSpPr>
          <p:nvPr>
            <p:custDataLst>
              <p:tags r:id="rId8"/>
            </p:custDataLst>
          </p:nvPr>
        </p:nvSpPr>
        <p:spPr bwMode="auto">
          <a:xfrm>
            <a:off x="6215474" y="4089064"/>
            <a:ext cx="2234700" cy="2043264"/>
          </a:xfrm>
          <a:prstGeom prst="rect">
            <a:avLst/>
          </a:prstGeom>
          <a:blipFill dpi="0" rotWithShape="1">
            <a:blip r:embed="rId14" cstate="screen">
              <a:extLst>
                <a:ext uri="{28A0092B-C50C-407E-A947-70E740481C1C}">
                  <a14:useLocalDpi xmlns:a14="http://schemas.microsoft.com/office/drawing/2010/main"/>
                </a:ext>
              </a:extLst>
            </a:blip>
            <a:srcRect/>
            <a:stretch>
              <a:fillRect/>
            </a:stretch>
          </a:blipFill>
          <a:ln>
            <a:noFill/>
          </a:ln>
          <a:effectLst>
            <a:outerShdw blurRad="190500" dist="38100" dir="2700000" algn="tl" rotWithShape="0">
              <a:prstClr val="black">
                <a:alpha val="20000"/>
              </a:prstClr>
            </a:outerShdw>
          </a:effec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chemeClr val="tx1">
                  <a:lumMod val="75000"/>
                  <a:lumOff val="25000"/>
                </a:schemeClr>
              </a:solidFill>
            </a:endParaRPr>
          </a:p>
        </p:txBody>
      </p:sp>
      <p:grpSp>
        <p:nvGrpSpPr>
          <p:cNvPr id="3" name="组合 2"/>
          <p:cNvGrpSpPr/>
          <p:nvPr/>
        </p:nvGrpSpPr>
        <p:grpSpPr>
          <a:xfrm>
            <a:off x="1456758" y="2242653"/>
            <a:ext cx="1908646" cy="1424066"/>
            <a:chOff x="1018606" y="2124904"/>
            <a:chExt cx="2150377" cy="1604425"/>
          </a:xfrm>
        </p:grpSpPr>
        <p:sp>
          <p:nvSpPr>
            <p:cNvPr id="16" name="文本框 15"/>
            <p:cNvSpPr txBox="1"/>
            <p:nvPr/>
          </p:nvSpPr>
          <p:spPr>
            <a:xfrm>
              <a:off x="1018606" y="2543420"/>
              <a:ext cx="2150377" cy="1185909"/>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p>
          </p:txBody>
        </p:sp>
        <p:sp>
          <p:nvSpPr>
            <p:cNvPr id="17" name="TextBox 76"/>
            <p:cNvSpPr txBox="1"/>
            <p:nvPr/>
          </p:nvSpPr>
          <p:spPr>
            <a:xfrm>
              <a:off x="1120206" y="2124904"/>
              <a:ext cx="1947177" cy="450784"/>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grpSp>
        <p:nvGrpSpPr>
          <p:cNvPr id="25" name="组合 24"/>
          <p:cNvGrpSpPr/>
          <p:nvPr/>
        </p:nvGrpSpPr>
        <p:grpSpPr>
          <a:xfrm>
            <a:off x="6386116" y="2242652"/>
            <a:ext cx="1908646" cy="1400663"/>
            <a:chOff x="6386253" y="2124904"/>
            <a:chExt cx="2150377" cy="1578058"/>
          </a:xfrm>
        </p:grpSpPr>
        <p:sp>
          <p:nvSpPr>
            <p:cNvPr id="18" name="文本框 17"/>
            <p:cNvSpPr txBox="1"/>
            <p:nvPr/>
          </p:nvSpPr>
          <p:spPr>
            <a:xfrm>
              <a:off x="6386253" y="2543420"/>
              <a:ext cx="2150377" cy="1159542"/>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p>
          </p:txBody>
        </p:sp>
        <p:sp>
          <p:nvSpPr>
            <p:cNvPr id="19" name="TextBox 76"/>
            <p:cNvSpPr txBox="1"/>
            <p:nvPr/>
          </p:nvSpPr>
          <p:spPr>
            <a:xfrm>
              <a:off x="6487853" y="2124904"/>
              <a:ext cx="1947177" cy="450784"/>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5" name="组合 4"/>
          <p:cNvGrpSpPr/>
          <p:nvPr/>
        </p:nvGrpSpPr>
        <p:grpSpPr>
          <a:xfrm>
            <a:off x="3895706" y="4372411"/>
            <a:ext cx="1908646" cy="1415176"/>
            <a:chOff x="3654928" y="4441504"/>
            <a:chExt cx="2150377" cy="1594409"/>
          </a:xfrm>
        </p:grpSpPr>
        <p:sp>
          <p:nvSpPr>
            <p:cNvPr id="20" name="文本框 19"/>
            <p:cNvSpPr txBox="1"/>
            <p:nvPr/>
          </p:nvSpPr>
          <p:spPr>
            <a:xfrm>
              <a:off x="3654928" y="4876372"/>
              <a:ext cx="2150377" cy="1159541"/>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p>
          </p:txBody>
        </p:sp>
        <p:sp>
          <p:nvSpPr>
            <p:cNvPr id="21" name="TextBox 76"/>
            <p:cNvSpPr txBox="1"/>
            <p:nvPr/>
          </p:nvSpPr>
          <p:spPr>
            <a:xfrm>
              <a:off x="3756528" y="4441504"/>
              <a:ext cx="1947177" cy="450784"/>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24" name="组合 23"/>
          <p:cNvGrpSpPr/>
          <p:nvPr/>
        </p:nvGrpSpPr>
        <p:grpSpPr>
          <a:xfrm>
            <a:off x="8801266" y="4386924"/>
            <a:ext cx="1908646" cy="1424066"/>
            <a:chOff x="9022575" y="4457856"/>
            <a:chExt cx="2150377" cy="1604425"/>
          </a:xfrm>
        </p:grpSpPr>
        <p:sp>
          <p:nvSpPr>
            <p:cNvPr id="22" name="文本框 21"/>
            <p:cNvSpPr txBox="1"/>
            <p:nvPr/>
          </p:nvSpPr>
          <p:spPr>
            <a:xfrm>
              <a:off x="9022575" y="4876372"/>
              <a:ext cx="2150377" cy="1185909"/>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p>
          </p:txBody>
        </p:sp>
        <p:sp>
          <p:nvSpPr>
            <p:cNvPr id="23" name="TextBox 76"/>
            <p:cNvSpPr txBox="1"/>
            <p:nvPr/>
          </p:nvSpPr>
          <p:spPr>
            <a:xfrm>
              <a:off x="9124175" y="4457856"/>
              <a:ext cx="1947177" cy="450784"/>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28"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29"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成功案例展示</a:t>
            </a:r>
          </a:p>
        </p:txBody>
      </p:sp>
      <p:sp>
        <p:nvSpPr>
          <p:cNvPr id="30" name="椭圆 29"/>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03</a:t>
            </a:r>
            <a:endParaRPr lang="zh-CN" altLang="en-US" dirty="0">
              <a:latin typeface="Impact" panose="020B0806030902050204" pitchFamily="34" charset="0"/>
            </a:endParaRPr>
          </a:p>
        </p:txBody>
      </p:sp>
      <p:sp>
        <p:nvSpPr>
          <p:cNvPr id="31" name="椭圆 30"/>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0-#ppt_w/2"/>
                                          </p:val>
                                        </p:tav>
                                        <p:tav tm="100000">
                                          <p:val>
                                            <p:strVal val="#ppt_x"/>
                                          </p:val>
                                        </p:tav>
                                      </p:tavLst>
                                    </p:anim>
                                    <p:anim calcmode="lin" valueType="num">
                                      <p:cBhvr additive="base">
                                        <p:cTn id="24" dur="500" fill="hold"/>
                                        <p:tgtEl>
                                          <p:spTgt spid="34"/>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randombar(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heckerboard(across)">
                                      <p:cBhvr>
                                        <p:cTn id="49" dur="500"/>
                                        <p:tgtEl>
                                          <p:spTgt spid="8"/>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checkerboard(across)">
                                      <p:cBhvr>
                                        <p:cTn id="55" dur="500"/>
                                        <p:tgtEl>
                                          <p:spTgt spid="9"/>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checkerboard(across)">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par>
                                <p:cTn id="64" presetID="10"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par>
                                <p:cTn id="70" presetID="10"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28" grpId="0"/>
      <p:bldP spid="29" grpId="0"/>
      <p:bldP spid="30" grpId="0" animBg="1"/>
      <p:bldP spid="31" grpId="0" animBg="1"/>
      <p:bldP spid="32" grpId="0" animBg="1"/>
      <p:bldP spid="33" grpId="0" animBg="1"/>
      <p:bldP spid="34" grpId="0" animBg="1"/>
    </p:bldLst>
  </p:timing>
</p:sld>
</file>

<file path=ppt/slides/slide2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4735512" y="1897489"/>
            <a:ext cx="6516688" cy="288448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chemeClr val="tx1">
                  <a:lumMod val="75000"/>
                  <a:lumOff val="25000"/>
                </a:schemeClr>
              </a:solidFill>
            </a:endParaRPr>
          </a:p>
        </p:txBody>
      </p:sp>
      <p:grpSp>
        <p:nvGrpSpPr>
          <p:cNvPr id="2" name="组合 1"/>
          <p:cNvGrpSpPr/>
          <p:nvPr/>
        </p:nvGrpSpPr>
        <p:grpSpPr>
          <a:xfrm>
            <a:off x="973137" y="1897489"/>
            <a:ext cx="3762375" cy="2884488"/>
            <a:chOff x="973137" y="1723319"/>
            <a:chExt cx="3762375" cy="2884488"/>
          </a:xfrm>
        </p:grpSpPr>
        <p:sp>
          <p:nvSpPr>
            <p:cNvPr id="8" name="Rectangle 4"/>
            <p:cNvSpPr/>
            <p:nvPr/>
          </p:nvSpPr>
          <p:spPr>
            <a:xfrm>
              <a:off x="973137" y="1723319"/>
              <a:ext cx="3762375" cy="288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chemeClr val="tx1">
                    <a:lumMod val="75000"/>
                    <a:lumOff val="25000"/>
                  </a:schemeClr>
                </a:solidFill>
              </a:endParaRPr>
            </a:p>
          </p:txBody>
        </p:sp>
        <p:sp>
          <p:nvSpPr>
            <p:cNvPr id="10" name="TextBox 76"/>
            <p:cNvSpPr txBox="1"/>
            <p:nvPr/>
          </p:nvSpPr>
          <p:spPr>
            <a:xfrm>
              <a:off x="1995629" y="2307191"/>
              <a:ext cx="1717390"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重点项目简介</a:t>
              </a:r>
            </a:p>
          </p:txBody>
        </p:sp>
        <p:sp>
          <p:nvSpPr>
            <p:cNvPr id="11" name="文本框 10"/>
            <p:cNvSpPr txBox="1"/>
            <p:nvPr/>
          </p:nvSpPr>
          <p:spPr>
            <a:xfrm>
              <a:off x="1406244" y="2863982"/>
              <a:ext cx="2896158" cy="1292662"/>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973137" y="4781977"/>
            <a:ext cx="10279063" cy="1415219"/>
            <a:chOff x="973137" y="4607807"/>
            <a:chExt cx="10279063" cy="1415219"/>
          </a:xfrm>
        </p:grpSpPr>
        <p:sp>
          <p:nvSpPr>
            <p:cNvPr id="12" name="Rectangle 5"/>
            <p:cNvSpPr/>
            <p:nvPr/>
          </p:nvSpPr>
          <p:spPr>
            <a:xfrm>
              <a:off x="973137" y="4607807"/>
              <a:ext cx="10279063" cy="1415219"/>
            </a:xfrm>
            <a:prstGeom prst="rect">
              <a:avLst/>
            </a:prstGeom>
            <a:gradFill>
              <a:gsLst>
                <a:gs pos="0">
                  <a:srgbClr val="6483B3"/>
                </a:gs>
                <a:gs pos="100000">
                  <a:srgbClr val="334E6E"/>
                </a:gs>
              </a:gsLst>
              <a:lin ang="2700000" scaled="0"/>
            </a:gra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chemeClr val="tx1">
                    <a:lumMod val="75000"/>
                    <a:lumOff val="25000"/>
                  </a:schemeClr>
                </a:solidFill>
              </a:endParaRPr>
            </a:p>
          </p:txBody>
        </p:sp>
        <p:sp>
          <p:nvSpPr>
            <p:cNvPr id="13" name="文本框 12"/>
            <p:cNvSpPr txBox="1"/>
            <p:nvPr/>
          </p:nvSpPr>
          <p:spPr>
            <a:xfrm>
              <a:off x="2303064" y="5233112"/>
              <a:ext cx="3131972" cy="572464"/>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089993" y="5247626"/>
              <a:ext cx="3131972" cy="572464"/>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sp>
        <p:nvSpPr>
          <p:cNvPr id="17"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18"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重点项目展示</a:t>
            </a:r>
          </a:p>
        </p:txBody>
      </p:sp>
      <p:sp>
        <p:nvSpPr>
          <p:cNvPr id="19" name="椭圆 18"/>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03</a:t>
            </a:r>
            <a:endParaRPr lang="zh-CN" altLang="en-US" dirty="0">
              <a:latin typeface="Impact" panose="020B0806030902050204" pitchFamily="34" charset="0"/>
            </a:endParaRPr>
          </a:p>
        </p:txBody>
      </p:sp>
      <p:sp>
        <p:nvSpPr>
          <p:cNvPr id="20" name="椭圆 19"/>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435101" y="5057402"/>
            <a:ext cx="2406465" cy="825672"/>
            <a:chOff x="8248339" y="2789008"/>
            <a:chExt cx="2406465" cy="825672"/>
          </a:xfrm>
          <a:effectLst>
            <a:outerShdw blurRad="190500" dist="38100" dir="2700000" algn="tl" rotWithShape="0">
              <a:prstClr val="black">
                <a:alpha val="20000"/>
              </a:prstClr>
            </a:outerShdw>
          </a:effectLst>
        </p:grpSpPr>
        <p:sp>
          <p:nvSpPr>
            <p:cNvPr id="25" name="Oval 5"/>
            <p:cNvSpPr>
              <a:spLocks noChangeArrowheads="1"/>
            </p:cNvSpPr>
            <p:nvPr/>
          </p:nvSpPr>
          <p:spPr bwMode="auto">
            <a:xfrm>
              <a:off x="8248339" y="2864708"/>
              <a:ext cx="751508" cy="749972"/>
            </a:xfrm>
            <a:prstGeom prst="roundRect">
              <a:avLst/>
            </a:prstGeom>
            <a:solidFill>
              <a:schemeClr val="bg1"/>
            </a:solidFill>
            <a:ln>
              <a:noFill/>
            </a:ln>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100">
                <a:solidFill>
                  <a:schemeClr val="tx1">
                    <a:lumMod val="75000"/>
                    <a:lumOff val="25000"/>
                  </a:schemeClr>
                </a:solidFill>
                <a:latin typeface="微软雅黑" panose="020B0503020204020204" pitchFamily="34" charset="-122"/>
              </a:endParaRPr>
            </a:p>
          </p:txBody>
        </p:sp>
        <p:sp>
          <p:nvSpPr>
            <p:cNvPr id="26" name="Freeform 7"/>
            <p:cNvSpPr>
              <a:spLocks noEditPoints="1"/>
            </p:cNvSpPr>
            <p:nvPr/>
          </p:nvSpPr>
          <p:spPr bwMode="auto">
            <a:xfrm>
              <a:off x="8427591" y="3043593"/>
              <a:ext cx="393004" cy="39220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456288"/>
            </a:solidFill>
            <a:ln>
              <a:noFill/>
            </a:ln>
          </p:spPr>
          <p:txBody>
            <a:bodyPr lIns="121682" tIns="60841" rIns="121682" bIns="60841"/>
            <a:lstStyle/>
            <a:p>
              <a:endParaRPr lang="zh-CN" altLang="en-US">
                <a:solidFill>
                  <a:schemeClr val="tx1">
                    <a:lumMod val="75000"/>
                    <a:lumOff val="25000"/>
                  </a:schemeClr>
                </a:solidFill>
              </a:endParaRPr>
            </a:p>
          </p:txBody>
        </p:sp>
        <p:sp>
          <p:nvSpPr>
            <p:cNvPr id="27" name="TextBox 76"/>
            <p:cNvSpPr txBox="1"/>
            <p:nvPr/>
          </p:nvSpPr>
          <p:spPr>
            <a:xfrm>
              <a:off x="9109652" y="2789008"/>
              <a:ext cx="1545152" cy="400110"/>
            </a:xfrm>
            <a:prstGeom prst="rect">
              <a:avLst/>
            </a:prstGeom>
            <a:noFill/>
            <a:effectLst/>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项目品质</a:t>
              </a:r>
            </a:p>
          </p:txBody>
        </p:sp>
      </p:grpSp>
      <p:grpSp>
        <p:nvGrpSpPr>
          <p:cNvPr id="29" name="组合 28"/>
          <p:cNvGrpSpPr/>
          <p:nvPr/>
        </p:nvGrpSpPr>
        <p:grpSpPr>
          <a:xfrm>
            <a:off x="6228679" y="5091278"/>
            <a:ext cx="2265121" cy="815976"/>
            <a:chOff x="8248338" y="4083170"/>
            <a:chExt cx="2265121" cy="815976"/>
          </a:xfrm>
        </p:grpSpPr>
        <p:sp>
          <p:nvSpPr>
            <p:cNvPr id="30" name="Oval 26"/>
            <p:cNvSpPr>
              <a:spLocks noChangeArrowheads="1"/>
            </p:cNvSpPr>
            <p:nvPr/>
          </p:nvSpPr>
          <p:spPr bwMode="auto">
            <a:xfrm>
              <a:off x="8248338" y="4147638"/>
              <a:ext cx="751509" cy="751508"/>
            </a:xfrm>
            <a:prstGeom prst="roundRect">
              <a:avLst/>
            </a:prstGeom>
            <a:solidFill>
              <a:schemeClr val="bg1"/>
            </a:solidFill>
            <a:ln>
              <a:noFill/>
            </a:ln>
            <a:effectLst>
              <a:outerShdw blurRad="190500" dist="38100" dir="2700000" algn="tl" rotWithShape="0">
                <a:prstClr val="black">
                  <a:alpha val="20000"/>
                </a:prstClr>
              </a:outerShdw>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100">
                <a:solidFill>
                  <a:schemeClr val="tx1">
                    <a:lumMod val="75000"/>
                    <a:lumOff val="25000"/>
                  </a:schemeClr>
                </a:solidFill>
                <a:latin typeface="微软雅黑" panose="020B0503020204020204" pitchFamily="34" charset="-122"/>
              </a:endParaRPr>
            </a:p>
          </p:txBody>
        </p:sp>
        <p:sp>
          <p:nvSpPr>
            <p:cNvPr id="31" name="Freeform 6"/>
            <p:cNvSpPr>
              <a:spLocks noEditPoints="1"/>
            </p:cNvSpPr>
            <p:nvPr/>
          </p:nvSpPr>
          <p:spPr bwMode="auto">
            <a:xfrm>
              <a:off x="8389684" y="4283506"/>
              <a:ext cx="468818" cy="479775"/>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456288"/>
            </a:solidFill>
            <a:ln>
              <a:noFill/>
            </a:ln>
          </p:spPr>
          <p:txBody>
            <a:bodyPr lIns="121682" tIns="60841" rIns="121682" bIns="60841"/>
            <a:lstStyle/>
            <a:p>
              <a:endParaRPr lang="zh-CN" altLang="en-US">
                <a:solidFill>
                  <a:schemeClr val="tx1">
                    <a:lumMod val="75000"/>
                    <a:lumOff val="25000"/>
                  </a:schemeClr>
                </a:solidFill>
              </a:endParaRPr>
            </a:p>
          </p:txBody>
        </p:sp>
        <p:sp>
          <p:nvSpPr>
            <p:cNvPr id="32" name="TextBox 76"/>
            <p:cNvSpPr txBox="1"/>
            <p:nvPr/>
          </p:nvSpPr>
          <p:spPr>
            <a:xfrm>
              <a:off x="9109652" y="4083170"/>
              <a:ext cx="1403807" cy="400110"/>
            </a:xfrm>
            <a:prstGeom prst="rect">
              <a:avLst/>
            </a:prstGeom>
            <a:noFill/>
            <a:effectLst/>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项目收益</a:t>
              </a: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2" presetClass="entr" presetSubtype="8"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0-#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25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1+#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8" grpId="0"/>
      <p:bldP spid="19" grpId="0" animBg="1"/>
      <p:bldP spid="20" grpId="0" animBg="1"/>
      <p:bldP spid="21" grpId="0" animBg="1"/>
      <p:bldP spid="22" grpId="0" animBg="1"/>
      <p:bldP spid="23" grpId="0" animBg="1"/>
    </p:bldLst>
  </p:timing>
</p:sld>
</file>

<file path=ppt/slides/slide2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25548" y="2511216"/>
            <a:ext cx="2406336" cy="3198665"/>
            <a:chOff x="825548" y="1916131"/>
            <a:chExt cx="2406336" cy="3198665"/>
          </a:xfrm>
        </p:grpSpPr>
        <p:sp>
          <p:nvSpPr>
            <p:cNvPr id="49" name="矩形 48"/>
            <p:cNvSpPr/>
            <p:nvPr/>
          </p:nvSpPr>
          <p:spPr>
            <a:xfrm flipH="1">
              <a:off x="825548" y="1916131"/>
              <a:ext cx="2406336" cy="3198665"/>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50" name="文本框 49"/>
            <p:cNvSpPr txBox="1"/>
            <p:nvPr/>
          </p:nvSpPr>
          <p:spPr>
            <a:xfrm>
              <a:off x="1139303" y="4189055"/>
              <a:ext cx="1778826" cy="572464"/>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a:t>
              </a:r>
            </a:p>
          </p:txBody>
        </p:sp>
        <p:sp>
          <p:nvSpPr>
            <p:cNvPr id="52" name="TextBox 76"/>
            <p:cNvSpPr txBox="1"/>
            <p:nvPr/>
          </p:nvSpPr>
          <p:spPr>
            <a:xfrm>
              <a:off x="1423422" y="3621442"/>
              <a:ext cx="1210588" cy="400110"/>
            </a:xfrm>
            <a:prstGeom prst="rect">
              <a:avLst/>
            </a:prstGeom>
            <a:noFill/>
          </p:spPr>
          <p:txBody>
            <a:bodyPr wrap="none" rtlCol="0">
              <a:spAutoFit/>
            </a:bodyPr>
            <a:lstStyle/>
            <a:p>
              <a:pPr algn="ctr"/>
              <a:r>
                <a:rPr lang="zh-CN" altLang="en-US" sz="2000" b="1" u="sng"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nvGrpSpPr>
            <p:cNvPr id="54" name="组合 53"/>
            <p:cNvGrpSpPr/>
            <p:nvPr/>
          </p:nvGrpSpPr>
          <p:grpSpPr>
            <a:xfrm>
              <a:off x="1485102" y="2201348"/>
              <a:ext cx="1095478" cy="1266650"/>
              <a:chOff x="3017838" y="2103438"/>
              <a:chExt cx="152400" cy="176213"/>
            </a:xfrm>
            <a:solidFill>
              <a:srgbClr val="323C50"/>
            </a:solidFill>
          </p:grpSpPr>
          <p:sp>
            <p:nvSpPr>
              <p:cNvPr id="55" name="Freeform 431"/>
              <p:cNvSpPr>
                <a:spLocks noEditPoints="1"/>
              </p:cNvSpPr>
              <p:nvPr/>
            </p:nvSpPr>
            <p:spPr bwMode="auto">
              <a:xfrm>
                <a:off x="3017838" y="2103438"/>
                <a:ext cx="152400" cy="176213"/>
              </a:xfrm>
              <a:custGeom>
                <a:avLst/>
                <a:gdLst>
                  <a:gd name="T0" fmla="*/ 218 w 248"/>
                  <a:gd name="T1" fmla="*/ 40 h 287"/>
                  <a:gd name="T2" fmla="*/ 218 w 248"/>
                  <a:gd name="T3" fmla="*/ 24 h 287"/>
                  <a:gd name="T4" fmla="*/ 193 w 248"/>
                  <a:gd name="T5" fmla="*/ 0 h 287"/>
                  <a:gd name="T6" fmla="*/ 167 w 248"/>
                  <a:gd name="T7" fmla="*/ 24 h 287"/>
                  <a:gd name="T8" fmla="*/ 167 w 248"/>
                  <a:gd name="T9" fmla="*/ 40 h 287"/>
                  <a:gd name="T10" fmla="*/ 150 w 248"/>
                  <a:gd name="T11" fmla="*/ 40 h 287"/>
                  <a:gd name="T12" fmla="*/ 150 w 248"/>
                  <a:gd name="T13" fmla="*/ 24 h 287"/>
                  <a:gd name="T14" fmla="*/ 124 w 248"/>
                  <a:gd name="T15" fmla="*/ 0 h 287"/>
                  <a:gd name="T16" fmla="*/ 98 w 248"/>
                  <a:gd name="T17" fmla="*/ 24 h 287"/>
                  <a:gd name="T18" fmla="*/ 98 w 248"/>
                  <a:gd name="T19" fmla="*/ 40 h 287"/>
                  <a:gd name="T20" fmla="*/ 81 w 248"/>
                  <a:gd name="T21" fmla="*/ 40 h 287"/>
                  <a:gd name="T22" fmla="*/ 81 w 248"/>
                  <a:gd name="T23" fmla="*/ 24 h 287"/>
                  <a:gd name="T24" fmla="*/ 55 w 248"/>
                  <a:gd name="T25" fmla="*/ 0 h 287"/>
                  <a:gd name="T26" fmla="*/ 29 w 248"/>
                  <a:gd name="T27" fmla="*/ 24 h 287"/>
                  <a:gd name="T28" fmla="*/ 29 w 248"/>
                  <a:gd name="T29" fmla="*/ 40 h 287"/>
                  <a:gd name="T30" fmla="*/ 0 w 248"/>
                  <a:gd name="T31" fmla="*/ 40 h 287"/>
                  <a:gd name="T32" fmla="*/ 0 w 248"/>
                  <a:gd name="T33" fmla="*/ 287 h 287"/>
                  <a:gd name="T34" fmla="*/ 248 w 248"/>
                  <a:gd name="T35" fmla="*/ 287 h 287"/>
                  <a:gd name="T36" fmla="*/ 248 w 248"/>
                  <a:gd name="T37" fmla="*/ 40 h 287"/>
                  <a:gd name="T38" fmla="*/ 218 w 248"/>
                  <a:gd name="T39" fmla="*/ 40 h 287"/>
                  <a:gd name="T40" fmla="*/ 181 w 248"/>
                  <a:gd name="T41" fmla="*/ 24 h 287"/>
                  <a:gd name="T42" fmla="*/ 193 w 248"/>
                  <a:gd name="T43" fmla="*/ 14 h 287"/>
                  <a:gd name="T44" fmla="*/ 205 w 248"/>
                  <a:gd name="T45" fmla="*/ 24 h 287"/>
                  <a:gd name="T46" fmla="*/ 205 w 248"/>
                  <a:gd name="T47" fmla="*/ 66 h 287"/>
                  <a:gd name="T48" fmla="*/ 193 w 248"/>
                  <a:gd name="T49" fmla="*/ 76 h 287"/>
                  <a:gd name="T50" fmla="*/ 181 w 248"/>
                  <a:gd name="T51" fmla="*/ 66 h 287"/>
                  <a:gd name="T52" fmla="*/ 181 w 248"/>
                  <a:gd name="T53" fmla="*/ 24 h 287"/>
                  <a:gd name="T54" fmla="*/ 112 w 248"/>
                  <a:gd name="T55" fmla="*/ 24 h 287"/>
                  <a:gd name="T56" fmla="*/ 124 w 248"/>
                  <a:gd name="T57" fmla="*/ 14 h 287"/>
                  <a:gd name="T58" fmla="*/ 136 w 248"/>
                  <a:gd name="T59" fmla="*/ 24 h 287"/>
                  <a:gd name="T60" fmla="*/ 136 w 248"/>
                  <a:gd name="T61" fmla="*/ 66 h 287"/>
                  <a:gd name="T62" fmla="*/ 124 w 248"/>
                  <a:gd name="T63" fmla="*/ 76 h 287"/>
                  <a:gd name="T64" fmla="*/ 112 w 248"/>
                  <a:gd name="T65" fmla="*/ 66 h 287"/>
                  <a:gd name="T66" fmla="*/ 112 w 248"/>
                  <a:gd name="T67" fmla="*/ 24 h 287"/>
                  <a:gd name="T68" fmla="*/ 43 w 248"/>
                  <a:gd name="T69" fmla="*/ 24 h 287"/>
                  <a:gd name="T70" fmla="*/ 55 w 248"/>
                  <a:gd name="T71" fmla="*/ 14 h 287"/>
                  <a:gd name="T72" fmla="*/ 67 w 248"/>
                  <a:gd name="T73" fmla="*/ 24 h 287"/>
                  <a:gd name="T74" fmla="*/ 67 w 248"/>
                  <a:gd name="T75" fmla="*/ 66 h 287"/>
                  <a:gd name="T76" fmla="*/ 55 w 248"/>
                  <a:gd name="T77" fmla="*/ 76 h 287"/>
                  <a:gd name="T78" fmla="*/ 43 w 248"/>
                  <a:gd name="T79" fmla="*/ 66 h 287"/>
                  <a:gd name="T80" fmla="*/ 43 w 248"/>
                  <a:gd name="T81" fmla="*/ 24 h 287"/>
                  <a:gd name="T82" fmla="*/ 227 w 248"/>
                  <a:gd name="T83" fmla="*/ 267 h 287"/>
                  <a:gd name="T84" fmla="*/ 21 w 248"/>
                  <a:gd name="T85" fmla="*/ 267 h 287"/>
                  <a:gd name="T86" fmla="*/ 21 w 248"/>
                  <a:gd name="T87" fmla="*/ 95 h 287"/>
                  <a:gd name="T88" fmla="*/ 227 w 248"/>
                  <a:gd name="T89" fmla="*/ 95 h 287"/>
                  <a:gd name="T90" fmla="*/ 227 w 248"/>
                  <a:gd name="T91" fmla="*/ 26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 h="287">
                    <a:moveTo>
                      <a:pt x="218" y="40"/>
                    </a:moveTo>
                    <a:cubicBezTo>
                      <a:pt x="218" y="24"/>
                      <a:pt x="218" y="24"/>
                      <a:pt x="218" y="24"/>
                    </a:cubicBezTo>
                    <a:cubicBezTo>
                      <a:pt x="218" y="9"/>
                      <a:pt x="209" y="0"/>
                      <a:pt x="193" y="0"/>
                    </a:cubicBezTo>
                    <a:cubicBezTo>
                      <a:pt x="177" y="0"/>
                      <a:pt x="167" y="9"/>
                      <a:pt x="167" y="24"/>
                    </a:cubicBezTo>
                    <a:cubicBezTo>
                      <a:pt x="167" y="40"/>
                      <a:pt x="167" y="40"/>
                      <a:pt x="167" y="40"/>
                    </a:cubicBezTo>
                    <a:cubicBezTo>
                      <a:pt x="150" y="40"/>
                      <a:pt x="150" y="40"/>
                      <a:pt x="150" y="40"/>
                    </a:cubicBezTo>
                    <a:cubicBezTo>
                      <a:pt x="150" y="24"/>
                      <a:pt x="150" y="24"/>
                      <a:pt x="150" y="24"/>
                    </a:cubicBezTo>
                    <a:cubicBezTo>
                      <a:pt x="150" y="9"/>
                      <a:pt x="140" y="0"/>
                      <a:pt x="124" y="0"/>
                    </a:cubicBezTo>
                    <a:cubicBezTo>
                      <a:pt x="108" y="0"/>
                      <a:pt x="98" y="9"/>
                      <a:pt x="98" y="24"/>
                    </a:cubicBezTo>
                    <a:cubicBezTo>
                      <a:pt x="98" y="40"/>
                      <a:pt x="98" y="40"/>
                      <a:pt x="98" y="40"/>
                    </a:cubicBezTo>
                    <a:cubicBezTo>
                      <a:pt x="81" y="40"/>
                      <a:pt x="81" y="40"/>
                      <a:pt x="81" y="40"/>
                    </a:cubicBezTo>
                    <a:cubicBezTo>
                      <a:pt x="81" y="24"/>
                      <a:pt x="81" y="24"/>
                      <a:pt x="81" y="24"/>
                    </a:cubicBezTo>
                    <a:cubicBezTo>
                      <a:pt x="81" y="9"/>
                      <a:pt x="71" y="0"/>
                      <a:pt x="55" y="0"/>
                    </a:cubicBezTo>
                    <a:cubicBezTo>
                      <a:pt x="39" y="0"/>
                      <a:pt x="29" y="9"/>
                      <a:pt x="29" y="24"/>
                    </a:cubicBezTo>
                    <a:cubicBezTo>
                      <a:pt x="29" y="40"/>
                      <a:pt x="29" y="40"/>
                      <a:pt x="29" y="40"/>
                    </a:cubicBezTo>
                    <a:cubicBezTo>
                      <a:pt x="0" y="40"/>
                      <a:pt x="0" y="40"/>
                      <a:pt x="0" y="40"/>
                    </a:cubicBezTo>
                    <a:cubicBezTo>
                      <a:pt x="0" y="287"/>
                      <a:pt x="0" y="287"/>
                      <a:pt x="0" y="287"/>
                    </a:cubicBezTo>
                    <a:cubicBezTo>
                      <a:pt x="248" y="287"/>
                      <a:pt x="248" y="287"/>
                      <a:pt x="248" y="287"/>
                    </a:cubicBezTo>
                    <a:cubicBezTo>
                      <a:pt x="248" y="40"/>
                      <a:pt x="248" y="40"/>
                      <a:pt x="248" y="40"/>
                    </a:cubicBezTo>
                    <a:lnTo>
                      <a:pt x="218" y="40"/>
                    </a:lnTo>
                    <a:close/>
                    <a:moveTo>
                      <a:pt x="181" y="24"/>
                    </a:moveTo>
                    <a:cubicBezTo>
                      <a:pt x="181" y="17"/>
                      <a:pt x="184" y="14"/>
                      <a:pt x="193" y="14"/>
                    </a:cubicBezTo>
                    <a:cubicBezTo>
                      <a:pt x="201" y="14"/>
                      <a:pt x="205" y="17"/>
                      <a:pt x="205" y="24"/>
                    </a:cubicBezTo>
                    <a:cubicBezTo>
                      <a:pt x="205" y="66"/>
                      <a:pt x="205" y="66"/>
                      <a:pt x="205" y="66"/>
                    </a:cubicBezTo>
                    <a:cubicBezTo>
                      <a:pt x="205" y="73"/>
                      <a:pt x="201" y="76"/>
                      <a:pt x="193" y="76"/>
                    </a:cubicBezTo>
                    <a:cubicBezTo>
                      <a:pt x="184" y="76"/>
                      <a:pt x="181" y="73"/>
                      <a:pt x="181" y="66"/>
                    </a:cubicBezTo>
                    <a:lnTo>
                      <a:pt x="181" y="24"/>
                    </a:lnTo>
                    <a:close/>
                    <a:moveTo>
                      <a:pt x="112" y="24"/>
                    </a:moveTo>
                    <a:cubicBezTo>
                      <a:pt x="112" y="17"/>
                      <a:pt x="115" y="14"/>
                      <a:pt x="124" y="14"/>
                    </a:cubicBezTo>
                    <a:cubicBezTo>
                      <a:pt x="132" y="14"/>
                      <a:pt x="136" y="17"/>
                      <a:pt x="136" y="24"/>
                    </a:cubicBezTo>
                    <a:cubicBezTo>
                      <a:pt x="136" y="66"/>
                      <a:pt x="136" y="66"/>
                      <a:pt x="136" y="66"/>
                    </a:cubicBezTo>
                    <a:cubicBezTo>
                      <a:pt x="136" y="73"/>
                      <a:pt x="132" y="76"/>
                      <a:pt x="124" y="76"/>
                    </a:cubicBezTo>
                    <a:cubicBezTo>
                      <a:pt x="115" y="76"/>
                      <a:pt x="112" y="73"/>
                      <a:pt x="112" y="66"/>
                    </a:cubicBezTo>
                    <a:lnTo>
                      <a:pt x="112" y="24"/>
                    </a:lnTo>
                    <a:close/>
                    <a:moveTo>
                      <a:pt x="43" y="24"/>
                    </a:moveTo>
                    <a:cubicBezTo>
                      <a:pt x="43" y="17"/>
                      <a:pt x="47" y="14"/>
                      <a:pt x="55" y="14"/>
                    </a:cubicBezTo>
                    <a:cubicBezTo>
                      <a:pt x="64" y="14"/>
                      <a:pt x="67" y="17"/>
                      <a:pt x="67" y="24"/>
                    </a:cubicBezTo>
                    <a:cubicBezTo>
                      <a:pt x="67" y="66"/>
                      <a:pt x="67" y="66"/>
                      <a:pt x="67" y="66"/>
                    </a:cubicBezTo>
                    <a:cubicBezTo>
                      <a:pt x="67" y="73"/>
                      <a:pt x="64" y="76"/>
                      <a:pt x="55" y="76"/>
                    </a:cubicBezTo>
                    <a:cubicBezTo>
                      <a:pt x="47" y="76"/>
                      <a:pt x="43" y="73"/>
                      <a:pt x="43" y="66"/>
                    </a:cubicBezTo>
                    <a:lnTo>
                      <a:pt x="43" y="24"/>
                    </a:lnTo>
                    <a:close/>
                    <a:moveTo>
                      <a:pt x="227" y="267"/>
                    </a:moveTo>
                    <a:cubicBezTo>
                      <a:pt x="21" y="267"/>
                      <a:pt x="21" y="267"/>
                      <a:pt x="21" y="267"/>
                    </a:cubicBezTo>
                    <a:cubicBezTo>
                      <a:pt x="21" y="95"/>
                      <a:pt x="21" y="95"/>
                      <a:pt x="21" y="95"/>
                    </a:cubicBezTo>
                    <a:cubicBezTo>
                      <a:pt x="227" y="95"/>
                      <a:pt x="227" y="95"/>
                      <a:pt x="227" y="95"/>
                    </a:cubicBezTo>
                    <a:lnTo>
                      <a:pt x="227" y="267"/>
                    </a:lnTo>
                    <a:close/>
                  </a:path>
                </a:pathLst>
              </a:custGeom>
              <a:solidFill>
                <a:srgbClr val="4562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6" name="Freeform 432"/>
              <p:cNvSpPr/>
              <p:nvPr/>
            </p:nvSpPr>
            <p:spPr bwMode="auto">
              <a:xfrm>
                <a:off x="3052763" y="2182813"/>
                <a:ext cx="41275" cy="63500"/>
              </a:xfrm>
              <a:custGeom>
                <a:avLst/>
                <a:gdLst>
                  <a:gd name="T0" fmla="*/ 66 w 66"/>
                  <a:gd name="T1" fmla="*/ 70 h 102"/>
                  <a:gd name="T2" fmla="*/ 42 w 66"/>
                  <a:gd name="T3" fmla="*/ 46 h 102"/>
                  <a:gd name="T4" fmla="*/ 42 w 66"/>
                  <a:gd name="T5" fmla="*/ 45 h 102"/>
                  <a:gd name="T6" fmla="*/ 64 w 66"/>
                  <a:gd name="T7" fmla="*/ 21 h 102"/>
                  <a:gd name="T8" fmla="*/ 31 w 66"/>
                  <a:gd name="T9" fmla="*/ 0 h 102"/>
                  <a:gd name="T10" fmla="*/ 3 w 66"/>
                  <a:gd name="T11" fmla="*/ 5 h 102"/>
                  <a:gd name="T12" fmla="*/ 5 w 66"/>
                  <a:gd name="T13" fmla="*/ 22 h 102"/>
                  <a:gd name="T14" fmla="*/ 26 w 66"/>
                  <a:gd name="T15" fmla="*/ 17 h 102"/>
                  <a:gd name="T16" fmla="*/ 40 w 66"/>
                  <a:gd name="T17" fmla="*/ 27 h 102"/>
                  <a:gd name="T18" fmla="*/ 19 w 66"/>
                  <a:gd name="T19" fmla="*/ 39 h 102"/>
                  <a:gd name="T20" fmla="*/ 19 w 66"/>
                  <a:gd name="T21" fmla="*/ 57 h 102"/>
                  <a:gd name="T22" fmla="*/ 44 w 66"/>
                  <a:gd name="T23" fmla="*/ 72 h 102"/>
                  <a:gd name="T24" fmla="*/ 27 w 66"/>
                  <a:gd name="T25" fmla="*/ 85 h 102"/>
                  <a:gd name="T26" fmla="*/ 3 w 66"/>
                  <a:gd name="T27" fmla="*/ 80 h 102"/>
                  <a:gd name="T28" fmla="*/ 0 w 66"/>
                  <a:gd name="T29" fmla="*/ 98 h 102"/>
                  <a:gd name="T30" fmla="*/ 25 w 66"/>
                  <a:gd name="T31" fmla="*/ 102 h 102"/>
                  <a:gd name="T32" fmla="*/ 66 w 66"/>
                  <a:gd name="T33" fmla="*/ 7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102">
                    <a:moveTo>
                      <a:pt x="66" y="70"/>
                    </a:moveTo>
                    <a:cubicBezTo>
                      <a:pt x="66" y="57"/>
                      <a:pt x="58" y="50"/>
                      <a:pt x="42" y="46"/>
                    </a:cubicBezTo>
                    <a:cubicBezTo>
                      <a:pt x="42" y="45"/>
                      <a:pt x="42" y="45"/>
                      <a:pt x="42" y="45"/>
                    </a:cubicBezTo>
                    <a:cubicBezTo>
                      <a:pt x="56" y="41"/>
                      <a:pt x="64" y="33"/>
                      <a:pt x="64" y="21"/>
                    </a:cubicBezTo>
                    <a:cubicBezTo>
                      <a:pt x="64" y="9"/>
                      <a:pt x="52" y="0"/>
                      <a:pt x="31" y="0"/>
                    </a:cubicBezTo>
                    <a:cubicBezTo>
                      <a:pt x="22" y="0"/>
                      <a:pt x="12" y="1"/>
                      <a:pt x="3" y="5"/>
                    </a:cubicBezTo>
                    <a:cubicBezTo>
                      <a:pt x="5" y="22"/>
                      <a:pt x="5" y="22"/>
                      <a:pt x="5" y="22"/>
                    </a:cubicBezTo>
                    <a:cubicBezTo>
                      <a:pt x="12" y="19"/>
                      <a:pt x="19" y="17"/>
                      <a:pt x="26" y="17"/>
                    </a:cubicBezTo>
                    <a:cubicBezTo>
                      <a:pt x="37" y="17"/>
                      <a:pt x="40" y="21"/>
                      <a:pt x="40" y="27"/>
                    </a:cubicBezTo>
                    <a:cubicBezTo>
                      <a:pt x="40" y="35"/>
                      <a:pt x="32" y="38"/>
                      <a:pt x="19" y="39"/>
                    </a:cubicBezTo>
                    <a:cubicBezTo>
                      <a:pt x="19" y="57"/>
                      <a:pt x="19" y="57"/>
                      <a:pt x="19" y="57"/>
                    </a:cubicBezTo>
                    <a:cubicBezTo>
                      <a:pt x="38" y="58"/>
                      <a:pt x="44" y="62"/>
                      <a:pt x="44" y="72"/>
                    </a:cubicBezTo>
                    <a:cubicBezTo>
                      <a:pt x="44" y="79"/>
                      <a:pt x="37" y="85"/>
                      <a:pt x="27" y="85"/>
                    </a:cubicBezTo>
                    <a:cubicBezTo>
                      <a:pt x="18" y="85"/>
                      <a:pt x="11" y="83"/>
                      <a:pt x="3" y="80"/>
                    </a:cubicBezTo>
                    <a:cubicBezTo>
                      <a:pt x="0" y="98"/>
                      <a:pt x="0" y="98"/>
                      <a:pt x="0" y="98"/>
                    </a:cubicBezTo>
                    <a:cubicBezTo>
                      <a:pt x="7" y="100"/>
                      <a:pt x="16" y="102"/>
                      <a:pt x="25" y="102"/>
                    </a:cubicBezTo>
                    <a:cubicBezTo>
                      <a:pt x="48" y="102"/>
                      <a:pt x="66" y="91"/>
                      <a:pt x="66" y="70"/>
                    </a:cubicBezTo>
                    <a:close/>
                  </a:path>
                </a:pathLst>
              </a:custGeom>
              <a:solidFill>
                <a:srgbClr val="4562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7" name="Freeform 433"/>
              <p:cNvSpPr/>
              <p:nvPr/>
            </p:nvSpPr>
            <p:spPr bwMode="auto">
              <a:xfrm>
                <a:off x="3103563" y="2184401"/>
                <a:ext cx="25400" cy="60325"/>
              </a:xfrm>
              <a:custGeom>
                <a:avLst/>
                <a:gdLst>
                  <a:gd name="T0" fmla="*/ 8 w 16"/>
                  <a:gd name="T1" fmla="*/ 10 h 38"/>
                  <a:gd name="T2" fmla="*/ 8 w 16"/>
                  <a:gd name="T3" fmla="*/ 38 h 38"/>
                  <a:gd name="T4" fmla="*/ 16 w 16"/>
                  <a:gd name="T5" fmla="*/ 38 h 38"/>
                  <a:gd name="T6" fmla="*/ 16 w 16"/>
                  <a:gd name="T7" fmla="*/ 0 h 38"/>
                  <a:gd name="T8" fmla="*/ 12 w 16"/>
                  <a:gd name="T9" fmla="*/ 0 h 38"/>
                  <a:gd name="T10" fmla="*/ 0 w 16"/>
                  <a:gd name="T11" fmla="*/ 6 h 38"/>
                  <a:gd name="T12" fmla="*/ 1 w 16"/>
                  <a:gd name="T13" fmla="*/ 13 h 38"/>
                  <a:gd name="T14" fmla="*/ 8 w 16"/>
                  <a:gd name="T15" fmla="*/ 1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8">
                    <a:moveTo>
                      <a:pt x="8" y="10"/>
                    </a:moveTo>
                    <a:lnTo>
                      <a:pt x="8" y="38"/>
                    </a:lnTo>
                    <a:lnTo>
                      <a:pt x="16" y="38"/>
                    </a:lnTo>
                    <a:lnTo>
                      <a:pt x="16" y="0"/>
                    </a:lnTo>
                    <a:lnTo>
                      <a:pt x="12" y="0"/>
                    </a:lnTo>
                    <a:lnTo>
                      <a:pt x="0" y="6"/>
                    </a:lnTo>
                    <a:lnTo>
                      <a:pt x="1" y="13"/>
                    </a:lnTo>
                    <a:lnTo>
                      <a:pt x="8" y="10"/>
                    </a:lnTo>
                    <a:close/>
                  </a:path>
                </a:pathLst>
              </a:custGeom>
              <a:solidFill>
                <a:srgbClr val="4562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grpSp>
        <p:nvGrpSpPr>
          <p:cNvPr id="5" name="组合 4"/>
          <p:cNvGrpSpPr/>
          <p:nvPr/>
        </p:nvGrpSpPr>
        <p:grpSpPr>
          <a:xfrm>
            <a:off x="6240024" y="2511216"/>
            <a:ext cx="2406336" cy="3198665"/>
            <a:chOff x="6240024" y="1916131"/>
            <a:chExt cx="2406336" cy="3198665"/>
          </a:xfrm>
        </p:grpSpPr>
        <p:sp>
          <p:nvSpPr>
            <p:cNvPr id="48" name="矩形 47"/>
            <p:cNvSpPr/>
            <p:nvPr/>
          </p:nvSpPr>
          <p:spPr>
            <a:xfrm flipH="1">
              <a:off x="6240024" y="1916131"/>
              <a:ext cx="2406336" cy="3198665"/>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51" name="文本框 50"/>
            <p:cNvSpPr txBox="1"/>
            <p:nvPr/>
          </p:nvSpPr>
          <p:spPr>
            <a:xfrm>
              <a:off x="6553779" y="4189055"/>
              <a:ext cx="1778826" cy="572464"/>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a:t>
              </a:r>
            </a:p>
          </p:txBody>
        </p:sp>
        <p:sp>
          <p:nvSpPr>
            <p:cNvPr id="53" name="TextBox 76"/>
            <p:cNvSpPr txBox="1"/>
            <p:nvPr/>
          </p:nvSpPr>
          <p:spPr>
            <a:xfrm>
              <a:off x="6837898" y="3621442"/>
              <a:ext cx="1210588" cy="400110"/>
            </a:xfrm>
            <a:prstGeom prst="rect">
              <a:avLst/>
            </a:prstGeom>
            <a:noFill/>
          </p:spPr>
          <p:txBody>
            <a:bodyPr wrap="none" rtlCol="0">
              <a:spAutoFit/>
            </a:bodyPr>
            <a:lstStyle/>
            <a:p>
              <a:pPr algn="ctr"/>
              <a:r>
                <a:rPr lang="zh-CN" altLang="en-US" sz="2000" b="1" u="sng"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nvGrpSpPr>
            <p:cNvPr id="58" name="组合 57"/>
            <p:cNvGrpSpPr/>
            <p:nvPr/>
          </p:nvGrpSpPr>
          <p:grpSpPr>
            <a:xfrm>
              <a:off x="6858993" y="2371513"/>
              <a:ext cx="1168430" cy="926320"/>
              <a:chOff x="6184901" y="6007101"/>
              <a:chExt cx="176213" cy="139700"/>
            </a:xfrm>
            <a:solidFill>
              <a:srgbClr val="323C50"/>
            </a:solidFill>
          </p:grpSpPr>
          <p:sp>
            <p:nvSpPr>
              <p:cNvPr id="59" name="Freeform 378"/>
              <p:cNvSpPr/>
              <p:nvPr/>
            </p:nvSpPr>
            <p:spPr bwMode="auto">
              <a:xfrm>
                <a:off x="6184901" y="6084888"/>
                <a:ext cx="176213" cy="61913"/>
              </a:xfrm>
              <a:custGeom>
                <a:avLst/>
                <a:gdLst>
                  <a:gd name="T0" fmla="*/ 174 w 288"/>
                  <a:gd name="T1" fmla="*/ 18 h 101"/>
                  <a:gd name="T2" fmla="*/ 174 w 288"/>
                  <a:gd name="T3" fmla="*/ 30 h 101"/>
                  <a:gd name="T4" fmla="*/ 162 w 288"/>
                  <a:gd name="T5" fmla="*/ 30 h 101"/>
                  <a:gd name="T6" fmla="*/ 126 w 288"/>
                  <a:gd name="T7" fmla="*/ 30 h 101"/>
                  <a:gd name="T8" fmla="*/ 114 w 288"/>
                  <a:gd name="T9" fmla="*/ 30 h 101"/>
                  <a:gd name="T10" fmla="*/ 114 w 288"/>
                  <a:gd name="T11" fmla="*/ 18 h 101"/>
                  <a:gd name="T12" fmla="*/ 114 w 288"/>
                  <a:gd name="T13" fmla="*/ 0 h 101"/>
                  <a:gd name="T14" fmla="*/ 0 w 288"/>
                  <a:gd name="T15" fmla="*/ 0 h 101"/>
                  <a:gd name="T16" fmla="*/ 0 w 288"/>
                  <a:gd name="T17" fmla="*/ 86 h 101"/>
                  <a:gd name="T18" fmla="*/ 14 w 288"/>
                  <a:gd name="T19" fmla="*/ 101 h 101"/>
                  <a:gd name="T20" fmla="*/ 274 w 288"/>
                  <a:gd name="T21" fmla="*/ 101 h 101"/>
                  <a:gd name="T22" fmla="*/ 288 w 288"/>
                  <a:gd name="T23" fmla="*/ 86 h 101"/>
                  <a:gd name="T24" fmla="*/ 288 w 288"/>
                  <a:gd name="T25" fmla="*/ 0 h 101"/>
                  <a:gd name="T26" fmla="*/ 174 w 288"/>
                  <a:gd name="T27" fmla="*/ 0 h 101"/>
                  <a:gd name="T28" fmla="*/ 174 w 288"/>
                  <a:gd name="T29"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101">
                    <a:moveTo>
                      <a:pt x="174" y="18"/>
                    </a:moveTo>
                    <a:cubicBezTo>
                      <a:pt x="174" y="30"/>
                      <a:pt x="174" y="30"/>
                      <a:pt x="174" y="30"/>
                    </a:cubicBezTo>
                    <a:cubicBezTo>
                      <a:pt x="162" y="30"/>
                      <a:pt x="162" y="30"/>
                      <a:pt x="162" y="30"/>
                    </a:cubicBezTo>
                    <a:cubicBezTo>
                      <a:pt x="126" y="30"/>
                      <a:pt x="126" y="30"/>
                      <a:pt x="126" y="30"/>
                    </a:cubicBezTo>
                    <a:cubicBezTo>
                      <a:pt x="114" y="30"/>
                      <a:pt x="114" y="30"/>
                      <a:pt x="114" y="30"/>
                    </a:cubicBezTo>
                    <a:cubicBezTo>
                      <a:pt x="114" y="18"/>
                      <a:pt x="114" y="18"/>
                      <a:pt x="114" y="18"/>
                    </a:cubicBezTo>
                    <a:cubicBezTo>
                      <a:pt x="114" y="0"/>
                      <a:pt x="114" y="0"/>
                      <a:pt x="114" y="0"/>
                    </a:cubicBezTo>
                    <a:cubicBezTo>
                      <a:pt x="0" y="0"/>
                      <a:pt x="0" y="0"/>
                      <a:pt x="0" y="0"/>
                    </a:cubicBezTo>
                    <a:cubicBezTo>
                      <a:pt x="0" y="86"/>
                      <a:pt x="0" y="86"/>
                      <a:pt x="0" y="86"/>
                    </a:cubicBezTo>
                    <a:cubicBezTo>
                      <a:pt x="0" y="94"/>
                      <a:pt x="6" y="101"/>
                      <a:pt x="14" y="101"/>
                    </a:cubicBezTo>
                    <a:cubicBezTo>
                      <a:pt x="274" y="101"/>
                      <a:pt x="274" y="101"/>
                      <a:pt x="274" y="101"/>
                    </a:cubicBezTo>
                    <a:cubicBezTo>
                      <a:pt x="282" y="101"/>
                      <a:pt x="288" y="94"/>
                      <a:pt x="288" y="86"/>
                    </a:cubicBezTo>
                    <a:cubicBezTo>
                      <a:pt x="288" y="0"/>
                      <a:pt x="288" y="0"/>
                      <a:pt x="288" y="0"/>
                    </a:cubicBezTo>
                    <a:cubicBezTo>
                      <a:pt x="174" y="0"/>
                      <a:pt x="174" y="0"/>
                      <a:pt x="174" y="0"/>
                    </a:cubicBezTo>
                    <a:lnTo>
                      <a:pt x="174" y="18"/>
                    </a:lnTo>
                    <a:close/>
                  </a:path>
                </a:pathLst>
              </a:custGeom>
              <a:solidFill>
                <a:srgbClr val="4562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0" name="Freeform 379"/>
              <p:cNvSpPr>
                <a:spLocks noEditPoints="1"/>
              </p:cNvSpPr>
              <p:nvPr/>
            </p:nvSpPr>
            <p:spPr bwMode="auto">
              <a:xfrm>
                <a:off x="6184901" y="6007101"/>
                <a:ext cx="176213" cy="68263"/>
              </a:xfrm>
              <a:custGeom>
                <a:avLst/>
                <a:gdLst>
                  <a:gd name="T0" fmla="*/ 114 w 288"/>
                  <a:gd name="T1" fmla="*/ 100 h 110"/>
                  <a:gd name="T2" fmla="*/ 114 w 288"/>
                  <a:gd name="T3" fmla="*/ 88 h 110"/>
                  <a:gd name="T4" fmla="*/ 126 w 288"/>
                  <a:gd name="T5" fmla="*/ 88 h 110"/>
                  <a:gd name="T6" fmla="*/ 162 w 288"/>
                  <a:gd name="T7" fmla="*/ 88 h 110"/>
                  <a:gd name="T8" fmla="*/ 174 w 288"/>
                  <a:gd name="T9" fmla="*/ 88 h 110"/>
                  <a:gd name="T10" fmla="*/ 174 w 288"/>
                  <a:gd name="T11" fmla="*/ 100 h 110"/>
                  <a:gd name="T12" fmla="*/ 174 w 288"/>
                  <a:gd name="T13" fmla="*/ 110 h 110"/>
                  <a:gd name="T14" fmla="*/ 288 w 288"/>
                  <a:gd name="T15" fmla="*/ 110 h 110"/>
                  <a:gd name="T16" fmla="*/ 288 w 288"/>
                  <a:gd name="T17" fmla="*/ 62 h 110"/>
                  <a:gd name="T18" fmla="*/ 274 w 288"/>
                  <a:gd name="T19" fmla="*/ 48 h 110"/>
                  <a:gd name="T20" fmla="*/ 198 w 288"/>
                  <a:gd name="T21" fmla="*/ 48 h 110"/>
                  <a:gd name="T22" fmla="*/ 198 w 288"/>
                  <a:gd name="T23" fmla="*/ 14 h 110"/>
                  <a:gd name="T24" fmla="*/ 184 w 288"/>
                  <a:gd name="T25" fmla="*/ 0 h 110"/>
                  <a:gd name="T26" fmla="*/ 104 w 288"/>
                  <a:gd name="T27" fmla="*/ 0 h 110"/>
                  <a:gd name="T28" fmla="*/ 90 w 288"/>
                  <a:gd name="T29" fmla="*/ 14 h 110"/>
                  <a:gd name="T30" fmla="*/ 90 w 288"/>
                  <a:gd name="T31" fmla="*/ 48 h 110"/>
                  <a:gd name="T32" fmla="*/ 14 w 288"/>
                  <a:gd name="T33" fmla="*/ 48 h 110"/>
                  <a:gd name="T34" fmla="*/ 0 w 288"/>
                  <a:gd name="T35" fmla="*/ 62 h 110"/>
                  <a:gd name="T36" fmla="*/ 0 w 288"/>
                  <a:gd name="T37" fmla="*/ 110 h 110"/>
                  <a:gd name="T38" fmla="*/ 114 w 288"/>
                  <a:gd name="T39" fmla="*/ 110 h 110"/>
                  <a:gd name="T40" fmla="*/ 114 w 288"/>
                  <a:gd name="T41" fmla="*/ 100 h 110"/>
                  <a:gd name="T42" fmla="*/ 114 w 288"/>
                  <a:gd name="T43" fmla="*/ 34 h 110"/>
                  <a:gd name="T44" fmla="*/ 128 w 288"/>
                  <a:gd name="T45" fmla="*/ 20 h 110"/>
                  <a:gd name="T46" fmla="*/ 160 w 288"/>
                  <a:gd name="T47" fmla="*/ 20 h 110"/>
                  <a:gd name="T48" fmla="*/ 174 w 288"/>
                  <a:gd name="T49" fmla="*/ 34 h 110"/>
                  <a:gd name="T50" fmla="*/ 174 w 288"/>
                  <a:gd name="T51" fmla="*/ 48 h 110"/>
                  <a:gd name="T52" fmla="*/ 114 w 288"/>
                  <a:gd name="T53" fmla="*/ 48 h 110"/>
                  <a:gd name="T54" fmla="*/ 114 w 288"/>
                  <a:gd name="T55" fmla="*/ 3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8" h="110">
                    <a:moveTo>
                      <a:pt x="114" y="100"/>
                    </a:moveTo>
                    <a:cubicBezTo>
                      <a:pt x="114" y="88"/>
                      <a:pt x="114" y="88"/>
                      <a:pt x="114" y="88"/>
                    </a:cubicBezTo>
                    <a:cubicBezTo>
                      <a:pt x="126" y="88"/>
                      <a:pt x="126" y="88"/>
                      <a:pt x="126" y="88"/>
                    </a:cubicBezTo>
                    <a:cubicBezTo>
                      <a:pt x="162" y="88"/>
                      <a:pt x="162" y="88"/>
                      <a:pt x="162" y="88"/>
                    </a:cubicBezTo>
                    <a:cubicBezTo>
                      <a:pt x="174" y="88"/>
                      <a:pt x="174" y="88"/>
                      <a:pt x="174" y="88"/>
                    </a:cubicBezTo>
                    <a:cubicBezTo>
                      <a:pt x="174" y="100"/>
                      <a:pt x="174" y="100"/>
                      <a:pt x="174" y="100"/>
                    </a:cubicBezTo>
                    <a:cubicBezTo>
                      <a:pt x="174" y="110"/>
                      <a:pt x="174" y="110"/>
                      <a:pt x="174" y="110"/>
                    </a:cubicBezTo>
                    <a:cubicBezTo>
                      <a:pt x="288" y="110"/>
                      <a:pt x="288" y="110"/>
                      <a:pt x="288" y="110"/>
                    </a:cubicBezTo>
                    <a:cubicBezTo>
                      <a:pt x="288" y="62"/>
                      <a:pt x="288" y="62"/>
                      <a:pt x="288" y="62"/>
                    </a:cubicBezTo>
                    <a:cubicBezTo>
                      <a:pt x="288" y="54"/>
                      <a:pt x="282" y="48"/>
                      <a:pt x="274" y="48"/>
                    </a:cubicBezTo>
                    <a:cubicBezTo>
                      <a:pt x="198" y="48"/>
                      <a:pt x="198" y="48"/>
                      <a:pt x="198" y="48"/>
                    </a:cubicBezTo>
                    <a:cubicBezTo>
                      <a:pt x="198" y="14"/>
                      <a:pt x="198" y="14"/>
                      <a:pt x="198" y="14"/>
                    </a:cubicBezTo>
                    <a:cubicBezTo>
                      <a:pt x="198" y="6"/>
                      <a:pt x="192" y="0"/>
                      <a:pt x="184" y="0"/>
                    </a:cubicBezTo>
                    <a:cubicBezTo>
                      <a:pt x="104" y="0"/>
                      <a:pt x="104" y="0"/>
                      <a:pt x="104" y="0"/>
                    </a:cubicBezTo>
                    <a:cubicBezTo>
                      <a:pt x="96" y="0"/>
                      <a:pt x="90" y="6"/>
                      <a:pt x="90" y="14"/>
                    </a:cubicBezTo>
                    <a:cubicBezTo>
                      <a:pt x="90" y="48"/>
                      <a:pt x="90" y="48"/>
                      <a:pt x="90" y="48"/>
                    </a:cubicBezTo>
                    <a:cubicBezTo>
                      <a:pt x="14" y="48"/>
                      <a:pt x="14" y="48"/>
                      <a:pt x="14" y="48"/>
                    </a:cubicBezTo>
                    <a:cubicBezTo>
                      <a:pt x="6" y="48"/>
                      <a:pt x="0" y="54"/>
                      <a:pt x="0" y="62"/>
                    </a:cubicBezTo>
                    <a:cubicBezTo>
                      <a:pt x="0" y="110"/>
                      <a:pt x="0" y="110"/>
                      <a:pt x="0" y="110"/>
                    </a:cubicBezTo>
                    <a:cubicBezTo>
                      <a:pt x="114" y="110"/>
                      <a:pt x="114" y="110"/>
                      <a:pt x="114" y="110"/>
                    </a:cubicBezTo>
                    <a:lnTo>
                      <a:pt x="114" y="100"/>
                    </a:lnTo>
                    <a:close/>
                    <a:moveTo>
                      <a:pt x="114" y="34"/>
                    </a:moveTo>
                    <a:cubicBezTo>
                      <a:pt x="114" y="26"/>
                      <a:pt x="120" y="20"/>
                      <a:pt x="128" y="20"/>
                    </a:cubicBezTo>
                    <a:cubicBezTo>
                      <a:pt x="160" y="20"/>
                      <a:pt x="160" y="20"/>
                      <a:pt x="160" y="20"/>
                    </a:cubicBezTo>
                    <a:cubicBezTo>
                      <a:pt x="168" y="20"/>
                      <a:pt x="174" y="26"/>
                      <a:pt x="174" y="34"/>
                    </a:cubicBezTo>
                    <a:cubicBezTo>
                      <a:pt x="174" y="48"/>
                      <a:pt x="174" y="48"/>
                      <a:pt x="174" y="48"/>
                    </a:cubicBezTo>
                    <a:cubicBezTo>
                      <a:pt x="114" y="48"/>
                      <a:pt x="114" y="48"/>
                      <a:pt x="114" y="48"/>
                    </a:cubicBezTo>
                    <a:lnTo>
                      <a:pt x="114" y="34"/>
                    </a:lnTo>
                    <a:close/>
                  </a:path>
                </a:pathLst>
              </a:custGeom>
              <a:solidFill>
                <a:srgbClr val="4562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1" name="Rectangle 380"/>
              <p:cNvSpPr>
                <a:spLocks noChangeArrowheads="1"/>
              </p:cNvSpPr>
              <p:nvPr/>
            </p:nvSpPr>
            <p:spPr bwMode="auto">
              <a:xfrm>
                <a:off x="6261101" y="6069013"/>
                <a:ext cx="22225" cy="26988"/>
              </a:xfrm>
              <a:prstGeom prst="rect">
                <a:avLst/>
              </a:prstGeom>
              <a:solidFill>
                <a:srgbClr val="456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grpSp>
        <p:nvGrpSpPr>
          <p:cNvPr id="3" name="组合 2"/>
          <p:cNvGrpSpPr/>
          <p:nvPr/>
        </p:nvGrpSpPr>
        <p:grpSpPr>
          <a:xfrm>
            <a:off x="3545639" y="2511216"/>
            <a:ext cx="2406336" cy="3198665"/>
            <a:chOff x="3545639" y="1916131"/>
            <a:chExt cx="2406336" cy="3198665"/>
          </a:xfrm>
        </p:grpSpPr>
        <p:sp>
          <p:nvSpPr>
            <p:cNvPr id="43" name="矩形 42"/>
            <p:cNvSpPr/>
            <p:nvPr/>
          </p:nvSpPr>
          <p:spPr>
            <a:xfrm flipH="1">
              <a:off x="3545639" y="1916131"/>
              <a:ext cx="2406336" cy="3198665"/>
            </a:xfrm>
            <a:prstGeom prst="rect">
              <a:avLst/>
            </a:prstGeom>
            <a:gradFill>
              <a:gsLst>
                <a:gs pos="0">
                  <a:srgbClr val="6483B3"/>
                </a:gs>
                <a:gs pos="100000">
                  <a:srgbClr val="334E6E"/>
                </a:gs>
              </a:gsLst>
              <a:lin ang="2700000" scaled="0"/>
            </a:gra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44" name="文本框 43"/>
            <p:cNvSpPr txBox="1"/>
            <p:nvPr/>
          </p:nvSpPr>
          <p:spPr>
            <a:xfrm>
              <a:off x="3859394" y="4189055"/>
              <a:ext cx="1778826" cy="572464"/>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请在此添加文字说明请在此添加文字说明。</a:t>
              </a:r>
            </a:p>
          </p:txBody>
        </p:sp>
        <p:sp>
          <p:nvSpPr>
            <p:cNvPr id="46" name="TextBox 76"/>
            <p:cNvSpPr txBox="1"/>
            <p:nvPr/>
          </p:nvSpPr>
          <p:spPr>
            <a:xfrm>
              <a:off x="4143513" y="3621442"/>
              <a:ext cx="1210588" cy="400110"/>
            </a:xfrm>
            <a:prstGeom prst="rect">
              <a:avLst/>
            </a:prstGeom>
            <a:noFill/>
          </p:spPr>
          <p:txBody>
            <a:bodyPr wrap="none" rtlCol="0">
              <a:spAutoFit/>
            </a:bodyPr>
            <a:lstStyle/>
            <a:p>
              <a:pPr algn="ctr"/>
              <a:r>
                <a:rPr lang="zh-CN" altLang="en-US" sz="2000" b="1" u="sng" dirty="0">
                  <a:solidFill>
                    <a:schemeClr val="bg1"/>
                  </a:solidFill>
                  <a:latin typeface="微软雅黑" panose="020B0503020204020204" pitchFamily="34" charset="-122"/>
                  <a:ea typeface="微软雅黑" panose="020B0503020204020204" pitchFamily="34" charset="-122"/>
                </a:rPr>
                <a:t>添加标题</a:t>
              </a:r>
            </a:p>
          </p:txBody>
        </p:sp>
        <p:sp>
          <p:nvSpPr>
            <p:cNvPr id="62" name="Freeform 5"/>
            <p:cNvSpPr>
              <a:spLocks noEditPoints="1"/>
            </p:cNvSpPr>
            <p:nvPr/>
          </p:nvSpPr>
          <p:spPr bwMode="auto">
            <a:xfrm>
              <a:off x="4224575" y="2472541"/>
              <a:ext cx="1025715" cy="724265"/>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a:effectLst/>
          </p:spPr>
          <p:txBody>
            <a:bodyPr vert="horz" wrap="square" lIns="121920" tIns="60960" rIns="121920" bIns="60960" numCol="1" anchor="t" anchorCtr="0" compatLnSpc="1"/>
            <a:lstStyle/>
            <a:p>
              <a:endParaRPr lang="id-ID" sz="1400">
                <a:solidFill>
                  <a:schemeClr val="tx1">
                    <a:lumMod val="75000"/>
                    <a:lumOff val="25000"/>
                  </a:schemeClr>
                </a:solidFill>
                <a:latin typeface="Impact" panose="020B0806030902050204" pitchFamily="34" charset="0"/>
              </a:endParaRPr>
            </a:p>
          </p:txBody>
        </p:sp>
      </p:grpSp>
      <p:grpSp>
        <p:nvGrpSpPr>
          <p:cNvPr id="8" name="组合 7"/>
          <p:cNvGrpSpPr/>
          <p:nvPr/>
        </p:nvGrpSpPr>
        <p:grpSpPr>
          <a:xfrm>
            <a:off x="8960115" y="2511216"/>
            <a:ext cx="2406336" cy="3198665"/>
            <a:chOff x="8960115" y="1916131"/>
            <a:chExt cx="2406336" cy="3198665"/>
          </a:xfrm>
        </p:grpSpPr>
        <p:sp>
          <p:nvSpPr>
            <p:cNvPr id="42" name="矩形 41"/>
            <p:cNvSpPr/>
            <p:nvPr/>
          </p:nvSpPr>
          <p:spPr>
            <a:xfrm flipH="1">
              <a:off x="8960115" y="1916131"/>
              <a:ext cx="2406336" cy="3198665"/>
            </a:xfrm>
            <a:prstGeom prst="rect">
              <a:avLst/>
            </a:prstGeom>
            <a:gradFill>
              <a:gsLst>
                <a:gs pos="0">
                  <a:srgbClr val="6483B3"/>
                </a:gs>
                <a:gs pos="100000">
                  <a:srgbClr val="334E6E"/>
                </a:gs>
              </a:gsLst>
              <a:lin ang="2700000" scaled="0"/>
            </a:gra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45" name="文本框 44"/>
            <p:cNvSpPr txBox="1"/>
            <p:nvPr/>
          </p:nvSpPr>
          <p:spPr>
            <a:xfrm>
              <a:off x="9273870" y="4189055"/>
              <a:ext cx="1778826" cy="572464"/>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请在此添加文字说明请在此添加文字说明。</a:t>
              </a:r>
            </a:p>
          </p:txBody>
        </p:sp>
        <p:sp>
          <p:nvSpPr>
            <p:cNvPr id="47" name="TextBox 76"/>
            <p:cNvSpPr txBox="1"/>
            <p:nvPr/>
          </p:nvSpPr>
          <p:spPr>
            <a:xfrm>
              <a:off x="9557989" y="3621442"/>
              <a:ext cx="1210588" cy="400110"/>
            </a:xfrm>
            <a:prstGeom prst="rect">
              <a:avLst/>
            </a:prstGeom>
            <a:noFill/>
          </p:spPr>
          <p:txBody>
            <a:bodyPr wrap="none" rtlCol="0">
              <a:spAutoFit/>
            </a:bodyPr>
            <a:lstStyle/>
            <a:p>
              <a:pPr algn="ctr"/>
              <a:r>
                <a:rPr lang="zh-CN" altLang="en-US" sz="2000" b="1" u="sng" dirty="0">
                  <a:solidFill>
                    <a:schemeClr val="bg1"/>
                  </a:solidFill>
                  <a:latin typeface="微软雅黑" panose="020B0503020204020204" pitchFamily="34" charset="-122"/>
                  <a:ea typeface="微软雅黑" panose="020B0503020204020204" pitchFamily="34" charset="-122"/>
                </a:rPr>
                <a:t>添加标题</a:t>
              </a:r>
            </a:p>
          </p:txBody>
        </p:sp>
        <p:sp>
          <p:nvSpPr>
            <p:cNvPr id="63" name="Freeform 381"/>
            <p:cNvSpPr>
              <a:spLocks noEditPoints="1"/>
            </p:cNvSpPr>
            <p:nvPr/>
          </p:nvSpPr>
          <p:spPr bwMode="auto">
            <a:xfrm>
              <a:off x="9685411" y="2333482"/>
              <a:ext cx="1002382" cy="1002382"/>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97 w 288"/>
                <a:gd name="T11" fmla="*/ 136 h 288"/>
                <a:gd name="T12" fmla="*/ 194 w 288"/>
                <a:gd name="T13" fmla="*/ 99 h 288"/>
                <a:gd name="T14" fmla="*/ 242 w 288"/>
                <a:gd name="T15" fmla="*/ 99 h 288"/>
                <a:gd name="T16" fmla="*/ 252 w 288"/>
                <a:gd name="T17" fmla="*/ 136 h 288"/>
                <a:gd name="T18" fmla="*/ 197 w 288"/>
                <a:gd name="T19" fmla="*/ 136 h 288"/>
                <a:gd name="T20" fmla="*/ 37 w 288"/>
                <a:gd name="T21" fmla="*/ 136 h 288"/>
                <a:gd name="T22" fmla="*/ 46 w 288"/>
                <a:gd name="T23" fmla="*/ 99 h 288"/>
                <a:gd name="T24" fmla="*/ 95 w 288"/>
                <a:gd name="T25" fmla="*/ 99 h 288"/>
                <a:gd name="T26" fmla="*/ 92 w 288"/>
                <a:gd name="T27" fmla="*/ 136 h 288"/>
                <a:gd name="T28" fmla="*/ 37 w 288"/>
                <a:gd name="T29" fmla="*/ 136 h 288"/>
                <a:gd name="T30" fmla="*/ 111 w 288"/>
                <a:gd name="T31" fmla="*/ 99 h 288"/>
                <a:gd name="T32" fmla="*/ 178 w 288"/>
                <a:gd name="T33" fmla="*/ 99 h 288"/>
                <a:gd name="T34" fmla="*/ 181 w 288"/>
                <a:gd name="T35" fmla="*/ 136 h 288"/>
                <a:gd name="T36" fmla="*/ 108 w 288"/>
                <a:gd name="T37" fmla="*/ 136 h 288"/>
                <a:gd name="T38" fmla="*/ 111 w 288"/>
                <a:gd name="T39" fmla="*/ 99 h 288"/>
                <a:gd name="T40" fmla="*/ 37 w 288"/>
                <a:gd name="T41" fmla="*/ 152 h 288"/>
                <a:gd name="T42" fmla="*/ 92 w 288"/>
                <a:gd name="T43" fmla="*/ 152 h 288"/>
                <a:gd name="T44" fmla="*/ 95 w 288"/>
                <a:gd name="T45" fmla="*/ 190 h 288"/>
                <a:gd name="T46" fmla="*/ 47 w 288"/>
                <a:gd name="T47" fmla="*/ 190 h 288"/>
                <a:gd name="T48" fmla="*/ 37 w 288"/>
                <a:gd name="T49" fmla="*/ 152 h 288"/>
                <a:gd name="T50" fmla="*/ 108 w 288"/>
                <a:gd name="T51" fmla="*/ 152 h 288"/>
                <a:gd name="T52" fmla="*/ 181 w 288"/>
                <a:gd name="T53" fmla="*/ 152 h 288"/>
                <a:gd name="T54" fmla="*/ 178 w 288"/>
                <a:gd name="T55" fmla="*/ 190 h 288"/>
                <a:gd name="T56" fmla="*/ 111 w 288"/>
                <a:gd name="T57" fmla="*/ 190 h 288"/>
                <a:gd name="T58" fmla="*/ 108 w 288"/>
                <a:gd name="T59" fmla="*/ 152 h 288"/>
                <a:gd name="T60" fmla="*/ 197 w 288"/>
                <a:gd name="T61" fmla="*/ 152 h 288"/>
                <a:gd name="T62" fmla="*/ 252 w 288"/>
                <a:gd name="T63" fmla="*/ 152 h 288"/>
                <a:gd name="T64" fmla="*/ 242 w 288"/>
                <a:gd name="T65" fmla="*/ 190 h 288"/>
                <a:gd name="T66" fmla="*/ 194 w 288"/>
                <a:gd name="T67" fmla="*/ 190 h 288"/>
                <a:gd name="T68" fmla="*/ 197 w 288"/>
                <a:gd name="T69" fmla="*/ 152 h 288"/>
                <a:gd name="T70" fmla="*/ 233 w 288"/>
                <a:gd name="T71" fmla="*/ 82 h 288"/>
                <a:gd name="T72" fmla="*/ 191 w 288"/>
                <a:gd name="T73" fmla="*/ 82 h 288"/>
                <a:gd name="T74" fmla="*/ 180 w 288"/>
                <a:gd name="T75" fmla="*/ 42 h 288"/>
                <a:gd name="T76" fmla="*/ 233 w 288"/>
                <a:gd name="T77" fmla="*/ 82 h 288"/>
                <a:gd name="T78" fmla="*/ 160 w 288"/>
                <a:gd name="T79" fmla="*/ 37 h 288"/>
                <a:gd name="T80" fmla="*/ 175 w 288"/>
                <a:gd name="T81" fmla="*/ 82 h 288"/>
                <a:gd name="T82" fmla="*/ 114 w 288"/>
                <a:gd name="T83" fmla="*/ 82 h 288"/>
                <a:gd name="T84" fmla="*/ 128 w 288"/>
                <a:gd name="T85" fmla="*/ 37 h 288"/>
                <a:gd name="T86" fmla="*/ 144 w 288"/>
                <a:gd name="T87" fmla="*/ 36 h 288"/>
                <a:gd name="T88" fmla="*/ 160 w 288"/>
                <a:gd name="T89" fmla="*/ 37 h 288"/>
                <a:gd name="T90" fmla="*/ 109 w 288"/>
                <a:gd name="T91" fmla="*/ 42 h 288"/>
                <a:gd name="T92" fmla="*/ 97 w 288"/>
                <a:gd name="T93" fmla="*/ 82 h 288"/>
                <a:gd name="T94" fmla="*/ 56 w 288"/>
                <a:gd name="T95" fmla="*/ 82 h 288"/>
                <a:gd name="T96" fmla="*/ 109 w 288"/>
                <a:gd name="T97" fmla="*/ 42 h 288"/>
                <a:gd name="T98" fmla="*/ 56 w 288"/>
                <a:gd name="T99" fmla="*/ 206 h 288"/>
                <a:gd name="T100" fmla="*/ 97 w 288"/>
                <a:gd name="T101" fmla="*/ 206 h 288"/>
                <a:gd name="T102" fmla="*/ 109 w 288"/>
                <a:gd name="T103" fmla="*/ 246 h 288"/>
                <a:gd name="T104" fmla="*/ 56 w 288"/>
                <a:gd name="T105" fmla="*/ 206 h 288"/>
                <a:gd name="T106" fmla="*/ 128 w 288"/>
                <a:gd name="T107" fmla="*/ 251 h 288"/>
                <a:gd name="T108" fmla="*/ 114 w 288"/>
                <a:gd name="T109" fmla="*/ 206 h 288"/>
                <a:gd name="T110" fmla="*/ 175 w 288"/>
                <a:gd name="T111" fmla="*/ 206 h 288"/>
                <a:gd name="T112" fmla="*/ 160 w 288"/>
                <a:gd name="T113" fmla="*/ 251 h 288"/>
                <a:gd name="T114" fmla="*/ 144 w 288"/>
                <a:gd name="T115" fmla="*/ 252 h 288"/>
                <a:gd name="T116" fmla="*/ 128 w 288"/>
                <a:gd name="T117" fmla="*/ 251 h 288"/>
                <a:gd name="T118" fmla="*/ 180 w 288"/>
                <a:gd name="T119" fmla="*/ 246 h 288"/>
                <a:gd name="T120" fmla="*/ 191 w 288"/>
                <a:gd name="T121" fmla="*/ 206 h 288"/>
                <a:gd name="T122" fmla="*/ 232 w 288"/>
                <a:gd name="T123" fmla="*/ 206 h 288"/>
                <a:gd name="T124" fmla="*/ 180 w 288"/>
                <a:gd name="T125" fmla="*/ 24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197" y="136"/>
                  </a:moveTo>
                  <a:cubicBezTo>
                    <a:pt x="197" y="123"/>
                    <a:pt x="196" y="110"/>
                    <a:pt x="194" y="99"/>
                  </a:cubicBezTo>
                  <a:cubicBezTo>
                    <a:pt x="242" y="99"/>
                    <a:pt x="242" y="99"/>
                    <a:pt x="242" y="99"/>
                  </a:cubicBezTo>
                  <a:cubicBezTo>
                    <a:pt x="247" y="110"/>
                    <a:pt x="251" y="123"/>
                    <a:pt x="252" y="136"/>
                  </a:cubicBezTo>
                  <a:lnTo>
                    <a:pt x="197" y="136"/>
                  </a:lnTo>
                  <a:close/>
                  <a:moveTo>
                    <a:pt x="37" y="136"/>
                  </a:moveTo>
                  <a:cubicBezTo>
                    <a:pt x="38" y="123"/>
                    <a:pt x="41" y="110"/>
                    <a:pt x="46" y="99"/>
                  </a:cubicBezTo>
                  <a:cubicBezTo>
                    <a:pt x="95" y="99"/>
                    <a:pt x="95" y="99"/>
                    <a:pt x="95" y="99"/>
                  </a:cubicBezTo>
                  <a:cubicBezTo>
                    <a:pt x="93" y="110"/>
                    <a:pt x="92" y="123"/>
                    <a:pt x="92" y="136"/>
                  </a:cubicBezTo>
                  <a:lnTo>
                    <a:pt x="37" y="136"/>
                  </a:lnTo>
                  <a:close/>
                  <a:moveTo>
                    <a:pt x="111" y="99"/>
                  </a:moveTo>
                  <a:cubicBezTo>
                    <a:pt x="178" y="99"/>
                    <a:pt x="178" y="99"/>
                    <a:pt x="178" y="99"/>
                  </a:cubicBezTo>
                  <a:cubicBezTo>
                    <a:pt x="179" y="110"/>
                    <a:pt x="181" y="123"/>
                    <a:pt x="181" y="136"/>
                  </a:cubicBezTo>
                  <a:cubicBezTo>
                    <a:pt x="108" y="136"/>
                    <a:pt x="108" y="136"/>
                    <a:pt x="108" y="136"/>
                  </a:cubicBezTo>
                  <a:cubicBezTo>
                    <a:pt x="108" y="123"/>
                    <a:pt x="109" y="110"/>
                    <a:pt x="111" y="99"/>
                  </a:cubicBezTo>
                  <a:close/>
                  <a:moveTo>
                    <a:pt x="37" y="152"/>
                  </a:moveTo>
                  <a:cubicBezTo>
                    <a:pt x="92" y="152"/>
                    <a:pt x="92" y="152"/>
                    <a:pt x="92" y="152"/>
                  </a:cubicBezTo>
                  <a:cubicBezTo>
                    <a:pt x="92" y="166"/>
                    <a:pt x="93" y="179"/>
                    <a:pt x="95" y="190"/>
                  </a:cubicBezTo>
                  <a:cubicBezTo>
                    <a:pt x="47" y="190"/>
                    <a:pt x="47" y="190"/>
                    <a:pt x="47" y="190"/>
                  </a:cubicBezTo>
                  <a:cubicBezTo>
                    <a:pt x="41" y="179"/>
                    <a:pt x="38" y="166"/>
                    <a:pt x="37" y="152"/>
                  </a:cubicBezTo>
                  <a:close/>
                  <a:moveTo>
                    <a:pt x="108" y="152"/>
                  </a:moveTo>
                  <a:cubicBezTo>
                    <a:pt x="181" y="152"/>
                    <a:pt x="181" y="152"/>
                    <a:pt x="181" y="152"/>
                  </a:cubicBezTo>
                  <a:cubicBezTo>
                    <a:pt x="180" y="166"/>
                    <a:pt x="179" y="179"/>
                    <a:pt x="178" y="190"/>
                  </a:cubicBezTo>
                  <a:cubicBezTo>
                    <a:pt x="111" y="190"/>
                    <a:pt x="111" y="190"/>
                    <a:pt x="111" y="190"/>
                  </a:cubicBezTo>
                  <a:cubicBezTo>
                    <a:pt x="109" y="179"/>
                    <a:pt x="108" y="166"/>
                    <a:pt x="108" y="152"/>
                  </a:cubicBezTo>
                  <a:close/>
                  <a:moveTo>
                    <a:pt x="197" y="152"/>
                  </a:moveTo>
                  <a:cubicBezTo>
                    <a:pt x="252" y="152"/>
                    <a:pt x="252" y="152"/>
                    <a:pt x="252" y="152"/>
                  </a:cubicBezTo>
                  <a:cubicBezTo>
                    <a:pt x="251" y="166"/>
                    <a:pt x="247" y="179"/>
                    <a:pt x="242" y="190"/>
                  </a:cubicBezTo>
                  <a:cubicBezTo>
                    <a:pt x="194" y="190"/>
                    <a:pt x="194" y="190"/>
                    <a:pt x="194" y="190"/>
                  </a:cubicBezTo>
                  <a:cubicBezTo>
                    <a:pt x="196" y="179"/>
                    <a:pt x="197" y="166"/>
                    <a:pt x="197" y="152"/>
                  </a:cubicBezTo>
                  <a:close/>
                  <a:moveTo>
                    <a:pt x="233" y="82"/>
                  </a:moveTo>
                  <a:cubicBezTo>
                    <a:pt x="191" y="82"/>
                    <a:pt x="191" y="82"/>
                    <a:pt x="191" y="82"/>
                  </a:cubicBezTo>
                  <a:cubicBezTo>
                    <a:pt x="188" y="67"/>
                    <a:pt x="184" y="53"/>
                    <a:pt x="180" y="42"/>
                  </a:cubicBezTo>
                  <a:cubicBezTo>
                    <a:pt x="201" y="50"/>
                    <a:pt x="220" y="64"/>
                    <a:pt x="233" y="82"/>
                  </a:cubicBezTo>
                  <a:close/>
                  <a:moveTo>
                    <a:pt x="160" y="37"/>
                  </a:moveTo>
                  <a:cubicBezTo>
                    <a:pt x="166" y="49"/>
                    <a:pt x="171" y="64"/>
                    <a:pt x="175" y="82"/>
                  </a:cubicBezTo>
                  <a:cubicBezTo>
                    <a:pt x="114" y="82"/>
                    <a:pt x="114" y="82"/>
                    <a:pt x="114" y="82"/>
                  </a:cubicBezTo>
                  <a:cubicBezTo>
                    <a:pt x="118" y="64"/>
                    <a:pt x="123" y="49"/>
                    <a:pt x="128" y="37"/>
                  </a:cubicBezTo>
                  <a:cubicBezTo>
                    <a:pt x="134" y="37"/>
                    <a:pt x="139" y="36"/>
                    <a:pt x="144" y="36"/>
                  </a:cubicBezTo>
                  <a:cubicBezTo>
                    <a:pt x="150" y="36"/>
                    <a:pt x="155" y="37"/>
                    <a:pt x="160" y="37"/>
                  </a:cubicBezTo>
                  <a:close/>
                  <a:moveTo>
                    <a:pt x="109" y="42"/>
                  </a:moveTo>
                  <a:cubicBezTo>
                    <a:pt x="104" y="53"/>
                    <a:pt x="100" y="67"/>
                    <a:pt x="97" y="82"/>
                  </a:cubicBezTo>
                  <a:cubicBezTo>
                    <a:pt x="56" y="82"/>
                    <a:pt x="56" y="82"/>
                    <a:pt x="56" y="82"/>
                  </a:cubicBezTo>
                  <a:cubicBezTo>
                    <a:pt x="69" y="64"/>
                    <a:pt x="87" y="50"/>
                    <a:pt x="109" y="42"/>
                  </a:cubicBezTo>
                  <a:close/>
                  <a:moveTo>
                    <a:pt x="56" y="206"/>
                  </a:moveTo>
                  <a:cubicBezTo>
                    <a:pt x="97" y="206"/>
                    <a:pt x="97" y="206"/>
                    <a:pt x="97" y="206"/>
                  </a:cubicBezTo>
                  <a:cubicBezTo>
                    <a:pt x="100" y="222"/>
                    <a:pt x="104" y="235"/>
                    <a:pt x="109" y="246"/>
                  </a:cubicBezTo>
                  <a:cubicBezTo>
                    <a:pt x="87" y="239"/>
                    <a:pt x="69" y="225"/>
                    <a:pt x="56" y="206"/>
                  </a:cubicBezTo>
                  <a:close/>
                  <a:moveTo>
                    <a:pt x="128" y="251"/>
                  </a:moveTo>
                  <a:cubicBezTo>
                    <a:pt x="123" y="240"/>
                    <a:pt x="118" y="225"/>
                    <a:pt x="114" y="206"/>
                  </a:cubicBezTo>
                  <a:cubicBezTo>
                    <a:pt x="175" y="206"/>
                    <a:pt x="175" y="206"/>
                    <a:pt x="175" y="206"/>
                  </a:cubicBezTo>
                  <a:cubicBezTo>
                    <a:pt x="171" y="225"/>
                    <a:pt x="166" y="240"/>
                    <a:pt x="160" y="251"/>
                  </a:cubicBezTo>
                  <a:cubicBezTo>
                    <a:pt x="155" y="252"/>
                    <a:pt x="150" y="252"/>
                    <a:pt x="144" y="252"/>
                  </a:cubicBezTo>
                  <a:cubicBezTo>
                    <a:pt x="139" y="252"/>
                    <a:pt x="133" y="252"/>
                    <a:pt x="128" y="251"/>
                  </a:cubicBezTo>
                  <a:close/>
                  <a:moveTo>
                    <a:pt x="180" y="246"/>
                  </a:moveTo>
                  <a:cubicBezTo>
                    <a:pt x="184" y="235"/>
                    <a:pt x="188" y="222"/>
                    <a:pt x="191" y="206"/>
                  </a:cubicBezTo>
                  <a:cubicBezTo>
                    <a:pt x="232" y="206"/>
                    <a:pt x="232" y="206"/>
                    <a:pt x="232" y="206"/>
                  </a:cubicBezTo>
                  <a:cubicBezTo>
                    <a:pt x="219" y="225"/>
                    <a:pt x="201" y="238"/>
                    <a:pt x="180" y="246"/>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34"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35"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项目成果展示</a:t>
            </a:r>
          </a:p>
        </p:txBody>
      </p:sp>
      <p:sp>
        <p:nvSpPr>
          <p:cNvPr id="36" name="椭圆 35"/>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03</a:t>
            </a:r>
            <a:endParaRPr lang="zh-CN" altLang="en-US" dirty="0">
              <a:latin typeface="Impact" panose="020B0806030902050204" pitchFamily="34" charset="0"/>
            </a:endParaRPr>
          </a:p>
        </p:txBody>
      </p:sp>
      <p:sp>
        <p:nvSpPr>
          <p:cNvPr id="37" name="椭圆 36"/>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0-#ppt_w/2"/>
                                          </p:val>
                                        </p:tav>
                                        <p:tav tm="100000">
                                          <p:val>
                                            <p:strVal val="#ppt_x"/>
                                          </p:val>
                                        </p:tav>
                                      </p:tavLst>
                                    </p:anim>
                                    <p:anim calcmode="lin" valueType="num">
                                      <p:cBhvr additive="base">
                                        <p:cTn id="16" dur="500" fill="hold"/>
                                        <p:tgtEl>
                                          <p:spTgt spid="38"/>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0-#ppt_w/2"/>
                                          </p:val>
                                        </p:tav>
                                        <p:tav tm="100000">
                                          <p:val>
                                            <p:strVal val="#ppt_x"/>
                                          </p:val>
                                        </p:tav>
                                      </p:tavLst>
                                    </p:anim>
                                    <p:anim calcmode="lin" valueType="num">
                                      <p:cBhvr additive="base">
                                        <p:cTn id="20" dur="500" fill="hold"/>
                                        <p:tgtEl>
                                          <p:spTgt spid="64"/>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500" fill="hold"/>
                                        <p:tgtEl>
                                          <p:spTgt spid="65"/>
                                        </p:tgtEl>
                                        <p:attrNameLst>
                                          <p:attrName>ppt_x</p:attrName>
                                        </p:attrNameLst>
                                      </p:cBhvr>
                                      <p:tavLst>
                                        <p:tav tm="0">
                                          <p:val>
                                            <p:strVal val="0-#ppt_w/2"/>
                                          </p:val>
                                        </p:tav>
                                        <p:tav tm="100000">
                                          <p:val>
                                            <p:strVal val="#ppt_x"/>
                                          </p:val>
                                        </p:tav>
                                      </p:tavLst>
                                    </p:anim>
                                    <p:anim calcmode="lin" valueType="num">
                                      <p:cBhvr additive="base">
                                        <p:cTn id="24" dur="500" fill="hold"/>
                                        <p:tgtEl>
                                          <p:spTgt spid="65"/>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0-#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0-#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animBg="1"/>
      <p:bldP spid="37" grpId="0" animBg="1"/>
      <p:bldP spid="38" grpId="0" animBg="1"/>
      <p:bldP spid="64" grpId="0" animBg="1"/>
      <p:bldP spid="65" grpId="0" animBg="1"/>
    </p:bldLst>
  </p:timing>
</p:sld>
</file>

<file path=ppt/slides/slide2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3788684"/>
            <a:ext cx="12192000" cy="2216857"/>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 name="椭圆 10"/>
          <p:cNvSpPr/>
          <p:nvPr/>
        </p:nvSpPr>
        <p:spPr>
          <a:xfrm>
            <a:off x="1243934" y="4060155"/>
            <a:ext cx="1055802" cy="1055802"/>
          </a:xfrm>
          <a:prstGeom prst="ellipse">
            <a:avLst/>
          </a:prstGeom>
          <a:gradFill>
            <a:gsLst>
              <a:gs pos="0">
                <a:srgbClr val="6483B3"/>
              </a:gs>
              <a:gs pos="100000">
                <a:srgbClr val="334E6E"/>
              </a:gs>
            </a:gsLst>
            <a:lin ang="2700000" scaled="0"/>
          </a:gradFill>
          <a:ln w="28575">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椭圆 13"/>
          <p:cNvSpPr/>
          <p:nvPr/>
        </p:nvSpPr>
        <p:spPr>
          <a:xfrm>
            <a:off x="3796265" y="4060155"/>
            <a:ext cx="1055802" cy="1055802"/>
          </a:xfrm>
          <a:prstGeom prst="ellipse">
            <a:avLst/>
          </a:prstGeom>
          <a:gradFill>
            <a:gsLst>
              <a:gs pos="0">
                <a:srgbClr val="6483B3"/>
              </a:gs>
              <a:gs pos="100000">
                <a:srgbClr val="334E6E"/>
              </a:gs>
            </a:gsLst>
            <a:lin ang="2700000" scaled="0"/>
          </a:gradFill>
          <a:ln w="28575">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 name="Freeform 26"/>
          <p:cNvSpPr>
            <a:spLocks noChangeAspect="1" noEditPoints="1"/>
          </p:cNvSpPr>
          <p:nvPr/>
        </p:nvSpPr>
        <p:spPr bwMode="auto">
          <a:xfrm>
            <a:off x="1590249" y="4361075"/>
            <a:ext cx="363172" cy="453964"/>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p:spPr>
        <p:txBody>
          <a:bodyPr/>
          <a:lstStyle/>
          <a:p>
            <a:pPr eaLnBrk="1" hangingPunct="1">
              <a:defRPr/>
            </a:pPr>
            <a:endParaRPr lang="en-US" altLang="zh-CN" sz="2400">
              <a:solidFill>
                <a:schemeClr val="tx1">
                  <a:lumMod val="75000"/>
                  <a:lumOff val="25000"/>
                </a:schemeClr>
              </a:solidFill>
            </a:endParaRPr>
          </a:p>
        </p:txBody>
      </p:sp>
      <p:sp>
        <p:nvSpPr>
          <p:cNvPr id="13" name="Freeform 6"/>
          <p:cNvSpPr>
            <a:spLocks noChangeAspect="1" noEditPoints="1"/>
          </p:cNvSpPr>
          <p:nvPr/>
        </p:nvSpPr>
        <p:spPr bwMode="auto">
          <a:xfrm>
            <a:off x="4125194" y="4354288"/>
            <a:ext cx="397944" cy="43851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a:lstStyle/>
          <a:p>
            <a:pPr eaLnBrk="1" hangingPunct="1">
              <a:defRPr/>
            </a:pPr>
            <a:endParaRPr lang="en-US" altLang="zh-CN">
              <a:solidFill>
                <a:schemeClr val="tx1">
                  <a:lumMod val="75000"/>
                  <a:lumOff val="25000"/>
                </a:schemeClr>
              </a:solidFill>
            </a:endParaRPr>
          </a:p>
        </p:txBody>
      </p:sp>
      <p:grpSp>
        <p:nvGrpSpPr>
          <p:cNvPr id="2" name="组合 1"/>
          <p:cNvGrpSpPr/>
          <p:nvPr/>
        </p:nvGrpSpPr>
        <p:grpSpPr>
          <a:xfrm>
            <a:off x="1018606" y="2135399"/>
            <a:ext cx="4467489" cy="1282589"/>
            <a:chOff x="1018606" y="1758030"/>
            <a:chExt cx="4467489" cy="1282589"/>
          </a:xfrm>
        </p:grpSpPr>
        <p:sp>
          <p:nvSpPr>
            <p:cNvPr id="15" name="TextBox 76"/>
            <p:cNvSpPr txBox="1"/>
            <p:nvPr/>
          </p:nvSpPr>
          <p:spPr>
            <a:xfrm>
              <a:off x="1018606" y="1758030"/>
              <a:ext cx="198837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项目成果</a:t>
              </a:r>
            </a:p>
          </p:txBody>
        </p:sp>
        <p:sp>
          <p:nvSpPr>
            <p:cNvPr id="16" name="文本框 15"/>
            <p:cNvSpPr txBox="1"/>
            <p:nvPr/>
          </p:nvSpPr>
          <p:spPr>
            <a:xfrm>
              <a:off x="1018606" y="2228089"/>
              <a:ext cx="4467489" cy="812530"/>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5386096" y="2943069"/>
            <a:ext cx="6271875" cy="3608216"/>
            <a:chOff x="582616" y="2359261"/>
            <a:chExt cx="3939454" cy="2266372"/>
          </a:xfrm>
        </p:grpSpPr>
        <p:pic>
          <p:nvPicPr>
            <p:cNvPr id="28" name="Picture 2"/>
            <p:cNvPicPr>
              <a:picLocks noChangeAspect="1"/>
            </p:cNvPicPr>
            <p:nvPr/>
          </p:nvPicPr>
          <p:blipFill>
            <a:blip r:embed="rId3" cstate="print">
              <a:extLst>
                <a:ext uri="{28A0092B-C50C-407E-A947-70E740481C1C}">
                  <a14:useLocalDpi xmlns:a14="http://schemas.microsoft.com/office/drawing/2010/main"/>
                </a:ext>
              </a:extLst>
            </a:blip>
            <a:srcRect l="0" t="0" r="0" b="0"/>
            <a:stretch>
              <a:fillRect/>
            </a:stretch>
          </p:blipFill>
          <p:spPr>
            <a:xfrm>
              <a:off x="582616" y="2359261"/>
              <a:ext cx="3939454" cy="2266372"/>
            </a:xfrm>
            <a:prstGeom prst="rect">
              <a:avLst/>
            </a:prstGeom>
          </p:spPr>
        </p:pic>
        <p:sp>
          <p:nvSpPr>
            <p:cNvPr id="29" name="矩形 28"/>
            <p:cNvSpPr/>
            <p:nvPr/>
          </p:nvSpPr>
          <p:spPr>
            <a:xfrm>
              <a:off x="1010279" y="2483988"/>
              <a:ext cx="3018232" cy="189002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9"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20"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项目成果展示</a:t>
            </a:r>
          </a:p>
        </p:txBody>
      </p:sp>
      <p:sp>
        <p:nvSpPr>
          <p:cNvPr id="21" name="椭圆 20"/>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03</a:t>
            </a:r>
            <a:endParaRPr lang="zh-CN" altLang="en-US" dirty="0">
              <a:latin typeface="Impact" panose="020B0806030902050204" pitchFamily="34" charset="0"/>
            </a:endParaRPr>
          </a:p>
        </p:txBody>
      </p:sp>
      <p:sp>
        <p:nvSpPr>
          <p:cNvPr id="22" name="椭圆 21"/>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76"/>
          <p:cNvSpPr txBox="1"/>
          <p:nvPr/>
        </p:nvSpPr>
        <p:spPr>
          <a:xfrm>
            <a:off x="1170433" y="5335267"/>
            <a:ext cx="1209911"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项目成果</a:t>
            </a:r>
          </a:p>
        </p:txBody>
      </p:sp>
      <p:sp>
        <p:nvSpPr>
          <p:cNvPr id="30" name="TextBox 76"/>
          <p:cNvSpPr txBox="1"/>
          <p:nvPr/>
        </p:nvSpPr>
        <p:spPr>
          <a:xfrm>
            <a:off x="3729240" y="5335267"/>
            <a:ext cx="1209911"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项目利润</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0-#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randombar(horizont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animBg="1"/>
      <p:bldP spid="22" grpId="0" animBg="1"/>
      <p:bldP spid="23" grpId="0" animBg="1"/>
      <p:bldP spid="24" grpId="0" animBg="1"/>
      <p:bldP spid="25" grpId="0" animBg="1"/>
    </p:bldLst>
  </p:timing>
</p:sld>
</file>

<file path=ppt/slides/slide2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081475" y="1940575"/>
            <a:ext cx="4074502" cy="4063639"/>
            <a:chOff x="4066961" y="1432577"/>
            <a:chExt cx="4074502" cy="4063639"/>
          </a:xfrm>
          <a:effectLst/>
        </p:grpSpPr>
        <p:sp>
          <p:nvSpPr>
            <p:cNvPr id="13" name="椭圆 12"/>
            <p:cNvSpPr/>
            <p:nvPr/>
          </p:nvSpPr>
          <p:spPr>
            <a:xfrm rot="2700000">
              <a:off x="4378802" y="2654529"/>
              <a:ext cx="3419578" cy="1548942"/>
            </a:xfrm>
            <a:prstGeom prst="ellipse">
              <a:avLst/>
            </a:prstGeom>
            <a:noFill/>
            <a:ln w="19050" cap="rnd">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4" name="椭圆 13"/>
            <p:cNvSpPr/>
            <p:nvPr/>
          </p:nvSpPr>
          <p:spPr>
            <a:xfrm rot="8100000">
              <a:off x="4375997" y="2651725"/>
              <a:ext cx="3419578" cy="1548942"/>
            </a:xfrm>
            <a:prstGeom prst="ellipse">
              <a:avLst/>
            </a:prstGeom>
            <a:noFill/>
            <a:ln w="19050" cap="rnd">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5" name="流程图: 决策 14"/>
            <p:cNvSpPr/>
            <p:nvPr/>
          </p:nvSpPr>
          <p:spPr>
            <a:xfrm>
              <a:off x="5339202" y="1432577"/>
              <a:ext cx="1496604" cy="1496604"/>
            </a:xfrm>
            <a:prstGeom prst="flowChartDecision">
              <a:avLst/>
            </a:prstGeom>
            <a:solidFill>
              <a:schemeClr val="bg1"/>
            </a:solidFill>
            <a:ln w="28575">
              <a:noFill/>
            </a:ln>
            <a:effectLst>
              <a:outerShdw blurRad="190500" dist="38100" dir="2700000" algn="tl" rotWithShape="0">
                <a:prstClr val="black">
                  <a:alpha val="20000"/>
                </a:prstClr>
              </a:outerShdw>
            </a:effectLst>
          </p:spPr>
          <p:txBody>
            <a:bodyPr anchor="ctr"/>
            <a:lstStyle/>
            <a:p>
              <a:pPr algn="ct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01</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流程图: 决策 15"/>
            <p:cNvSpPr/>
            <p:nvPr/>
          </p:nvSpPr>
          <p:spPr>
            <a:xfrm>
              <a:off x="6644859" y="2738234"/>
              <a:ext cx="1496604" cy="1496604"/>
            </a:xfrm>
            <a:prstGeom prst="flowChartDecision">
              <a:avLst/>
            </a:prstGeom>
            <a:gradFill>
              <a:gsLst>
                <a:gs pos="0">
                  <a:srgbClr val="6483B3"/>
                </a:gs>
                <a:gs pos="100000">
                  <a:srgbClr val="334E6E"/>
                </a:gs>
              </a:gsLst>
              <a:lin ang="2700000" scaled="0"/>
            </a:gradFill>
            <a:ln w="28575">
              <a:noFill/>
            </a:ln>
            <a:effectLst>
              <a:outerShdw blurRad="190500" dist="38100" dir="2700000" algn="tl" rotWithShape="0">
                <a:prstClr val="black">
                  <a:alpha val="20000"/>
                </a:prstClr>
              </a:outerShdw>
            </a:effectLst>
          </p:spPr>
          <p:txBody>
            <a:bodyPr anchor="ctr"/>
            <a:lstStyle/>
            <a:p>
              <a:pPr algn="ctr"/>
              <a:r>
                <a:rPr lang="en-US" altLang="zh-CN" sz="2400" dirty="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7" name="流程图: 决策 16"/>
            <p:cNvSpPr/>
            <p:nvPr/>
          </p:nvSpPr>
          <p:spPr>
            <a:xfrm>
              <a:off x="5383481" y="3999612"/>
              <a:ext cx="1496604" cy="1496604"/>
            </a:xfrm>
            <a:prstGeom prst="flowChartDecision">
              <a:avLst/>
            </a:prstGeom>
            <a:solidFill>
              <a:schemeClr val="bg1"/>
            </a:solidFill>
            <a:ln w="28575">
              <a:noFill/>
            </a:ln>
            <a:effectLst>
              <a:outerShdw blurRad="190500" dist="38100" dir="2700000" algn="tl" rotWithShape="0">
                <a:prstClr val="black">
                  <a:alpha val="20000"/>
                </a:prstClr>
              </a:outerShdw>
            </a:effectLst>
          </p:spPr>
          <p:txBody>
            <a:bodyPr anchor="ctr"/>
            <a:lstStyle/>
            <a:p>
              <a:pPr algn="ct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04</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流程图: 决策 17"/>
            <p:cNvSpPr/>
            <p:nvPr/>
          </p:nvSpPr>
          <p:spPr>
            <a:xfrm>
              <a:off x="4066961" y="2704819"/>
              <a:ext cx="1496604" cy="1496604"/>
            </a:xfrm>
            <a:prstGeom prst="flowChartDecision">
              <a:avLst/>
            </a:prstGeom>
            <a:gradFill>
              <a:gsLst>
                <a:gs pos="0">
                  <a:srgbClr val="6483B3"/>
                </a:gs>
                <a:gs pos="100000">
                  <a:srgbClr val="334E6E"/>
                </a:gs>
              </a:gsLst>
              <a:lin ang="2700000" scaled="0"/>
            </a:gradFill>
            <a:ln w="28575">
              <a:noFill/>
            </a:ln>
            <a:effectLst>
              <a:outerShdw blurRad="190500" dist="38100" dir="2700000" algn="tl" rotWithShape="0">
                <a:prstClr val="black">
                  <a:alpha val="20000"/>
                </a:prstClr>
              </a:outerShdw>
            </a:effectLst>
          </p:spPr>
          <p:txBody>
            <a:bodyPr anchor="ctr"/>
            <a:lstStyle/>
            <a:p>
              <a:pPr algn="ctr"/>
              <a:r>
                <a:rPr lang="en-US" altLang="zh-CN" sz="2400" dirty="0">
                  <a:solidFill>
                    <a:schemeClr val="bg1"/>
                  </a:solidFill>
                  <a:latin typeface="微软雅黑" panose="020B0503020204020204" pitchFamily="34" charset="-122"/>
                  <a:ea typeface="微软雅黑" panose="020B0503020204020204"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7994422" y="4629856"/>
            <a:ext cx="3370263" cy="1025281"/>
            <a:chOff x="7979908" y="4121858"/>
            <a:chExt cx="3084393" cy="1025281"/>
          </a:xfrm>
        </p:grpSpPr>
        <p:sp>
          <p:nvSpPr>
            <p:cNvPr id="24" name="TextBox 76"/>
            <p:cNvSpPr txBox="1"/>
            <p:nvPr/>
          </p:nvSpPr>
          <p:spPr>
            <a:xfrm>
              <a:off x="7979908" y="4121858"/>
              <a:ext cx="1733670" cy="400110"/>
            </a:xfrm>
            <a:prstGeom prst="rect">
              <a:avLst/>
            </a:prstGeom>
            <a:noFill/>
            <a:effectLst/>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25" name="文本框 24"/>
            <p:cNvSpPr txBox="1"/>
            <p:nvPr/>
          </p:nvSpPr>
          <p:spPr>
            <a:xfrm>
              <a:off x="7979908" y="4521968"/>
              <a:ext cx="3084393" cy="625171"/>
            </a:xfrm>
            <a:prstGeom prst="rect">
              <a:avLst/>
            </a:prstGeom>
            <a:noFill/>
            <a:effectLst/>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7994422" y="2177556"/>
            <a:ext cx="3370263" cy="1025281"/>
            <a:chOff x="7979908" y="1669558"/>
            <a:chExt cx="3084393" cy="1025281"/>
          </a:xfrm>
        </p:grpSpPr>
        <p:sp>
          <p:nvSpPr>
            <p:cNvPr id="26" name="TextBox 76"/>
            <p:cNvSpPr txBox="1"/>
            <p:nvPr/>
          </p:nvSpPr>
          <p:spPr>
            <a:xfrm>
              <a:off x="7979908" y="1669558"/>
              <a:ext cx="1733670" cy="400110"/>
            </a:xfrm>
            <a:prstGeom prst="rect">
              <a:avLst/>
            </a:prstGeom>
            <a:noFill/>
            <a:effectLst/>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27" name="文本框 26"/>
            <p:cNvSpPr txBox="1"/>
            <p:nvPr/>
          </p:nvSpPr>
          <p:spPr>
            <a:xfrm>
              <a:off x="7979908" y="2069668"/>
              <a:ext cx="3084393" cy="625171"/>
            </a:xfrm>
            <a:prstGeom prst="rect">
              <a:avLst/>
            </a:prstGeom>
            <a:noFill/>
            <a:effectLst/>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72480" y="4629856"/>
            <a:ext cx="3554126" cy="1025281"/>
            <a:chOff x="1127698" y="4121858"/>
            <a:chExt cx="3084393" cy="1025281"/>
          </a:xfrm>
        </p:grpSpPr>
        <p:sp>
          <p:nvSpPr>
            <p:cNvPr id="28" name="TextBox 76"/>
            <p:cNvSpPr txBox="1"/>
            <p:nvPr/>
          </p:nvSpPr>
          <p:spPr>
            <a:xfrm>
              <a:off x="2478421" y="4121858"/>
              <a:ext cx="1733670" cy="400110"/>
            </a:xfrm>
            <a:prstGeom prst="rect">
              <a:avLst/>
            </a:prstGeom>
            <a:noFill/>
            <a:effectLst/>
          </p:spPr>
          <p:txBody>
            <a:bodyPr wrap="square" rtlCol="0">
              <a:spAutoFit/>
            </a:bodyPr>
            <a:lstStyle/>
            <a:p>
              <a:pPr algn="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29" name="文本框 28"/>
            <p:cNvSpPr txBox="1"/>
            <p:nvPr/>
          </p:nvSpPr>
          <p:spPr>
            <a:xfrm>
              <a:off x="1127698" y="4521968"/>
              <a:ext cx="3084393" cy="625171"/>
            </a:xfrm>
            <a:prstGeom prst="rect">
              <a:avLst/>
            </a:prstGeom>
            <a:noFill/>
            <a:effectLst/>
          </p:spPr>
          <p:txBody>
            <a:bodyPr wrap="square" rtlCol="0">
              <a:spAutoFit/>
            </a:bodyPr>
            <a:lstStyle/>
            <a:p>
              <a:pPr algn="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142212" y="2177556"/>
            <a:ext cx="3084393" cy="972574"/>
            <a:chOff x="1127698" y="1669558"/>
            <a:chExt cx="3084393" cy="972574"/>
          </a:xfrm>
        </p:grpSpPr>
        <p:sp>
          <p:nvSpPr>
            <p:cNvPr id="30" name="TextBox 76"/>
            <p:cNvSpPr txBox="1"/>
            <p:nvPr/>
          </p:nvSpPr>
          <p:spPr>
            <a:xfrm>
              <a:off x="2478421" y="1669558"/>
              <a:ext cx="1733670" cy="400110"/>
            </a:xfrm>
            <a:prstGeom prst="rect">
              <a:avLst/>
            </a:prstGeom>
            <a:noFill/>
            <a:effectLst/>
          </p:spPr>
          <p:txBody>
            <a:bodyPr wrap="square" rtlCol="0">
              <a:spAutoFit/>
            </a:bodyPr>
            <a:lstStyle/>
            <a:p>
              <a:pPr algn="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31" name="文本框 30"/>
            <p:cNvSpPr txBox="1"/>
            <p:nvPr/>
          </p:nvSpPr>
          <p:spPr>
            <a:xfrm>
              <a:off x="1127698" y="2069668"/>
              <a:ext cx="3084393" cy="572464"/>
            </a:xfrm>
            <a:prstGeom prst="rect">
              <a:avLst/>
            </a:prstGeom>
            <a:noFill/>
            <a:effectLst/>
          </p:spPr>
          <p:txBody>
            <a:bodyPr wrap="square"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2"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33"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项目成果展示</a:t>
            </a:r>
          </a:p>
        </p:txBody>
      </p:sp>
      <p:sp>
        <p:nvSpPr>
          <p:cNvPr id="34" name="椭圆 33"/>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03</a:t>
            </a:r>
            <a:endParaRPr lang="zh-CN" altLang="en-US" dirty="0">
              <a:latin typeface="Impact" panose="020B0806030902050204" pitchFamily="34" charset="0"/>
            </a:endParaRPr>
          </a:p>
        </p:txBody>
      </p:sp>
      <p:sp>
        <p:nvSpPr>
          <p:cNvPr id="36" name="椭圆 35"/>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210080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0-#ppt_w/2"/>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0-#ppt_w/2"/>
                                          </p:val>
                                        </p:tav>
                                        <p:tav tm="100000">
                                          <p:val>
                                            <p:strVal val="#ppt_x"/>
                                          </p:val>
                                        </p:tav>
                                      </p:tavLst>
                                    </p:anim>
                                    <p:anim calcmode="lin" valueType="num">
                                      <p:cBhvr additive="base">
                                        <p:cTn id="20" dur="500" fill="hold"/>
                                        <p:tgtEl>
                                          <p:spTgt spid="44"/>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0-#ppt_w/2"/>
                                          </p:val>
                                        </p:tav>
                                        <p:tav tm="100000">
                                          <p:val>
                                            <p:strVal val="#ppt_x"/>
                                          </p:val>
                                        </p:tav>
                                      </p:tavLst>
                                    </p:anim>
                                    <p:anim calcmode="lin" valueType="num">
                                      <p:cBhvr additive="base">
                                        <p:cTn id="24" dur="500" fill="hold"/>
                                        <p:tgtEl>
                                          <p:spTgt spid="45"/>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1+#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50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0-#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50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1+#ppt_w/2"/>
                                          </p:val>
                                        </p:tav>
                                        <p:tav tm="100000">
                                          <p:val>
                                            <p:strVal val="#ppt_x"/>
                                          </p:val>
                                        </p:tav>
                                      </p:tavLst>
                                    </p:anim>
                                    <p:anim calcmode="lin" valueType="num">
                                      <p:cBhvr additive="base">
                                        <p:cTn id="5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animBg="1"/>
      <p:bldP spid="36" grpId="0" animBg="1"/>
      <p:bldP spid="43" grpId="0" animBg="1"/>
      <p:bldP spid="44" grpId="0" animBg="1"/>
      <p:bldP spid="45" grpId="0" animBg="1"/>
    </p:bldLst>
  </p:timing>
</p:sld>
</file>

<file path=ppt/slides/slide3.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_椭圆 4"/>
          <p:cNvSpPr/>
          <p:nvPr>
            <p:custDataLst>
              <p:tags r:id="rId1"/>
            </p:custDataLst>
          </p:nvPr>
        </p:nvSpPr>
        <p:spPr>
          <a:xfrm>
            <a:off x="3937740" y="1291129"/>
            <a:ext cx="4316520" cy="4316520"/>
          </a:xfrm>
          <a:prstGeom prst="ellipse">
            <a:avLst/>
          </a:prstGeom>
          <a:solidFill>
            <a:schemeClr val="bg1"/>
          </a:solidFill>
          <a:ln w="101600">
            <a:solidFill>
              <a:srgbClr val="6483B3"/>
            </a:solid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PA_矩形 28"/>
          <p:cNvSpPr/>
          <p:nvPr>
            <p:custDataLst>
              <p:tags r:id="rId2"/>
            </p:custDataLst>
          </p:nvPr>
        </p:nvSpPr>
        <p:spPr>
          <a:xfrm>
            <a:off x="4441646" y="4085183"/>
            <a:ext cx="3308709" cy="707886"/>
          </a:xfrm>
          <a:prstGeom prst="rect">
            <a:avLst/>
          </a:prstGeom>
          <a:ln>
            <a:noFill/>
          </a:ln>
        </p:spPr>
        <p:txBody>
          <a:bodyPr wrap="square">
            <a:spAutoFit/>
          </a:bodyPr>
          <a:lstStyle/>
          <a:p>
            <a:pPr algn="ctr"/>
            <a:r>
              <a:rPr lang="pt-BR"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Open Sans" panose="020B0606030504020204" pitchFamily="34" charset="0"/>
              </a:rPr>
              <a:t>Nullam eu tempor purus. Nunc a leo magna</a:t>
            </a:r>
          </a:p>
          <a:p>
            <a:pPr algn="ctr"/>
            <a:r>
              <a:rPr lang="pt-BR"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Open Sans" panose="020B0606030504020204" pitchFamily="34" charset="0"/>
              </a:rPr>
              <a:t>sit amet consequat risus. tempor purus. Nunc a leo magna sit amet consequat </a:t>
            </a:r>
          </a:p>
          <a:p>
            <a:pPr algn="ctr"/>
            <a:endParaRPr lang="pt-BR"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Open Sans" panose="020B0606030504020204" pitchFamily="34" charset="0"/>
            </a:endParaRPr>
          </a:p>
        </p:txBody>
      </p:sp>
      <p:sp>
        <p:nvSpPr>
          <p:cNvPr id="21" name="PA_矩形 29"/>
          <p:cNvSpPr/>
          <p:nvPr>
            <p:custDataLst>
              <p:tags r:id="rId3"/>
            </p:custDataLst>
          </p:nvPr>
        </p:nvSpPr>
        <p:spPr>
          <a:xfrm>
            <a:off x="3987147" y="3403521"/>
            <a:ext cx="4217706" cy="646331"/>
          </a:xfrm>
          <a:prstGeom prst="rect">
            <a:avLst/>
          </a:prstGeom>
          <a:ln>
            <a:noFill/>
          </a:ln>
        </p:spPr>
        <p:txBody>
          <a:bodyPr wrap="square">
            <a:spAutoFit/>
          </a:bodyPr>
          <a:lstStyle/>
          <a:p>
            <a:pPr algn="ctr"/>
            <a:r>
              <a:rPr lang="zh-CN" altLang="en-US" sz="3600" b="1" dirty="0">
                <a:solidFill>
                  <a:schemeClr val="tx1">
                    <a:lumMod val="85000"/>
                    <a:lumOff val="15000"/>
                  </a:schemeClr>
                </a:solidFill>
                <a:latin typeface="Adobe 黑体 Std R" panose="020B0400000000000000" pitchFamily="34" charset="-122"/>
                <a:ea typeface="Adobe 黑体 Std R" panose="020B0400000000000000" pitchFamily="34" charset="-122"/>
                <a:cs typeface="Open Sans" panose="020B0606030504020204" pitchFamily="34" charset="0"/>
              </a:rPr>
              <a:t>岗位工作概述</a:t>
            </a:r>
            <a:endParaRPr lang="en-US" altLang="zh-CN" sz="3600" b="1" dirty="0">
              <a:solidFill>
                <a:schemeClr val="tx1">
                  <a:lumMod val="85000"/>
                  <a:lumOff val="15000"/>
                </a:schemeClr>
              </a:solidFill>
              <a:latin typeface="Adobe 黑体 Std R" panose="020B0400000000000000" pitchFamily="34" charset="-122"/>
              <a:ea typeface="Adobe 黑体 Std R" panose="020B0400000000000000" pitchFamily="34" charset="-122"/>
              <a:cs typeface="Open Sans" panose="020B0606030504020204" pitchFamily="34" charset="0"/>
            </a:endParaRPr>
          </a:p>
        </p:txBody>
      </p:sp>
      <p:sp>
        <p:nvSpPr>
          <p:cNvPr id="22" name="PA_矩形 30"/>
          <p:cNvSpPr/>
          <p:nvPr>
            <p:custDataLst>
              <p:tags r:id="rId4"/>
            </p:custDataLst>
          </p:nvPr>
        </p:nvSpPr>
        <p:spPr>
          <a:xfrm>
            <a:off x="4900793" y="1990391"/>
            <a:ext cx="2390414" cy="1446550"/>
          </a:xfrm>
          <a:prstGeom prst="rect">
            <a:avLst/>
          </a:prstGeom>
          <a:ln>
            <a:noFill/>
          </a:ln>
        </p:spPr>
        <p:txBody>
          <a:bodyPr wrap="square">
            <a:spAutoFit/>
          </a:bodyPr>
          <a:lstStyle/>
          <a:p>
            <a:pPr algn="ctr"/>
            <a:r>
              <a:rPr lang="en-US" altLang="zh-CN" sz="8800" dirty="0">
                <a:solidFill>
                  <a:srgbClr val="456288"/>
                </a:solidFill>
                <a:effectLst>
                  <a:outerShdw blurRad="76200" dist="38100" dir="2700000" algn="tl">
                    <a:srgbClr val="000000">
                      <a:alpha val="30000"/>
                    </a:srgbClr>
                  </a:outerShdw>
                </a:effectLst>
                <a:latin typeface="Impact" panose="020B0806030902050204" pitchFamily="34" charset="0"/>
                <a:ea typeface="Open Sans" panose="020B0606030504020204" pitchFamily="34" charset="0"/>
                <a:cs typeface="Open Sans" panose="020B0606030504020204" pitchFamily="34" charset="0"/>
              </a:rPr>
              <a:t>01</a:t>
            </a:r>
            <a:endParaRPr lang="zh-CN" altLang="en-US" sz="8800" dirty="0">
              <a:solidFill>
                <a:srgbClr val="456288"/>
              </a:solidFill>
              <a:effectLst>
                <a:outerShdw blurRad="76200" dist="38100" dir="2700000" algn="tl">
                  <a:srgbClr val="000000">
                    <a:alpha val="30000"/>
                  </a:srgbClr>
                </a:outerShdw>
              </a:effectLst>
              <a:latin typeface="Impact" panose="020B0806030902050204" pitchFamily="34" charset="0"/>
              <a:cs typeface="Open Sans" panose="020B0606030504020204" pitchFamily="34" charset="0"/>
            </a:endParaRPr>
          </a:p>
        </p:txBody>
      </p:sp>
      <p:sp>
        <p:nvSpPr>
          <p:cNvPr id="38" name="椭圆 37"/>
          <p:cNvSpPr/>
          <p:nvPr/>
        </p:nvSpPr>
        <p:spPr>
          <a:xfrm>
            <a:off x="4065904" y="2960017"/>
            <a:ext cx="266337" cy="266337"/>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025663" y="3238046"/>
            <a:ext cx="232874" cy="23287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787133" y="3470920"/>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134452" y="3037926"/>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988794" y="3523817"/>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253369" y="3806400"/>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995385" y="3376706"/>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213296" y="3985330"/>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995080" y="2998878"/>
            <a:ext cx="266337" cy="266337"/>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9665415" y="3453975"/>
            <a:ext cx="232874" cy="23287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0418987" y="3470920"/>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0207055" y="3037926"/>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9067516" y="3523817"/>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8565003" y="3810001"/>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7746569" y="3442103"/>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7874914" y="4019759"/>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0086889" y="3888819"/>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355739" y="3711272"/>
            <a:ext cx="232874" cy="23287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2734198" y="3711272"/>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325569" y="3499809"/>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1139386" y="3526703"/>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1780967" y="3496230"/>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0-#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5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0-#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5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0-#ppt_w/2"/>
                                          </p:val>
                                        </p:tav>
                                        <p:tav tm="100000">
                                          <p:val>
                                            <p:strVal val="#ppt_x"/>
                                          </p:val>
                                        </p:tav>
                                      </p:tavLst>
                                    </p:anim>
                                    <p:anim calcmode="lin" valueType="num">
                                      <p:cBhvr additive="base">
                                        <p:cTn id="32" dur="5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0-#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5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50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1+#ppt_w/2"/>
                                          </p:val>
                                        </p:tav>
                                        <p:tav tm="100000">
                                          <p:val>
                                            <p:strVal val="#ppt_x"/>
                                          </p:val>
                                        </p:tav>
                                      </p:tavLst>
                                    </p:anim>
                                    <p:anim calcmode="lin" valueType="num">
                                      <p:cBhvr additive="base">
                                        <p:cTn id="44" dur="500" fill="hold"/>
                                        <p:tgtEl>
                                          <p:spTgt spid="4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5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5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1+#ppt_w/2"/>
                                          </p:val>
                                        </p:tav>
                                        <p:tav tm="100000">
                                          <p:val>
                                            <p:strVal val="#ppt_x"/>
                                          </p:val>
                                        </p:tav>
                                      </p:tavLst>
                                    </p:anim>
                                    <p:anim calcmode="lin" valueType="num">
                                      <p:cBhvr additive="base">
                                        <p:cTn id="52" dur="500" fill="hold"/>
                                        <p:tgtEl>
                                          <p:spTgt spid="4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25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1+#ppt_w/2"/>
                                          </p:val>
                                        </p:tav>
                                        <p:tav tm="100000">
                                          <p:val>
                                            <p:strVal val="#ppt_x"/>
                                          </p:val>
                                        </p:tav>
                                      </p:tavLst>
                                    </p:anim>
                                    <p:anim calcmode="lin" valueType="num">
                                      <p:cBhvr additive="base">
                                        <p:cTn id="56" dur="500" fill="hold"/>
                                        <p:tgtEl>
                                          <p:spTgt spid="50"/>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50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1+#ppt_w/2"/>
                                          </p:val>
                                        </p:tav>
                                        <p:tav tm="100000">
                                          <p:val>
                                            <p:strVal val="#ppt_x"/>
                                          </p:val>
                                        </p:tav>
                                      </p:tavLst>
                                    </p:anim>
                                    <p:anim calcmode="lin" valueType="num">
                                      <p:cBhvr additive="base">
                                        <p:cTn id="60" dur="500" fill="hold"/>
                                        <p:tgtEl>
                                          <p:spTgt spid="51"/>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25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1+#ppt_w/2"/>
                                          </p:val>
                                        </p:tav>
                                        <p:tav tm="100000">
                                          <p:val>
                                            <p:strVal val="#ppt_x"/>
                                          </p:val>
                                        </p:tav>
                                      </p:tavLst>
                                    </p:anim>
                                    <p:anim calcmode="lin" valueType="num">
                                      <p:cBhvr additive="base">
                                        <p:cTn id="64" dur="500" fill="hold"/>
                                        <p:tgtEl>
                                          <p:spTgt spid="52"/>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50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25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50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0-#ppt_w/2"/>
                                          </p:val>
                                        </p:tav>
                                        <p:tav tm="100000">
                                          <p:val>
                                            <p:strVal val="#ppt_x"/>
                                          </p:val>
                                        </p:tav>
                                      </p:tavLst>
                                    </p:anim>
                                    <p:anim calcmode="lin" valueType="num">
                                      <p:cBhvr additive="base">
                                        <p:cTn id="76" dur="500" fill="hold"/>
                                        <p:tgtEl>
                                          <p:spTgt spid="55"/>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25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fill="hold"/>
                                        <p:tgtEl>
                                          <p:spTgt spid="56"/>
                                        </p:tgtEl>
                                        <p:attrNameLst>
                                          <p:attrName>ppt_x</p:attrName>
                                        </p:attrNameLst>
                                      </p:cBhvr>
                                      <p:tavLst>
                                        <p:tav tm="0">
                                          <p:val>
                                            <p:strVal val="0-#ppt_w/2"/>
                                          </p:val>
                                        </p:tav>
                                        <p:tav tm="100000">
                                          <p:val>
                                            <p:strVal val="#ppt_x"/>
                                          </p:val>
                                        </p:tav>
                                      </p:tavLst>
                                    </p:anim>
                                    <p:anim calcmode="lin" valueType="num">
                                      <p:cBhvr additive="base">
                                        <p:cTn id="80" dur="500" fill="hold"/>
                                        <p:tgtEl>
                                          <p:spTgt spid="56"/>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0-#ppt_w/2"/>
                                          </p:val>
                                        </p:tav>
                                        <p:tav tm="100000">
                                          <p:val>
                                            <p:strVal val="#ppt_x"/>
                                          </p:val>
                                        </p:tav>
                                      </p:tavLst>
                                    </p:anim>
                                    <p:anim calcmode="lin" valueType="num">
                                      <p:cBhvr additive="base">
                                        <p:cTn id="84" dur="500" fill="hold"/>
                                        <p:tgtEl>
                                          <p:spTgt spid="57"/>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250"/>
                                  </p:stCondLst>
                                  <p:childTnLst>
                                    <p:set>
                                      <p:cBhvr>
                                        <p:cTn id="86" dur="1" fill="hold">
                                          <p:stCondLst>
                                            <p:cond delay="0"/>
                                          </p:stCondLst>
                                        </p:cTn>
                                        <p:tgtEl>
                                          <p:spTgt spid="58"/>
                                        </p:tgtEl>
                                        <p:attrNameLst>
                                          <p:attrName>style.visibility</p:attrName>
                                        </p:attrNameLst>
                                      </p:cBhvr>
                                      <p:to>
                                        <p:strVal val="visible"/>
                                      </p:to>
                                    </p:set>
                                    <p:anim calcmode="lin" valueType="num">
                                      <p:cBhvr additive="base">
                                        <p:cTn id="87" dur="500" fill="hold"/>
                                        <p:tgtEl>
                                          <p:spTgt spid="58"/>
                                        </p:tgtEl>
                                        <p:attrNameLst>
                                          <p:attrName>ppt_x</p:attrName>
                                        </p:attrNameLst>
                                      </p:cBhvr>
                                      <p:tavLst>
                                        <p:tav tm="0">
                                          <p:val>
                                            <p:strVal val="1+#ppt_w/2"/>
                                          </p:val>
                                        </p:tav>
                                        <p:tav tm="100000">
                                          <p:val>
                                            <p:strVal val="#ppt_x"/>
                                          </p:val>
                                        </p:tav>
                                      </p:tavLst>
                                    </p:anim>
                                    <p:anim calcmode="lin" valueType="num">
                                      <p:cBhvr additive="base">
                                        <p:cTn id="88" dur="500" fill="hold"/>
                                        <p:tgtEl>
                                          <p:spTgt spid="58"/>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50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1+#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par>
                                <p:cTn id="93" presetID="21" presetClass="entr" presetSubtype="1" fill="hold" grpId="0" nodeType="withEffect">
                                  <p:stCondLst>
                                    <p:cond delay="500"/>
                                  </p:stCondLst>
                                  <p:childTnLst>
                                    <p:set>
                                      <p:cBhvr>
                                        <p:cTn id="94" dur="1" fill="hold">
                                          <p:stCondLst>
                                            <p:cond delay="0"/>
                                          </p:stCondLst>
                                        </p:cTn>
                                        <p:tgtEl>
                                          <p:spTgt spid="18"/>
                                        </p:tgtEl>
                                        <p:attrNameLst>
                                          <p:attrName>style.visibility</p:attrName>
                                        </p:attrNameLst>
                                      </p:cBhvr>
                                      <p:to>
                                        <p:strVal val="visible"/>
                                      </p:to>
                                    </p:set>
                                    <p:animEffect transition="in" filter="wheel(1)">
                                      <p:cBhvr>
                                        <p:cTn id="95" dur="1000"/>
                                        <p:tgtEl>
                                          <p:spTgt spid="18"/>
                                        </p:tgtEl>
                                      </p:cBhvr>
                                    </p:animEffect>
                                  </p:childTnLst>
                                </p:cTn>
                              </p:par>
                            </p:childTnLst>
                          </p:cTn>
                        </p:par>
                        <p:par>
                          <p:cTn id="96" fill="hold">
                            <p:stCondLst>
                              <p:cond delay="1500"/>
                            </p:stCondLst>
                            <p:childTnLst>
                              <p:par>
                                <p:cTn id="97" presetID="53" presetClass="entr" presetSubtype="16"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Effect transition="in" filter="fade">
                                      <p:cBhvr>
                                        <p:cTn id="101" dur="500"/>
                                        <p:tgtEl>
                                          <p:spTgt spid="22"/>
                                        </p:tgtEl>
                                      </p:cBhvr>
                                    </p:animEffect>
                                  </p:childTnLst>
                                </p:cTn>
                              </p:par>
                              <p:par>
                                <p:cTn id="102" presetID="22" presetClass="entr" presetSubtype="8" fill="hold" grpId="0" nodeType="withEffect">
                                  <p:stCondLst>
                                    <p:cond delay="250"/>
                                  </p:stCondLst>
                                  <p:childTnLst>
                                    <p:set>
                                      <p:cBhvr>
                                        <p:cTn id="103" dur="1" fill="hold">
                                          <p:stCondLst>
                                            <p:cond delay="0"/>
                                          </p:stCondLst>
                                        </p:cTn>
                                        <p:tgtEl>
                                          <p:spTgt spid="21"/>
                                        </p:tgtEl>
                                        <p:attrNameLst>
                                          <p:attrName>style.visibility</p:attrName>
                                        </p:attrNameLst>
                                      </p:cBhvr>
                                      <p:to>
                                        <p:strVal val="visible"/>
                                      </p:to>
                                    </p:set>
                                    <p:animEffect transition="in" filter="wipe(left)">
                                      <p:cBhvr>
                                        <p:cTn id="104" dur="500"/>
                                        <p:tgtEl>
                                          <p:spTgt spid="21"/>
                                        </p:tgtEl>
                                      </p:cBhvr>
                                    </p:animEffect>
                                  </p:childTnLst>
                                </p:cTn>
                              </p:par>
                              <p:par>
                                <p:cTn id="105" presetID="22" presetClass="entr" presetSubtype="8" fill="hold" grpId="0" nodeType="withEffect">
                                  <p:stCondLst>
                                    <p:cond delay="50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1" grpId="0"/>
      <p:bldP spid="22" grpId="0"/>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Lst>
  </p:timing>
</p:sld>
</file>

<file path=ppt/slides/slide30.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_椭圆 4"/>
          <p:cNvSpPr/>
          <p:nvPr>
            <p:custDataLst>
              <p:tags r:id="rId1"/>
            </p:custDataLst>
          </p:nvPr>
        </p:nvSpPr>
        <p:spPr>
          <a:xfrm>
            <a:off x="3937740" y="1291129"/>
            <a:ext cx="4316520" cy="4316520"/>
          </a:xfrm>
          <a:prstGeom prst="ellipse">
            <a:avLst/>
          </a:prstGeom>
          <a:solidFill>
            <a:schemeClr val="bg1"/>
          </a:solidFill>
          <a:ln w="101600">
            <a:solidFill>
              <a:srgbClr val="6483B3"/>
            </a:solid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PA_矩形 28"/>
          <p:cNvSpPr/>
          <p:nvPr>
            <p:custDataLst>
              <p:tags r:id="rId2"/>
            </p:custDataLst>
          </p:nvPr>
        </p:nvSpPr>
        <p:spPr>
          <a:xfrm>
            <a:off x="4441646" y="4085183"/>
            <a:ext cx="3308709" cy="707886"/>
          </a:xfrm>
          <a:prstGeom prst="rect">
            <a:avLst/>
          </a:prstGeom>
          <a:ln>
            <a:noFill/>
          </a:ln>
        </p:spPr>
        <p:txBody>
          <a:bodyPr wrap="square">
            <a:spAutoFit/>
          </a:bodyPr>
          <a:lstStyle/>
          <a:p>
            <a:pPr algn="ctr"/>
            <a:r>
              <a:rPr lang="pt-BR"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Open Sans" panose="020B0606030504020204" pitchFamily="34" charset="0"/>
              </a:rPr>
              <a:t>Nullam eu tempor purus. Nunc a leo magna</a:t>
            </a:r>
          </a:p>
          <a:p>
            <a:pPr algn="ctr"/>
            <a:r>
              <a:rPr lang="pt-BR"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Open Sans" panose="020B0606030504020204" pitchFamily="34" charset="0"/>
              </a:rPr>
              <a:t>sit amet consequat risus. tempor purus. Nunc a leo magna sit amet consequat </a:t>
            </a:r>
          </a:p>
          <a:p>
            <a:pPr algn="ctr"/>
            <a:endParaRPr lang="pt-BR"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Open Sans" panose="020B0606030504020204" pitchFamily="34" charset="0"/>
            </a:endParaRPr>
          </a:p>
        </p:txBody>
      </p:sp>
      <p:sp>
        <p:nvSpPr>
          <p:cNvPr id="21" name="PA_矩形 29"/>
          <p:cNvSpPr/>
          <p:nvPr>
            <p:custDataLst>
              <p:tags r:id="rId3"/>
            </p:custDataLst>
          </p:nvPr>
        </p:nvSpPr>
        <p:spPr>
          <a:xfrm>
            <a:off x="3987147" y="3403521"/>
            <a:ext cx="4217706" cy="646331"/>
          </a:xfrm>
          <a:prstGeom prst="rect">
            <a:avLst/>
          </a:prstGeom>
          <a:ln>
            <a:noFill/>
          </a:ln>
        </p:spPr>
        <p:txBody>
          <a:bodyPr wrap="square">
            <a:spAutoFit/>
          </a:bodyPr>
          <a:lstStyle/>
          <a:p>
            <a:pPr algn="ctr"/>
            <a:r>
              <a:rPr lang="zh-CN" altLang="en-US" sz="3600" b="1" dirty="0">
                <a:solidFill>
                  <a:schemeClr val="tx1">
                    <a:lumMod val="85000"/>
                    <a:lumOff val="15000"/>
                  </a:schemeClr>
                </a:solidFill>
                <a:latin typeface="Adobe 黑体 Std R" panose="020B0400000000000000" pitchFamily="34" charset="-122"/>
                <a:ea typeface="Adobe 黑体 Std R" panose="020B0400000000000000" pitchFamily="34" charset="-122"/>
                <a:cs typeface="Open Sans" panose="020B0606030504020204" pitchFamily="34" charset="0"/>
              </a:rPr>
              <a:t>经验不足分享</a:t>
            </a:r>
            <a:endParaRPr lang="en-US" altLang="zh-CN" sz="3600" b="1" dirty="0">
              <a:solidFill>
                <a:schemeClr val="tx1">
                  <a:lumMod val="85000"/>
                  <a:lumOff val="15000"/>
                </a:schemeClr>
              </a:solidFill>
              <a:latin typeface="Adobe 黑体 Std R" panose="020B0400000000000000" pitchFamily="34" charset="-122"/>
              <a:ea typeface="Adobe 黑体 Std R" panose="020B0400000000000000" pitchFamily="34" charset="-122"/>
              <a:cs typeface="Open Sans" panose="020B0606030504020204" pitchFamily="34" charset="0"/>
            </a:endParaRPr>
          </a:p>
        </p:txBody>
      </p:sp>
      <p:sp>
        <p:nvSpPr>
          <p:cNvPr id="22" name="PA_矩形 30"/>
          <p:cNvSpPr/>
          <p:nvPr>
            <p:custDataLst>
              <p:tags r:id="rId4"/>
            </p:custDataLst>
          </p:nvPr>
        </p:nvSpPr>
        <p:spPr>
          <a:xfrm>
            <a:off x="4900793" y="1990391"/>
            <a:ext cx="2390414" cy="1446550"/>
          </a:xfrm>
          <a:prstGeom prst="rect">
            <a:avLst/>
          </a:prstGeom>
          <a:ln>
            <a:noFill/>
          </a:ln>
        </p:spPr>
        <p:txBody>
          <a:bodyPr wrap="square">
            <a:spAutoFit/>
          </a:bodyPr>
          <a:lstStyle/>
          <a:p>
            <a:pPr algn="ctr"/>
            <a:r>
              <a:rPr lang="en-US" altLang="zh-CN" sz="8800" dirty="0">
                <a:solidFill>
                  <a:srgbClr val="456288"/>
                </a:solidFill>
                <a:effectLst>
                  <a:outerShdw blurRad="76200" dist="38100" dir="2700000" algn="tl">
                    <a:srgbClr val="000000">
                      <a:alpha val="30000"/>
                    </a:srgbClr>
                  </a:outerShdw>
                </a:effectLst>
                <a:latin typeface="Impact" panose="020B0806030902050204" pitchFamily="34" charset="0"/>
                <a:ea typeface="Open Sans" panose="020B0606030504020204" pitchFamily="34" charset="0"/>
                <a:cs typeface="Open Sans" panose="020B0606030504020204" pitchFamily="34" charset="0"/>
              </a:rPr>
              <a:t>04</a:t>
            </a:r>
            <a:endParaRPr lang="zh-CN" altLang="en-US" sz="8800" dirty="0">
              <a:solidFill>
                <a:srgbClr val="456288"/>
              </a:solidFill>
              <a:effectLst>
                <a:outerShdw blurRad="76200" dist="38100" dir="2700000" algn="tl">
                  <a:srgbClr val="000000">
                    <a:alpha val="30000"/>
                  </a:srgbClr>
                </a:outerShdw>
              </a:effectLst>
              <a:latin typeface="Impact" panose="020B0806030902050204" pitchFamily="34" charset="0"/>
              <a:cs typeface="Open Sans" panose="020B0606030504020204" pitchFamily="34" charset="0"/>
            </a:endParaRPr>
          </a:p>
        </p:txBody>
      </p:sp>
      <p:sp>
        <p:nvSpPr>
          <p:cNvPr id="38" name="椭圆 37"/>
          <p:cNvSpPr/>
          <p:nvPr/>
        </p:nvSpPr>
        <p:spPr>
          <a:xfrm>
            <a:off x="4065904" y="2960017"/>
            <a:ext cx="266337" cy="266337"/>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025663" y="3238046"/>
            <a:ext cx="232874" cy="23287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787133" y="3470920"/>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134452" y="3037926"/>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988794" y="3523817"/>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253369" y="3806400"/>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995385" y="3376706"/>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213296" y="3985330"/>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995080" y="2998878"/>
            <a:ext cx="266337" cy="266337"/>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9665415" y="3453975"/>
            <a:ext cx="232874" cy="23287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0418987" y="3470920"/>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0207055" y="3037926"/>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9067516" y="3523817"/>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8565003" y="3810001"/>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7746569" y="3442103"/>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7874914" y="4019759"/>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0086889" y="3888819"/>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355739" y="3711272"/>
            <a:ext cx="232874" cy="23287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2734198" y="3711272"/>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325569" y="3499809"/>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1139386" y="3526703"/>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1780967" y="3496230"/>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228186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0-#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5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0-#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5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0-#ppt_w/2"/>
                                          </p:val>
                                        </p:tav>
                                        <p:tav tm="100000">
                                          <p:val>
                                            <p:strVal val="#ppt_x"/>
                                          </p:val>
                                        </p:tav>
                                      </p:tavLst>
                                    </p:anim>
                                    <p:anim calcmode="lin" valueType="num">
                                      <p:cBhvr additive="base">
                                        <p:cTn id="32" dur="5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0-#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5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50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1+#ppt_w/2"/>
                                          </p:val>
                                        </p:tav>
                                        <p:tav tm="100000">
                                          <p:val>
                                            <p:strVal val="#ppt_x"/>
                                          </p:val>
                                        </p:tav>
                                      </p:tavLst>
                                    </p:anim>
                                    <p:anim calcmode="lin" valueType="num">
                                      <p:cBhvr additive="base">
                                        <p:cTn id="44" dur="500" fill="hold"/>
                                        <p:tgtEl>
                                          <p:spTgt spid="4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5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5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1+#ppt_w/2"/>
                                          </p:val>
                                        </p:tav>
                                        <p:tav tm="100000">
                                          <p:val>
                                            <p:strVal val="#ppt_x"/>
                                          </p:val>
                                        </p:tav>
                                      </p:tavLst>
                                    </p:anim>
                                    <p:anim calcmode="lin" valueType="num">
                                      <p:cBhvr additive="base">
                                        <p:cTn id="52" dur="500" fill="hold"/>
                                        <p:tgtEl>
                                          <p:spTgt spid="4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25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1+#ppt_w/2"/>
                                          </p:val>
                                        </p:tav>
                                        <p:tav tm="100000">
                                          <p:val>
                                            <p:strVal val="#ppt_x"/>
                                          </p:val>
                                        </p:tav>
                                      </p:tavLst>
                                    </p:anim>
                                    <p:anim calcmode="lin" valueType="num">
                                      <p:cBhvr additive="base">
                                        <p:cTn id="56" dur="500" fill="hold"/>
                                        <p:tgtEl>
                                          <p:spTgt spid="50"/>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50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1+#ppt_w/2"/>
                                          </p:val>
                                        </p:tav>
                                        <p:tav tm="100000">
                                          <p:val>
                                            <p:strVal val="#ppt_x"/>
                                          </p:val>
                                        </p:tav>
                                      </p:tavLst>
                                    </p:anim>
                                    <p:anim calcmode="lin" valueType="num">
                                      <p:cBhvr additive="base">
                                        <p:cTn id="60" dur="500" fill="hold"/>
                                        <p:tgtEl>
                                          <p:spTgt spid="51"/>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25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1+#ppt_w/2"/>
                                          </p:val>
                                        </p:tav>
                                        <p:tav tm="100000">
                                          <p:val>
                                            <p:strVal val="#ppt_x"/>
                                          </p:val>
                                        </p:tav>
                                      </p:tavLst>
                                    </p:anim>
                                    <p:anim calcmode="lin" valueType="num">
                                      <p:cBhvr additive="base">
                                        <p:cTn id="64" dur="500" fill="hold"/>
                                        <p:tgtEl>
                                          <p:spTgt spid="52"/>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50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25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50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0-#ppt_w/2"/>
                                          </p:val>
                                        </p:tav>
                                        <p:tav tm="100000">
                                          <p:val>
                                            <p:strVal val="#ppt_x"/>
                                          </p:val>
                                        </p:tav>
                                      </p:tavLst>
                                    </p:anim>
                                    <p:anim calcmode="lin" valueType="num">
                                      <p:cBhvr additive="base">
                                        <p:cTn id="76" dur="500" fill="hold"/>
                                        <p:tgtEl>
                                          <p:spTgt spid="55"/>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25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fill="hold"/>
                                        <p:tgtEl>
                                          <p:spTgt spid="56"/>
                                        </p:tgtEl>
                                        <p:attrNameLst>
                                          <p:attrName>ppt_x</p:attrName>
                                        </p:attrNameLst>
                                      </p:cBhvr>
                                      <p:tavLst>
                                        <p:tav tm="0">
                                          <p:val>
                                            <p:strVal val="0-#ppt_w/2"/>
                                          </p:val>
                                        </p:tav>
                                        <p:tav tm="100000">
                                          <p:val>
                                            <p:strVal val="#ppt_x"/>
                                          </p:val>
                                        </p:tav>
                                      </p:tavLst>
                                    </p:anim>
                                    <p:anim calcmode="lin" valueType="num">
                                      <p:cBhvr additive="base">
                                        <p:cTn id="80" dur="500" fill="hold"/>
                                        <p:tgtEl>
                                          <p:spTgt spid="56"/>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0-#ppt_w/2"/>
                                          </p:val>
                                        </p:tav>
                                        <p:tav tm="100000">
                                          <p:val>
                                            <p:strVal val="#ppt_x"/>
                                          </p:val>
                                        </p:tav>
                                      </p:tavLst>
                                    </p:anim>
                                    <p:anim calcmode="lin" valueType="num">
                                      <p:cBhvr additive="base">
                                        <p:cTn id="84" dur="500" fill="hold"/>
                                        <p:tgtEl>
                                          <p:spTgt spid="57"/>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250"/>
                                  </p:stCondLst>
                                  <p:childTnLst>
                                    <p:set>
                                      <p:cBhvr>
                                        <p:cTn id="86" dur="1" fill="hold">
                                          <p:stCondLst>
                                            <p:cond delay="0"/>
                                          </p:stCondLst>
                                        </p:cTn>
                                        <p:tgtEl>
                                          <p:spTgt spid="58"/>
                                        </p:tgtEl>
                                        <p:attrNameLst>
                                          <p:attrName>style.visibility</p:attrName>
                                        </p:attrNameLst>
                                      </p:cBhvr>
                                      <p:to>
                                        <p:strVal val="visible"/>
                                      </p:to>
                                    </p:set>
                                    <p:anim calcmode="lin" valueType="num">
                                      <p:cBhvr additive="base">
                                        <p:cTn id="87" dur="500" fill="hold"/>
                                        <p:tgtEl>
                                          <p:spTgt spid="58"/>
                                        </p:tgtEl>
                                        <p:attrNameLst>
                                          <p:attrName>ppt_x</p:attrName>
                                        </p:attrNameLst>
                                      </p:cBhvr>
                                      <p:tavLst>
                                        <p:tav tm="0">
                                          <p:val>
                                            <p:strVal val="1+#ppt_w/2"/>
                                          </p:val>
                                        </p:tav>
                                        <p:tav tm="100000">
                                          <p:val>
                                            <p:strVal val="#ppt_x"/>
                                          </p:val>
                                        </p:tav>
                                      </p:tavLst>
                                    </p:anim>
                                    <p:anim calcmode="lin" valueType="num">
                                      <p:cBhvr additive="base">
                                        <p:cTn id="88" dur="500" fill="hold"/>
                                        <p:tgtEl>
                                          <p:spTgt spid="58"/>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50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1+#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par>
                                <p:cTn id="93" presetID="21" presetClass="entr" presetSubtype="1" fill="hold" grpId="0" nodeType="withEffect">
                                  <p:stCondLst>
                                    <p:cond delay="500"/>
                                  </p:stCondLst>
                                  <p:childTnLst>
                                    <p:set>
                                      <p:cBhvr>
                                        <p:cTn id="94" dur="1" fill="hold">
                                          <p:stCondLst>
                                            <p:cond delay="0"/>
                                          </p:stCondLst>
                                        </p:cTn>
                                        <p:tgtEl>
                                          <p:spTgt spid="18"/>
                                        </p:tgtEl>
                                        <p:attrNameLst>
                                          <p:attrName>style.visibility</p:attrName>
                                        </p:attrNameLst>
                                      </p:cBhvr>
                                      <p:to>
                                        <p:strVal val="visible"/>
                                      </p:to>
                                    </p:set>
                                    <p:animEffect transition="in" filter="wheel(1)">
                                      <p:cBhvr>
                                        <p:cTn id="95" dur="1000"/>
                                        <p:tgtEl>
                                          <p:spTgt spid="18"/>
                                        </p:tgtEl>
                                      </p:cBhvr>
                                    </p:animEffect>
                                  </p:childTnLst>
                                </p:cTn>
                              </p:par>
                            </p:childTnLst>
                          </p:cTn>
                        </p:par>
                        <p:par>
                          <p:cTn id="96" fill="hold">
                            <p:stCondLst>
                              <p:cond delay="1500"/>
                            </p:stCondLst>
                            <p:childTnLst>
                              <p:par>
                                <p:cTn id="97" presetID="53" presetClass="entr" presetSubtype="16"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Effect transition="in" filter="fade">
                                      <p:cBhvr>
                                        <p:cTn id="101" dur="500"/>
                                        <p:tgtEl>
                                          <p:spTgt spid="22"/>
                                        </p:tgtEl>
                                      </p:cBhvr>
                                    </p:animEffect>
                                  </p:childTnLst>
                                </p:cTn>
                              </p:par>
                              <p:par>
                                <p:cTn id="102" presetID="22" presetClass="entr" presetSubtype="8" fill="hold" grpId="0" nodeType="withEffect">
                                  <p:stCondLst>
                                    <p:cond delay="250"/>
                                  </p:stCondLst>
                                  <p:childTnLst>
                                    <p:set>
                                      <p:cBhvr>
                                        <p:cTn id="103" dur="1" fill="hold">
                                          <p:stCondLst>
                                            <p:cond delay="0"/>
                                          </p:stCondLst>
                                        </p:cTn>
                                        <p:tgtEl>
                                          <p:spTgt spid="21"/>
                                        </p:tgtEl>
                                        <p:attrNameLst>
                                          <p:attrName>style.visibility</p:attrName>
                                        </p:attrNameLst>
                                      </p:cBhvr>
                                      <p:to>
                                        <p:strVal val="visible"/>
                                      </p:to>
                                    </p:set>
                                    <p:animEffect transition="in" filter="wipe(left)">
                                      <p:cBhvr>
                                        <p:cTn id="104" dur="500"/>
                                        <p:tgtEl>
                                          <p:spTgt spid="21"/>
                                        </p:tgtEl>
                                      </p:cBhvr>
                                    </p:animEffect>
                                  </p:childTnLst>
                                </p:cTn>
                              </p:par>
                              <p:par>
                                <p:cTn id="105" presetID="22" presetClass="entr" presetSubtype="8" fill="hold" grpId="0" nodeType="withEffect">
                                  <p:stCondLst>
                                    <p:cond delay="50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1" grpId="0"/>
      <p:bldP spid="22" grpId="0"/>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Lst>
  </p:timing>
</p:sld>
</file>

<file path=ppt/slides/slide3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4376084" y="4449188"/>
            <a:ext cx="2462967" cy="1943318"/>
          </a:xfrm>
          <a:custGeom>
            <a:avLst/>
            <a:gdLst>
              <a:gd name="T0" fmla="*/ 134 w 608"/>
              <a:gd name="T1" fmla="*/ 0 h 480"/>
              <a:gd name="T2" fmla="*/ 136 w 608"/>
              <a:gd name="T3" fmla="*/ 2 h 480"/>
              <a:gd name="T4" fmla="*/ 118 w 608"/>
              <a:gd name="T5" fmla="*/ 78 h 480"/>
              <a:gd name="T6" fmla="*/ 91 w 608"/>
              <a:gd name="T7" fmla="*/ 291 h 480"/>
              <a:gd name="T8" fmla="*/ 317 w 608"/>
              <a:gd name="T9" fmla="*/ 355 h 480"/>
              <a:gd name="T10" fmla="*/ 482 w 608"/>
              <a:gd name="T11" fmla="*/ 187 h 480"/>
              <a:gd name="T12" fmla="*/ 512 w 608"/>
              <a:gd name="T13" fmla="*/ 128 h 480"/>
              <a:gd name="T14" fmla="*/ 473 w 608"/>
              <a:gd name="T15" fmla="*/ 115 h 480"/>
              <a:gd name="T16" fmla="*/ 576 w 608"/>
              <a:gd name="T17" fmla="*/ 20 h 480"/>
              <a:gd name="T18" fmla="*/ 608 w 608"/>
              <a:gd name="T19" fmla="*/ 154 h 480"/>
              <a:gd name="T20" fmla="*/ 603 w 608"/>
              <a:gd name="T21" fmla="*/ 155 h 480"/>
              <a:gd name="T22" fmla="*/ 546 w 608"/>
              <a:gd name="T23" fmla="*/ 183 h 480"/>
              <a:gd name="T24" fmla="*/ 355 w 608"/>
              <a:gd name="T25" fmla="*/ 397 h 480"/>
              <a:gd name="T26" fmla="*/ 7 w 608"/>
              <a:gd name="T27" fmla="*/ 211 h 480"/>
              <a:gd name="T28" fmla="*/ 134 w 608"/>
              <a:gd name="T29"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8" h="480">
                <a:moveTo>
                  <a:pt x="134" y="0"/>
                </a:moveTo>
                <a:cubicBezTo>
                  <a:pt x="135" y="1"/>
                  <a:pt x="136" y="2"/>
                  <a:pt x="136" y="2"/>
                </a:cubicBezTo>
                <a:cubicBezTo>
                  <a:pt x="148" y="32"/>
                  <a:pt x="147" y="53"/>
                  <a:pt x="118" y="78"/>
                </a:cubicBezTo>
                <a:cubicBezTo>
                  <a:pt x="53" y="133"/>
                  <a:pt x="45" y="224"/>
                  <a:pt x="91" y="291"/>
                </a:cubicBezTo>
                <a:cubicBezTo>
                  <a:pt x="144" y="367"/>
                  <a:pt x="237" y="394"/>
                  <a:pt x="317" y="355"/>
                </a:cubicBezTo>
                <a:cubicBezTo>
                  <a:pt x="392" y="319"/>
                  <a:pt x="443" y="258"/>
                  <a:pt x="482" y="187"/>
                </a:cubicBezTo>
                <a:cubicBezTo>
                  <a:pt x="492" y="168"/>
                  <a:pt x="501" y="149"/>
                  <a:pt x="512" y="128"/>
                </a:cubicBezTo>
                <a:cubicBezTo>
                  <a:pt x="498" y="123"/>
                  <a:pt x="487" y="120"/>
                  <a:pt x="473" y="115"/>
                </a:cubicBezTo>
                <a:cubicBezTo>
                  <a:pt x="507" y="83"/>
                  <a:pt x="540" y="53"/>
                  <a:pt x="576" y="20"/>
                </a:cubicBezTo>
                <a:cubicBezTo>
                  <a:pt x="587" y="68"/>
                  <a:pt x="598" y="111"/>
                  <a:pt x="608" y="154"/>
                </a:cubicBezTo>
                <a:cubicBezTo>
                  <a:pt x="604" y="155"/>
                  <a:pt x="603" y="156"/>
                  <a:pt x="603" y="155"/>
                </a:cubicBezTo>
                <a:cubicBezTo>
                  <a:pt x="563" y="146"/>
                  <a:pt x="564" y="146"/>
                  <a:pt x="546" y="183"/>
                </a:cubicBezTo>
                <a:cubicBezTo>
                  <a:pt x="503" y="273"/>
                  <a:pt x="443" y="348"/>
                  <a:pt x="355" y="397"/>
                </a:cubicBezTo>
                <a:cubicBezTo>
                  <a:pt x="206" y="480"/>
                  <a:pt x="20" y="381"/>
                  <a:pt x="7" y="211"/>
                </a:cubicBezTo>
                <a:cubicBezTo>
                  <a:pt x="0" y="130"/>
                  <a:pt x="63" y="26"/>
                  <a:pt x="134" y="0"/>
                </a:cubicBezTo>
                <a:close/>
              </a:path>
            </a:pathLst>
          </a:custGeom>
          <a:solidFill>
            <a:srgbClr val="456288"/>
          </a:solidFill>
          <a:ln w="28575">
            <a:noFill/>
          </a:ln>
          <a:effectLst>
            <a:outerShdw blurRad="190500" dist="38100" dir="2700000" algn="tl" rotWithShape="0">
              <a:prstClr val="black">
                <a:alpha val="20000"/>
              </a:prstClr>
            </a:outerShdw>
          </a:effectLst>
        </p:spPr>
        <p:txBody>
          <a:bodyPr anchor="ctr"/>
          <a:lstStyle/>
          <a:p>
            <a:pPr algn="ctr"/>
            <a:endParaRPr lang="zh-CN" altLang="en-US" sz="2000">
              <a:solidFill>
                <a:schemeClr val="tx1">
                  <a:lumMod val="75000"/>
                  <a:lumOff val="25000"/>
                </a:schemeClr>
              </a:solidFill>
            </a:endParaRPr>
          </a:p>
        </p:txBody>
      </p:sp>
      <p:sp>
        <p:nvSpPr>
          <p:cNvPr id="6" name="Freeform 6"/>
          <p:cNvSpPr/>
          <p:nvPr/>
        </p:nvSpPr>
        <p:spPr bwMode="auto">
          <a:xfrm>
            <a:off x="5335933" y="3996105"/>
            <a:ext cx="2377075" cy="2164490"/>
          </a:xfrm>
          <a:custGeom>
            <a:avLst/>
            <a:gdLst>
              <a:gd name="T0" fmla="*/ 0 w 587"/>
              <a:gd name="T1" fmla="*/ 91 h 535"/>
              <a:gd name="T2" fmla="*/ 98 w 587"/>
              <a:gd name="T3" fmla="*/ 0 h 535"/>
              <a:gd name="T4" fmla="*/ 104 w 587"/>
              <a:gd name="T5" fmla="*/ 5 h 535"/>
              <a:gd name="T6" fmla="*/ 150 w 587"/>
              <a:gd name="T7" fmla="*/ 36 h 535"/>
              <a:gd name="T8" fmla="*/ 411 w 587"/>
              <a:gd name="T9" fmla="*/ 79 h 535"/>
              <a:gd name="T10" fmla="*/ 478 w 587"/>
              <a:gd name="T11" fmla="*/ 466 h 535"/>
              <a:gd name="T12" fmla="*/ 245 w 587"/>
              <a:gd name="T13" fmla="*/ 506 h 535"/>
              <a:gd name="T14" fmla="*/ 216 w 587"/>
              <a:gd name="T15" fmla="*/ 493 h 535"/>
              <a:gd name="T16" fmla="*/ 203 w 587"/>
              <a:gd name="T17" fmla="*/ 484 h 535"/>
              <a:gd name="T18" fmla="*/ 237 w 587"/>
              <a:gd name="T19" fmla="*/ 451 h 535"/>
              <a:gd name="T20" fmla="*/ 255 w 587"/>
              <a:gd name="T21" fmla="*/ 452 h 535"/>
              <a:gd name="T22" fmla="*/ 349 w 587"/>
              <a:gd name="T23" fmla="*/ 466 h 535"/>
              <a:gd name="T24" fmla="*/ 490 w 587"/>
              <a:gd name="T25" fmla="*/ 248 h 535"/>
              <a:gd name="T26" fmla="*/ 358 w 587"/>
              <a:gd name="T27" fmla="*/ 116 h 535"/>
              <a:gd name="T28" fmla="*/ 137 w 587"/>
              <a:gd name="T29" fmla="*/ 92 h 535"/>
              <a:gd name="T30" fmla="*/ 127 w 587"/>
              <a:gd name="T31" fmla="*/ 95 h 535"/>
              <a:gd name="T32" fmla="*/ 131 w 587"/>
              <a:gd name="T33" fmla="*/ 131 h 535"/>
              <a:gd name="T34" fmla="*/ 0 w 587"/>
              <a:gd name="T35" fmla="*/ 9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35">
                <a:moveTo>
                  <a:pt x="0" y="91"/>
                </a:moveTo>
                <a:cubicBezTo>
                  <a:pt x="35" y="59"/>
                  <a:pt x="67" y="29"/>
                  <a:pt x="98" y="0"/>
                </a:cubicBezTo>
                <a:cubicBezTo>
                  <a:pt x="101" y="2"/>
                  <a:pt x="103" y="3"/>
                  <a:pt x="104" y="5"/>
                </a:cubicBezTo>
                <a:cubicBezTo>
                  <a:pt x="115" y="38"/>
                  <a:pt x="115" y="39"/>
                  <a:pt x="150" y="36"/>
                </a:cubicBezTo>
                <a:cubicBezTo>
                  <a:pt x="241" y="29"/>
                  <a:pt x="328" y="40"/>
                  <a:pt x="411" y="79"/>
                </a:cubicBezTo>
                <a:cubicBezTo>
                  <a:pt x="584" y="161"/>
                  <a:pt x="587" y="364"/>
                  <a:pt x="478" y="466"/>
                </a:cubicBezTo>
                <a:cubicBezTo>
                  <a:pt x="411" y="529"/>
                  <a:pt x="330" y="535"/>
                  <a:pt x="245" y="506"/>
                </a:cubicBezTo>
                <a:cubicBezTo>
                  <a:pt x="235" y="503"/>
                  <a:pt x="225" y="498"/>
                  <a:pt x="216" y="493"/>
                </a:cubicBezTo>
                <a:cubicBezTo>
                  <a:pt x="211" y="491"/>
                  <a:pt x="208" y="488"/>
                  <a:pt x="203" y="484"/>
                </a:cubicBezTo>
                <a:cubicBezTo>
                  <a:pt x="214" y="472"/>
                  <a:pt x="225" y="460"/>
                  <a:pt x="237" y="451"/>
                </a:cubicBezTo>
                <a:cubicBezTo>
                  <a:pt x="240" y="448"/>
                  <a:pt x="249" y="451"/>
                  <a:pt x="255" y="452"/>
                </a:cubicBezTo>
                <a:cubicBezTo>
                  <a:pt x="286" y="457"/>
                  <a:pt x="318" y="468"/>
                  <a:pt x="349" y="466"/>
                </a:cubicBezTo>
                <a:cubicBezTo>
                  <a:pt x="472" y="455"/>
                  <a:pt x="513" y="330"/>
                  <a:pt x="490" y="248"/>
                </a:cubicBezTo>
                <a:cubicBezTo>
                  <a:pt x="472" y="180"/>
                  <a:pt x="422" y="140"/>
                  <a:pt x="358" y="116"/>
                </a:cubicBezTo>
                <a:cubicBezTo>
                  <a:pt x="286" y="88"/>
                  <a:pt x="213" y="84"/>
                  <a:pt x="137" y="92"/>
                </a:cubicBezTo>
                <a:cubicBezTo>
                  <a:pt x="134" y="93"/>
                  <a:pt x="131" y="94"/>
                  <a:pt x="127" y="95"/>
                </a:cubicBezTo>
                <a:cubicBezTo>
                  <a:pt x="128" y="106"/>
                  <a:pt x="129" y="116"/>
                  <a:pt x="131" y="131"/>
                </a:cubicBezTo>
                <a:cubicBezTo>
                  <a:pt x="87" y="118"/>
                  <a:pt x="46" y="105"/>
                  <a:pt x="0" y="91"/>
                </a:cubicBezTo>
                <a:close/>
              </a:path>
            </a:pathLst>
          </a:custGeom>
          <a:solidFill>
            <a:srgbClr val="334E6E"/>
          </a:solidFill>
          <a:ln w="28575">
            <a:noFill/>
          </a:ln>
          <a:effectLst>
            <a:outerShdw blurRad="190500" dist="38100" dir="2700000" algn="tl" rotWithShape="0">
              <a:prstClr val="black">
                <a:alpha val="20000"/>
              </a:prstClr>
            </a:outerShdw>
          </a:effectLst>
        </p:spPr>
        <p:txBody>
          <a:bodyPr anchor="ctr"/>
          <a:lstStyle/>
          <a:p>
            <a:pPr algn="ctr"/>
            <a:endParaRPr lang="zh-CN" altLang="en-US" sz="2000">
              <a:solidFill>
                <a:schemeClr val="tx1">
                  <a:lumMod val="75000"/>
                  <a:lumOff val="25000"/>
                </a:schemeClr>
              </a:solidFill>
            </a:endParaRPr>
          </a:p>
        </p:txBody>
      </p:sp>
      <p:sp>
        <p:nvSpPr>
          <p:cNvPr id="7" name="Freeform 7"/>
          <p:cNvSpPr/>
          <p:nvPr/>
        </p:nvSpPr>
        <p:spPr bwMode="auto">
          <a:xfrm>
            <a:off x="4947269" y="3053436"/>
            <a:ext cx="1911108" cy="2570332"/>
          </a:xfrm>
          <a:custGeom>
            <a:avLst/>
            <a:gdLst>
              <a:gd name="T0" fmla="*/ 226 w 472"/>
              <a:gd name="T1" fmla="*/ 635 h 635"/>
              <a:gd name="T2" fmla="*/ 104 w 472"/>
              <a:gd name="T3" fmla="*/ 597 h 635"/>
              <a:gd name="T4" fmla="*/ 108 w 472"/>
              <a:gd name="T5" fmla="*/ 589 h 635"/>
              <a:gd name="T6" fmla="*/ 108 w 472"/>
              <a:gd name="T7" fmla="*/ 533 h 635"/>
              <a:gd name="T8" fmla="*/ 84 w 472"/>
              <a:gd name="T9" fmla="*/ 502 h 635"/>
              <a:gd name="T10" fmla="*/ 20 w 472"/>
              <a:gd name="T11" fmla="*/ 327 h 635"/>
              <a:gd name="T12" fmla="*/ 177 w 472"/>
              <a:gd name="T13" fmla="*/ 41 h 635"/>
              <a:gd name="T14" fmla="*/ 457 w 472"/>
              <a:gd name="T15" fmla="*/ 181 h 635"/>
              <a:gd name="T16" fmla="*/ 467 w 472"/>
              <a:gd name="T17" fmla="*/ 261 h 635"/>
              <a:gd name="T18" fmla="*/ 414 w 472"/>
              <a:gd name="T19" fmla="*/ 223 h 635"/>
              <a:gd name="T20" fmla="*/ 134 w 472"/>
              <a:gd name="T21" fmla="*/ 121 h 635"/>
              <a:gd name="T22" fmla="*/ 69 w 472"/>
              <a:gd name="T23" fmla="*/ 306 h 635"/>
              <a:gd name="T24" fmla="*/ 123 w 472"/>
              <a:gd name="T25" fmla="*/ 459 h 635"/>
              <a:gd name="T26" fmla="*/ 154 w 472"/>
              <a:gd name="T27" fmla="*/ 508 h 635"/>
              <a:gd name="T28" fmla="*/ 183 w 472"/>
              <a:gd name="T29" fmla="*/ 516 h 635"/>
              <a:gd name="T30" fmla="*/ 206 w 472"/>
              <a:gd name="T31" fmla="*/ 528 h 635"/>
              <a:gd name="T32" fmla="*/ 222 w 472"/>
              <a:gd name="T33" fmla="*/ 610 h 635"/>
              <a:gd name="T34" fmla="*/ 226 w 472"/>
              <a:gd name="T35"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2" h="635">
                <a:moveTo>
                  <a:pt x="226" y="635"/>
                </a:moveTo>
                <a:cubicBezTo>
                  <a:pt x="183" y="622"/>
                  <a:pt x="144" y="609"/>
                  <a:pt x="104" y="597"/>
                </a:cubicBezTo>
                <a:cubicBezTo>
                  <a:pt x="106" y="593"/>
                  <a:pt x="107" y="590"/>
                  <a:pt x="108" y="589"/>
                </a:cubicBezTo>
                <a:cubicBezTo>
                  <a:pt x="131" y="566"/>
                  <a:pt x="131" y="557"/>
                  <a:pt x="108" y="533"/>
                </a:cubicBezTo>
                <a:cubicBezTo>
                  <a:pt x="99" y="524"/>
                  <a:pt x="90" y="514"/>
                  <a:pt x="84" y="502"/>
                </a:cubicBezTo>
                <a:cubicBezTo>
                  <a:pt x="57" y="446"/>
                  <a:pt x="29" y="390"/>
                  <a:pt x="20" y="327"/>
                </a:cubicBezTo>
                <a:cubicBezTo>
                  <a:pt x="0" y="194"/>
                  <a:pt x="49" y="86"/>
                  <a:pt x="177" y="41"/>
                </a:cubicBezTo>
                <a:cubicBezTo>
                  <a:pt x="294" y="0"/>
                  <a:pt x="418" y="62"/>
                  <a:pt x="457" y="181"/>
                </a:cubicBezTo>
                <a:cubicBezTo>
                  <a:pt x="465" y="207"/>
                  <a:pt x="472" y="233"/>
                  <a:pt x="467" y="261"/>
                </a:cubicBezTo>
                <a:cubicBezTo>
                  <a:pt x="432" y="263"/>
                  <a:pt x="421" y="253"/>
                  <a:pt x="414" y="223"/>
                </a:cubicBezTo>
                <a:cubicBezTo>
                  <a:pt x="383" y="75"/>
                  <a:pt x="235" y="44"/>
                  <a:pt x="134" y="121"/>
                </a:cubicBezTo>
                <a:cubicBezTo>
                  <a:pt x="73" y="169"/>
                  <a:pt x="62" y="235"/>
                  <a:pt x="69" y="306"/>
                </a:cubicBezTo>
                <a:cubicBezTo>
                  <a:pt x="75" y="361"/>
                  <a:pt x="98" y="411"/>
                  <a:pt x="123" y="459"/>
                </a:cubicBezTo>
                <a:cubicBezTo>
                  <a:pt x="131" y="477"/>
                  <a:pt x="143" y="493"/>
                  <a:pt x="154" y="508"/>
                </a:cubicBezTo>
                <a:cubicBezTo>
                  <a:pt x="161" y="518"/>
                  <a:pt x="170" y="523"/>
                  <a:pt x="183" y="516"/>
                </a:cubicBezTo>
                <a:cubicBezTo>
                  <a:pt x="200" y="506"/>
                  <a:pt x="203" y="509"/>
                  <a:pt x="206" y="528"/>
                </a:cubicBezTo>
                <a:cubicBezTo>
                  <a:pt x="211" y="555"/>
                  <a:pt x="217" y="582"/>
                  <a:pt x="222" y="610"/>
                </a:cubicBezTo>
                <a:cubicBezTo>
                  <a:pt x="223" y="617"/>
                  <a:pt x="224" y="624"/>
                  <a:pt x="226" y="635"/>
                </a:cubicBezTo>
                <a:close/>
              </a:path>
            </a:pathLst>
          </a:custGeom>
          <a:solidFill>
            <a:srgbClr val="6483B3"/>
          </a:solidFill>
          <a:ln w="28575">
            <a:noFill/>
          </a:ln>
          <a:effectLst>
            <a:outerShdw blurRad="190500" dist="38100" dir="2700000" algn="tl" rotWithShape="0">
              <a:prstClr val="black">
                <a:alpha val="20000"/>
              </a:prstClr>
            </a:outerShdw>
          </a:effectLst>
        </p:spPr>
        <p:txBody>
          <a:bodyPr anchor="ctr"/>
          <a:lstStyle/>
          <a:p>
            <a:pPr algn="ctr"/>
            <a:endParaRPr lang="zh-CN" altLang="en-US" sz="2000">
              <a:solidFill>
                <a:schemeClr val="tx1">
                  <a:lumMod val="75000"/>
                  <a:lumOff val="25000"/>
                </a:schemeClr>
              </a:solidFill>
            </a:endParaRPr>
          </a:p>
        </p:txBody>
      </p:sp>
      <p:grpSp>
        <p:nvGrpSpPr>
          <p:cNvPr id="16" name="组合 15"/>
          <p:cNvGrpSpPr/>
          <p:nvPr/>
        </p:nvGrpSpPr>
        <p:grpSpPr>
          <a:xfrm>
            <a:off x="8101672" y="4449188"/>
            <a:ext cx="2704207" cy="979049"/>
            <a:chOff x="7713008" y="4231473"/>
            <a:chExt cx="2704207" cy="979049"/>
          </a:xfrm>
        </p:grpSpPr>
        <p:sp>
          <p:nvSpPr>
            <p:cNvPr id="8" name="文本框 7"/>
            <p:cNvSpPr txBox="1"/>
            <p:nvPr/>
          </p:nvSpPr>
          <p:spPr>
            <a:xfrm>
              <a:off x="7713008" y="4661461"/>
              <a:ext cx="2704207" cy="549061"/>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76"/>
            <p:cNvSpPr txBox="1"/>
            <p:nvPr/>
          </p:nvSpPr>
          <p:spPr>
            <a:xfrm>
              <a:off x="8396599" y="4231473"/>
              <a:ext cx="1337024"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执行不够</a:t>
              </a:r>
            </a:p>
          </p:txBody>
        </p:sp>
      </p:grpSp>
      <p:grpSp>
        <p:nvGrpSpPr>
          <p:cNvPr id="15" name="组合 14"/>
          <p:cNvGrpSpPr/>
          <p:nvPr/>
        </p:nvGrpSpPr>
        <p:grpSpPr>
          <a:xfrm>
            <a:off x="1276515" y="4449188"/>
            <a:ext cx="2704207" cy="979049"/>
            <a:chOff x="1535899" y="4231473"/>
            <a:chExt cx="2704207" cy="979049"/>
          </a:xfrm>
        </p:grpSpPr>
        <p:sp>
          <p:nvSpPr>
            <p:cNvPr id="10" name="文本框 9"/>
            <p:cNvSpPr txBox="1"/>
            <p:nvPr/>
          </p:nvSpPr>
          <p:spPr>
            <a:xfrm>
              <a:off x="1535899" y="4661461"/>
              <a:ext cx="2704207" cy="549061"/>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76"/>
            <p:cNvSpPr txBox="1"/>
            <p:nvPr/>
          </p:nvSpPr>
          <p:spPr>
            <a:xfrm>
              <a:off x="2219490" y="4231473"/>
              <a:ext cx="1337024"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认知不足</a:t>
              </a:r>
            </a:p>
          </p:txBody>
        </p:sp>
      </p:grpSp>
      <p:grpSp>
        <p:nvGrpSpPr>
          <p:cNvPr id="14" name="组合 13"/>
          <p:cNvGrpSpPr/>
          <p:nvPr/>
        </p:nvGrpSpPr>
        <p:grpSpPr>
          <a:xfrm>
            <a:off x="4550719" y="1955202"/>
            <a:ext cx="2704207" cy="979049"/>
            <a:chOff x="4792059" y="1492551"/>
            <a:chExt cx="2704207" cy="979049"/>
          </a:xfrm>
        </p:grpSpPr>
        <p:sp>
          <p:nvSpPr>
            <p:cNvPr id="12" name="文本框 11"/>
            <p:cNvSpPr txBox="1"/>
            <p:nvPr/>
          </p:nvSpPr>
          <p:spPr>
            <a:xfrm>
              <a:off x="4792059" y="1922539"/>
              <a:ext cx="2704207" cy="549061"/>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76"/>
            <p:cNvSpPr txBox="1"/>
            <p:nvPr/>
          </p:nvSpPr>
          <p:spPr>
            <a:xfrm>
              <a:off x="5475650" y="1492551"/>
              <a:ext cx="1337024"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管理不足</a:t>
              </a:r>
            </a:p>
          </p:txBody>
        </p:sp>
      </p:grpSp>
      <p:sp>
        <p:nvSpPr>
          <p:cNvPr id="25"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26"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经验不足剖析</a:t>
            </a:r>
          </a:p>
        </p:txBody>
      </p:sp>
      <p:sp>
        <p:nvSpPr>
          <p:cNvPr id="27" name="椭圆 26"/>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04</a:t>
            </a:r>
            <a:endParaRPr lang="zh-CN" altLang="en-US" dirty="0">
              <a:latin typeface="Impact" panose="020B0806030902050204" pitchFamily="34" charset="0"/>
            </a:endParaRPr>
          </a:p>
        </p:txBody>
      </p:sp>
      <p:sp>
        <p:nvSpPr>
          <p:cNvPr id="28" name="椭圆 27"/>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37050" y="1353425"/>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715968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0-#ppt_w/2"/>
                                          </p:val>
                                        </p:tav>
                                        <p:tav tm="100000">
                                          <p:val>
                                            <p:strVal val="#ppt_x"/>
                                          </p:val>
                                        </p:tav>
                                      </p:tavLst>
                                    </p:anim>
                                    <p:anim calcmode="lin" valueType="num">
                                      <p:cBhvr additive="base">
                                        <p:cTn id="24" dur="500" fill="hold"/>
                                        <p:tgtEl>
                                          <p:spTgt spid="31"/>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2000"/>
                                        <p:tgtEl>
                                          <p:spTgt spid="5"/>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heel(1)">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5" grpId="0"/>
      <p:bldP spid="26" grpId="0"/>
      <p:bldP spid="27" grpId="0" animBg="1"/>
      <p:bldP spid="28" grpId="0" animBg="1"/>
      <p:bldP spid="29" grpId="0" animBg="1"/>
      <p:bldP spid="30" grpId="0" animBg="1"/>
      <p:bldP spid="31" grpId="0" animBg="1"/>
    </p:bldLst>
  </p:timing>
</p:sld>
</file>

<file path=ppt/slides/slide3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6"/>
          <p:cNvSpPr/>
          <p:nvPr/>
        </p:nvSpPr>
        <p:spPr>
          <a:xfrm flipH="1" flipV="1">
            <a:off x="6165595" y="3901697"/>
            <a:ext cx="1639889" cy="1888738"/>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gradFill>
            <a:gsLst>
              <a:gs pos="0">
                <a:srgbClr val="6483B3"/>
              </a:gs>
              <a:gs pos="100000">
                <a:srgbClr val="334E6E"/>
              </a:gs>
            </a:gsLst>
            <a:lin ang="2700000" scaled="0"/>
          </a:gra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defRPr/>
            </a:pP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椭圆 61"/>
          <p:cNvSpPr/>
          <p:nvPr/>
        </p:nvSpPr>
        <p:spPr>
          <a:xfrm flipH="1" flipV="1">
            <a:off x="4386515" y="4150321"/>
            <a:ext cx="1888738" cy="1640112"/>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defRPr/>
            </a:pP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椭圆 6"/>
          <p:cNvSpPr/>
          <p:nvPr/>
        </p:nvSpPr>
        <p:spPr>
          <a:xfrm>
            <a:off x="4386515" y="2382970"/>
            <a:ext cx="1639889" cy="1888738"/>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gradFill>
            <a:gsLst>
              <a:gs pos="0">
                <a:srgbClr val="6483B3"/>
              </a:gs>
              <a:gs pos="100000">
                <a:srgbClr val="334E6E"/>
              </a:gs>
            </a:gsLst>
            <a:lin ang="2700000" scaled="0"/>
          </a:gra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defRPr/>
            </a:pP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椭圆 61"/>
          <p:cNvSpPr/>
          <p:nvPr/>
        </p:nvSpPr>
        <p:spPr>
          <a:xfrm>
            <a:off x="5904673" y="2370908"/>
            <a:ext cx="1888738" cy="1640112"/>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defRPr/>
            </a:pP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121"/>
          <p:cNvSpPr txBox="1"/>
          <p:nvPr/>
        </p:nvSpPr>
        <p:spPr>
          <a:xfrm>
            <a:off x="4698240" y="2916559"/>
            <a:ext cx="1072026" cy="677108"/>
          </a:xfrm>
          <a:prstGeom prst="rect">
            <a:avLst/>
          </a:prstGeom>
          <a:noFill/>
        </p:spPr>
        <p:txBody>
          <a:bodyPr wrap="square" lIns="0" tIns="0" rIns="0" bIns="0" rtlCol="0">
            <a:spAutoFit/>
          </a:bodyPr>
          <a:lstStyle/>
          <a:p>
            <a:pPr algn="ctr">
              <a:defRPr/>
            </a:pPr>
            <a:r>
              <a:rPr lang="en-US" altLang="zh-CN" sz="4400" kern="0" dirty="0">
                <a:solidFill>
                  <a:schemeClr val="bg1"/>
                </a:solidFill>
                <a:latin typeface="微软雅黑" panose="020B0503020204020204" pitchFamily="34" charset="-122"/>
                <a:ea typeface="微软雅黑" panose="020B0503020204020204" pitchFamily="34" charset="-122"/>
              </a:rPr>
              <a:t>S</a:t>
            </a:r>
            <a:endParaRPr lang="zh-CN" altLang="en-US" sz="4400" kern="0" dirty="0">
              <a:solidFill>
                <a:schemeClr val="bg1"/>
              </a:solidFill>
              <a:latin typeface="微软雅黑" panose="020B0503020204020204" pitchFamily="34" charset="-122"/>
              <a:ea typeface="微软雅黑" panose="020B0503020204020204" pitchFamily="34" charset="-122"/>
            </a:endParaRPr>
          </a:p>
        </p:txBody>
      </p:sp>
      <p:sp>
        <p:nvSpPr>
          <p:cNvPr id="11" name="TextBox 122"/>
          <p:cNvSpPr txBox="1"/>
          <p:nvPr/>
        </p:nvSpPr>
        <p:spPr>
          <a:xfrm>
            <a:off x="6376977" y="2892272"/>
            <a:ext cx="987843" cy="677108"/>
          </a:xfrm>
          <a:prstGeom prst="rect">
            <a:avLst/>
          </a:prstGeom>
          <a:noFill/>
        </p:spPr>
        <p:txBody>
          <a:bodyPr wrap="square" lIns="0" tIns="0" rIns="0" bIns="0" rtlCol="0">
            <a:spAutoFit/>
          </a:bodyPr>
          <a:lstStyle/>
          <a:p>
            <a:pPr algn="ctr">
              <a:defRPr/>
            </a:pPr>
            <a:r>
              <a:rPr lang="en-US" altLang="zh-CN" sz="4400" kern="0" dirty="0">
                <a:solidFill>
                  <a:schemeClr val="tx1">
                    <a:lumMod val="75000"/>
                    <a:lumOff val="25000"/>
                  </a:schemeClr>
                </a:solidFill>
                <a:latin typeface="微软雅黑" panose="020B0503020204020204" pitchFamily="34" charset="-122"/>
                <a:ea typeface="微软雅黑" panose="020B0503020204020204" pitchFamily="34" charset="-122"/>
              </a:rPr>
              <a:t>W</a:t>
            </a:r>
            <a:endParaRPr lang="zh-CN" altLang="en-US" sz="4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23"/>
          <p:cNvSpPr txBox="1"/>
          <p:nvPr/>
        </p:nvSpPr>
        <p:spPr>
          <a:xfrm>
            <a:off x="4752714" y="4617618"/>
            <a:ext cx="1104809" cy="677108"/>
          </a:xfrm>
          <a:prstGeom prst="rect">
            <a:avLst/>
          </a:prstGeom>
          <a:noFill/>
        </p:spPr>
        <p:txBody>
          <a:bodyPr wrap="square" lIns="0" tIns="0" rIns="0" bIns="0" rtlCol="0">
            <a:spAutoFit/>
          </a:bodyPr>
          <a:lstStyle/>
          <a:p>
            <a:pPr algn="ctr">
              <a:defRPr/>
            </a:pPr>
            <a:r>
              <a:rPr lang="en-US" altLang="zh-CN" sz="4400" kern="0" dirty="0">
                <a:solidFill>
                  <a:schemeClr val="tx1">
                    <a:lumMod val="75000"/>
                    <a:lumOff val="25000"/>
                  </a:schemeClr>
                </a:solidFill>
                <a:latin typeface="微软雅黑" panose="020B0503020204020204" pitchFamily="34" charset="-122"/>
                <a:ea typeface="微软雅黑" panose="020B0503020204020204" pitchFamily="34" charset="-122"/>
              </a:rPr>
              <a:t>T</a:t>
            </a:r>
            <a:endParaRPr lang="zh-CN" altLang="en-US" sz="4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4"/>
          <p:cNvSpPr txBox="1"/>
          <p:nvPr/>
        </p:nvSpPr>
        <p:spPr>
          <a:xfrm>
            <a:off x="6500763" y="4544986"/>
            <a:ext cx="1021143" cy="677108"/>
          </a:xfrm>
          <a:prstGeom prst="rect">
            <a:avLst/>
          </a:prstGeom>
          <a:noFill/>
        </p:spPr>
        <p:txBody>
          <a:bodyPr wrap="square" lIns="0" tIns="0" rIns="0" bIns="0" rtlCol="0">
            <a:spAutoFit/>
          </a:bodyPr>
          <a:lstStyle/>
          <a:p>
            <a:pPr algn="ctr">
              <a:defRPr/>
            </a:pPr>
            <a:r>
              <a:rPr lang="en-US" altLang="zh-CN" sz="4400" kern="0" dirty="0">
                <a:solidFill>
                  <a:schemeClr val="bg1"/>
                </a:solidFill>
                <a:latin typeface="微软雅黑" panose="020B0503020204020204" pitchFamily="34" charset="-122"/>
                <a:ea typeface="微软雅黑" panose="020B0503020204020204" pitchFamily="34" charset="-122"/>
              </a:rPr>
              <a:t>O</a:t>
            </a:r>
            <a:endParaRPr lang="zh-CN" altLang="en-US" sz="4400" kern="0" dirty="0">
              <a:solidFill>
                <a:schemeClr val="bg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8218767" y="4610141"/>
            <a:ext cx="3084393" cy="1212640"/>
            <a:chOff x="7942998" y="4290827"/>
            <a:chExt cx="3084393" cy="1212640"/>
          </a:xfrm>
        </p:grpSpPr>
        <p:sp>
          <p:nvSpPr>
            <p:cNvPr id="14" name="TextBox 76"/>
            <p:cNvSpPr txBox="1"/>
            <p:nvPr/>
          </p:nvSpPr>
          <p:spPr>
            <a:xfrm>
              <a:off x="7942998" y="4290827"/>
              <a:ext cx="1733670" cy="400110"/>
            </a:xfrm>
            <a:prstGeom prst="rect">
              <a:avLst/>
            </a:prstGeom>
            <a:noFill/>
            <a:effectLst/>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工作质量</a:t>
              </a:r>
            </a:p>
          </p:txBody>
        </p:sp>
        <p:sp>
          <p:nvSpPr>
            <p:cNvPr id="15" name="文本框 14"/>
            <p:cNvSpPr txBox="1"/>
            <p:nvPr/>
          </p:nvSpPr>
          <p:spPr>
            <a:xfrm>
              <a:off x="7942998" y="4690937"/>
              <a:ext cx="3084393" cy="812530"/>
            </a:xfrm>
            <a:prstGeom prst="rect">
              <a:avLst/>
            </a:prstGeom>
            <a:noFill/>
            <a:effectLst/>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请在此添加文字说明请在此添加文字说明请说明请在此添加文字说明请在此添加文字在此添加文字说明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8218767" y="2157841"/>
            <a:ext cx="3084393" cy="1212640"/>
            <a:chOff x="7942998" y="1838527"/>
            <a:chExt cx="3084393" cy="1212640"/>
          </a:xfrm>
        </p:grpSpPr>
        <p:sp>
          <p:nvSpPr>
            <p:cNvPr id="16" name="TextBox 76"/>
            <p:cNvSpPr txBox="1"/>
            <p:nvPr/>
          </p:nvSpPr>
          <p:spPr>
            <a:xfrm>
              <a:off x="7942998" y="1838527"/>
              <a:ext cx="1733670" cy="400110"/>
            </a:xfrm>
            <a:prstGeom prst="rect">
              <a:avLst/>
            </a:prstGeom>
            <a:noFill/>
            <a:effectLst/>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思想觉悟</a:t>
              </a:r>
            </a:p>
          </p:txBody>
        </p:sp>
        <p:sp>
          <p:nvSpPr>
            <p:cNvPr id="17" name="文本框 16"/>
            <p:cNvSpPr txBox="1"/>
            <p:nvPr/>
          </p:nvSpPr>
          <p:spPr>
            <a:xfrm>
              <a:off x="7942998" y="2238637"/>
              <a:ext cx="3084393" cy="812530"/>
            </a:xfrm>
            <a:prstGeom prst="rect">
              <a:avLst/>
            </a:prstGeom>
            <a:noFill/>
            <a:effectLst/>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请在此添加文字说明请在此添加文字说明请说明请在此添加文字说明请在此添加文字在此添加文字说明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858559" y="4610141"/>
            <a:ext cx="3084393" cy="1189237"/>
            <a:chOff x="1090788" y="4290827"/>
            <a:chExt cx="3084393" cy="1189237"/>
          </a:xfrm>
        </p:grpSpPr>
        <p:sp>
          <p:nvSpPr>
            <p:cNvPr id="18" name="TextBox 76"/>
            <p:cNvSpPr txBox="1"/>
            <p:nvPr/>
          </p:nvSpPr>
          <p:spPr>
            <a:xfrm>
              <a:off x="2441511" y="4290827"/>
              <a:ext cx="1733670" cy="400110"/>
            </a:xfrm>
            <a:prstGeom prst="rect">
              <a:avLst/>
            </a:prstGeom>
            <a:noFill/>
            <a:effectLst/>
          </p:spPr>
          <p:txBody>
            <a:bodyPr wrap="square" rtlCol="0">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工作效率</a:t>
              </a:r>
            </a:p>
          </p:txBody>
        </p:sp>
        <p:sp>
          <p:nvSpPr>
            <p:cNvPr id="19" name="文本框 18"/>
            <p:cNvSpPr txBox="1"/>
            <p:nvPr/>
          </p:nvSpPr>
          <p:spPr>
            <a:xfrm>
              <a:off x="1090788" y="4690937"/>
              <a:ext cx="3084393" cy="789127"/>
            </a:xfrm>
            <a:prstGeom prst="rect">
              <a:avLst/>
            </a:prstGeom>
            <a:noFill/>
            <a:effectLst/>
          </p:spPr>
          <p:txBody>
            <a:bodyPr wrap="square"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请在此添加文字说明请在此添加文字说明请说明请在此添加文字说明请在此添加文字在此添加文字说明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858559" y="2157841"/>
            <a:ext cx="3084393" cy="1212640"/>
            <a:chOff x="1090788" y="1838527"/>
            <a:chExt cx="3084393" cy="1212640"/>
          </a:xfrm>
        </p:grpSpPr>
        <p:sp>
          <p:nvSpPr>
            <p:cNvPr id="20" name="TextBox 76"/>
            <p:cNvSpPr txBox="1"/>
            <p:nvPr/>
          </p:nvSpPr>
          <p:spPr>
            <a:xfrm>
              <a:off x="2441511" y="1838527"/>
              <a:ext cx="1733670" cy="400110"/>
            </a:xfrm>
            <a:prstGeom prst="rect">
              <a:avLst/>
            </a:prstGeom>
            <a:noFill/>
            <a:effectLst/>
          </p:spPr>
          <p:txBody>
            <a:bodyPr wrap="square" rtlCol="0">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工作懒散</a:t>
              </a:r>
            </a:p>
          </p:txBody>
        </p:sp>
        <p:sp>
          <p:nvSpPr>
            <p:cNvPr id="21" name="文本框 20"/>
            <p:cNvSpPr txBox="1"/>
            <p:nvPr/>
          </p:nvSpPr>
          <p:spPr>
            <a:xfrm>
              <a:off x="1090788" y="2238637"/>
              <a:ext cx="3084393" cy="812530"/>
            </a:xfrm>
            <a:prstGeom prst="rect">
              <a:avLst/>
            </a:prstGeom>
            <a:noFill/>
            <a:effectLst/>
          </p:spPr>
          <p:txBody>
            <a:bodyPr wrap="square"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请在此添加文字说明请在此添加文字说明请说明请在此添加文字说明请在此添加文字在此添加文字说明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1"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32" name="TextBox 76"/>
          <p:cNvSpPr txBox="1"/>
          <p:nvPr/>
        </p:nvSpPr>
        <p:spPr>
          <a:xfrm>
            <a:off x="1689046" y="521598"/>
            <a:ext cx="3057247"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岗位工作不足分析</a:t>
            </a:r>
          </a:p>
        </p:txBody>
      </p:sp>
      <p:sp>
        <p:nvSpPr>
          <p:cNvPr id="33" name="椭圆 32"/>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04</a:t>
            </a:r>
            <a:endParaRPr lang="zh-CN" altLang="en-US" dirty="0">
              <a:latin typeface="Impact" panose="020B0806030902050204" pitchFamily="34" charset="0"/>
            </a:endParaRPr>
          </a:p>
        </p:txBody>
      </p:sp>
      <p:sp>
        <p:nvSpPr>
          <p:cNvPr id="34" name="椭圆 33"/>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458421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0-#ppt_w/2"/>
                                          </p:val>
                                        </p:tav>
                                        <p:tav tm="100000">
                                          <p:val>
                                            <p:strVal val="#ppt_x"/>
                                          </p:val>
                                        </p:tav>
                                      </p:tavLst>
                                    </p:anim>
                                    <p:anim calcmode="lin" valueType="num">
                                      <p:cBhvr additive="base">
                                        <p:cTn id="20" dur="500" fill="hold"/>
                                        <p:tgtEl>
                                          <p:spTgt spid="36"/>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0-#ppt_w/2"/>
                                          </p:val>
                                        </p:tav>
                                        <p:tav tm="100000">
                                          <p:val>
                                            <p:strVal val="#ppt_x"/>
                                          </p:val>
                                        </p:tav>
                                      </p:tavLst>
                                    </p:anim>
                                    <p:anim calcmode="lin" valueType="num">
                                      <p:cBhvr additive="base">
                                        <p:cTn id="24" dur="500" fill="hold"/>
                                        <p:tgtEl>
                                          <p:spTgt spid="37"/>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animBg="1"/>
      <p:bldP spid="34" grpId="0" animBg="1"/>
      <p:bldP spid="35" grpId="0" animBg="1"/>
      <p:bldP spid="36" grpId="0" animBg="1"/>
      <p:bldP spid="37" grpId="0" animBg="1"/>
    </p:bldLst>
  </p:timing>
</p:sld>
</file>

<file path=ppt/slides/slide3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7302" y="2092035"/>
            <a:ext cx="2527994" cy="3531395"/>
            <a:chOff x="917302" y="1888835"/>
            <a:chExt cx="2527994" cy="3531395"/>
          </a:xfrm>
        </p:grpSpPr>
        <p:sp>
          <p:nvSpPr>
            <p:cNvPr id="8" name="矩形 46"/>
            <p:cNvSpPr>
              <a:spLocks noChangeArrowheads="1"/>
            </p:cNvSpPr>
            <p:nvPr/>
          </p:nvSpPr>
          <p:spPr bwMode="auto">
            <a:xfrm>
              <a:off x="917302" y="1888835"/>
              <a:ext cx="2527994" cy="1133900"/>
            </a:xfrm>
            <a:prstGeom prst="rect">
              <a:avLst/>
            </a:prstGeom>
            <a:solidFill>
              <a:schemeClr val="bg1"/>
            </a:solidFill>
            <a:ln w="28575">
              <a:noFill/>
            </a:ln>
            <a:effectLst>
              <a:outerShdw blurRad="190500"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chemeClr val="tx1">
                    <a:lumMod val="75000"/>
                    <a:lumOff val="25000"/>
                  </a:schemeClr>
                </a:solidFill>
              </a:endParaRPr>
            </a:p>
          </p:txBody>
        </p:sp>
        <p:sp>
          <p:nvSpPr>
            <p:cNvPr id="12" name="Freeform 5"/>
            <p:cNvSpPr>
              <a:spLocks noEditPoints="1"/>
            </p:cNvSpPr>
            <p:nvPr/>
          </p:nvSpPr>
          <p:spPr bwMode="auto">
            <a:xfrm>
              <a:off x="1711555" y="2163385"/>
              <a:ext cx="939489" cy="644749"/>
            </a:xfrm>
            <a:custGeom>
              <a:avLst/>
              <a:gdLst>
                <a:gd name="T0" fmla="*/ 134 w 256"/>
                <a:gd name="T1" fmla="*/ 1 h 174"/>
                <a:gd name="T2" fmla="*/ 121 w 256"/>
                <a:gd name="T3" fmla="*/ 1 h 174"/>
                <a:gd name="T4" fmla="*/ 0 w 256"/>
                <a:gd name="T5" fmla="*/ 66 h 174"/>
                <a:gd name="T6" fmla="*/ 12 w 256"/>
                <a:gd name="T7" fmla="*/ 84 h 174"/>
                <a:gd name="T8" fmla="*/ 12 w 256"/>
                <a:gd name="T9" fmla="*/ 93 h 174"/>
                <a:gd name="T10" fmla="*/ 12 w 256"/>
                <a:gd name="T11" fmla="*/ 120 h 174"/>
                <a:gd name="T12" fmla="*/ 6 w 256"/>
                <a:gd name="T13" fmla="*/ 133 h 174"/>
                <a:gd name="T14" fmla="*/ 6 w 256"/>
                <a:gd name="T15" fmla="*/ 163 h 174"/>
                <a:gd name="T16" fmla="*/ 29 w 256"/>
                <a:gd name="T17" fmla="*/ 167 h 174"/>
                <a:gd name="T18" fmla="*/ 40 w 256"/>
                <a:gd name="T19" fmla="*/ 155 h 174"/>
                <a:gd name="T20" fmla="*/ 27 w 256"/>
                <a:gd name="T21" fmla="*/ 124 h 174"/>
                <a:gd name="T22" fmla="*/ 15 w 256"/>
                <a:gd name="T23" fmla="*/ 107 h 174"/>
                <a:gd name="T24" fmla="*/ 27 w 256"/>
                <a:gd name="T25" fmla="*/ 89 h 174"/>
                <a:gd name="T26" fmla="*/ 46 w 256"/>
                <a:gd name="T27" fmla="*/ 97 h 174"/>
                <a:gd name="T28" fmla="*/ 45 w 256"/>
                <a:gd name="T29" fmla="*/ 141 h 174"/>
                <a:gd name="T30" fmla="*/ 212 w 256"/>
                <a:gd name="T31" fmla="*/ 141 h 174"/>
                <a:gd name="T32" fmla="*/ 212 w 256"/>
                <a:gd name="T33" fmla="*/ 96 h 174"/>
                <a:gd name="T34" fmla="*/ 256 w 256"/>
                <a:gd name="T35" fmla="*/ 66 h 174"/>
                <a:gd name="T36" fmla="*/ 14 w 256"/>
                <a:gd name="T37" fmla="*/ 156 h 174"/>
                <a:gd name="T38" fmla="*/ 26 w 256"/>
                <a:gd name="T39" fmla="*/ 134 h 174"/>
                <a:gd name="T40" fmla="*/ 14 w 256"/>
                <a:gd name="T41" fmla="*/ 156 h 174"/>
                <a:gd name="T42" fmla="*/ 174 w 256"/>
                <a:gd name="T43" fmla="*/ 134 h 174"/>
                <a:gd name="T44" fmla="*/ 164 w 256"/>
                <a:gd name="T45" fmla="*/ 142 h 174"/>
                <a:gd name="T46" fmla="*/ 170 w 256"/>
                <a:gd name="T47" fmla="*/ 146 h 174"/>
                <a:gd name="T48" fmla="*/ 196 w 256"/>
                <a:gd name="T49" fmla="*/ 137 h 174"/>
                <a:gd name="T50" fmla="*/ 129 w 256"/>
                <a:gd name="T51" fmla="*/ 158 h 174"/>
                <a:gd name="T52" fmla="*/ 61 w 256"/>
                <a:gd name="T53" fmla="*/ 136 h 174"/>
                <a:gd name="T54" fmla="*/ 147 w 256"/>
                <a:gd name="T55" fmla="*/ 150 h 174"/>
                <a:gd name="T56" fmla="*/ 146 w 256"/>
                <a:gd name="T57" fmla="*/ 139 h 174"/>
                <a:gd name="T58" fmla="*/ 61 w 256"/>
                <a:gd name="T59" fmla="*/ 122 h 174"/>
                <a:gd name="T60" fmla="*/ 121 w 256"/>
                <a:gd name="T61" fmla="*/ 130 h 174"/>
                <a:gd name="T62" fmla="*/ 134 w 256"/>
                <a:gd name="T63" fmla="*/ 130 h 174"/>
                <a:gd name="T64" fmla="*/ 196 w 256"/>
                <a:gd name="T65" fmla="*/ 123 h 174"/>
                <a:gd name="T66" fmla="*/ 16 w 256"/>
                <a:gd name="T67" fmla="*/ 66 h 174"/>
                <a:gd name="T68" fmla="*/ 240 w 256"/>
                <a:gd name="T69" fmla="*/ 6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174">
                  <a:moveTo>
                    <a:pt x="246" y="51"/>
                  </a:moveTo>
                  <a:cubicBezTo>
                    <a:pt x="134" y="1"/>
                    <a:pt x="134" y="1"/>
                    <a:pt x="134" y="1"/>
                  </a:cubicBezTo>
                  <a:cubicBezTo>
                    <a:pt x="132" y="0"/>
                    <a:pt x="130" y="0"/>
                    <a:pt x="128" y="0"/>
                  </a:cubicBezTo>
                  <a:cubicBezTo>
                    <a:pt x="125" y="0"/>
                    <a:pt x="123" y="0"/>
                    <a:pt x="121" y="1"/>
                  </a:cubicBezTo>
                  <a:cubicBezTo>
                    <a:pt x="9" y="51"/>
                    <a:pt x="9" y="51"/>
                    <a:pt x="9" y="51"/>
                  </a:cubicBezTo>
                  <a:cubicBezTo>
                    <a:pt x="3" y="54"/>
                    <a:pt x="0" y="60"/>
                    <a:pt x="0" y="66"/>
                  </a:cubicBezTo>
                  <a:cubicBezTo>
                    <a:pt x="0" y="72"/>
                    <a:pt x="3" y="77"/>
                    <a:pt x="8" y="80"/>
                  </a:cubicBezTo>
                  <a:cubicBezTo>
                    <a:pt x="9" y="81"/>
                    <a:pt x="11" y="83"/>
                    <a:pt x="12" y="84"/>
                  </a:cubicBezTo>
                  <a:cubicBezTo>
                    <a:pt x="15" y="86"/>
                    <a:pt x="16" y="87"/>
                    <a:pt x="16" y="89"/>
                  </a:cubicBezTo>
                  <a:cubicBezTo>
                    <a:pt x="16" y="90"/>
                    <a:pt x="15" y="91"/>
                    <a:pt x="12" y="93"/>
                  </a:cubicBezTo>
                  <a:cubicBezTo>
                    <a:pt x="9" y="96"/>
                    <a:pt x="4" y="99"/>
                    <a:pt x="4" y="107"/>
                  </a:cubicBezTo>
                  <a:cubicBezTo>
                    <a:pt x="4" y="114"/>
                    <a:pt x="9" y="118"/>
                    <a:pt x="12" y="120"/>
                  </a:cubicBezTo>
                  <a:cubicBezTo>
                    <a:pt x="14" y="122"/>
                    <a:pt x="15" y="123"/>
                    <a:pt x="16" y="124"/>
                  </a:cubicBezTo>
                  <a:cubicBezTo>
                    <a:pt x="11" y="124"/>
                    <a:pt x="7" y="128"/>
                    <a:pt x="6" y="133"/>
                  </a:cubicBezTo>
                  <a:cubicBezTo>
                    <a:pt x="3" y="155"/>
                    <a:pt x="3" y="155"/>
                    <a:pt x="3" y="155"/>
                  </a:cubicBezTo>
                  <a:cubicBezTo>
                    <a:pt x="3" y="158"/>
                    <a:pt x="4" y="161"/>
                    <a:pt x="6" y="163"/>
                  </a:cubicBezTo>
                  <a:cubicBezTo>
                    <a:pt x="8" y="166"/>
                    <a:pt x="11" y="167"/>
                    <a:pt x="14" y="167"/>
                  </a:cubicBezTo>
                  <a:cubicBezTo>
                    <a:pt x="29" y="167"/>
                    <a:pt x="29" y="167"/>
                    <a:pt x="29" y="167"/>
                  </a:cubicBezTo>
                  <a:cubicBezTo>
                    <a:pt x="32" y="167"/>
                    <a:pt x="35" y="166"/>
                    <a:pt x="37" y="163"/>
                  </a:cubicBezTo>
                  <a:cubicBezTo>
                    <a:pt x="39" y="161"/>
                    <a:pt x="40" y="158"/>
                    <a:pt x="40" y="155"/>
                  </a:cubicBezTo>
                  <a:cubicBezTo>
                    <a:pt x="37" y="133"/>
                    <a:pt x="37" y="133"/>
                    <a:pt x="37" y="133"/>
                  </a:cubicBezTo>
                  <a:cubicBezTo>
                    <a:pt x="36" y="128"/>
                    <a:pt x="32" y="124"/>
                    <a:pt x="27" y="124"/>
                  </a:cubicBezTo>
                  <a:cubicBezTo>
                    <a:pt x="26" y="117"/>
                    <a:pt x="22" y="114"/>
                    <a:pt x="19" y="111"/>
                  </a:cubicBezTo>
                  <a:cubicBezTo>
                    <a:pt x="16" y="109"/>
                    <a:pt x="15" y="108"/>
                    <a:pt x="15" y="107"/>
                  </a:cubicBezTo>
                  <a:cubicBezTo>
                    <a:pt x="15" y="105"/>
                    <a:pt x="16" y="104"/>
                    <a:pt x="19" y="102"/>
                  </a:cubicBezTo>
                  <a:cubicBezTo>
                    <a:pt x="22" y="99"/>
                    <a:pt x="27" y="96"/>
                    <a:pt x="27" y="89"/>
                  </a:cubicBezTo>
                  <a:cubicBezTo>
                    <a:pt x="27" y="88"/>
                    <a:pt x="27" y="88"/>
                    <a:pt x="27" y="88"/>
                  </a:cubicBezTo>
                  <a:cubicBezTo>
                    <a:pt x="46" y="97"/>
                    <a:pt x="46" y="97"/>
                    <a:pt x="46" y="97"/>
                  </a:cubicBezTo>
                  <a:cubicBezTo>
                    <a:pt x="46" y="97"/>
                    <a:pt x="45" y="98"/>
                    <a:pt x="45" y="99"/>
                  </a:cubicBezTo>
                  <a:cubicBezTo>
                    <a:pt x="45" y="141"/>
                    <a:pt x="45" y="141"/>
                    <a:pt x="45" y="141"/>
                  </a:cubicBezTo>
                  <a:cubicBezTo>
                    <a:pt x="45" y="171"/>
                    <a:pt x="104" y="174"/>
                    <a:pt x="129" y="174"/>
                  </a:cubicBezTo>
                  <a:cubicBezTo>
                    <a:pt x="154" y="174"/>
                    <a:pt x="212" y="171"/>
                    <a:pt x="212" y="141"/>
                  </a:cubicBezTo>
                  <a:cubicBezTo>
                    <a:pt x="212" y="98"/>
                    <a:pt x="212" y="98"/>
                    <a:pt x="212" y="98"/>
                  </a:cubicBezTo>
                  <a:cubicBezTo>
                    <a:pt x="212" y="97"/>
                    <a:pt x="212" y="96"/>
                    <a:pt x="212" y="96"/>
                  </a:cubicBezTo>
                  <a:cubicBezTo>
                    <a:pt x="246" y="80"/>
                    <a:pt x="246" y="80"/>
                    <a:pt x="246" y="80"/>
                  </a:cubicBezTo>
                  <a:cubicBezTo>
                    <a:pt x="252" y="78"/>
                    <a:pt x="256" y="72"/>
                    <a:pt x="256" y="66"/>
                  </a:cubicBezTo>
                  <a:cubicBezTo>
                    <a:pt x="256" y="60"/>
                    <a:pt x="252" y="54"/>
                    <a:pt x="246" y="51"/>
                  </a:cubicBezTo>
                  <a:close/>
                  <a:moveTo>
                    <a:pt x="14" y="156"/>
                  </a:moveTo>
                  <a:cubicBezTo>
                    <a:pt x="17" y="134"/>
                    <a:pt x="17" y="134"/>
                    <a:pt x="17" y="134"/>
                  </a:cubicBezTo>
                  <a:cubicBezTo>
                    <a:pt x="26" y="134"/>
                    <a:pt x="26" y="134"/>
                    <a:pt x="26" y="134"/>
                  </a:cubicBezTo>
                  <a:cubicBezTo>
                    <a:pt x="29" y="156"/>
                    <a:pt x="29" y="156"/>
                    <a:pt x="29" y="156"/>
                  </a:cubicBezTo>
                  <a:lnTo>
                    <a:pt x="14" y="156"/>
                  </a:lnTo>
                  <a:close/>
                  <a:moveTo>
                    <a:pt x="196" y="123"/>
                  </a:moveTo>
                  <a:cubicBezTo>
                    <a:pt x="193" y="127"/>
                    <a:pt x="186" y="131"/>
                    <a:pt x="174" y="134"/>
                  </a:cubicBezTo>
                  <a:cubicBezTo>
                    <a:pt x="172" y="135"/>
                    <a:pt x="170" y="135"/>
                    <a:pt x="168" y="136"/>
                  </a:cubicBezTo>
                  <a:cubicBezTo>
                    <a:pt x="165" y="136"/>
                    <a:pt x="163" y="139"/>
                    <a:pt x="164" y="142"/>
                  </a:cubicBezTo>
                  <a:cubicBezTo>
                    <a:pt x="164" y="145"/>
                    <a:pt x="166" y="146"/>
                    <a:pt x="169" y="146"/>
                  </a:cubicBezTo>
                  <a:cubicBezTo>
                    <a:pt x="169" y="146"/>
                    <a:pt x="170" y="146"/>
                    <a:pt x="170" y="146"/>
                  </a:cubicBezTo>
                  <a:cubicBezTo>
                    <a:pt x="173" y="146"/>
                    <a:pt x="175" y="145"/>
                    <a:pt x="177" y="144"/>
                  </a:cubicBezTo>
                  <a:cubicBezTo>
                    <a:pt x="185" y="142"/>
                    <a:pt x="191" y="140"/>
                    <a:pt x="196" y="137"/>
                  </a:cubicBezTo>
                  <a:cubicBezTo>
                    <a:pt x="196" y="141"/>
                    <a:pt x="196" y="141"/>
                    <a:pt x="196" y="141"/>
                  </a:cubicBezTo>
                  <a:cubicBezTo>
                    <a:pt x="196" y="150"/>
                    <a:pt x="166" y="158"/>
                    <a:pt x="129" y="158"/>
                  </a:cubicBezTo>
                  <a:cubicBezTo>
                    <a:pt x="92" y="158"/>
                    <a:pt x="61" y="150"/>
                    <a:pt x="61" y="141"/>
                  </a:cubicBezTo>
                  <a:cubicBezTo>
                    <a:pt x="61" y="136"/>
                    <a:pt x="61" y="136"/>
                    <a:pt x="61" y="136"/>
                  </a:cubicBezTo>
                  <a:cubicBezTo>
                    <a:pt x="76" y="146"/>
                    <a:pt x="103" y="150"/>
                    <a:pt x="129" y="150"/>
                  </a:cubicBezTo>
                  <a:cubicBezTo>
                    <a:pt x="135" y="150"/>
                    <a:pt x="141" y="150"/>
                    <a:pt x="147" y="150"/>
                  </a:cubicBezTo>
                  <a:cubicBezTo>
                    <a:pt x="150" y="149"/>
                    <a:pt x="152" y="147"/>
                    <a:pt x="152" y="144"/>
                  </a:cubicBezTo>
                  <a:cubicBezTo>
                    <a:pt x="152" y="141"/>
                    <a:pt x="149" y="139"/>
                    <a:pt x="146" y="139"/>
                  </a:cubicBezTo>
                  <a:cubicBezTo>
                    <a:pt x="141" y="139"/>
                    <a:pt x="135" y="140"/>
                    <a:pt x="129" y="140"/>
                  </a:cubicBezTo>
                  <a:cubicBezTo>
                    <a:pt x="92" y="140"/>
                    <a:pt x="66" y="130"/>
                    <a:pt x="61" y="122"/>
                  </a:cubicBezTo>
                  <a:cubicBezTo>
                    <a:pt x="61" y="104"/>
                    <a:pt x="61" y="104"/>
                    <a:pt x="61" y="104"/>
                  </a:cubicBezTo>
                  <a:cubicBezTo>
                    <a:pt x="121" y="130"/>
                    <a:pt x="121" y="130"/>
                    <a:pt x="121" y="130"/>
                  </a:cubicBezTo>
                  <a:cubicBezTo>
                    <a:pt x="123" y="131"/>
                    <a:pt x="125" y="132"/>
                    <a:pt x="128" y="132"/>
                  </a:cubicBezTo>
                  <a:cubicBezTo>
                    <a:pt x="130" y="132"/>
                    <a:pt x="132" y="131"/>
                    <a:pt x="134" y="130"/>
                  </a:cubicBezTo>
                  <a:cubicBezTo>
                    <a:pt x="196" y="103"/>
                    <a:pt x="196" y="103"/>
                    <a:pt x="196" y="103"/>
                  </a:cubicBezTo>
                  <a:lnTo>
                    <a:pt x="196" y="123"/>
                  </a:lnTo>
                  <a:close/>
                  <a:moveTo>
                    <a:pt x="128" y="116"/>
                  </a:moveTo>
                  <a:cubicBezTo>
                    <a:pt x="16" y="66"/>
                    <a:pt x="16" y="66"/>
                    <a:pt x="16" y="66"/>
                  </a:cubicBezTo>
                  <a:cubicBezTo>
                    <a:pt x="128" y="16"/>
                    <a:pt x="128" y="16"/>
                    <a:pt x="128" y="16"/>
                  </a:cubicBezTo>
                  <a:cubicBezTo>
                    <a:pt x="240" y="66"/>
                    <a:pt x="240" y="66"/>
                    <a:pt x="240" y="66"/>
                  </a:cubicBezTo>
                  <a:lnTo>
                    <a:pt x="128" y="116"/>
                  </a:lnTo>
                  <a:close/>
                </a:path>
              </a:pathLst>
            </a:custGeom>
            <a:solidFill>
              <a:srgbClr val="456288"/>
            </a:solidFill>
            <a:ln>
              <a:noFill/>
            </a:ln>
            <a:effec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1" name="文本框 50"/>
            <p:cNvSpPr txBox="1">
              <a:spLocks noChangeArrowheads="1"/>
            </p:cNvSpPr>
            <p:nvPr/>
          </p:nvSpPr>
          <p:spPr bwMode="auto">
            <a:xfrm>
              <a:off x="1462183" y="3590664"/>
              <a:ext cx="14382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职业认知</a:t>
              </a:r>
            </a:p>
          </p:txBody>
        </p:sp>
        <p:sp>
          <p:nvSpPr>
            <p:cNvPr id="22" name="文本框 21"/>
            <p:cNvSpPr txBox="1"/>
            <p:nvPr/>
          </p:nvSpPr>
          <p:spPr>
            <a:xfrm>
              <a:off x="1021027" y="4127568"/>
              <a:ext cx="2320544" cy="1292662"/>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a:t>
              </a:r>
            </a:p>
          </p:txBody>
        </p:sp>
      </p:grpSp>
      <p:grpSp>
        <p:nvGrpSpPr>
          <p:cNvPr id="3" name="组合 2"/>
          <p:cNvGrpSpPr/>
          <p:nvPr/>
        </p:nvGrpSpPr>
        <p:grpSpPr>
          <a:xfrm>
            <a:off x="3528333" y="2498300"/>
            <a:ext cx="2526148" cy="3531395"/>
            <a:chOff x="3528333" y="2295100"/>
            <a:chExt cx="2526148" cy="3531395"/>
          </a:xfrm>
        </p:grpSpPr>
        <p:sp>
          <p:nvSpPr>
            <p:cNvPr id="9" name="矩形 58"/>
            <p:cNvSpPr>
              <a:spLocks noChangeArrowheads="1"/>
            </p:cNvSpPr>
            <p:nvPr/>
          </p:nvSpPr>
          <p:spPr bwMode="auto">
            <a:xfrm>
              <a:off x="3528333" y="2295100"/>
              <a:ext cx="2526148" cy="1133900"/>
            </a:xfrm>
            <a:prstGeom prst="rect">
              <a:avLst/>
            </a:prstGeom>
            <a:gradFill>
              <a:gsLst>
                <a:gs pos="0">
                  <a:srgbClr val="6483B3"/>
                </a:gs>
                <a:gs pos="100000">
                  <a:srgbClr val="334E6E"/>
                </a:gs>
              </a:gsLst>
              <a:lin ang="2700000" scaled="0"/>
            </a:gradFill>
            <a:ln w="28575">
              <a:noFill/>
            </a:ln>
            <a:effectLst>
              <a:outerShdw blurRad="190500"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chemeClr val="tx1">
                    <a:lumMod val="75000"/>
                    <a:lumOff val="25000"/>
                  </a:schemeClr>
                </a:solidFill>
              </a:endParaRPr>
            </a:p>
          </p:txBody>
        </p:sp>
        <p:sp>
          <p:nvSpPr>
            <p:cNvPr id="13" name="Freeform 9"/>
            <p:cNvSpPr>
              <a:spLocks noEditPoints="1"/>
            </p:cNvSpPr>
            <p:nvPr/>
          </p:nvSpPr>
          <p:spPr bwMode="auto">
            <a:xfrm>
              <a:off x="4353310" y="2611314"/>
              <a:ext cx="876195" cy="545125"/>
            </a:xfrm>
            <a:custGeom>
              <a:avLst/>
              <a:gdLst>
                <a:gd name="T0" fmla="*/ 253 w 257"/>
                <a:gd name="T1" fmla="*/ 41 h 159"/>
                <a:gd name="T2" fmla="*/ 224 w 257"/>
                <a:gd name="T3" fmla="*/ 24 h 159"/>
                <a:gd name="T4" fmla="*/ 220 w 257"/>
                <a:gd name="T5" fmla="*/ 25 h 159"/>
                <a:gd name="T6" fmla="*/ 220 w 257"/>
                <a:gd name="T7" fmla="*/ 12 h 159"/>
                <a:gd name="T8" fmla="*/ 220 w 257"/>
                <a:gd name="T9" fmla="*/ 8 h 159"/>
                <a:gd name="T10" fmla="*/ 212 w 257"/>
                <a:gd name="T11" fmla="*/ 0 h 159"/>
                <a:gd name="T12" fmla="*/ 8 w 257"/>
                <a:gd name="T13" fmla="*/ 0 h 159"/>
                <a:gd name="T14" fmla="*/ 0 w 257"/>
                <a:gd name="T15" fmla="*/ 8 h 159"/>
                <a:gd name="T16" fmla="*/ 0 w 257"/>
                <a:gd name="T17" fmla="*/ 12 h 159"/>
                <a:gd name="T18" fmla="*/ 51 w 257"/>
                <a:gd name="T19" fmla="*/ 134 h 159"/>
                <a:gd name="T20" fmla="*/ 51 w 257"/>
                <a:gd name="T21" fmla="*/ 151 h 159"/>
                <a:gd name="T22" fmla="*/ 59 w 257"/>
                <a:gd name="T23" fmla="*/ 159 h 159"/>
                <a:gd name="T24" fmla="*/ 161 w 257"/>
                <a:gd name="T25" fmla="*/ 159 h 159"/>
                <a:gd name="T26" fmla="*/ 169 w 257"/>
                <a:gd name="T27" fmla="*/ 151 h 159"/>
                <a:gd name="T28" fmla="*/ 169 w 257"/>
                <a:gd name="T29" fmla="*/ 134 h 159"/>
                <a:gd name="T30" fmla="*/ 195 w 257"/>
                <a:gd name="T31" fmla="*/ 114 h 159"/>
                <a:gd name="T32" fmla="*/ 252 w 257"/>
                <a:gd name="T33" fmla="*/ 73 h 159"/>
                <a:gd name="T34" fmla="*/ 253 w 257"/>
                <a:gd name="T35" fmla="*/ 41 h 159"/>
                <a:gd name="T36" fmla="*/ 158 w 257"/>
                <a:gd name="T37" fmla="*/ 121 h 159"/>
                <a:gd name="T38" fmla="*/ 157 w 257"/>
                <a:gd name="T39" fmla="*/ 122 h 159"/>
                <a:gd name="T40" fmla="*/ 146 w 257"/>
                <a:gd name="T41" fmla="*/ 122 h 159"/>
                <a:gd name="T42" fmla="*/ 141 w 257"/>
                <a:gd name="T43" fmla="*/ 127 h 159"/>
                <a:gd name="T44" fmla="*/ 146 w 257"/>
                <a:gd name="T45" fmla="*/ 132 h 159"/>
                <a:gd name="T46" fmla="*/ 153 w 257"/>
                <a:gd name="T47" fmla="*/ 132 h 159"/>
                <a:gd name="T48" fmla="*/ 153 w 257"/>
                <a:gd name="T49" fmla="*/ 143 h 159"/>
                <a:gd name="T50" fmla="*/ 67 w 257"/>
                <a:gd name="T51" fmla="*/ 143 h 159"/>
                <a:gd name="T52" fmla="*/ 67 w 257"/>
                <a:gd name="T53" fmla="*/ 132 h 159"/>
                <a:gd name="T54" fmla="*/ 119 w 257"/>
                <a:gd name="T55" fmla="*/ 132 h 159"/>
                <a:gd name="T56" fmla="*/ 125 w 257"/>
                <a:gd name="T57" fmla="*/ 127 h 159"/>
                <a:gd name="T58" fmla="*/ 119 w 257"/>
                <a:gd name="T59" fmla="*/ 122 h 159"/>
                <a:gd name="T60" fmla="*/ 63 w 257"/>
                <a:gd name="T61" fmla="*/ 122 h 159"/>
                <a:gd name="T62" fmla="*/ 62 w 257"/>
                <a:gd name="T63" fmla="*/ 121 h 159"/>
                <a:gd name="T64" fmla="*/ 16 w 257"/>
                <a:gd name="T65" fmla="*/ 39 h 159"/>
                <a:gd name="T66" fmla="*/ 145 w 257"/>
                <a:gd name="T67" fmla="*/ 39 h 159"/>
                <a:gd name="T68" fmla="*/ 150 w 257"/>
                <a:gd name="T69" fmla="*/ 34 h 159"/>
                <a:gd name="T70" fmla="*/ 145 w 257"/>
                <a:gd name="T71" fmla="*/ 28 h 159"/>
                <a:gd name="T72" fmla="*/ 16 w 257"/>
                <a:gd name="T73" fmla="*/ 28 h 159"/>
                <a:gd name="T74" fmla="*/ 16 w 257"/>
                <a:gd name="T75" fmla="*/ 16 h 159"/>
                <a:gd name="T76" fmla="*/ 204 w 257"/>
                <a:gd name="T77" fmla="*/ 16 h 159"/>
                <a:gd name="T78" fmla="*/ 204 w 257"/>
                <a:gd name="T79" fmla="*/ 28 h 159"/>
                <a:gd name="T80" fmla="*/ 174 w 257"/>
                <a:gd name="T81" fmla="*/ 28 h 159"/>
                <a:gd name="T82" fmla="*/ 169 w 257"/>
                <a:gd name="T83" fmla="*/ 34 h 159"/>
                <a:gd name="T84" fmla="*/ 174 w 257"/>
                <a:gd name="T85" fmla="*/ 39 h 159"/>
                <a:gd name="T86" fmla="*/ 203 w 257"/>
                <a:gd name="T87" fmla="*/ 39 h 159"/>
                <a:gd name="T88" fmla="*/ 158 w 257"/>
                <a:gd name="T89" fmla="*/ 121 h 159"/>
                <a:gd name="T90" fmla="*/ 238 w 257"/>
                <a:gd name="T91" fmla="*/ 66 h 159"/>
                <a:gd name="T92" fmla="*/ 211 w 257"/>
                <a:gd name="T93" fmla="*/ 90 h 159"/>
                <a:gd name="T94" fmla="*/ 220 w 257"/>
                <a:gd name="T95" fmla="*/ 41 h 159"/>
                <a:gd name="T96" fmla="*/ 224 w 257"/>
                <a:gd name="T97" fmla="*/ 40 h 159"/>
                <a:gd name="T98" fmla="*/ 238 w 257"/>
                <a:gd name="T99" fmla="*/ 48 h 159"/>
                <a:gd name="T100" fmla="*/ 238 w 257"/>
                <a:gd name="T101" fmla="*/ 6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59">
                  <a:moveTo>
                    <a:pt x="253" y="41"/>
                  </a:moveTo>
                  <a:cubicBezTo>
                    <a:pt x="248" y="31"/>
                    <a:pt x="237" y="24"/>
                    <a:pt x="224" y="24"/>
                  </a:cubicBezTo>
                  <a:cubicBezTo>
                    <a:pt x="223" y="24"/>
                    <a:pt x="221" y="24"/>
                    <a:pt x="220" y="25"/>
                  </a:cubicBezTo>
                  <a:cubicBezTo>
                    <a:pt x="220" y="20"/>
                    <a:pt x="220" y="16"/>
                    <a:pt x="220" y="12"/>
                  </a:cubicBezTo>
                  <a:cubicBezTo>
                    <a:pt x="220" y="8"/>
                    <a:pt x="220" y="8"/>
                    <a:pt x="220" y="8"/>
                  </a:cubicBezTo>
                  <a:cubicBezTo>
                    <a:pt x="220" y="3"/>
                    <a:pt x="216" y="0"/>
                    <a:pt x="212" y="0"/>
                  </a:cubicBezTo>
                  <a:cubicBezTo>
                    <a:pt x="8" y="0"/>
                    <a:pt x="8" y="0"/>
                    <a:pt x="8" y="0"/>
                  </a:cubicBezTo>
                  <a:cubicBezTo>
                    <a:pt x="4" y="0"/>
                    <a:pt x="0" y="3"/>
                    <a:pt x="0" y="8"/>
                  </a:cubicBezTo>
                  <a:cubicBezTo>
                    <a:pt x="0" y="12"/>
                    <a:pt x="0" y="12"/>
                    <a:pt x="0" y="12"/>
                  </a:cubicBezTo>
                  <a:cubicBezTo>
                    <a:pt x="0" y="57"/>
                    <a:pt x="0" y="108"/>
                    <a:pt x="51" y="134"/>
                  </a:cubicBezTo>
                  <a:cubicBezTo>
                    <a:pt x="51" y="151"/>
                    <a:pt x="51" y="151"/>
                    <a:pt x="51" y="151"/>
                  </a:cubicBezTo>
                  <a:cubicBezTo>
                    <a:pt x="51" y="155"/>
                    <a:pt x="54" y="159"/>
                    <a:pt x="59" y="159"/>
                  </a:cubicBezTo>
                  <a:cubicBezTo>
                    <a:pt x="161" y="159"/>
                    <a:pt x="161" y="159"/>
                    <a:pt x="161" y="159"/>
                  </a:cubicBezTo>
                  <a:cubicBezTo>
                    <a:pt x="165" y="159"/>
                    <a:pt x="169" y="155"/>
                    <a:pt x="169" y="151"/>
                  </a:cubicBezTo>
                  <a:cubicBezTo>
                    <a:pt x="169" y="134"/>
                    <a:pt x="169" y="134"/>
                    <a:pt x="169" y="134"/>
                  </a:cubicBezTo>
                  <a:cubicBezTo>
                    <a:pt x="180" y="128"/>
                    <a:pt x="189" y="121"/>
                    <a:pt x="195" y="114"/>
                  </a:cubicBezTo>
                  <a:cubicBezTo>
                    <a:pt x="225" y="104"/>
                    <a:pt x="245" y="91"/>
                    <a:pt x="252" y="73"/>
                  </a:cubicBezTo>
                  <a:cubicBezTo>
                    <a:pt x="257" y="62"/>
                    <a:pt x="257" y="50"/>
                    <a:pt x="253" y="41"/>
                  </a:cubicBezTo>
                  <a:close/>
                  <a:moveTo>
                    <a:pt x="158" y="121"/>
                  </a:moveTo>
                  <a:cubicBezTo>
                    <a:pt x="157" y="121"/>
                    <a:pt x="157" y="122"/>
                    <a:pt x="157" y="122"/>
                  </a:cubicBezTo>
                  <a:cubicBezTo>
                    <a:pt x="146" y="122"/>
                    <a:pt x="146" y="122"/>
                    <a:pt x="146" y="122"/>
                  </a:cubicBezTo>
                  <a:cubicBezTo>
                    <a:pt x="143" y="122"/>
                    <a:pt x="141" y="124"/>
                    <a:pt x="141" y="127"/>
                  </a:cubicBezTo>
                  <a:cubicBezTo>
                    <a:pt x="141" y="130"/>
                    <a:pt x="143" y="132"/>
                    <a:pt x="146" y="132"/>
                  </a:cubicBezTo>
                  <a:cubicBezTo>
                    <a:pt x="153" y="132"/>
                    <a:pt x="153" y="132"/>
                    <a:pt x="153" y="132"/>
                  </a:cubicBezTo>
                  <a:cubicBezTo>
                    <a:pt x="153" y="143"/>
                    <a:pt x="153" y="143"/>
                    <a:pt x="153" y="143"/>
                  </a:cubicBezTo>
                  <a:cubicBezTo>
                    <a:pt x="67" y="143"/>
                    <a:pt x="67" y="143"/>
                    <a:pt x="67" y="143"/>
                  </a:cubicBezTo>
                  <a:cubicBezTo>
                    <a:pt x="67" y="132"/>
                    <a:pt x="67" y="132"/>
                    <a:pt x="67" y="132"/>
                  </a:cubicBezTo>
                  <a:cubicBezTo>
                    <a:pt x="119" y="132"/>
                    <a:pt x="119" y="132"/>
                    <a:pt x="119" y="132"/>
                  </a:cubicBezTo>
                  <a:cubicBezTo>
                    <a:pt x="122" y="132"/>
                    <a:pt x="125" y="130"/>
                    <a:pt x="125" y="127"/>
                  </a:cubicBezTo>
                  <a:cubicBezTo>
                    <a:pt x="125" y="124"/>
                    <a:pt x="122" y="122"/>
                    <a:pt x="119" y="122"/>
                  </a:cubicBezTo>
                  <a:cubicBezTo>
                    <a:pt x="63" y="122"/>
                    <a:pt x="63" y="122"/>
                    <a:pt x="63" y="122"/>
                  </a:cubicBezTo>
                  <a:cubicBezTo>
                    <a:pt x="63" y="122"/>
                    <a:pt x="62" y="121"/>
                    <a:pt x="62" y="121"/>
                  </a:cubicBezTo>
                  <a:cubicBezTo>
                    <a:pt x="25" y="105"/>
                    <a:pt x="18" y="74"/>
                    <a:pt x="16" y="39"/>
                  </a:cubicBezTo>
                  <a:cubicBezTo>
                    <a:pt x="145" y="39"/>
                    <a:pt x="145" y="39"/>
                    <a:pt x="145" y="39"/>
                  </a:cubicBezTo>
                  <a:cubicBezTo>
                    <a:pt x="148" y="39"/>
                    <a:pt x="150" y="37"/>
                    <a:pt x="150" y="34"/>
                  </a:cubicBezTo>
                  <a:cubicBezTo>
                    <a:pt x="150" y="31"/>
                    <a:pt x="148" y="28"/>
                    <a:pt x="145" y="28"/>
                  </a:cubicBezTo>
                  <a:cubicBezTo>
                    <a:pt x="16" y="28"/>
                    <a:pt x="16" y="28"/>
                    <a:pt x="16" y="28"/>
                  </a:cubicBezTo>
                  <a:cubicBezTo>
                    <a:pt x="16" y="24"/>
                    <a:pt x="16" y="20"/>
                    <a:pt x="16" y="16"/>
                  </a:cubicBezTo>
                  <a:cubicBezTo>
                    <a:pt x="204" y="16"/>
                    <a:pt x="204" y="16"/>
                    <a:pt x="204" y="16"/>
                  </a:cubicBezTo>
                  <a:cubicBezTo>
                    <a:pt x="204" y="20"/>
                    <a:pt x="204" y="24"/>
                    <a:pt x="204" y="28"/>
                  </a:cubicBezTo>
                  <a:cubicBezTo>
                    <a:pt x="174" y="28"/>
                    <a:pt x="174" y="28"/>
                    <a:pt x="174" y="28"/>
                  </a:cubicBezTo>
                  <a:cubicBezTo>
                    <a:pt x="171" y="28"/>
                    <a:pt x="169" y="31"/>
                    <a:pt x="169" y="34"/>
                  </a:cubicBezTo>
                  <a:cubicBezTo>
                    <a:pt x="169" y="37"/>
                    <a:pt x="171" y="39"/>
                    <a:pt x="174" y="39"/>
                  </a:cubicBezTo>
                  <a:cubicBezTo>
                    <a:pt x="203" y="39"/>
                    <a:pt x="203" y="39"/>
                    <a:pt x="203" y="39"/>
                  </a:cubicBezTo>
                  <a:cubicBezTo>
                    <a:pt x="202" y="74"/>
                    <a:pt x="195" y="105"/>
                    <a:pt x="158" y="121"/>
                  </a:cubicBezTo>
                  <a:close/>
                  <a:moveTo>
                    <a:pt x="238" y="66"/>
                  </a:moveTo>
                  <a:cubicBezTo>
                    <a:pt x="235" y="73"/>
                    <a:pt x="228" y="82"/>
                    <a:pt x="211" y="90"/>
                  </a:cubicBezTo>
                  <a:cubicBezTo>
                    <a:pt x="218" y="74"/>
                    <a:pt x="219" y="57"/>
                    <a:pt x="220" y="41"/>
                  </a:cubicBezTo>
                  <a:cubicBezTo>
                    <a:pt x="221" y="40"/>
                    <a:pt x="223" y="40"/>
                    <a:pt x="224" y="40"/>
                  </a:cubicBezTo>
                  <a:cubicBezTo>
                    <a:pt x="234" y="40"/>
                    <a:pt x="237" y="46"/>
                    <a:pt x="238" y="48"/>
                  </a:cubicBezTo>
                  <a:cubicBezTo>
                    <a:pt x="240" y="52"/>
                    <a:pt x="241" y="59"/>
                    <a:pt x="238" y="66"/>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3" name="文本框 50"/>
            <p:cNvSpPr txBox="1">
              <a:spLocks noChangeArrowheads="1"/>
            </p:cNvSpPr>
            <p:nvPr/>
          </p:nvSpPr>
          <p:spPr bwMode="auto">
            <a:xfrm>
              <a:off x="4072291" y="3996929"/>
              <a:ext cx="14382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职业素养</a:t>
              </a:r>
            </a:p>
          </p:txBody>
        </p:sp>
        <p:sp>
          <p:nvSpPr>
            <p:cNvPr id="24" name="文本框 23"/>
            <p:cNvSpPr txBox="1"/>
            <p:nvPr/>
          </p:nvSpPr>
          <p:spPr>
            <a:xfrm>
              <a:off x="3631135" y="4533833"/>
              <a:ext cx="2320544" cy="1292662"/>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a:t>
              </a:r>
            </a:p>
          </p:txBody>
        </p:sp>
      </p:grpSp>
      <p:grpSp>
        <p:nvGrpSpPr>
          <p:cNvPr id="5" name="组合 4"/>
          <p:cNvGrpSpPr/>
          <p:nvPr/>
        </p:nvGrpSpPr>
        <p:grpSpPr>
          <a:xfrm>
            <a:off x="6137906" y="2092035"/>
            <a:ext cx="2527607" cy="3531395"/>
            <a:chOff x="6137906" y="1888835"/>
            <a:chExt cx="2527607" cy="3531395"/>
          </a:xfrm>
        </p:grpSpPr>
        <p:sp>
          <p:nvSpPr>
            <p:cNvPr id="11" name="矩形 80"/>
            <p:cNvSpPr>
              <a:spLocks noChangeArrowheads="1"/>
            </p:cNvSpPr>
            <p:nvPr/>
          </p:nvSpPr>
          <p:spPr bwMode="auto">
            <a:xfrm>
              <a:off x="6137906" y="1888835"/>
              <a:ext cx="2527607" cy="1133900"/>
            </a:xfrm>
            <a:prstGeom prst="rect">
              <a:avLst/>
            </a:prstGeom>
            <a:solidFill>
              <a:schemeClr val="bg1"/>
            </a:solidFill>
            <a:ln w="28575">
              <a:noFill/>
            </a:ln>
            <a:effectLst>
              <a:outerShdw blurRad="190500"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chemeClr val="tx1">
                    <a:lumMod val="75000"/>
                    <a:lumOff val="25000"/>
                  </a:schemeClr>
                </a:solidFill>
              </a:endParaRPr>
            </a:p>
          </p:txBody>
        </p:sp>
        <p:sp>
          <p:nvSpPr>
            <p:cNvPr id="14" name="Freeform 13"/>
            <p:cNvSpPr>
              <a:spLocks noEditPoints="1"/>
            </p:cNvSpPr>
            <p:nvPr/>
          </p:nvSpPr>
          <p:spPr bwMode="auto">
            <a:xfrm>
              <a:off x="6942057" y="2124611"/>
              <a:ext cx="919304" cy="706001"/>
            </a:xfrm>
            <a:custGeom>
              <a:avLst/>
              <a:gdLst>
                <a:gd name="T0" fmla="*/ 181 w 256"/>
                <a:gd name="T1" fmla="*/ 27 h 196"/>
                <a:gd name="T2" fmla="*/ 156 w 256"/>
                <a:gd name="T3" fmla="*/ 0 h 196"/>
                <a:gd name="T4" fmla="*/ 75 w 256"/>
                <a:gd name="T5" fmla="*/ 25 h 196"/>
                <a:gd name="T6" fmla="*/ 25 w 256"/>
                <a:gd name="T7" fmla="*/ 27 h 196"/>
                <a:gd name="T8" fmla="*/ 0 w 256"/>
                <a:gd name="T9" fmla="*/ 171 h 196"/>
                <a:gd name="T10" fmla="*/ 231 w 256"/>
                <a:gd name="T11" fmla="*/ 196 h 196"/>
                <a:gd name="T12" fmla="*/ 256 w 256"/>
                <a:gd name="T13" fmla="*/ 52 h 196"/>
                <a:gd name="T14" fmla="*/ 91 w 256"/>
                <a:gd name="T15" fmla="*/ 25 h 196"/>
                <a:gd name="T16" fmla="*/ 156 w 256"/>
                <a:gd name="T17" fmla="*/ 16 h 196"/>
                <a:gd name="T18" fmla="*/ 165 w 256"/>
                <a:gd name="T19" fmla="*/ 27 h 196"/>
                <a:gd name="T20" fmla="*/ 91 w 256"/>
                <a:gd name="T21" fmla="*/ 25 h 196"/>
                <a:gd name="T22" fmla="*/ 231 w 256"/>
                <a:gd name="T23" fmla="*/ 43 h 196"/>
                <a:gd name="T24" fmla="*/ 240 w 256"/>
                <a:gd name="T25" fmla="*/ 69 h 196"/>
                <a:gd name="T26" fmla="*/ 227 w 256"/>
                <a:gd name="T27" fmla="*/ 84 h 196"/>
                <a:gd name="T28" fmla="*/ 148 w 256"/>
                <a:gd name="T29" fmla="*/ 85 h 196"/>
                <a:gd name="T30" fmla="*/ 90 w 256"/>
                <a:gd name="T31" fmla="*/ 100 h 196"/>
                <a:gd name="T32" fmla="*/ 16 w 256"/>
                <a:gd name="T33" fmla="*/ 72 h 196"/>
                <a:gd name="T34" fmla="*/ 25 w 256"/>
                <a:gd name="T35" fmla="*/ 43 h 196"/>
                <a:gd name="T36" fmla="*/ 155 w 256"/>
                <a:gd name="T37" fmla="*/ 112 h 196"/>
                <a:gd name="T38" fmla="*/ 108 w 256"/>
                <a:gd name="T39" fmla="*/ 117 h 196"/>
                <a:gd name="T40" fmla="*/ 101 w 256"/>
                <a:gd name="T41" fmla="*/ 101 h 196"/>
                <a:gd name="T42" fmla="*/ 148 w 256"/>
                <a:gd name="T43" fmla="*/ 96 h 196"/>
                <a:gd name="T44" fmla="*/ 231 w 256"/>
                <a:gd name="T45" fmla="*/ 180 h 196"/>
                <a:gd name="T46" fmla="*/ 16 w 256"/>
                <a:gd name="T47" fmla="*/ 171 h 196"/>
                <a:gd name="T48" fmla="*/ 27 w 256"/>
                <a:gd name="T49" fmla="*/ 172 h 196"/>
                <a:gd name="T50" fmla="*/ 183 w 256"/>
                <a:gd name="T51" fmla="*/ 167 h 196"/>
                <a:gd name="T52" fmla="*/ 27 w 256"/>
                <a:gd name="T53" fmla="*/ 161 h 196"/>
                <a:gd name="T54" fmla="*/ 16 w 256"/>
                <a:gd name="T55" fmla="*/ 90 h 196"/>
                <a:gd name="T56" fmla="*/ 25 w 256"/>
                <a:gd name="T57" fmla="*/ 94 h 196"/>
                <a:gd name="T58" fmla="*/ 90 w 256"/>
                <a:gd name="T59" fmla="*/ 112 h 196"/>
                <a:gd name="T60" fmla="*/ 148 w 256"/>
                <a:gd name="T61" fmla="*/ 128 h 196"/>
                <a:gd name="T62" fmla="*/ 166 w 256"/>
                <a:gd name="T63" fmla="*/ 111 h 196"/>
                <a:gd name="T64" fmla="*/ 231 w 256"/>
                <a:gd name="T65" fmla="*/ 94 h 196"/>
                <a:gd name="T66" fmla="*/ 240 w 256"/>
                <a:gd name="T67" fmla="*/ 152 h 196"/>
                <a:gd name="T68" fmla="*/ 203 w 256"/>
                <a:gd name="T69" fmla="*/ 161 h 196"/>
                <a:gd name="T70" fmla="*/ 203 w 256"/>
                <a:gd name="T71" fmla="*/ 172 h 196"/>
                <a:gd name="T72" fmla="*/ 240 w 256"/>
                <a:gd name="T73" fmla="*/ 169 h 196"/>
                <a:gd name="T74" fmla="*/ 231 w 256"/>
                <a:gd name="T75" fmla="*/ 1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196">
                  <a:moveTo>
                    <a:pt x="231" y="27"/>
                  </a:moveTo>
                  <a:cubicBezTo>
                    <a:pt x="181" y="27"/>
                    <a:pt x="181" y="27"/>
                    <a:pt x="181" y="27"/>
                  </a:cubicBezTo>
                  <a:cubicBezTo>
                    <a:pt x="181" y="25"/>
                    <a:pt x="181" y="25"/>
                    <a:pt x="181" y="25"/>
                  </a:cubicBezTo>
                  <a:cubicBezTo>
                    <a:pt x="181" y="12"/>
                    <a:pt x="170" y="0"/>
                    <a:pt x="156" y="0"/>
                  </a:cubicBezTo>
                  <a:cubicBezTo>
                    <a:pt x="100" y="0"/>
                    <a:pt x="100" y="0"/>
                    <a:pt x="100" y="0"/>
                  </a:cubicBezTo>
                  <a:cubicBezTo>
                    <a:pt x="86" y="0"/>
                    <a:pt x="75" y="12"/>
                    <a:pt x="75" y="25"/>
                  </a:cubicBezTo>
                  <a:cubicBezTo>
                    <a:pt x="75" y="27"/>
                    <a:pt x="75" y="27"/>
                    <a:pt x="75" y="27"/>
                  </a:cubicBezTo>
                  <a:cubicBezTo>
                    <a:pt x="25" y="27"/>
                    <a:pt x="25" y="27"/>
                    <a:pt x="25" y="27"/>
                  </a:cubicBezTo>
                  <a:cubicBezTo>
                    <a:pt x="11" y="27"/>
                    <a:pt x="0" y="38"/>
                    <a:pt x="0" y="52"/>
                  </a:cubicBezTo>
                  <a:cubicBezTo>
                    <a:pt x="0" y="171"/>
                    <a:pt x="0" y="171"/>
                    <a:pt x="0" y="171"/>
                  </a:cubicBezTo>
                  <a:cubicBezTo>
                    <a:pt x="0" y="185"/>
                    <a:pt x="11" y="196"/>
                    <a:pt x="25" y="196"/>
                  </a:cubicBezTo>
                  <a:cubicBezTo>
                    <a:pt x="231" y="196"/>
                    <a:pt x="231" y="196"/>
                    <a:pt x="231" y="196"/>
                  </a:cubicBezTo>
                  <a:cubicBezTo>
                    <a:pt x="245" y="196"/>
                    <a:pt x="256" y="185"/>
                    <a:pt x="256" y="171"/>
                  </a:cubicBezTo>
                  <a:cubicBezTo>
                    <a:pt x="256" y="52"/>
                    <a:pt x="256" y="52"/>
                    <a:pt x="256" y="52"/>
                  </a:cubicBezTo>
                  <a:cubicBezTo>
                    <a:pt x="256" y="38"/>
                    <a:pt x="245" y="27"/>
                    <a:pt x="231" y="27"/>
                  </a:cubicBezTo>
                  <a:close/>
                  <a:moveTo>
                    <a:pt x="91" y="25"/>
                  </a:moveTo>
                  <a:cubicBezTo>
                    <a:pt x="91" y="20"/>
                    <a:pt x="95" y="16"/>
                    <a:pt x="100" y="16"/>
                  </a:cubicBezTo>
                  <a:cubicBezTo>
                    <a:pt x="156" y="16"/>
                    <a:pt x="156" y="16"/>
                    <a:pt x="156" y="16"/>
                  </a:cubicBezTo>
                  <a:cubicBezTo>
                    <a:pt x="161" y="16"/>
                    <a:pt x="165" y="20"/>
                    <a:pt x="165" y="25"/>
                  </a:cubicBezTo>
                  <a:cubicBezTo>
                    <a:pt x="165" y="27"/>
                    <a:pt x="165" y="27"/>
                    <a:pt x="165" y="27"/>
                  </a:cubicBezTo>
                  <a:cubicBezTo>
                    <a:pt x="91" y="27"/>
                    <a:pt x="91" y="27"/>
                    <a:pt x="91" y="27"/>
                  </a:cubicBezTo>
                  <a:lnTo>
                    <a:pt x="91" y="25"/>
                  </a:lnTo>
                  <a:close/>
                  <a:moveTo>
                    <a:pt x="25" y="43"/>
                  </a:moveTo>
                  <a:cubicBezTo>
                    <a:pt x="231" y="43"/>
                    <a:pt x="231" y="43"/>
                    <a:pt x="231" y="43"/>
                  </a:cubicBezTo>
                  <a:cubicBezTo>
                    <a:pt x="236" y="43"/>
                    <a:pt x="240" y="47"/>
                    <a:pt x="240" y="52"/>
                  </a:cubicBezTo>
                  <a:cubicBezTo>
                    <a:pt x="240" y="69"/>
                    <a:pt x="240" y="69"/>
                    <a:pt x="240" y="69"/>
                  </a:cubicBezTo>
                  <a:cubicBezTo>
                    <a:pt x="240" y="69"/>
                    <a:pt x="240" y="70"/>
                    <a:pt x="240" y="70"/>
                  </a:cubicBezTo>
                  <a:cubicBezTo>
                    <a:pt x="240" y="75"/>
                    <a:pt x="238" y="80"/>
                    <a:pt x="227" y="84"/>
                  </a:cubicBezTo>
                  <a:cubicBezTo>
                    <a:pt x="166" y="100"/>
                    <a:pt x="166" y="100"/>
                    <a:pt x="166" y="100"/>
                  </a:cubicBezTo>
                  <a:cubicBezTo>
                    <a:pt x="165" y="91"/>
                    <a:pt x="157" y="85"/>
                    <a:pt x="148" y="85"/>
                  </a:cubicBezTo>
                  <a:cubicBezTo>
                    <a:pt x="108" y="85"/>
                    <a:pt x="108" y="85"/>
                    <a:pt x="108" y="85"/>
                  </a:cubicBezTo>
                  <a:cubicBezTo>
                    <a:pt x="99" y="85"/>
                    <a:pt x="91" y="91"/>
                    <a:pt x="90" y="100"/>
                  </a:cubicBezTo>
                  <a:cubicBezTo>
                    <a:pt x="28" y="84"/>
                    <a:pt x="28" y="84"/>
                    <a:pt x="28" y="84"/>
                  </a:cubicBezTo>
                  <a:cubicBezTo>
                    <a:pt x="19" y="81"/>
                    <a:pt x="16" y="76"/>
                    <a:pt x="16" y="72"/>
                  </a:cubicBezTo>
                  <a:cubicBezTo>
                    <a:pt x="16" y="52"/>
                    <a:pt x="16" y="52"/>
                    <a:pt x="16" y="52"/>
                  </a:cubicBezTo>
                  <a:cubicBezTo>
                    <a:pt x="16" y="47"/>
                    <a:pt x="20" y="43"/>
                    <a:pt x="25" y="43"/>
                  </a:cubicBezTo>
                  <a:close/>
                  <a:moveTo>
                    <a:pt x="155" y="101"/>
                  </a:moveTo>
                  <a:cubicBezTo>
                    <a:pt x="155" y="112"/>
                    <a:pt x="155" y="112"/>
                    <a:pt x="155" y="112"/>
                  </a:cubicBezTo>
                  <a:cubicBezTo>
                    <a:pt x="155" y="115"/>
                    <a:pt x="152" y="117"/>
                    <a:pt x="148" y="117"/>
                  </a:cubicBezTo>
                  <a:cubicBezTo>
                    <a:pt x="108" y="117"/>
                    <a:pt x="108" y="117"/>
                    <a:pt x="108" y="117"/>
                  </a:cubicBezTo>
                  <a:cubicBezTo>
                    <a:pt x="104" y="117"/>
                    <a:pt x="101" y="115"/>
                    <a:pt x="101" y="112"/>
                  </a:cubicBezTo>
                  <a:cubicBezTo>
                    <a:pt x="101" y="101"/>
                    <a:pt x="101" y="101"/>
                    <a:pt x="101" y="101"/>
                  </a:cubicBezTo>
                  <a:cubicBezTo>
                    <a:pt x="101" y="98"/>
                    <a:pt x="104" y="96"/>
                    <a:pt x="108" y="96"/>
                  </a:cubicBezTo>
                  <a:cubicBezTo>
                    <a:pt x="148" y="96"/>
                    <a:pt x="148" y="96"/>
                    <a:pt x="148" y="96"/>
                  </a:cubicBezTo>
                  <a:cubicBezTo>
                    <a:pt x="152" y="96"/>
                    <a:pt x="155" y="98"/>
                    <a:pt x="155" y="101"/>
                  </a:cubicBezTo>
                  <a:close/>
                  <a:moveTo>
                    <a:pt x="231" y="180"/>
                  </a:moveTo>
                  <a:cubicBezTo>
                    <a:pt x="25" y="180"/>
                    <a:pt x="25" y="180"/>
                    <a:pt x="25" y="180"/>
                  </a:cubicBezTo>
                  <a:cubicBezTo>
                    <a:pt x="20" y="180"/>
                    <a:pt x="16" y="176"/>
                    <a:pt x="16" y="171"/>
                  </a:cubicBezTo>
                  <a:cubicBezTo>
                    <a:pt x="16" y="169"/>
                    <a:pt x="16" y="169"/>
                    <a:pt x="16" y="169"/>
                  </a:cubicBezTo>
                  <a:cubicBezTo>
                    <a:pt x="19" y="171"/>
                    <a:pt x="23" y="172"/>
                    <a:pt x="27" y="172"/>
                  </a:cubicBezTo>
                  <a:cubicBezTo>
                    <a:pt x="177" y="172"/>
                    <a:pt x="177" y="172"/>
                    <a:pt x="177" y="172"/>
                  </a:cubicBezTo>
                  <a:cubicBezTo>
                    <a:pt x="180" y="172"/>
                    <a:pt x="183" y="169"/>
                    <a:pt x="183" y="167"/>
                  </a:cubicBezTo>
                  <a:cubicBezTo>
                    <a:pt x="183" y="164"/>
                    <a:pt x="180" y="161"/>
                    <a:pt x="177" y="161"/>
                  </a:cubicBezTo>
                  <a:cubicBezTo>
                    <a:pt x="27" y="161"/>
                    <a:pt x="27" y="161"/>
                    <a:pt x="27" y="161"/>
                  </a:cubicBezTo>
                  <a:cubicBezTo>
                    <a:pt x="22" y="161"/>
                    <a:pt x="17" y="157"/>
                    <a:pt x="16" y="152"/>
                  </a:cubicBezTo>
                  <a:cubicBezTo>
                    <a:pt x="16" y="90"/>
                    <a:pt x="16" y="90"/>
                    <a:pt x="16" y="90"/>
                  </a:cubicBezTo>
                  <a:cubicBezTo>
                    <a:pt x="18" y="91"/>
                    <a:pt x="21" y="93"/>
                    <a:pt x="25" y="94"/>
                  </a:cubicBezTo>
                  <a:cubicBezTo>
                    <a:pt x="25" y="94"/>
                    <a:pt x="25" y="94"/>
                    <a:pt x="25" y="94"/>
                  </a:cubicBezTo>
                  <a:cubicBezTo>
                    <a:pt x="90" y="111"/>
                    <a:pt x="90" y="111"/>
                    <a:pt x="90" y="111"/>
                  </a:cubicBezTo>
                  <a:cubicBezTo>
                    <a:pt x="90" y="112"/>
                    <a:pt x="90" y="112"/>
                    <a:pt x="90" y="112"/>
                  </a:cubicBezTo>
                  <a:cubicBezTo>
                    <a:pt x="90" y="121"/>
                    <a:pt x="98" y="128"/>
                    <a:pt x="108" y="128"/>
                  </a:cubicBezTo>
                  <a:cubicBezTo>
                    <a:pt x="148" y="128"/>
                    <a:pt x="148" y="128"/>
                    <a:pt x="148" y="128"/>
                  </a:cubicBezTo>
                  <a:cubicBezTo>
                    <a:pt x="158" y="128"/>
                    <a:pt x="166" y="121"/>
                    <a:pt x="166" y="112"/>
                  </a:cubicBezTo>
                  <a:cubicBezTo>
                    <a:pt x="166" y="111"/>
                    <a:pt x="166" y="111"/>
                    <a:pt x="166" y="111"/>
                  </a:cubicBezTo>
                  <a:cubicBezTo>
                    <a:pt x="230" y="94"/>
                    <a:pt x="230" y="94"/>
                    <a:pt x="230" y="94"/>
                  </a:cubicBezTo>
                  <a:cubicBezTo>
                    <a:pt x="230" y="94"/>
                    <a:pt x="231" y="94"/>
                    <a:pt x="231" y="94"/>
                  </a:cubicBezTo>
                  <a:cubicBezTo>
                    <a:pt x="234" y="93"/>
                    <a:pt x="237" y="91"/>
                    <a:pt x="240" y="90"/>
                  </a:cubicBezTo>
                  <a:cubicBezTo>
                    <a:pt x="240" y="152"/>
                    <a:pt x="240" y="152"/>
                    <a:pt x="240" y="152"/>
                  </a:cubicBezTo>
                  <a:cubicBezTo>
                    <a:pt x="239" y="157"/>
                    <a:pt x="234" y="161"/>
                    <a:pt x="229" y="161"/>
                  </a:cubicBezTo>
                  <a:cubicBezTo>
                    <a:pt x="203" y="161"/>
                    <a:pt x="203" y="161"/>
                    <a:pt x="203" y="161"/>
                  </a:cubicBezTo>
                  <a:cubicBezTo>
                    <a:pt x="200" y="161"/>
                    <a:pt x="198" y="164"/>
                    <a:pt x="198" y="167"/>
                  </a:cubicBezTo>
                  <a:cubicBezTo>
                    <a:pt x="198" y="169"/>
                    <a:pt x="200" y="172"/>
                    <a:pt x="203" y="172"/>
                  </a:cubicBezTo>
                  <a:cubicBezTo>
                    <a:pt x="229" y="172"/>
                    <a:pt x="229" y="172"/>
                    <a:pt x="229" y="172"/>
                  </a:cubicBezTo>
                  <a:cubicBezTo>
                    <a:pt x="233" y="172"/>
                    <a:pt x="237" y="171"/>
                    <a:pt x="240" y="169"/>
                  </a:cubicBezTo>
                  <a:cubicBezTo>
                    <a:pt x="240" y="171"/>
                    <a:pt x="240" y="171"/>
                    <a:pt x="240" y="171"/>
                  </a:cubicBezTo>
                  <a:cubicBezTo>
                    <a:pt x="240" y="176"/>
                    <a:pt x="236" y="180"/>
                    <a:pt x="231" y="180"/>
                  </a:cubicBezTo>
                  <a:close/>
                </a:path>
              </a:pathLst>
            </a:custGeom>
            <a:solidFill>
              <a:srgbClr val="456288"/>
            </a:solidFill>
            <a:ln>
              <a:noFill/>
            </a:ln>
            <a:effec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5" name="文本框 50"/>
            <p:cNvSpPr txBox="1">
              <a:spLocks noChangeArrowheads="1"/>
            </p:cNvSpPr>
            <p:nvPr/>
          </p:nvSpPr>
          <p:spPr bwMode="auto">
            <a:xfrm>
              <a:off x="6682593" y="3590664"/>
              <a:ext cx="14382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岗位认知</a:t>
              </a:r>
            </a:p>
          </p:txBody>
        </p:sp>
        <p:sp>
          <p:nvSpPr>
            <p:cNvPr id="26" name="文本框 25"/>
            <p:cNvSpPr txBox="1"/>
            <p:nvPr/>
          </p:nvSpPr>
          <p:spPr>
            <a:xfrm>
              <a:off x="6241437" y="4127568"/>
              <a:ext cx="2320544" cy="1292662"/>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a:t>
              </a:r>
            </a:p>
          </p:txBody>
        </p:sp>
      </p:grpSp>
      <p:grpSp>
        <p:nvGrpSpPr>
          <p:cNvPr id="29" name="组合 28"/>
          <p:cNvGrpSpPr/>
          <p:nvPr/>
        </p:nvGrpSpPr>
        <p:grpSpPr>
          <a:xfrm>
            <a:off x="8746704" y="2498300"/>
            <a:ext cx="2527994" cy="3531395"/>
            <a:chOff x="8746704" y="2295100"/>
            <a:chExt cx="2527994" cy="3531395"/>
          </a:xfrm>
        </p:grpSpPr>
        <p:sp>
          <p:nvSpPr>
            <p:cNvPr id="10" name="矩形 68"/>
            <p:cNvSpPr>
              <a:spLocks noChangeArrowheads="1"/>
            </p:cNvSpPr>
            <p:nvPr/>
          </p:nvSpPr>
          <p:spPr bwMode="auto">
            <a:xfrm>
              <a:off x="8746704" y="2295100"/>
              <a:ext cx="2527994" cy="1133900"/>
            </a:xfrm>
            <a:prstGeom prst="rect">
              <a:avLst/>
            </a:prstGeom>
            <a:gradFill>
              <a:gsLst>
                <a:gs pos="0">
                  <a:srgbClr val="6483B3"/>
                </a:gs>
                <a:gs pos="100000">
                  <a:srgbClr val="334E6E"/>
                </a:gs>
              </a:gsLst>
              <a:lin ang="2700000" scaled="0"/>
            </a:gradFill>
            <a:ln w="28575">
              <a:noFill/>
            </a:ln>
            <a:effectLst>
              <a:outerShdw blurRad="190500"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chemeClr val="tx1">
                    <a:lumMod val="75000"/>
                    <a:lumOff val="25000"/>
                  </a:schemeClr>
                </a:solidFill>
              </a:endParaRPr>
            </a:p>
          </p:txBody>
        </p:sp>
        <p:grpSp>
          <p:nvGrpSpPr>
            <p:cNvPr id="15" name="Group 16"/>
            <p:cNvGrpSpPr>
              <a:grpSpLocks noChangeAspect="1"/>
            </p:cNvGrpSpPr>
            <p:nvPr/>
          </p:nvGrpSpPr>
          <p:grpSpPr bwMode="auto">
            <a:xfrm>
              <a:off x="9658241" y="2456764"/>
              <a:ext cx="704920" cy="811845"/>
              <a:chOff x="4720" y="688"/>
              <a:chExt cx="534" cy="615"/>
            </a:xfrm>
            <a:solidFill>
              <a:schemeClr val="bg1"/>
            </a:solidFill>
            <a:effectLst/>
          </p:grpSpPr>
          <p:sp>
            <p:nvSpPr>
              <p:cNvPr id="16" name="Freeform 17"/>
              <p:cNvSpPr>
                <a:spLocks noEditPoints="1"/>
              </p:cNvSpPr>
              <p:nvPr/>
            </p:nvSpPr>
            <p:spPr bwMode="auto">
              <a:xfrm>
                <a:off x="4737" y="970"/>
                <a:ext cx="517" cy="218"/>
              </a:xfrm>
              <a:custGeom>
                <a:avLst/>
                <a:gdLst>
                  <a:gd name="T0" fmla="*/ 208 w 216"/>
                  <a:gd name="T1" fmla="*/ 14 h 91"/>
                  <a:gd name="T2" fmla="*/ 185 w 216"/>
                  <a:gd name="T3" fmla="*/ 14 h 91"/>
                  <a:gd name="T4" fmla="*/ 181 w 216"/>
                  <a:gd name="T5" fmla="*/ 14 h 91"/>
                  <a:gd name="T6" fmla="*/ 163 w 216"/>
                  <a:gd name="T7" fmla="*/ 23 h 91"/>
                  <a:gd name="T8" fmla="*/ 163 w 216"/>
                  <a:gd name="T9" fmla="*/ 8 h 91"/>
                  <a:gd name="T10" fmla="*/ 155 w 216"/>
                  <a:gd name="T11" fmla="*/ 0 h 91"/>
                  <a:gd name="T12" fmla="*/ 8 w 216"/>
                  <a:gd name="T13" fmla="*/ 0 h 91"/>
                  <a:gd name="T14" fmla="*/ 0 w 216"/>
                  <a:gd name="T15" fmla="*/ 8 h 91"/>
                  <a:gd name="T16" fmla="*/ 0 w 216"/>
                  <a:gd name="T17" fmla="*/ 35 h 91"/>
                  <a:gd name="T18" fmla="*/ 8 w 216"/>
                  <a:gd name="T19" fmla="*/ 43 h 91"/>
                  <a:gd name="T20" fmla="*/ 24 w 216"/>
                  <a:gd name="T21" fmla="*/ 43 h 91"/>
                  <a:gd name="T22" fmla="*/ 24 w 216"/>
                  <a:gd name="T23" fmla="*/ 83 h 91"/>
                  <a:gd name="T24" fmla="*/ 32 w 216"/>
                  <a:gd name="T25" fmla="*/ 91 h 91"/>
                  <a:gd name="T26" fmla="*/ 155 w 216"/>
                  <a:gd name="T27" fmla="*/ 91 h 91"/>
                  <a:gd name="T28" fmla="*/ 163 w 216"/>
                  <a:gd name="T29" fmla="*/ 83 h 91"/>
                  <a:gd name="T30" fmla="*/ 163 w 216"/>
                  <a:gd name="T31" fmla="*/ 72 h 91"/>
                  <a:gd name="T32" fmla="*/ 181 w 216"/>
                  <a:gd name="T33" fmla="*/ 80 h 91"/>
                  <a:gd name="T34" fmla="*/ 185 w 216"/>
                  <a:gd name="T35" fmla="*/ 81 h 91"/>
                  <a:gd name="T36" fmla="*/ 208 w 216"/>
                  <a:gd name="T37" fmla="*/ 81 h 91"/>
                  <a:gd name="T38" fmla="*/ 216 w 216"/>
                  <a:gd name="T39" fmla="*/ 73 h 91"/>
                  <a:gd name="T40" fmla="*/ 216 w 216"/>
                  <a:gd name="T41" fmla="*/ 22 h 91"/>
                  <a:gd name="T42" fmla="*/ 208 w 216"/>
                  <a:gd name="T43" fmla="*/ 14 h 91"/>
                  <a:gd name="T44" fmla="*/ 40 w 216"/>
                  <a:gd name="T45" fmla="*/ 75 h 91"/>
                  <a:gd name="T46" fmla="*/ 40 w 216"/>
                  <a:gd name="T47" fmla="*/ 37 h 91"/>
                  <a:gd name="T48" fmla="*/ 106 w 216"/>
                  <a:gd name="T49" fmla="*/ 37 h 91"/>
                  <a:gd name="T50" fmla="*/ 112 w 216"/>
                  <a:gd name="T51" fmla="*/ 32 h 91"/>
                  <a:gd name="T52" fmla="*/ 106 w 216"/>
                  <a:gd name="T53" fmla="*/ 27 h 91"/>
                  <a:gd name="T54" fmla="*/ 16 w 216"/>
                  <a:gd name="T55" fmla="*/ 27 h 91"/>
                  <a:gd name="T56" fmla="*/ 16 w 216"/>
                  <a:gd name="T57" fmla="*/ 16 h 91"/>
                  <a:gd name="T58" fmla="*/ 147 w 216"/>
                  <a:gd name="T59" fmla="*/ 16 h 91"/>
                  <a:gd name="T60" fmla="*/ 147 w 216"/>
                  <a:gd name="T61" fmla="*/ 27 h 91"/>
                  <a:gd name="T62" fmla="*/ 131 w 216"/>
                  <a:gd name="T63" fmla="*/ 27 h 91"/>
                  <a:gd name="T64" fmla="*/ 125 w 216"/>
                  <a:gd name="T65" fmla="*/ 32 h 91"/>
                  <a:gd name="T66" fmla="*/ 131 w 216"/>
                  <a:gd name="T67" fmla="*/ 37 h 91"/>
                  <a:gd name="T68" fmla="*/ 147 w 216"/>
                  <a:gd name="T69" fmla="*/ 37 h 91"/>
                  <a:gd name="T70" fmla="*/ 147 w 216"/>
                  <a:gd name="T71" fmla="*/ 75 h 91"/>
                  <a:gd name="T72" fmla="*/ 40 w 216"/>
                  <a:gd name="T73" fmla="*/ 75 h 91"/>
                  <a:gd name="T74" fmla="*/ 200 w 216"/>
                  <a:gd name="T75" fmla="*/ 65 h 91"/>
                  <a:gd name="T76" fmla="*/ 189 w 216"/>
                  <a:gd name="T77" fmla="*/ 65 h 91"/>
                  <a:gd name="T78" fmla="*/ 189 w 216"/>
                  <a:gd name="T79" fmla="*/ 45 h 91"/>
                  <a:gd name="T80" fmla="*/ 184 w 216"/>
                  <a:gd name="T81" fmla="*/ 40 h 91"/>
                  <a:gd name="T82" fmla="*/ 178 w 216"/>
                  <a:gd name="T83" fmla="*/ 45 h 91"/>
                  <a:gd name="T84" fmla="*/ 178 w 216"/>
                  <a:gd name="T85" fmla="*/ 61 h 91"/>
                  <a:gd name="T86" fmla="*/ 166 w 216"/>
                  <a:gd name="T87" fmla="*/ 56 h 91"/>
                  <a:gd name="T88" fmla="*/ 166 w 216"/>
                  <a:gd name="T89" fmla="*/ 39 h 91"/>
                  <a:gd name="T90" fmla="*/ 187 w 216"/>
                  <a:gd name="T91" fmla="*/ 30 h 91"/>
                  <a:gd name="T92" fmla="*/ 200 w 216"/>
                  <a:gd name="T93" fmla="*/ 30 h 91"/>
                  <a:gd name="T94" fmla="*/ 200 w 216"/>
                  <a:gd name="T95" fmla="*/ 6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91">
                    <a:moveTo>
                      <a:pt x="208" y="14"/>
                    </a:moveTo>
                    <a:cubicBezTo>
                      <a:pt x="185" y="14"/>
                      <a:pt x="185" y="14"/>
                      <a:pt x="185" y="14"/>
                    </a:cubicBezTo>
                    <a:cubicBezTo>
                      <a:pt x="184" y="14"/>
                      <a:pt x="183" y="14"/>
                      <a:pt x="181" y="14"/>
                    </a:cubicBezTo>
                    <a:cubicBezTo>
                      <a:pt x="163" y="23"/>
                      <a:pt x="163" y="23"/>
                      <a:pt x="163" y="23"/>
                    </a:cubicBezTo>
                    <a:cubicBezTo>
                      <a:pt x="163" y="8"/>
                      <a:pt x="163" y="8"/>
                      <a:pt x="163" y="8"/>
                    </a:cubicBezTo>
                    <a:cubicBezTo>
                      <a:pt x="163" y="4"/>
                      <a:pt x="159" y="0"/>
                      <a:pt x="155" y="0"/>
                    </a:cubicBezTo>
                    <a:cubicBezTo>
                      <a:pt x="8" y="0"/>
                      <a:pt x="8" y="0"/>
                      <a:pt x="8" y="0"/>
                    </a:cubicBezTo>
                    <a:cubicBezTo>
                      <a:pt x="3" y="0"/>
                      <a:pt x="0" y="4"/>
                      <a:pt x="0" y="8"/>
                    </a:cubicBezTo>
                    <a:cubicBezTo>
                      <a:pt x="0" y="35"/>
                      <a:pt x="0" y="35"/>
                      <a:pt x="0" y="35"/>
                    </a:cubicBezTo>
                    <a:cubicBezTo>
                      <a:pt x="0" y="40"/>
                      <a:pt x="3" y="43"/>
                      <a:pt x="8" y="43"/>
                    </a:cubicBezTo>
                    <a:cubicBezTo>
                      <a:pt x="24" y="43"/>
                      <a:pt x="24" y="43"/>
                      <a:pt x="24" y="43"/>
                    </a:cubicBezTo>
                    <a:cubicBezTo>
                      <a:pt x="24" y="83"/>
                      <a:pt x="24" y="83"/>
                      <a:pt x="24" y="83"/>
                    </a:cubicBezTo>
                    <a:cubicBezTo>
                      <a:pt x="24" y="87"/>
                      <a:pt x="28" y="91"/>
                      <a:pt x="32" y="91"/>
                    </a:cubicBezTo>
                    <a:cubicBezTo>
                      <a:pt x="155" y="91"/>
                      <a:pt x="155" y="91"/>
                      <a:pt x="155" y="91"/>
                    </a:cubicBezTo>
                    <a:cubicBezTo>
                      <a:pt x="159" y="91"/>
                      <a:pt x="163" y="87"/>
                      <a:pt x="163" y="83"/>
                    </a:cubicBezTo>
                    <a:cubicBezTo>
                      <a:pt x="163" y="72"/>
                      <a:pt x="163" y="72"/>
                      <a:pt x="163" y="72"/>
                    </a:cubicBezTo>
                    <a:cubicBezTo>
                      <a:pt x="181" y="80"/>
                      <a:pt x="181" y="80"/>
                      <a:pt x="181" y="80"/>
                    </a:cubicBezTo>
                    <a:cubicBezTo>
                      <a:pt x="183" y="81"/>
                      <a:pt x="184" y="81"/>
                      <a:pt x="185" y="81"/>
                    </a:cubicBezTo>
                    <a:cubicBezTo>
                      <a:pt x="208" y="81"/>
                      <a:pt x="208" y="81"/>
                      <a:pt x="208" y="81"/>
                    </a:cubicBezTo>
                    <a:cubicBezTo>
                      <a:pt x="213" y="81"/>
                      <a:pt x="216" y="78"/>
                      <a:pt x="216" y="73"/>
                    </a:cubicBezTo>
                    <a:cubicBezTo>
                      <a:pt x="216" y="22"/>
                      <a:pt x="216" y="22"/>
                      <a:pt x="216" y="22"/>
                    </a:cubicBezTo>
                    <a:cubicBezTo>
                      <a:pt x="216" y="17"/>
                      <a:pt x="213" y="14"/>
                      <a:pt x="208" y="14"/>
                    </a:cubicBezTo>
                    <a:close/>
                    <a:moveTo>
                      <a:pt x="40" y="75"/>
                    </a:moveTo>
                    <a:cubicBezTo>
                      <a:pt x="40" y="37"/>
                      <a:pt x="40" y="37"/>
                      <a:pt x="40" y="37"/>
                    </a:cubicBezTo>
                    <a:cubicBezTo>
                      <a:pt x="106" y="37"/>
                      <a:pt x="106" y="37"/>
                      <a:pt x="106" y="37"/>
                    </a:cubicBezTo>
                    <a:cubicBezTo>
                      <a:pt x="109" y="37"/>
                      <a:pt x="112" y="35"/>
                      <a:pt x="112" y="32"/>
                    </a:cubicBezTo>
                    <a:cubicBezTo>
                      <a:pt x="112" y="29"/>
                      <a:pt x="109" y="27"/>
                      <a:pt x="106" y="27"/>
                    </a:cubicBezTo>
                    <a:cubicBezTo>
                      <a:pt x="16" y="27"/>
                      <a:pt x="16" y="27"/>
                      <a:pt x="16" y="27"/>
                    </a:cubicBezTo>
                    <a:cubicBezTo>
                      <a:pt x="16" y="16"/>
                      <a:pt x="16" y="16"/>
                      <a:pt x="16" y="16"/>
                    </a:cubicBezTo>
                    <a:cubicBezTo>
                      <a:pt x="147" y="16"/>
                      <a:pt x="147" y="16"/>
                      <a:pt x="147" y="16"/>
                    </a:cubicBezTo>
                    <a:cubicBezTo>
                      <a:pt x="147" y="27"/>
                      <a:pt x="147" y="27"/>
                      <a:pt x="147" y="27"/>
                    </a:cubicBezTo>
                    <a:cubicBezTo>
                      <a:pt x="131" y="27"/>
                      <a:pt x="131" y="27"/>
                      <a:pt x="131" y="27"/>
                    </a:cubicBezTo>
                    <a:cubicBezTo>
                      <a:pt x="128" y="27"/>
                      <a:pt x="125" y="29"/>
                      <a:pt x="125" y="32"/>
                    </a:cubicBezTo>
                    <a:cubicBezTo>
                      <a:pt x="125" y="35"/>
                      <a:pt x="128" y="37"/>
                      <a:pt x="131" y="37"/>
                    </a:cubicBezTo>
                    <a:cubicBezTo>
                      <a:pt x="147" y="37"/>
                      <a:pt x="147" y="37"/>
                      <a:pt x="147" y="37"/>
                    </a:cubicBezTo>
                    <a:cubicBezTo>
                      <a:pt x="147" y="75"/>
                      <a:pt x="147" y="75"/>
                      <a:pt x="147" y="75"/>
                    </a:cubicBezTo>
                    <a:lnTo>
                      <a:pt x="40" y="75"/>
                    </a:lnTo>
                    <a:close/>
                    <a:moveTo>
                      <a:pt x="200" y="65"/>
                    </a:moveTo>
                    <a:cubicBezTo>
                      <a:pt x="189" y="65"/>
                      <a:pt x="189" y="65"/>
                      <a:pt x="189" y="65"/>
                    </a:cubicBezTo>
                    <a:cubicBezTo>
                      <a:pt x="189" y="45"/>
                      <a:pt x="189" y="45"/>
                      <a:pt x="189" y="45"/>
                    </a:cubicBezTo>
                    <a:cubicBezTo>
                      <a:pt x="189" y="43"/>
                      <a:pt x="187" y="40"/>
                      <a:pt x="184" y="40"/>
                    </a:cubicBezTo>
                    <a:cubicBezTo>
                      <a:pt x="181" y="40"/>
                      <a:pt x="178" y="43"/>
                      <a:pt x="178" y="45"/>
                    </a:cubicBezTo>
                    <a:cubicBezTo>
                      <a:pt x="178" y="61"/>
                      <a:pt x="178" y="61"/>
                      <a:pt x="178" y="61"/>
                    </a:cubicBezTo>
                    <a:cubicBezTo>
                      <a:pt x="166" y="56"/>
                      <a:pt x="166" y="56"/>
                      <a:pt x="166" y="56"/>
                    </a:cubicBezTo>
                    <a:cubicBezTo>
                      <a:pt x="166" y="39"/>
                      <a:pt x="166" y="39"/>
                      <a:pt x="166" y="39"/>
                    </a:cubicBezTo>
                    <a:cubicBezTo>
                      <a:pt x="187" y="30"/>
                      <a:pt x="187" y="30"/>
                      <a:pt x="187" y="30"/>
                    </a:cubicBezTo>
                    <a:cubicBezTo>
                      <a:pt x="200" y="30"/>
                      <a:pt x="200" y="30"/>
                      <a:pt x="200" y="30"/>
                    </a:cubicBezTo>
                    <a:lnTo>
                      <a:pt x="200"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7" name="Freeform 18"/>
              <p:cNvSpPr/>
              <p:nvPr/>
            </p:nvSpPr>
            <p:spPr bwMode="auto">
              <a:xfrm>
                <a:off x="4881" y="1210"/>
                <a:ext cx="160" cy="93"/>
              </a:xfrm>
              <a:custGeom>
                <a:avLst/>
                <a:gdLst>
                  <a:gd name="T0" fmla="*/ 39 w 67"/>
                  <a:gd name="T1" fmla="*/ 3 h 39"/>
                  <a:gd name="T2" fmla="*/ 28 w 67"/>
                  <a:gd name="T3" fmla="*/ 3 h 39"/>
                  <a:gd name="T4" fmla="*/ 4 w 67"/>
                  <a:gd name="T5" fmla="*/ 24 h 39"/>
                  <a:gd name="T6" fmla="*/ 3 w 67"/>
                  <a:gd name="T7" fmla="*/ 35 h 39"/>
                  <a:gd name="T8" fmla="*/ 14 w 67"/>
                  <a:gd name="T9" fmla="*/ 36 h 39"/>
                  <a:gd name="T10" fmla="*/ 33 w 67"/>
                  <a:gd name="T11" fmla="*/ 19 h 39"/>
                  <a:gd name="T12" fmla="*/ 53 w 67"/>
                  <a:gd name="T13" fmla="*/ 36 h 39"/>
                  <a:gd name="T14" fmla="*/ 58 w 67"/>
                  <a:gd name="T15" fmla="*/ 38 h 39"/>
                  <a:gd name="T16" fmla="*/ 64 w 67"/>
                  <a:gd name="T17" fmla="*/ 35 h 39"/>
                  <a:gd name="T18" fmla="*/ 63 w 67"/>
                  <a:gd name="T19" fmla="*/ 24 h 39"/>
                  <a:gd name="T20" fmla="*/ 39 w 67"/>
                  <a:gd name="T21"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39">
                    <a:moveTo>
                      <a:pt x="39" y="3"/>
                    </a:moveTo>
                    <a:cubicBezTo>
                      <a:pt x="36" y="0"/>
                      <a:pt x="31" y="0"/>
                      <a:pt x="28" y="3"/>
                    </a:cubicBezTo>
                    <a:cubicBezTo>
                      <a:pt x="4" y="24"/>
                      <a:pt x="4" y="24"/>
                      <a:pt x="4" y="24"/>
                    </a:cubicBezTo>
                    <a:cubicBezTo>
                      <a:pt x="0" y="27"/>
                      <a:pt x="0" y="32"/>
                      <a:pt x="3" y="35"/>
                    </a:cubicBezTo>
                    <a:cubicBezTo>
                      <a:pt x="6" y="39"/>
                      <a:pt x="11" y="39"/>
                      <a:pt x="14" y="36"/>
                    </a:cubicBezTo>
                    <a:cubicBezTo>
                      <a:pt x="33" y="19"/>
                      <a:pt x="33" y="19"/>
                      <a:pt x="33" y="19"/>
                    </a:cubicBezTo>
                    <a:cubicBezTo>
                      <a:pt x="53" y="36"/>
                      <a:pt x="53" y="36"/>
                      <a:pt x="53" y="36"/>
                    </a:cubicBezTo>
                    <a:cubicBezTo>
                      <a:pt x="55" y="37"/>
                      <a:pt x="56" y="38"/>
                      <a:pt x="58" y="38"/>
                    </a:cubicBezTo>
                    <a:cubicBezTo>
                      <a:pt x="60" y="38"/>
                      <a:pt x="63" y="37"/>
                      <a:pt x="64" y="35"/>
                    </a:cubicBezTo>
                    <a:cubicBezTo>
                      <a:pt x="67" y="32"/>
                      <a:pt x="67" y="27"/>
                      <a:pt x="63" y="24"/>
                    </a:cubicBezTo>
                    <a:lnTo>
                      <a:pt x="3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8" name="Freeform 19"/>
              <p:cNvSpPr>
                <a:spLocks noEditPoints="1"/>
              </p:cNvSpPr>
              <p:nvPr/>
            </p:nvSpPr>
            <p:spPr bwMode="auto">
              <a:xfrm>
                <a:off x="4720" y="688"/>
                <a:ext cx="482" cy="258"/>
              </a:xfrm>
              <a:custGeom>
                <a:avLst/>
                <a:gdLst>
                  <a:gd name="T0" fmla="*/ 54 w 201"/>
                  <a:gd name="T1" fmla="*/ 108 h 108"/>
                  <a:gd name="T2" fmla="*/ 100 w 201"/>
                  <a:gd name="T3" fmla="*/ 82 h 108"/>
                  <a:gd name="T4" fmla="*/ 147 w 201"/>
                  <a:gd name="T5" fmla="*/ 108 h 108"/>
                  <a:gd name="T6" fmla="*/ 201 w 201"/>
                  <a:gd name="T7" fmla="*/ 54 h 108"/>
                  <a:gd name="T8" fmla="*/ 147 w 201"/>
                  <a:gd name="T9" fmla="*/ 0 h 108"/>
                  <a:gd name="T10" fmla="*/ 100 w 201"/>
                  <a:gd name="T11" fmla="*/ 26 h 108"/>
                  <a:gd name="T12" fmla="*/ 54 w 201"/>
                  <a:gd name="T13" fmla="*/ 0 h 108"/>
                  <a:gd name="T14" fmla="*/ 0 w 201"/>
                  <a:gd name="T15" fmla="*/ 54 h 108"/>
                  <a:gd name="T16" fmla="*/ 54 w 201"/>
                  <a:gd name="T17" fmla="*/ 108 h 108"/>
                  <a:gd name="T18" fmla="*/ 147 w 201"/>
                  <a:gd name="T19" fmla="*/ 16 h 108"/>
                  <a:gd name="T20" fmla="*/ 185 w 201"/>
                  <a:gd name="T21" fmla="*/ 54 h 108"/>
                  <a:gd name="T22" fmla="*/ 147 w 201"/>
                  <a:gd name="T23" fmla="*/ 92 h 108"/>
                  <a:gd name="T24" fmla="*/ 108 w 201"/>
                  <a:gd name="T25" fmla="*/ 54 h 108"/>
                  <a:gd name="T26" fmla="*/ 147 w 201"/>
                  <a:gd name="T27" fmla="*/ 16 h 108"/>
                  <a:gd name="T28" fmla="*/ 54 w 201"/>
                  <a:gd name="T29" fmla="*/ 16 h 108"/>
                  <a:gd name="T30" fmla="*/ 92 w 201"/>
                  <a:gd name="T31" fmla="*/ 54 h 108"/>
                  <a:gd name="T32" fmla="*/ 54 w 201"/>
                  <a:gd name="T33" fmla="*/ 92 h 108"/>
                  <a:gd name="T34" fmla="*/ 16 w 201"/>
                  <a:gd name="T35" fmla="*/ 54 h 108"/>
                  <a:gd name="T36" fmla="*/ 54 w 201"/>
                  <a:gd name="T37"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108">
                    <a:moveTo>
                      <a:pt x="54" y="108"/>
                    </a:moveTo>
                    <a:cubicBezTo>
                      <a:pt x="74" y="108"/>
                      <a:pt x="91" y="98"/>
                      <a:pt x="100" y="82"/>
                    </a:cubicBezTo>
                    <a:cubicBezTo>
                      <a:pt x="110" y="98"/>
                      <a:pt x="127" y="108"/>
                      <a:pt x="147" y="108"/>
                    </a:cubicBezTo>
                    <a:cubicBezTo>
                      <a:pt x="176" y="108"/>
                      <a:pt x="201" y="84"/>
                      <a:pt x="201" y="54"/>
                    </a:cubicBezTo>
                    <a:cubicBezTo>
                      <a:pt x="201" y="24"/>
                      <a:pt x="176" y="0"/>
                      <a:pt x="147" y="0"/>
                    </a:cubicBezTo>
                    <a:cubicBezTo>
                      <a:pt x="127" y="0"/>
                      <a:pt x="110" y="10"/>
                      <a:pt x="100" y="26"/>
                    </a:cubicBezTo>
                    <a:cubicBezTo>
                      <a:pt x="91" y="10"/>
                      <a:pt x="74" y="0"/>
                      <a:pt x="54" y="0"/>
                    </a:cubicBezTo>
                    <a:cubicBezTo>
                      <a:pt x="24" y="0"/>
                      <a:pt x="0" y="24"/>
                      <a:pt x="0" y="54"/>
                    </a:cubicBezTo>
                    <a:cubicBezTo>
                      <a:pt x="0" y="84"/>
                      <a:pt x="24" y="108"/>
                      <a:pt x="54" y="108"/>
                    </a:cubicBezTo>
                    <a:close/>
                    <a:moveTo>
                      <a:pt x="147" y="16"/>
                    </a:moveTo>
                    <a:cubicBezTo>
                      <a:pt x="168" y="16"/>
                      <a:pt x="185" y="33"/>
                      <a:pt x="185" y="54"/>
                    </a:cubicBezTo>
                    <a:cubicBezTo>
                      <a:pt x="185" y="75"/>
                      <a:pt x="168" y="92"/>
                      <a:pt x="147" y="92"/>
                    </a:cubicBezTo>
                    <a:cubicBezTo>
                      <a:pt x="126" y="92"/>
                      <a:pt x="108" y="75"/>
                      <a:pt x="108" y="54"/>
                    </a:cubicBezTo>
                    <a:cubicBezTo>
                      <a:pt x="108" y="33"/>
                      <a:pt x="126" y="16"/>
                      <a:pt x="147" y="16"/>
                    </a:cubicBezTo>
                    <a:close/>
                    <a:moveTo>
                      <a:pt x="54" y="16"/>
                    </a:moveTo>
                    <a:cubicBezTo>
                      <a:pt x="75" y="16"/>
                      <a:pt x="92" y="33"/>
                      <a:pt x="92" y="54"/>
                    </a:cubicBezTo>
                    <a:cubicBezTo>
                      <a:pt x="92" y="75"/>
                      <a:pt x="75" y="92"/>
                      <a:pt x="54" y="92"/>
                    </a:cubicBezTo>
                    <a:cubicBezTo>
                      <a:pt x="33" y="92"/>
                      <a:pt x="16" y="75"/>
                      <a:pt x="16" y="54"/>
                    </a:cubicBezTo>
                    <a:cubicBezTo>
                      <a:pt x="16" y="33"/>
                      <a:pt x="33" y="16"/>
                      <a:pt x="5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9" name="Freeform 20"/>
              <p:cNvSpPr>
                <a:spLocks noEditPoints="1"/>
              </p:cNvSpPr>
              <p:nvPr/>
            </p:nvSpPr>
            <p:spPr bwMode="auto">
              <a:xfrm>
                <a:off x="4809" y="777"/>
                <a:ext cx="81" cy="81"/>
              </a:xfrm>
              <a:custGeom>
                <a:avLst/>
                <a:gdLst>
                  <a:gd name="T0" fmla="*/ 17 w 34"/>
                  <a:gd name="T1" fmla="*/ 34 h 34"/>
                  <a:gd name="T2" fmla="*/ 34 w 34"/>
                  <a:gd name="T3" fmla="*/ 17 h 34"/>
                  <a:gd name="T4" fmla="*/ 17 w 34"/>
                  <a:gd name="T5" fmla="*/ 0 h 34"/>
                  <a:gd name="T6" fmla="*/ 0 w 34"/>
                  <a:gd name="T7" fmla="*/ 17 h 34"/>
                  <a:gd name="T8" fmla="*/ 17 w 34"/>
                  <a:gd name="T9" fmla="*/ 34 h 34"/>
                  <a:gd name="T10" fmla="*/ 17 w 34"/>
                  <a:gd name="T11" fmla="*/ 11 h 34"/>
                  <a:gd name="T12" fmla="*/ 24 w 34"/>
                  <a:gd name="T13" fmla="*/ 17 h 34"/>
                  <a:gd name="T14" fmla="*/ 17 w 34"/>
                  <a:gd name="T15" fmla="*/ 24 h 34"/>
                  <a:gd name="T16" fmla="*/ 11 w 34"/>
                  <a:gd name="T17" fmla="*/ 17 h 34"/>
                  <a:gd name="T18" fmla="*/ 17 w 34"/>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27" y="34"/>
                      <a:pt x="34" y="27"/>
                      <a:pt x="34" y="17"/>
                    </a:cubicBezTo>
                    <a:cubicBezTo>
                      <a:pt x="34" y="8"/>
                      <a:pt x="27" y="0"/>
                      <a:pt x="17" y="0"/>
                    </a:cubicBezTo>
                    <a:cubicBezTo>
                      <a:pt x="8" y="0"/>
                      <a:pt x="0" y="8"/>
                      <a:pt x="0" y="17"/>
                    </a:cubicBezTo>
                    <a:cubicBezTo>
                      <a:pt x="0" y="27"/>
                      <a:pt x="8" y="34"/>
                      <a:pt x="17" y="34"/>
                    </a:cubicBezTo>
                    <a:close/>
                    <a:moveTo>
                      <a:pt x="17" y="11"/>
                    </a:moveTo>
                    <a:cubicBezTo>
                      <a:pt x="21" y="11"/>
                      <a:pt x="24" y="14"/>
                      <a:pt x="24" y="17"/>
                    </a:cubicBezTo>
                    <a:cubicBezTo>
                      <a:pt x="24" y="21"/>
                      <a:pt x="21" y="24"/>
                      <a:pt x="17" y="24"/>
                    </a:cubicBezTo>
                    <a:cubicBezTo>
                      <a:pt x="14" y="24"/>
                      <a:pt x="11" y="21"/>
                      <a:pt x="11" y="17"/>
                    </a:cubicBezTo>
                    <a:cubicBezTo>
                      <a:pt x="11" y="14"/>
                      <a:pt x="14" y="11"/>
                      <a:pt x="1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0" name="Freeform 21"/>
              <p:cNvSpPr>
                <a:spLocks noEditPoints="1"/>
              </p:cNvSpPr>
              <p:nvPr/>
            </p:nvSpPr>
            <p:spPr bwMode="auto">
              <a:xfrm>
                <a:off x="5029" y="777"/>
                <a:ext cx="84" cy="81"/>
              </a:xfrm>
              <a:custGeom>
                <a:avLst/>
                <a:gdLst>
                  <a:gd name="T0" fmla="*/ 18 w 35"/>
                  <a:gd name="T1" fmla="*/ 34 h 34"/>
                  <a:gd name="T2" fmla="*/ 35 w 35"/>
                  <a:gd name="T3" fmla="*/ 17 h 34"/>
                  <a:gd name="T4" fmla="*/ 18 w 35"/>
                  <a:gd name="T5" fmla="*/ 0 h 34"/>
                  <a:gd name="T6" fmla="*/ 0 w 35"/>
                  <a:gd name="T7" fmla="*/ 17 h 34"/>
                  <a:gd name="T8" fmla="*/ 18 w 35"/>
                  <a:gd name="T9" fmla="*/ 34 h 34"/>
                  <a:gd name="T10" fmla="*/ 18 w 35"/>
                  <a:gd name="T11" fmla="*/ 11 h 34"/>
                  <a:gd name="T12" fmla="*/ 24 w 35"/>
                  <a:gd name="T13" fmla="*/ 17 h 34"/>
                  <a:gd name="T14" fmla="*/ 18 w 35"/>
                  <a:gd name="T15" fmla="*/ 24 h 34"/>
                  <a:gd name="T16" fmla="*/ 11 w 35"/>
                  <a:gd name="T17" fmla="*/ 17 h 34"/>
                  <a:gd name="T18" fmla="*/ 18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8" y="34"/>
                    </a:moveTo>
                    <a:cubicBezTo>
                      <a:pt x="27" y="34"/>
                      <a:pt x="35" y="27"/>
                      <a:pt x="35" y="17"/>
                    </a:cubicBezTo>
                    <a:cubicBezTo>
                      <a:pt x="35" y="8"/>
                      <a:pt x="27" y="0"/>
                      <a:pt x="18" y="0"/>
                    </a:cubicBezTo>
                    <a:cubicBezTo>
                      <a:pt x="8" y="0"/>
                      <a:pt x="0" y="8"/>
                      <a:pt x="0" y="17"/>
                    </a:cubicBezTo>
                    <a:cubicBezTo>
                      <a:pt x="0" y="27"/>
                      <a:pt x="8" y="34"/>
                      <a:pt x="18" y="34"/>
                    </a:cubicBezTo>
                    <a:close/>
                    <a:moveTo>
                      <a:pt x="18" y="11"/>
                    </a:moveTo>
                    <a:cubicBezTo>
                      <a:pt x="21" y="11"/>
                      <a:pt x="24" y="14"/>
                      <a:pt x="24" y="17"/>
                    </a:cubicBezTo>
                    <a:cubicBezTo>
                      <a:pt x="24" y="21"/>
                      <a:pt x="21" y="24"/>
                      <a:pt x="18" y="24"/>
                    </a:cubicBezTo>
                    <a:cubicBezTo>
                      <a:pt x="14" y="24"/>
                      <a:pt x="11" y="21"/>
                      <a:pt x="11" y="17"/>
                    </a:cubicBezTo>
                    <a:cubicBezTo>
                      <a:pt x="11" y="14"/>
                      <a:pt x="14" y="11"/>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27" name="文本框 50"/>
            <p:cNvSpPr txBox="1">
              <a:spLocks noChangeArrowheads="1"/>
            </p:cNvSpPr>
            <p:nvPr/>
          </p:nvSpPr>
          <p:spPr bwMode="auto">
            <a:xfrm>
              <a:off x="9291585" y="3996929"/>
              <a:ext cx="14382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工作态度</a:t>
              </a:r>
            </a:p>
          </p:txBody>
        </p:sp>
        <p:sp>
          <p:nvSpPr>
            <p:cNvPr id="28" name="文本框 27"/>
            <p:cNvSpPr txBox="1"/>
            <p:nvPr/>
          </p:nvSpPr>
          <p:spPr>
            <a:xfrm>
              <a:off x="8850429" y="4533833"/>
              <a:ext cx="2320544" cy="1292662"/>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a:t>
              </a:r>
            </a:p>
          </p:txBody>
        </p:sp>
      </p:grpSp>
      <p:sp>
        <p:nvSpPr>
          <p:cNvPr id="33"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34" name="TextBox 76"/>
          <p:cNvSpPr txBox="1"/>
          <p:nvPr/>
        </p:nvSpPr>
        <p:spPr>
          <a:xfrm>
            <a:off x="1689046" y="521598"/>
            <a:ext cx="2698175"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认识上不足原因</a:t>
            </a:r>
          </a:p>
        </p:txBody>
      </p:sp>
      <p:sp>
        <p:nvSpPr>
          <p:cNvPr id="35" name="椭圆 34"/>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04</a:t>
            </a:r>
            <a:endParaRPr lang="zh-CN" altLang="en-US" dirty="0">
              <a:latin typeface="Impact" panose="020B0806030902050204" pitchFamily="34" charset="0"/>
            </a:endParaRPr>
          </a:p>
        </p:txBody>
      </p:sp>
      <p:sp>
        <p:nvSpPr>
          <p:cNvPr id="36" name="椭圆 35"/>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0-#ppt_w/2"/>
                                          </p:val>
                                        </p:tav>
                                        <p:tav tm="100000">
                                          <p:val>
                                            <p:strVal val="#ppt_x"/>
                                          </p:val>
                                        </p:tav>
                                      </p:tavLst>
                                    </p:anim>
                                    <p:anim calcmode="lin" valueType="num">
                                      <p:cBhvr additive="base">
                                        <p:cTn id="24" dur="500" fill="hold"/>
                                        <p:tgtEl>
                                          <p:spTgt spid="42"/>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0-#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0-#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animBg="1"/>
      <p:bldP spid="36" grpId="0" animBg="1"/>
      <p:bldP spid="37" grpId="0" animBg="1"/>
      <p:bldP spid="38" grpId="0" animBg="1"/>
      <p:bldP spid="42" grpId="0" animBg="1"/>
    </p:bldLst>
  </p:timing>
</p:sld>
</file>

<file path=ppt/slides/slide3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p:nvPr/>
        </p:nvSpPr>
        <p:spPr bwMode="auto">
          <a:xfrm>
            <a:off x="1333286" y="4281497"/>
            <a:ext cx="2052661" cy="1739184"/>
          </a:xfrm>
          <a:prstGeom prst="rect">
            <a:avLst/>
          </a:prstGeom>
          <a:solidFill>
            <a:schemeClr val="bg1"/>
          </a:solidFill>
          <a:ln w="12700" cmpd="sng">
            <a:noFill/>
            <a:miter lim="800000"/>
          </a:ln>
          <a:effectLst>
            <a:outerShdw blurRad="190500" dist="38100" dir="2700000" algn="tl" rotWithShape="0">
              <a:prstClr val="black">
                <a:alpha val="20000"/>
              </a:prstClr>
            </a:outerShdw>
          </a:effectLst>
        </p:spPr>
        <p:txBody>
          <a:bodyPr anchor="ctr"/>
          <a:lstStyle/>
          <a:p>
            <a:pPr algn="ctr"/>
            <a:endParaRPr lang="en-US" altLang="zh-CN" sz="1100" dirty="0">
              <a:solidFill>
                <a:schemeClr val="tx1">
                  <a:lumMod val="75000"/>
                  <a:lumOff val="25000"/>
                </a:schemeClr>
              </a:solidFill>
              <a:latin typeface="+mn-ea"/>
            </a:endParaRPr>
          </a:p>
        </p:txBody>
      </p:sp>
      <p:sp>
        <p:nvSpPr>
          <p:cNvPr id="9" name="Rectangle 2"/>
          <p:cNvSpPr/>
          <p:nvPr/>
        </p:nvSpPr>
        <p:spPr bwMode="auto">
          <a:xfrm>
            <a:off x="3680482" y="4281497"/>
            <a:ext cx="2052661" cy="1739184"/>
          </a:xfrm>
          <a:prstGeom prst="rect">
            <a:avLst/>
          </a:prstGeom>
          <a:gradFill>
            <a:gsLst>
              <a:gs pos="0">
                <a:srgbClr val="6483B3"/>
              </a:gs>
              <a:gs pos="100000">
                <a:srgbClr val="334E6E"/>
              </a:gs>
            </a:gsLst>
            <a:lin ang="2700000" scaled="0"/>
          </a:gradFill>
          <a:ln w="12700" cmpd="sng">
            <a:noFill/>
            <a:miter lim="800000"/>
          </a:ln>
          <a:effectLst>
            <a:outerShdw blurRad="190500" dist="38100" dir="2700000" algn="tl" rotWithShape="0">
              <a:prstClr val="black">
                <a:alpha val="20000"/>
              </a:prstClr>
            </a:outerShdw>
          </a:effectLst>
        </p:spPr>
        <p:txBody>
          <a:bodyPr anchor="ctr"/>
          <a:lstStyle/>
          <a:p>
            <a:pPr algn="ctr"/>
            <a:endParaRPr lang="en-US" altLang="zh-CN" sz="1100" dirty="0">
              <a:solidFill>
                <a:schemeClr val="tx1">
                  <a:lumMod val="75000"/>
                  <a:lumOff val="25000"/>
                </a:schemeClr>
              </a:solidFill>
              <a:latin typeface="+mn-ea"/>
            </a:endParaRPr>
          </a:p>
        </p:txBody>
      </p:sp>
      <p:sp>
        <p:nvSpPr>
          <p:cNvPr id="10" name="Freeform 42"/>
          <p:cNvSpPr>
            <a:spLocks noEditPoints="1"/>
          </p:cNvSpPr>
          <p:nvPr/>
        </p:nvSpPr>
        <p:spPr bwMode="auto">
          <a:xfrm>
            <a:off x="1975958" y="4738408"/>
            <a:ext cx="845030" cy="828288"/>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1 w 596"/>
              <a:gd name="T67" fmla="*/ 52 h 583"/>
              <a:gd name="T68" fmla="*/ 51 w 596"/>
              <a:gd name="T69" fmla="*/ 62 h 583"/>
              <a:gd name="T70" fmla="*/ 51 w 596"/>
              <a:gd name="T71" fmla="*/ 345 h 583"/>
              <a:gd name="T72" fmla="*/ 61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rgbClr val="456288"/>
          </a:solidFill>
          <a:ln>
            <a:noFill/>
          </a:ln>
        </p:spPr>
        <p:txBody>
          <a:bodyPr vert="horz" wrap="square" lIns="68571" tIns="34285" rIns="68571" bIns="34285" numCol="1" anchor="t" anchorCtr="0" compatLnSpc="1"/>
          <a:lstStyle/>
          <a:p>
            <a:endParaRPr lang="zh-CN" altLang="en-US" sz="1400">
              <a:solidFill>
                <a:schemeClr val="tx1">
                  <a:lumMod val="75000"/>
                  <a:lumOff val="25000"/>
                </a:schemeClr>
              </a:solidFill>
            </a:endParaRPr>
          </a:p>
        </p:txBody>
      </p:sp>
      <p:sp>
        <p:nvSpPr>
          <p:cNvPr id="15" name="文本框 14"/>
          <p:cNvSpPr txBox="1"/>
          <p:nvPr/>
        </p:nvSpPr>
        <p:spPr>
          <a:xfrm>
            <a:off x="6599706" y="3108427"/>
            <a:ext cx="4503989" cy="2469587"/>
          </a:xfrm>
          <a:prstGeom prst="rect">
            <a:avLst/>
          </a:prstGeom>
          <a:noFill/>
        </p:spPr>
        <p:txBody>
          <a:bodyPr wrap="square" rtlCol="0">
            <a:spAutoFit/>
          </a:bodyPr>
          <a:lstStyle/>
          <a:p>
            <a:pPr marL="285750" indent="-285750">
              <a:lnSpc>
                <a:spcPct val="130000"/>
              </a:lnSpc>
              <a:buFont typeface="Wingdings" panose="05000000000000000000" pitchFamily="2" charset="2"/>
              <a:buChar char="u"/>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u"/>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u"/>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u"/>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请在此添加文字说明，请在此添加文字说明。请在此添加文字说明，请在此添加文字说明。请在此添加文字说明，请在此添加文字说明。请在此添加文字说明，请在此添加文字说明。</a:t>
            </a:r>
          </a:p>
        </p:txBody>
      </p:sp>
      <p:sp>
        <p:nvSpPr>
          <p:cNvPr id="16" name="TextBox 76"/>
          <p:cNvSpPr txBox="1"/>
          <p:nvPr/>
        </p:nvSpPr>
        <p:spPr>
          <a:xfrm>
            <a:off x="6860963" y="2585207"/>
            <a:ext cx="2920345" cy="46166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员工管理培训欠缺</a:t>
            </a:r>
          </a:p>
        </p:txBody>
      </p:sp>
      <p:sp>
        <p:nvSpPr>
          <p:cNvPr id="17" name="Rectangle 2"/>
          <p:cNvSpPr/>
          <p:nvPr/>
        </p:nvSpPr>
        <p:spPr bwMode="auto">
          <a:xfrm>
            <a:off x="1333286" y="2273588"/>
            <a:ext cx="2052661" cy="1739184"/>
          </a:xfrm>
          <a:prstGeom prst="rect">
            <a:avLst/>
          </a:prstGeom>
          <a:gradFill>
            <a:gsLst>
              <a:gs pos="0">
                <a:srgbClr val="6483B3"/>
              </a:gs>
              <a:gs pos="100000">
                <a:srgbClr val="334E6E"/>
              </a:gs>
            </a:gsLst>
            <a:lin ang="2700000" scaled="0"/>
          </a:gradFill>
          <a:ln w="12700" cmpd="sng">
            <a:noFill/>
            <a:miter lim="800000"/>
          </a:ln>
          <a:effectLst>
            <a:outerShdw blurRad="190500" dist="38100" dir="2700000" algn="tl" rotWithShape="0">
              <a:prstClr val="black">
                <a:alpha val="20000"/>
              </a:prstClr>
            </a:outerShdw>
          </a:effectLst>
        </p:spPr>
        <p:txBody>
          <a:bodyPr anchor="ctr"/>
          <a:lstStyle/>
          <a:p>
            <a:pPr algn="ctr"/>
            <a:endParaRPr lang="en-US" altLang="zh-CN" sz="1100" dirty="0">
              <a:solidFill>
                <a:schemeClr val="tx1">
                  <a:lumMod val="75000"/>
                  <a:lumOff val="25000"/>
                </a:schemeClr>
              </a:solidFill>
              <a:latin typeface="+mn-ea"/>
            </a:endParaRPr>
          </a:p>
        </p:txBody>
      </p:sp>
      <p:sp>
        <p:nvSpPr>
          <p:cNvPr id="18" name="Rectangle 2"/>
          <p:cNvSpPr/>
          <p:nvPr/>
        </p:nvSpPr>
        <p:spPr bwMode="auto">
          <a:xfrm>
            <a:off x="3680482" y="2273588"/>
            <a:ext cx="2052661" cy="1739184"/>
          </a:xfrm>
          <a:prstGeom prst="rect">
            <a:avLst/>
          </a:prstGeom>
          <a:solidFill>
            <a:schemeClr val="bg1"/>
          </a:solidFill>
          <a:ln w="12700" cmpd="sng">
            <a:noFill/>
            <a:miter lim="800000"/>
          </a:ln>
          <a:effectLst>
            <a:outerShdw blurRad="190500" dist="38100" dir="2700000" algn="tl" rotWithShape="0">
              <a:prstClr val="black">
                <a:alpha val="20000"/>
              </a:prstClr>
            </a:outerShdw>
          </a:effectLst>
        </p:spPr>
        <p:txBody>
          <a:bodyPr anchor="ctr"/>
          <a:lstStyle/>
          <a:p>
            <a:pPr algn="ctr"/>
            <a:endParaRPr lang="en-US" altLang="zh-CN" sz="1100" dirty="0">
              <a:solidFill>
                <a:schemeClr val="tx1">
                  <a:lumMod val="75000"/>
                  <a:lumOff val="25000"/>
                </a:schemeClr>
              </a:solidFill>
              <a:latin typeface="+mn-ea"/>
            </a:endParaRPr>
          </a:p>
        </p:txBody>
      </p:sp>
      <p:grpSp>
        <p:nvGrpSpPr>
          <p:cNvPr id="20" name="组合 19"/>
          <p:cNvGrpSpPr/>
          <p:nvPr/>
        </p:nvGrpSpPr>
        <p:grpSpPr>
          <a:xfrm>
            <a:off x="4187461" y="2684079"/>
            <a:ext cx="1006476" cy="931396"/>
            <a:chOff x="2438399" y="4906963"/>
            <a:chExt cx="465137" cy="430213"/>
          </a:xfrm>
          <a:solidFill>
            <a:srgbClr val="456288"/>
          </a:solidFill>
        </p:grpSpPr>
        <p:sp>
          <p:nvSpPr>
            <p:cNvPr id="21" name="Freeform 43"/>
            <p:cNvSpPr>
              <a:spLocks noEditPoints="1"/>
            </p:cNvSpPr>
            <p:nvPr/>
          </p:nvSpPr>
          <p:spPr bwMode="auto">
            <a:xfrm>
              <a:off x="2438399" y="5080001"/>
              <a:ext cx="230187" cy="231775"/>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endParaRPr>
            </a:p>
          </p:txBody>
        </p:sp>
        <p:sp>
          <p:nvSpPr>
            <p:cNvPr id="22" name="Freeform 44"/>
            <p:cNvSpPr>
              <a:spLocks noEditPoints="1"/>
            </p:cNvSpPr>
            <p:nvPr/>
          </p:nvSpPr>
          <p:spPr bwMode="auto">
            <a:xfrm>
              <a:off x="2522537" y="4906963"/>
              <a:ext cx="295275" cy="161925"/>
            </a:xfrm>
            <a:custGeom>
              <a:avLst/>
              <a:gdLst>
                <a:gd name="T0" fmla="*/ 222 w 450"/>
                <a:gd name="T1" fmla="*/ 42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2 h 247"/>
                <a:gd name="T20" fmla="*/ 119 w 450"/>
                <a:gd name="T21" fmla="*/ 247 h 247"/>
                <a:gd name="T22" fmla="*/ 119 w 450"/>
                <a:gd name="T23" fmla="*/ 247 h 247"/>
                <a:gd name="T24" fmla="*/ 221 w 450"/>
                <a:gd name="T25" fmla="*/ 78 h 247"/>
                <a:gd name="T26" fmla="*/ 173 w 450"/>
                <a:gd name="T27" fmla="*/ 37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endParaRPr>
            </a:p>
          </p:txBody>
        </p:sp>
        <p:sp>
          <p:nvSpPr>
            <p:cNvPr id="23" name="Freeform 45"/>
            <p:cNvSpPr>
              <a:spLocks noEditPoints="1"/>
            </p:cNvSpPr>
            <p:nvPr/>
          </p:nvSpPr>
          <p:spPr bwMode="auto">
            <a:xfrm>
              <a:off x="2692399" y="5038726"/>
              <a:ext cx="211137" cy="29845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endParaRPr>
            </a:p>
          </p:txBody>
        </p:sp>
      </p:grpSp>
      <p:grpSp>
        <p:nvGrpSpPr>
          <p:cNvPr id="24" name="组合 23"/>
          <p:cNvGrpSpPr/>
          <p:nvPr/>
        </p:nvGrpSpPr>
        <p:grpSpPr>
          <a:xfrm>
            <a:off x="4308417" y="4818742"/>
            <a:ext cx="759272" cy="759272"/>
            <a:chOff x="6264276" y="5265739"/>
            <a:chExt cx="333375" cy="333375"/>
          </a:xfrm>
          <a:solidFill>
            <a:schemeClr val="bg1"/>
          </a:solidFill>
        </p:grpSpPr>
        <p:sp>
          <p:nvSpPr>
            <p:cNvPr id="25" name="Freeform 816"/>
            <p:cNvSpPr/>
            <p:nvPr/>
          </p:nvSpPr>
          <p:spPr bwMode="auto">
            <a:xfrm>
              <a:off x="6315076" y="5478464"/>
              <a:ext cx="106363" cy="120650"/>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6" name="Freeform 817"/>
            <p:cNvSpPr/>
            <p:nvPr/>
          </p:nvSpPr>
          <p:spPr bwMode="auto">
            <a:xfrm>
              <a:off x="6369051" y="5265739"/>
              <a:ext cx="228600" cy="254000"/>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7" name="Freeform 818"/>
            <p:cNvSpPr/>
            <p:nvPr/>
          </p:nvSpPr>
          <p:spPr bwMode="auto">
            <a:xfrm>
              <a:off x="6264276" y="5335589"/>
              <a:ext cx="66675" cy="114300"/>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28" name="Freeform 541"/>
          <p:cNvSpPr>
            <a:spLocks noEditPoints="1"/>
          </p:cNvSpPr>
          <p:nvPr/>
        </p:nvSpPr>
        <p:spPr bwMode="auto">
          <a:xfrm>
            <a:off x="2073292" y="2674016"/>
            <a:ext cx="667994" cy="887840"/>
          </a:xfrm>
          <a:custGeom>
            <a:avLst/>
            <a:gdLst>
              <a:gd name="T0" fmla="*/ 188 w 216"/>
              <a:gd name="T1" fmla="*/ 126 h 288"/>
              <a:gd name="T2" fmla="*/ 188 w 216"/>
              <a:gd name="T3" fmla="*/ 79 h 288"/>
              <a:gd name="T4" fmla="*/ 109 w 216"/>
              <a:gd name="T5" fmla="*/ 0 h 288"/>
              <a:gd name="T6" fmla="*/ 108 w 216"/>
              <a:gd name="T7" fmla="*/ 0 h 288"/>
              <a:gd name="T8" fmla="*/ 106 w 216"/>
              <a:gd name="T9" fmla="*/ 0 h 288"/>
              <a:gd name="T10" fmla="*/ 28 w 216"/>
              <a:gd name="T11" fmla="*/ 79 h 288"/>
              <a:gd name="T12" fmla="*/ 28 w 216"/>
              <a:gd name="T13" fmla="*/ 126 h 288"/>
              <a:gd name="T14" fmla="*/ 0 w 216"/>
              <a:gd name="T15" fmla="*/ 126 h 288"/>
              <a:gd name="T16" fmla="*/ 0 w 216"/>
              <a:gd name="T17" fmla="*/ 288 h 288"/>
              <a:gd name="T18" fmla="*/ 216 w 216"/>
              <a:gd name="T19" fmla="*/ 288 h 288"/>
              <a:gd name="T20" fmla="*/ 216 w 216"/>
              <a:gd name="T21" fmla="*/ 126 h 288"/>
              <a:gd name="T22" fmla="*/ 188 w 216"/>
              <a:gd name="T23" fmla="*/ 126 h 288"/>
              <a:gd name="T24" fmla="*/ 133 w 216"/>
              <a:gd name="T25" fmla="*/ 259 h 288"/>
              <a:gd name="T26" fmla="*/ 84 w 216"/>
              <a:gd name="T27" fmla="*/ 259 h 288"/>
              <a:gd name="T28" fmla="*/ 96 w 216"/>
              <a:gd name="T29" fmla="*/ 206 h 288"/>
              <a:gd name="T30" fmla="*/ 84 w 216"/>
              <a:gd name="T31" fmla="*/ 185 h 288"/>
              <a:gd name="T32" fmla="*/ 108 w 216"/>
              <a:gd name="T33" fmla="*/ 161 h 288"/>
              <a:gd name="T34" fmla="*/ 133 w 216"/>
              <a:gd name="T35" fmla="*/ 185 h 288"/>
              <a:gd name="T36" fmla="*/ 120 w 216"/>
              <a:gd name="T37" fmla="*/ 206 h 288"/>
              <a:gd name="T38" fmla="*/ 133 w 216"/>
              <a:gd name="T39" fmla="*/ 259 h 288"/>
              <a:gd name="T40" fmla="*/ 148 w 216"/>
              <a:gd name="T41" fmla="*/ 126 h 288"/>
              <a:gd name="T42" fmla="*/ 67 w 216"/>
              <a:gd name="T43" fmla="*/ 126 h 288"/>
              <a:gd name="T44" fmla="*/ 67 w 216"/>
              <a:gd name="T45" fmla="*/ 79 h 288"/>
              <a:gd name="T46" fmla="*/ 106 w 216"/>
              <a:gd name="T47" fmla="*/ 40 h 288"/>
              <a:gd name="T48" fmla="*/ 108 w 216"/>
              <a:gd name="T49" fmla="*/ 40 h 288"/>
              <a:gd name="T50" fmla="*/ 109 w 216"/>
              <a:gd name="T51" fmla="*/ 40 h 288"/>
              <a:gd name="T52" fmla="*/ 148 w 216"/>
              <a:gd name="T53" fmla="*/ 79 h 288"/>
              <a:gd name="T54" fmla="*/ 148 w 216"/>
              <a:gd name="T55" fmla="*/ 1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9"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30"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管理不足之处</a:t>
            </a:r>
          </a:p>
        </p:txBody>
      </p:sp>
      <p:sp>
        <p:nvSpPr>
          <p:cNvPr id="31" name="椭圆 30"/>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04</a:t>
            </a:r>
            <a:endParaRPr lang="zh-CN" altLang="en-US" dirty="0">
              <a:latin typeface="Impact" panose="020B0806030902050204" pitchFamily="34" charset="0"/>
            </a:endParaRPr>
          </a:p>
        </p:txBody>
      </p:sp>
      <p:sp>
        <p:nvSpPr>
          <p:cNvPr id="32" name="椭圆 31"/>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50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9" grpId="0"/>
      <p:bldP spid="30" grpId="0"/>
      <p:bldP spid="31" grpId="0" animBg="1"/>
      <p:bldP spid="32" grpId="0" animBg="1"/>
      <p:bldP spid="33" grpId="0" animBg="1"/>
      <p:bldP spid="34" grpId="0" animBg="1"/>
      <p:bldP spid="35" grpId="0" animBg="1"/>
    </p:bldLst>
  </p:timing>
</p:sld>
</file>

<file path=ppt/slides/slide3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05131" y="2408092"/>
            <a:ext cx="5503325" cy="3176518"/>
            <a:chOff x="3464788" y="2045236"/>
            <a:chExt cx="5503325" cy="3176518"/>
          </a:xfrm>
          <a:solidFill>
            <a:srgbClr val="456288"/>
          </a:solidFill>
        </p:grpSpPr>
        <p:sp>
          <p:nvSpPr>
            <p:cNvPr id="8" name="Freeform 53"/>
            <p:cNvSpPr/>
            <p:nvPr/>
          </p:nvSpPr>
          <p:spPr bwMode="auto">
            <a:xfrm>
              <a:off x="3464788" y="3249771"/>
              <a:ext cx="2833665" cy="1743935"/>
            </a:xfrm>
            <a:custGeom>
              <a:avLst/>
              <a:gdLst>
                <a:gd name="T0" fmla="*/ 2468710 w 112"/>
                <a:gd name="T1" fmla="*/ 1519607 h 69"/>
                <a:gd name="T2" fmla="*/ 1917659 w 112"/>
                <a:gd name="T3" fmla="*/ 1211281 h 69"/>
                <a:gd name="T4" fmla="*/ 551051 w 112"/>
                <a:gd name="T5" fmla="*/ 1211281 h 69"/>
                <a:gd name="T6" fmla="*/ 0 w 112"/>
                <a:gd name="T7" fmla="*/ 660699 h 69"/>
                <a:gd name="T8" fmla="*/ 0 w 112"/>
                <a:gd name="T9" fmla="*/ 550582 h 69"/>
                <a:gd name="T10" fmla="*/ 551051 w 112"/>
                <a:gd name="T11" fmla="*/ 0 h 69"/>
                <a:gd name="T12" fmla="*/ 1917659 w 112"/>
                <a:gd name="T13" fmla="*/ 0 h 69"/>
                <a:gd name="T14" fmla="*/ 2468710 w 112"/>
                <a:gd name="T15" fmla="*/ 550582 h 69"/>
                <a:gd name="T16" fmla="*/ 2468710 w 112"/>
                <a:gd name="T17" fmla="*/ 1519607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2" h="69">
                  <a:moveTo>
                    <a:pt x="112" y="69"/>
                  </a:moveTo>
                  <a:cubicBezTo>
                    <a:pt x="107" y="61"/>
                    <a:pt x="98" y="55"/>
                    <a:pt x="87" y="55"/>
                  </a:cubicBezTo>
                  <a:cubicBezTo>
                    <a:pt x="25" y="55"/>
                    <a:pt x="25" y="55"/>
                    <a:pt x="25" y="55"/>
                  </a:cubicBezTo>
                  <a:cubicBezTo>
                    <a:pt x="11" y="55"/>
                    <a:pt x="0" y="43"/>
                    <a:pt x="0" y="30"/>
                  </a:cubicBezTo>
                  <a:cubicBezTo>
                    <a:pt x="0" y="25"/>
                    <a:pt x="0" y="25"/>
                    <a:pt x="0" y="25"/>
                  </a:cubicBezTo>
                  <a:cubicBezTo>
                    <a:pt x="0" y="11"/>
                    <a:pt x="11" y="0"/>
                    <a:pt x="25" y="0"/>
                  </a:cubicBezTo>
                  <a:cubicBezTo>
                    <a:pt x="87" y="0"/>
                    <a:pt x="87" y="0"/>
                    <a:pt x="87" y="0"/>
                  </a:cubicBezTo>
                  <a:cubicBezTo>
                    <a:pt x="101" y="0"/>
                    <a:pt x="112" y="11"/>
                    <a:pt x="112" y="25"/>
                  </a:cubicBezTo>
                  <a:lnTo>
                    <a:pt x="112" y="69"/>
                  </a:lnTo>
                  <a:close/>
                </a:path>
              </a:pathLst>
            </a:custGeom>
            <a:solidFill>
              <a:schemeClr val="bg1"/>
            </a:solidFill>
            <a:ln>
              <a:noFill/>
            </a:ln>
            <a:effectLst>
              <a:outerShdw blurRad="190500" dist="38100" dir="2700000" algn="tl" rotWithShape="0">
                <a:prstClr val="black">
                  <a:alpha val="20000"/>
                </a:prstClr>
              </a:outerShdw>
            </a:effectLst>
          </p:spPr>
          <p:txBody>
            <a:bodyPr/>
            <a:lstStyle/>
            <a:p>
              <a:endParaRPr lang="zh-CN" altLang="en-US">
                <a:solidFill>
                  <a:schemeClr val="tx1">
                    <a:lumMod val="75000"/>
                    <a:lumOff val="25000"/>
                  </a:schemeClr>
                </a:solidFill>
              </a:endParaRPr>
            </a:p>
          </p:txBody>
        </p:sp>
        <p:sp>
          <p:nvSpPr>
            <p:cNvPr id="9" name="Freeform 56"/>
            <p:cNvSpPr/>
            <p:nvPr/>
          </p:nvSpPr>
          <p:spPr bwMode="auto">
            <a:xfrm>
              <a:off x="4128103" y="2045236"/>
              <a:ext cx="2155772" cy="1292005"/>
            </a:xfrm>
            <a:custGeom>
              <a:avLst/>
              <a:gdLst>
                <a:gd name="T0" fmla="*/ 1877464 w 85"/>
                <a:gd name="T1" fmla="*/ 1125443 h 51"/>
                <a:gd name="T2" fmla="*/ 1457796 w 85"/>
                <a:gd name="T3" fmla="*/ 882700 h 51"/>
                <a:gd name="T4" fmla="*/ 419668 w 85"/>
                <a:gd name="T5" fmla="*/ 882700 h 51"/>
                <a:gd name="T6" fmla="*/ 0 w 85"/>
                <a:gd name="T7" fmla="*/ 485485 h 51"/>
                <a:gd name="T8" fmla="*/ 0 w 85"/>
                <a:gd name="T9" fmla="*/ 397215 h 51"/>
                <a:gd name="T10" fmla="*/ 419668 w 85"/>
                <a:gd name="T11" fmla="*/ 0 h 51"/>
                <a:gd name="T12" fmla="*/ 1457796 w 85"/>
                <a:gd name="T13" fmla="*/ 0 h 51"/>
                <a:gd name="T14" fmla="*/ 1877464 w 85"/>
                <a:gd name="T15" fmla="*/ 397215 h 51"/>
                <a:gd name="T16" fmla="*/ 1877464 w 85"/>
                <a:gd name="T17" fmla="*/ 1125443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51">
                  <a:moveTo>
                    <a:pt x="85" y="51"/>
                  </a:moveTo>
                  <a:cubicBezTo>
                    <a:pt x="81" y="45"/>
                    <a:pt x="74" y="40"/>
                    <a:pt x="66" y="40"/>
                  </a:cubicBezTo>
                  <a:cubicBezTo>
                    <a:pt x="19" y="40"/>
                    <a:pt x="19" y="40"/>
                    <a:pt x="19" y="40"/>
                  </a:cubicBezTo>
                  <a:cubicBezTo>
                    <a:pt x="9" y="40"/>
                    <a:pt x="0" y="32"/>
                    <a:pt x="0" y="22"/>
                  </a:cubicBezTo>
                  <a:cubicBezTo>
                    <a:pt x="0" y="18"/>
                    <a:pt x="0" y="18"/>
                    <a:pt x="0" y="18"/>
                  </a:cubicBezTo>
                  <a:cubicBezTo>
                    <a:pt x="0" y="8"/>
                    <a:pt x="9" y="0"/>
                    <a:pt x="19" y="0"/>
                  </a:cubicBezTo>
                  <a:cubicBezTo>
                    <a:pt x="66" y="0"/>
                    <a:pt x="66" y="0"/>
                    <a:pt x="66" y="0"/>
                  </a:cubicBezTo>
                  <a:cubicBezTo>
                    <a:pt x="76" y="0"/>
                    <a:pt x="85" y="8"/>
                    <a:pt x="85" y="18"/>
                  </a:cubicBezTo>
                  <a:lnTo>
                    <a:pt x="85" y="51"/>
                  </a:lnTo>
                  <a:close/>
                </a:path>
              </a:pathLst>
            </a:custGeom>
            <a:gradFill>
              <a:gsLst>
                <a:gs pos="0">
                  <a:srgbClr val="6483B3"/>
                </a:gs>
                <a:gs pos="100000">
                  <a:srgbClr val="334E6E"/>
                </a:gs>
              </a:gsLst>
              <a:lin ang="2700000" scaled="0"/>
            </a:gradFill>
            <a:ln>
              <a:noFill/>
            </a:ln>
            <a:effectLst>
              <a:outerShdw blurRad="190500" dist="38100" dir="2700000" algn="tl" rotWithShape="0">
                <a:prstClr val="black">
                  <a:alpha val="20000"/>
                </a:prstClr>
              </a:outerShdw>
            </a:effectLst>
          </p:spPr>
          <p:txBody>
            <a:bodyPr/>
            <a:lstStyle/>
            <a:p>
              <a:endParaRPr lang="zh-CN" altLang="en-US">
                <a:solidFill>
                  <a:schemeClr val="tx1">
                    <a:lumMod val="75000"/>
                    <a:lumOff val="25000"/>
                  </a:schemeClr>
                </a:solidFill>
              </a:endParaRPr>
            </a:p>
          </p:txBody>
        </p:sp>
        <p:sp>
          <p:nvSpPr>
            <p:cNvPr id="10" name="Freeform 58"/>
            <p:cNvSpPr/>
            <p:nvPr/>
          </p:nvSpPr>
          <p:spPr bwMode="auto">
            <a:xfrm>
              <a:off x="6438770" y="3680094"/>
              <a:ext cx="2529343" cy="1541660"/>
            </a:xfrm>
            <a:custGeom>
              <a:avLst/>
              <a:gdLst>
                <a:gd name="T0" fmla="*/ 0 w 100"/>
                <a:gd name="T1" fmla="*/ 1343270 h 61"/>
                <a:gd name="T2" fmla="*/ 484926 w 100"/>
                <a:gd name="T3" fmla="*/ 1056999 h 61"/>
                <a:gd name="T4" fmla="*/ 1719281 w 100"/>
                <a:gd name="T5" fmla="*/ 1056999 h 61"/>
                <a:gd name="T6" fmla="*/ 2204207 w 100"/>
                <a:gd name="T7" fmla="*/ 572541 h 61"/>
                <a:gd name="T8" fmla="*/ 2204207 w 100"/>
                <a:gd name="T9" fmla="*/ 484458 h 61"/>
                <a:gd name="T10" fmla="*/ 1719281 w 100"/>
                <a:gd name="T11" fmla="*/ 0 h 61"/>
                <a:gd name="T12" fmla="*/ 484926 w 100"/>
                <a:gd name="T13" fmla="*/ 0 h 61"/>
                <a:gd name="T14" fmla="*/ 0 w 100"/>
                <a:gd name="T15" fmla="*/ 484458 h 61"/>
                <a:gd name="T16" fmla="*/ 0 w 100"/>
                <a:gd name="T17" fmla="*/ 134327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61">
                  <a:moveTo>
                    <a:pt x="0" y="61"/>
                  </a:moveTo>
                  <a:cubicBezTo>
                    <a:pt x="4" y="54"/>
                    <a:pt x="13" y="48"/>
                    <a:pt x="22" y="48"/>
                  </a:cubicBezTo>
                  <a:cubicBezTo>
                    <a:pt x="78" y="48"/>
                    <a:pt x="78" y="48"/>
                    <a:pt x="78" y="48"/>
                  </a:cubicBezTo>
                  <a:cubicBezTo>
                    <a:pt x="90" y="48"/>
                    <a:pt x="100" y="38"/>
                    <a:pt x="100" y="26"/>
                  </a:cubicBezTo>
                  <a:cubicBezTo>
                    <a:pt x="100" y="22"/>
                    <a:pt x="100" y="22"/>
                    <a:pt x="100" y="22"/>
                  </a:cubicBezTo>
                  <a:cubicBezTo>
                    <a:pt x="100" y="10"/>
                    <a:pt x="90" y="0"/>
                    <a:pt x="78" y="0"/>
                  </a:cubicBezTo>
                  <a:cubicBezTo>
                    <a:pt x="22" y="0"/>
                    <a:pt x="22" y="0"/>
                    <a:pt x="22" y="0"/>
                  </a:cubicBezTo>
                  <a:cubicBezTo>
                    <a:pt x="10" y="0"/>
                    <a:pt x="0" y="10"/>
                    <a:pt x="0" y="22"/>
                  </a:cubicBezTo>
                  <a:lnTo>
                    <a:pt x="0" y="61"/>
                  </a:lnTo>
                  <a:close/>
                </a:path>
              </a:pathLst>
            </a:custGeom>
            <a:solidFill>
              <a:schemeClr val="bg1"/>
            </a:solidFill>
            <a:ln>
              <a:noFill/>
            </a:ln>
            <a:effectLst>
              <a:outerShdw blurRad="190500" dist="38100" dir="2700000" algn="tl" rotWithShape="0">
                <a:prstClr val="black">
                  <a:alpha val="20000"/>
                </a:prstClr>
              </a:outerShdw>
            </a:effectLst>
          </p:spPr>
          <p:txBody>
            <a:bodyPr/>
            <a:lstStyle/>
            <a:p>
              <a:endParaRPr lang="zh-CN" altLang="en-US">
                <a:solidFill>
                  <a:schemeClr val="tx1">
                    <a:lumMod val="75000"/>
                    <a:lumOff val="25000"/>
                  </a:schemeClr>
                </a:solidFill>
              </a:endParaRPr>
            </a:p>
          </p:txBody>
        </p:sp>
        <p:sp>
          <p:nvSpPr>
            <p:cNvPr id="11" name="Freeform 60"/>
            <p:cNvSpPr/>
            <p:nvPr/>
          </p:nvSpPr>
          <p:spPr bwMode="auto">
            <a:xfrm>
              <a:off x="6438770" y="2654143"/>
              <a:ext cx="1820470" cy="1113422"/>
            </a:xfrm>
            <a:custGeom>
              <a:avLst/>
              <a:gdLst>
                <a:gd name="T0" fmla="*/ 0 w 72"/>
                <a:gd name="T1" fmla="*/ 969852 h 44"/>
                <a:gd name="T2" fmla="*/ 352673 w 72"/>
                <a:gd name="T3" fmla="*/ 749431 h 44"/>
                <a:gd name="T4" fmla="*/ 1234355 w 72"/>
                <a:gd name="T5" fmla="*/ 749431 h 44"/>
                <a:gd name="T6" fmla="*/ 1587028 w 72"/>
                <a:gd name="T7" fmla="*/ 396758 h 44"/>
                <a:gd name="T8" fmla="*/ 1587028 w 72"/>
                <a:gd name="T9" fmla="*/ 352673 h 44"/>
                <a:gd name="T10" fmla="*/ 1234355 w 72"/>
                <a:gd name="T11" fmla="*/ 0 h 44"/>
                <a:gd name="T12" fmla="*/ 352673 w 72"/>
                <a:gd name="T13" fmla="*/ 0 h 44"/>
                <a:gd name="T14" fmla="*/ 0 w 72"/>
                <a:gd name="T15" fmla="*/ 352673 h 44"/>
                <a:gd name="T16" fmla="*/ 0 w 72"/>
                <a:gd name="T17" fmla="*/ 969852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4">
                  <a:moveTo>
                    <a:pt x="0" y="44"/>
                  </a:moveTo>
                  <a:cubicBezTo>
                    <a:pt x="3" y="38"/>
                    <a:pt x="9" y="34"/>
                    <a:pt x="16" y="34"/>
                  </a:cubicBezTo>
                  <a:cubicBezTo>
                    <a:pt x="56" y="34"/>
                    <a:pt x="56" y="34"/>
                    <a:pt x="56" y="34"/>
                  </a:cubicBezTo>
                  <a:cubicBezTo>
                    <a:pt x="65" y="34"/>
                    <a:pt x="72" y="27"/>
                    <a:pt x="72" y="18"/>
                  </a:cubicBezTo>
                  <a:cubicBezTo>
                    <a:pt x="72" y="16"/>
                    <a:pt x="72" y="16"/>
                    <a:pt x="72" y="16"/>
                  </a:cubicBezTo>
                  <a:cubicBezTo>
                    <a:pt x="72" y="7"/>
                    <a:pt x="65" y="0"/>
                    <a:pt x="56" y="0"/>
                  </a:cubicBezTo>
                  <a:cubicBezTo>
                    <a:pt x="16" y="0"/>
                    <a:pt x="16" y="0"/>
                    <a:pt x="16" y="0"/>
                  </a:cubicBezTo>
                  <a:cubicBezTo>
                    <a:pt x="7" y="0"/>
                    <a:pt x="0" y="7"/>
                    <a:pt x="0" y="16"/>
                  </a:cubicBezTo>
                  <a:lnTo>
                    <a:pt x="0" y="44"/>
                  </a:lnTo>
                  <a:close/>
                </a:path>
              </a:pathLst>
            </a:custGeom>
            <a:gradFill>
              <a:gsLst>
                <a:gs pos="0">
                  <a:srgbClr val="6483B3"/>
                </a:gs>
                <a:gs pos="100000">
                  <a:srgbClr val="334E6E"/>
                </a:gs>
              </a:gsLst>
              <a:lin ang="2700000" scaled="0"/>
            </a:gradFill>
            <a:ln>
              <a:noFill/>
            </a:ln>
            <a:effectLst>
              <a:outerShdw blurRad="190500" dist="38100" dir="2700000" algn="tl" rotWithShape="0">
                <a:prstClr val="black">
                  <a:alpha val="20000"/>
                </a:prstClr>
              </a:outerShdw>
            </a:effectLst>
          </p:spPr>
          <p:txBody>
            <a:bodyPr/>
            <a:lstStyle/>
            <a:p>
              <a:endParaRPr lang="zh-CN" altLang="en-US">
                <a:solidFill>
                  <a:schemeClr val="tx1">
                    <a:lumMod val="75000"/>
                    <a:lumOff val="25000"/>
                  </a:schemeClr>
                </a:solidFill>
              </a:endParaRPr>
            </a:p>
          </p:txBody>
        </p:sp>
        <p:sp>
          <p:nvSpPr>
            <p:cNvPr id="12" name="TextBox 24"/>
            <p:cNvSpPr txBox="1"/>
            <p:nvPr/>
          </p:nvSpPr>
          <p:spPr>
            <a:xfrm>
              <a:off x="4577235" y="2400583"/>
              <a:ext cx="1315564" cy="369332"/>
            </a:xfrm>
            <a:prstGeom prst="rect">
              <a:avLst/>
            </a:prstGeom>
            <a:noFill/>
          </p:spPr>
          <p:txBody>
            <a:bodyPr wrap="square">
              <a:spAutoFit/>
            </a:bodyPr>
            <a:lstStyle/>
            <a:p>
              <a:pPr algn="ctr" fontAlgn="auto">
                <a:spcBef>
                  <a:spcPts val="0"/>
                </a:spcBef>
                <a:spcAft>
                  <a:spcPts val="0"/>
                </a:spcAft>
                <a:defRPr/>
              </a:pPr>
              <a:r>
                <a:rPr lang="zh-CN" altLang="en-US" b="1" dirty="0">
                  <a:solidFill>
                    <a:schemeClr val="bg1"/>
                  </a:solidFill>
                  <a:latin typeface="微软雅黑" panose="020B0503020204020204" pitchFamily="34" charset="-122"/>
                  <a:ea typeface="微软雅黑" panose="020B0503020204020204" pitchFamily="34" charset="-122"/>
                </a:rPr>
                <a:t>积极性</a:t>
              </a:r>
              <a:endParaRPr lang="en-US" b="1" dirty="0">
                <a:solidFill>
                  <a:schemeClr val="bg1"/>
                </a:solidFill>
                <a:latin typeface="微软雅黑" panose="020B0503020204020204" pitchFamily="34" charset="-122"/>
                <a:ea typeface="微软雅黑" panose="020B0503020204020204" pitchFamily="34" charset="-122"/>
              </a:endParaRPr>
            </a:p>
          </p:txBody>
        </p:sp>
        <p:sp>
          <p:nvSpPr>
            <p:cNvPr id="13" name="TextBox 25"/>
            <p:cNvSpPr txBox="1"/>
            <p:nvPr/>
          </p:nvSpPr>
          <p:spPr>
            <a:xfrm>
              <a:off x="6822106" y="2916553"/>
              <a:ext cx="1317776" cy="369332"/>
            </a:xfrm>
            <a:prstGeom prst="rect">
              <a:avLst/>
            </a:prstGeom>
            <a:noFill/>
          </p:spPr>
          <p:txBody>
            <a:bodyPr wrap="square">
              <a:spAutoFit/>
            </a:bodyPr>
            <a:lstStyle/>
            <a:p>
              <a:pPr algn="ctr" fontAlgn="auto">
                <a:spcBef>
                  <a:spcPts val="0"/>
                </a:spcBef>
                <a:spcAft>
                  <a:spcPts val="0"/>
                </a:spcAft>
                <a:defRPr/>
              </a:pPr>
              <a:r>
                <a:rPr lang="zh-CN" altLang="en-US" b="1" dirty="0">
                  <a:solidFill>
                    <a:schemeClr val="bg1"/>
                  </a:solidFill>
                  <a:latin typeface="微软雅黑" panose="020B0503020204020204" pitchFamily="34" charset="-122"/>
                  <a:ea typeface="微软雅黑" panose="020B0503020204020204" pitchFamily="34" charset="-122"/>
                </a:rPr>
                <a:t>提前性</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nvGrpSpPr>
            <p:cNvPr id="14" name="Group 26"/>
            <p:cNvGrpSpPr/>
            <p:nvPr/>
          </p:nvGrpSpPr>
          <p:grpSpPr>
            <a:xfrm>
              <a:off x="4210105" y="3759489"/>
              <a:ext cx="424866" cy="421321"/>
              <a:chOff x="8469313" y="3354388"/>
              <a:chExt cx="479426" cy="477837"/>
            </a:xfrm>
            <a:grpFill/>
          </p:grpSpPr>
          <p:sp>
            <p:nvSpPr>
              <p:cNvPr id="15" name="Rectangle 27"/>
              <p:cNvSpPr>
                <a:spLocks noChangeArrowheads="1"/>
              </p:cNvSpPr>
              <p:nvPr/>
            </p:nvSpPr>
            <p:spPr bwMode="auto">
              <a:xfrm>
                <a:off x="8528051" y="3441700"/>
                <a:ext cx="357188"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chemeClr val="tx1">
                      <a:lumMod val="75000"/>
                      <a:lumOff val="25000"/>
                    </a:schemeClr>
                  </a:solidFill>
                </a:endParaRPr>
              </a:p>
            </p:txBody>
          </p:sp>
          <p:sp>
            <p:nvSpPr>
              <p:cNvPr id="16" name="Freeform 28"/>
              <p:cNvSpPr/>
              <p:nvPr/>
            </p:nvSpPr>
            <p:spPr bwMode="auto">
              <a:xfrm>
                <a:off x="8648701" y="3530600"/>
                <a:ext cx="85725" cy="90487"/>
              </a:xfrm>
              <a:custGeom>
                <a:avLst/>
                <a:gdLst>
                  <a:gd name="T0" fmla="*/ 3 w 23"/>
                  <a:gd name="T1" fmla="*/ 22 h 24"/>
                  <a:gd name="T2" fmla="*/ 0 w 23"/>
                  <a:gd name="T3" fmla="*/ 21 h 24"/>
                  <a:gd name="T4" fmla="*/ 0 w 23"/>
                  <a:gd name="T5" fmla="*/ 4 h 24"/>
                  <a:gd name="T6" fmla="*/ 4 w 23"/>
                  <a:gd name="T7" fmla="*/ 0 h 24"/>
                  <a:gd name="T8" fmla="*/ 21 w 23"/>
                  <a:gd name="T9" fmla="*/ 0 h 24"/>
                  <a:gd name="T10" fmla="*/ 22 w 23"/>
                  <a:gd name="T11" fmla="*/ 3 h 24"/>
                  <a:gd name="T12" fmla="*/ 3 w 23"/>
                  <a:gd name="T13" fmla="*/ 22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3" y="22"/>
                    </a:moveTo>
                    <a:cubicBezTo>
                      <a:pt x="1" y="24"/>
                      <a:pt x="0" y="23"/>
                      <a:pt x="0" y="21"/>
                    </a:cubicBezTo>
                    <a:cubicBezTo>
                      <a:pt x="0" y="4"/>
                      <a:pt x="0" y="4"/>
                      <a:pt x="0" y="4"/>
                    </a:cubicBezTo>
                    <a:cubicBezTo>
                      <a:pt x="0" y="2"/>
                      <a:pt x="2" y="0"/>
                      <a:pt x="4" y="0"/>
                    </a:cubicBezTo>
                    <a:cubicBezTo>
                      <a:pt x="21" y="0"/>
                      <a:pt x="21" y="0"/>
                      <a:pt x="21" y="0"/>
                    </a:cubicBezTo>
                    <a:cubicBezTo>
                      <a:pt x="23" y="0"/>
                      <a:pt x="23" y="1"/>
                      <a:pt x="22" y="3"/>
                    </a:cubicBezTo>
                    <a:lnTo>
                      <a:pt x="3"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chemeClr val="tx1">
                      <a:lumMod val="75000"/>
                      <a:lumOff val="25000"/>
                    </a:schemeClr>
                  </a:solidFill>
                </a:endParaRPr>
              </a:p>
            </p:txBody>
          </p:sp>
          <p:sp>
            <p:nvSpPr>
              <p:cNvPr id="17" name="Freeform 29"/>
              <p:cNvSpPr>
                <a:spLocks noEditPoints="1"/>
              </p:cNvSpPr>
              <p:nvPr/>
            </p:nvSpPr>
            <p:spPr bwMode="auto">
              <a:xfrm>
                <a:off x="8656638" y="3538538"/>
                <a:ext cx="250825" cy="252412"/>
              </a:xfrm>
              <a:custGeom>
                <a:avLst/>
                <a:gdLst>
                  <a:gd name="T0" fmla="*/ 61 w 67"/>
                  <a:gd name="T1" fmla="*/ 27 h 67"/>
                  <a:gd name="T2" fmla="*/ 48 w 67"/>
                  <a:gd name="T3" fmla="*/ 27 h 67"/>
                  <a:gd name="T4" fmla="*/ 37 w 67"/>
                  <a:gd name="T5" fmla="*/ 16 h 67"/>
                  <a:gd name="T6" fmla="*/ 37 w 67"/>
                  <a:gd name="T7" fmla="*/ 3 h 67"/>
                  <a:gd name="T8" fmla="*/ 25 w 67"/>
                  <a:gd name="T9" fmla="*/ 4 h 67"/>
                  <a:gd name="T10" fmla="*/ 4 w 67"/>
                  <a:gd name="T11" fmla="*/ 25 h 67"/>
                  <a:gd name="T12" fmla="*/ 2 w 67"/>
                  <a:gd name="T13" fmla="*/ 37 h 67"/>
                  <a:gd name="T14" fmla="*/ 16 w 67"/>
                  <a:gd name="T15" fmla="*/ 37 h 67"/>
                  <a:gd name="T16" fmla="*/ 27 w 67"/>
                  <a:gd name="T17" fmla="*/ 48 h 67"/>
                  <a:gd name="T18" fmla="*/ 27 w 67"/>
                  <a:gd name="T19" fmla="*/ 62 h 67"/>
                  <a:gd name="T20" fmla="*/ 32 w 67"/>
                  <a:gd name="T21" fmla="*/ 67 h 67"/>
                  <a:gd name="T22" fmla="*/ 39 w 67"/>
                  <a:gd name="T23" fmla="*/ 60 h 67"/>
                  <a:gd name="T24" fmla="*/ 60 w 67"/>
                  <a:gd name="T25" fmla="*/ 39 h 67"/>
                  <a:gd name="T26" fmla="*/ 67 w 67"/>
                  <a:gd name="T27" fmla="*/ 32 h 67"/>
                  <a:gd name="T28" fmla="*/ 61 w 67"/>
                  <a:gd name="T29" fmla="*/ 27 h 67"/>
                  <a:gd name="T30" fmla="*/ 43 w 67"/>
                  <a:gd name="T31" fmla="*/ 31 h 67"/>
                  <a:gd name="T32" fmla="*/ 44 w 67"/>
                  <a:gd name="T33" fmla="*/ 44 h 67"/>
                  <a:gd name="T34" fmla="*/ 31 w 67"/>
                  <a:gd name="T35" fmla="*/ 43 h 67"/>
                  <a:gd name="T36" fmla="*/ 21 w 67"/>
                  <a:gd name="T37" fmla="*/ 33 h 67"/>
                  <a:gd name="T38" fmla="*/ 20 w 67"/>
                  <a:gd name="T39" fmla="*/ 20 h 67"/>
                  <a:gd name="T40" fmla="*/ 33 w 67"/>
                  <a:gd name="T41" fmla="*/ 21 h 67"/>
                  <a:gd name="T42" fmla="*/ 43 w 67"/>
                  <a:gd name="T43"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67">
                    <a:moveTo>
                      <a:pt x="61" y="27"/>
                    </a:moveTo>
                    <a:cubicBezTo>
                      <a:pt x="58" y="31"/>
                      <a:pt x="51" y="31"/>
                      <a:pt x="48" y="27"/>
                    </a:cubicBezTo>
                    <a:cubicBezTo>
                      <a:pt x="37" y="16"/>
                      <a:pt x="37" y="16"/>
                      <a:pt x="37" y="16"/>
                    </a:cubicBezTo>
                    <a:cubicBezTo>
                      <a:pt x="33" y="13"/>
                      <a:pt x="33" y="6"/>
                      <a:pt x="37" y="3"/>
                    </a:cubicBezTo>
                    <a:cubicBezTo>
                      <a:pt x="33" y="0"/>
                      <a:pt x="28" y="1"/>
                      <a:pt x="25" y="4"/>
                    </a:cubicBezTo>
                    <a:cubicBezTo>
                      <a:pt x="4" y="25"/>
                      <a:pt x="4" y="25"/>
                      <a:pt x="4" y="25"/>
                    </a:cubicBezTo>
                    <a:cubicBezTo>
                      <a:pt x="1" y="28"/>
                      <a:pt x="0" y="33"/>
                      <a:pt x="2" y="37"/>
                    </a:cubicBezTo>
                    <a:cubicBezTo>
                      <a:pt x="6" y="33"/>
                      <a:pt x="12" y="34"/>
                      <a:pt x="16" y="37"/>
                    </a:cubicBezTo>
                    <a:cubicBezTo>
                      <a:pt x="27" y="48"/>
                      <a:pt x="27" y="48"/>
                      <a:pt x="27" y="48"/>
                    </a:cubicBezTo>
                    <a:cubicBezTo>
                      <a:pt x="30" y="52"/>
                      <a:pt x="30" y="58"/>
                      <a:pt x="27" y="62"/>
                    </a:cubicBezTo>
                    <a:cubicBezTo>
                      <a:pt x="32" y="67"/>
                      <a:pt x="32" y="67"/>
                      <a:pt x="32" y="67"/>
                    </a:cubicBezTo>
                    <a:cubicBezTo>
                      <a:pt x="39" y="60"/>
                      <a:pt x="39" y="60"/>
                      <a:pt x="39" y="60"/>
                    </a:cubicBezTo>
                    <a:cubicBezTo>
                      <a:pt x="60" y="39"/>
                      <a:pt x="60" y="39"/>
                      <a:pt x="60" y="39"/>
                    </a:cubicBezTo>
                    <a:cubicBezTo>
                      <a:pt x="67" y="32"/>
                      <a:pt x="67" y="32"/>
                      <a:pt x="67" y="32"/>
                    </a:cubicBezTo>
                    <a:lnTo>
                      <a:pt x="61" y="27"/>
                    </a:lnTo>
                    <a:close/>
                    <a:moveTo>
                      <a:pt x="43" y="31"/>
                    </a:moveTo>
                    <a:cubicBezTo>
                      <a:pt x="47" y="35"/>
                      <a:pt x="47" y="41"/>
                      <a:pt x="44" y="44"/>
                    </a:cubicBezTo>
                    <a:cubicBezTo>
                      <a:pt x="41" y="48"/>
                      <a:pt x="35" y="47"/>
                      <a:pt x="31" y="43"/>
                    </a:cubicBezTo>
                    <a:cubicBezTo>
                      <a:pt x="21" y="33"/>
                      <a:pt x="21" y="33"/>
                      <a:pt x="21" y="33"/>
                    </a:cubicBezTo>
                    <a:cubicBezTo>
                      <a:pt x="17" y="29"/>
                      <a:pt x="16" y="23"/>
                      <a:pt x="20" y="20"/>
                    </a:cubicBezTo>
                    <a:cubicBezTo>
                      <a:pt x="23" y="17"/>
                      <a:pt x="29" y="17"/>
                      <a:pt x="33" y="21"/>
                    </a:cubicBezTo>
                    <a:lnTo>
                      <a:pt x="4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chemeClr val="tx1">
                      <a:lumMod val="75000"/>
                      <a:lumOff val="25000"/>
                    </a:schemeClr>
                  </a:solidFill>
                </a:endParaRPr>
              </a:p>
            </p:txBody>
          </p:sp>
          <p:sp>
            <p:nvSpPr>
              <p:cNvPr id="18" name="Freeform 30"/>
              <p:cNvSpPr/>
              <p:nvPr/>
            </p:nvSpPr>
            <p:spPr bwMode="auto">
              <a:xfrm>
                <a:off x="8788401" y="3673475"/>
                <a:ext cx="160338" cy="158750"/>
              </a:xfrm>
              <a:custGeom>
                <a:avLst/>
                <a:gdLst>
                  <a:gd name="T0" fmla="*/ 35 w 43"/>
                  <a:gd name="T1" fmla="*/ 0 h 42"/>
                  <a:gd name="T2" fmla="*/ 31 w 43"/>
                  <a:gd name="T3" fmla="*/ 4 h 42"/>
                  <a:gd name="T4" fmla="*/ 5 w 43"/>
                  <a:gd name="T5" fmla="*/ 30 h 42"/>
                  <a:gd name="T6" fmla="*/ 0 w 43"/>
                  <a:gd name="T7" fmla="*/ 35 h 42"/>
                  <a:gd name="T8" fmla="*/ 5 w 43"/>
                  <a:gd name="T9" fmla="*/ 40 h 42"/>
                  <a:gd name="T10" fmla="*/ 14 w 43"/>
                  <a:gd name="T11" fmla="*/ 40 h 42"/>
                  <a:gd name="T12" fmla="*/ 41 w 43"/>
                  <a:gd name="T13" fmla="*/ 13 h 42"/>
                  <a:gd name="T14" fmla="*/ 41 w 43"/>
                  <a:gd name="T15" fmla="*/ 5 h 42"/>
                  <a:gd name="T16" fmla="*/ 35 w 43"/>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5" y="0"/>
                    </a:moveTo>
                    <a:cubicBezTo>
                      <a:pt x="31" y="4"/>
                      <a:pt x="31" y="4"/>
                      <a:pt x="31" y="4"/>
                    </a:cubicBezTo>
                    <a:cubicBezTo>
                      <a:pt x="5" y="30"/>
                      <a:pt x="5" y="30"/>
                      <a:pt x="5" y="30"/>
                    </a:cubicBezTo>
                    <a:cubicBezTo>
                      <a:pt x="0" y="35"/>
                      <a:pt x="0" y="35"/>
                      <a:pt x="0" y="35"/>
                    </a:cubicBezTo>
                    <a:cubicBezTo>
                      <a:pt x="5" y="40"/>
                      <a:pt x="5" y="40"/>
                      <a:pt x="5" y="40"/>
                    </a:cubicBezTo>
                    <a:cubicBezTo>
                      <a:pt x="8" y="42"/>
                      <a:pt x="12" y="42"/>
                      <a:pt x="14" y="40"/>
                    </a:cubicBezTo>
                    <a:cubicBezTo>
                      <a:pt x="41" y="13"/>
                      <a:pt x="41" y="13"/>
                      <a:pt x="41" y="13"/>
                    </a:cubicBezTo>
                    <a:cubicBezTo>
                      <a:pt x="43" y="11"/>
                      <a:pt x="43" y="7"/>
                      <a:pt x="41" y="5"/>
                    </a:cubicBezTo>
                    <a:lnTo>
                      <a:pt x="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chemeClr val="tx1">
                      <a:lumMod val="75000"/>
                      <a:lumOff val="25000"/>
                    </a:schemeClr>
                  </a:solidFill>
                </a:endParaRPr>
              </a:p>
            </p:txBody>
          </p:sp>
          <p:sp>
            <p:nvSpPr>
              <p:cNvPr id="19" name="Rectangle 31"/>
              <p:cNvSpPr>
                <a:spLocks noChangeArrowheads="1"/>
              </p:cNvSpPr>
              <p:nvPr/>
            </p:nvSpPr>
            <p:spPr bwMode="auto">
              <a:xfrm>
                <a:off x="8528051" y="3502025"/>
                <a:ext cx="6032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chemeClr val="tx1">
                      <a:lumMod val="75000"/>
                      <a:lumOff val="25000"/>
                    </a:schemeClr>
                  </a:solidFill>
                </a:endParaRPr>
              </a:p>
            </p:txBody>
          </p:sp>
          <p:sp>
            <p:nvSpPr>
              <p:cNvPr id="20" name="Freeform 32"/>
              <p:cNvSpPr>
                <a:spLocks noEditPoints="1"/>
              </p:cNvSpPr>
              <p:nvPr/>
            </p:nvSpPr>
            <p:spPr bwMode="auto">
              <a:xfrm>
                <a:off x="8469313" y="3354388"/>
                <a:ext cx="476250" cy="387350"/>
              </a:xfrm>
              <a:custGeom>
                <a:avLst/>
                <a:gdLst>
                  <a:gd name="T0" fmla="*/ 120 w 127"/>
                  <a:gd name="T1" fmla="*/ 0 h 103"/>
                  <a:gd name="T2" fmla="*/ 7 w 127"/>
                  <a:gd name="T3" fmla="*/ 0 h 103"/>
                  <a:gd name="T4" fmla="*/ 0 w 127"/>
                  <a:gd name="T5" fmla="*/ 6 h 103"/>
                  <a:gd name="T6" fmla="*/ 0 w 127"/>
                  <a:gd name="T7" fmla="*/ 96 h 103"/>
                  <a:gd name="T8" fmla="*/ 7 w 127"/>
                  <a:gd name="T9" fmla="*/ 103 h 103"/>
                  <a:gd name="T10" fmla="*/ 64 w 127"/>
                  <a:gd name="T11" fmla="*/ 103 h 103"/>
                  <a:gd name="T12" fmla="*/ 64 w 127"/>
                  <a:gd name="T13" fmla="*/ 102 h 103"/>
                  <a:gd name="T14" fmla="*/ 56 w 127"/>
                  <a:gd name="T15" fmla="*/ 95 h 103"/>
                  <a:gd name="T16" fmla="*/ 8 w 127"/>
                  <a:gd name="T17" fmla="*/ 95 h 103"/>
                  <a:gd name="T18" fmla="*/ 8 w 127"/>
                  <a:gd name="T19" fmla="*/ 15 h 103"/>
                  <a:gd name="T20" fmla="*/ 119 w 127"/>
                  <a:gd name="T21" fmla="*/ 15 h 103"/>
                  <a:gd name="T22" fmla="*/ 119 w 127"/>
                  <a:gd name="T23" fmla="*/ 73 h 103"/>
                  <a:gd name="T24" fmla="*/ 120 w 127"/>
                  <a:gd name="T25" fmla="*/ 74 h 103"/>
                  <a:gd name="T26" fmla="*/ 120 w 127"/>
                  <a:gd name="T27" fmla="*/ 74 h 103"/>
                  <a:gd name="T28" fmla="*/ 126 w 127"/>
                  <a:gd name="T29" fmla="*/ 79 h 103"/>
                  <a:gd name="T30" fmla="*/ 127 w 127"/>
                  <a:gd name="T31" fmla="*/ 80 h 103"/>
                  <a:gd name="T32" fmla="*/ 127 w 127"/>
                  <a:gd name="T33" fmla="*/ 6 h 103"/>
                  <a:gd name="T34" fmla="*/ 120 w 127"/>
                  <a:gd name="T35" fmla="*/ 0 h 103"/>
                  <a:gd name="T36" fmla="*/ 15 w 127"/>
                  <a:gd name="T37" fmla="*/ 10 h 103"/>
                  <a:gd name="T38" fmla="*/ 8 w 127"/>
                  <a:gd name="T39" fmla="*/ 10 h 103"/>
                  <a:gd name="T40" fmla="*/ 8 w 127"/>
                  <a:gd name="T41" fmla="*/ 5 h 103"/>
                  <a:gd name="T42" fmla="*/ 15 w 127"/>
                  <a:gd name="T43" fmla="*/ 5 h 103"/>
                  <a:gd name="T44" fmla="*/ 15 w 127"/>
                  <a:gd name="T45" fmla="*/ 10 h 103"/>
                  <a:gd name="T46" fmla="*/ 119 w 127"/>
                  <a:gd name="T47" fmla="*/ 10 h 103"/>
                  <a:gd name="T48" fmla="*/ 88 w 127"/>
                  <a:gd name="T49" fmla="*/ 10 h 103"/>
                  <a:gd name="T50" fmla="*/ 88 w 127"/>
                  <a:gd name="T51" fmla="*/ 5 h 103"/>
                  <a:gd name="T52" fmla="*/ 119 w 127"/>
                  <a:gd name="T53" fmla="*/ 5 h 103"/>
                  <a:gd name="T54" fmla="*/ 119 w 127"/>
                  <a:gd name="T55"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103">
                    <a:moveTo>
                      <a:pt x="120" y="0"/>
                    </a:moveTo>
                    <a:cubicBezTo>
                      <a:pt x="7" y="0"/>
                      <a:pt x="7" y="0"/>
                      <a:pt x="7" y="0"/>
                    </a:cubicBezTo>
                    <a:cubicBezTo>
                      <a:pt x="3" y="0"/>
                      <a:pt x="0" y="3"/>
                      <a:pt x="0" y="6"/>
                    </a:cubicBezTo>
                    <a:cubicBezTo>
                      <a:pt x="0" y="96"/>
                      <a:pt x="0" y="96"/>
                      <a:pt x="0" y="96"/>
                    </a:cubicBezTo>
                    <a:cubicBezTo>
                      <a:pt x="0" y="100"/>
                      <a:pt x="3" y="103"/>
                      <a:pt x="7" y="103"/>
                    </a:cubicBezTo>
                    <a:cubicBezTo>
                      <a:pt x="64" y="103"/>
                      <a:pt x="64" y="103"/>
                      <a:pt x="64" y="103"/>
                    </a:cubicBezTo>
                    <a:cubicBezTo>
                      <a:pt x="64" y="103"/>
                      <a:pt x="64" y="102"/>
                      <a:pt x="64" y="102"/>
                    </a:cubicBezTo>
                    <a:cubicBezTo>
                      <a:pt x="56" y="95"/>
                      <a:pt x="56" y="95"/>
                      <a:pt x="56" y="95"/>
                    </a:cubicBezTo>
                    <a:cubicBezTo>
                      <a:pt x="8" y="95"/>
                      <a:pt x="8" y="95"/>
                      <a:pt x="8" y="95"/>
                    </a:cubicBezTo>
                    <a:cubicBezTo>
                      <a:pt x="8" y="15"/>
                      <a:pt x="8" y="15"/>
                      <a:pt x="8" y="15"/>
                    </a:cubicBezTo>
                    <a:cubicBezTo>
                      <a:pt x="119" y="15"/>
                      <a:pt x="119" y="15"/>
                      <a:pt x="119" y="15"/>
                    </a:cubicBezTo>
                    <a:cubicBezTo>
                      <a:pt x="119" y="73"/>
                      <a:pt x="119" y="73"/>
                      <a:pt x="119" y="73"/>
                    </a:cubicBezTo>
                    <a:cubicBezTo>
                      <a:pt x="120" y="74"/>
                      <a:pt x="120" y="74"/>
                      <a:pt x="120" y="74"/>
                    </a:cubicBezTo>
                    <a:cubicBezTo>
                      <a:pt x="120" y="74"/>
                      <a:pt x="120" y="74"/>
                      <a:pt x="120" y="74"/>
                    </a:cubicBezTo>
                    <a:cubicBezTo>
                      <a:pt x="126" y="79"/>
                      <a:pt x="126" y="79"/>
                      <a:pt x="126" y="79"/>
                    </a:cubicBezTo>
                    <a:cubicBezTo>
                      <a:pt x="127" y="80"/>
                      <a:pt x="127" y="80"/>
                      <a:pt x="127" y="80"/>
                    </a:cubicBezTo>
                    <a:cubicBezTo>
                      <a:pt x="127" y="6"/>
                      <a:pt x="127" y="6"/>
                      <a:pt x="127" y="6"/>
                    </a:cubicBezTo>
                    <a:cubicBezTo>
                      <a:pt x="127" y="3"/>
                      <a:pt x="124" y="0"/>
                      <a:pt x="120" y="0"/>
                    </a:cubicBezTo>
                    <a:close/>
                    <a:moveTo>
                      <a:pt x="15" y="10"/>
                    </a:moveTo>
                    <a:cubicBezTo>
                      <a:pt x="8" y="10"/>
                      <a:pt x="8" y="10"/>
                      <a:pt x="8" y="10"/>
                    </a:cubicBezTo>
                    <a:cubicBezTo>
                      <a:pt x="8" y="5"/>
                      <a:pt x="8" y="5"/>
                      <a:pt x="8" y="5"/>
                    </a:cubicBezTo>
                    <a:cubicBezTo>
                      <a:pt x="15" y="5"/>
                      <a:pt x="15" y="5"/>
                      <a:pt x="15" y="5"/>
                    </a:cubicBezTo>
                    <a:lnTo>
                      <a:pt x="15" y="10"/>
                    </a:lnTo>
                    <a:close/>
                    <a:moveTo>
                      <a:pt x="119" y="10"/>
                    </a:moveTo>
                    <a:cubicBezTo>
                      <a:pt x="88" y="10"/>
                      <a:pt x="88" y="10"/>
                      <a:pt x="88" y="10"/>
                    </a:cubicBezTo>
                    <a:cubicBezTo>
                      <a:pt x="88" y="5"/>
                      <a:pt x="88" y="5"/>
                      <a:pt x="88" y="5"/>
                    </a:cubicBezTo>
                    <a:cubicBezTo>
                      <a:pt x="119" y="5"/>
                      <a:pt x="119" y="5"/>
                      <a:pt x="119" y="5"/>
                    </a:cubicBezTo>
                    <a:lnTo>
                      <a:pt x="119"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chemeClr val="tx1">
                      <a:lumMod val="75000"/>
                      <a:lumOff val="25000"/>
                    </a:schemeClr>
                  </a:solidFill>
                </a:endParaRPr>
              </a:p>
            </p:txBody>
          </p:sp>
        </p:grpSp>
        <p:sp>
          <p:nvSpPr>
            <p:cNvPr id="21" name="TextBox 33"/>
            <p:cNvSpPr txBox="1"/>
            <p:nvPr/>
          </p:nvSpPr>
          <p:spPr>
            <a:xfrm>
              <a:off x="4606392" y="3756369"/>
              <a:ext cx="1315564" cy="369332"/>
            </a:xfrm>
            <a:prstGeom prst="rect">
              <a:avLst/>
            </a:prstGeom>
            <a:noFill/>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解决问题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2" name="Group 34"/>
            <p:cNvGrpSpPr/>
            <p:nvPr/>
          </p:nvGrpSpPr>
          <p:grpSpPr>
            <a:xfrm>
              <a:off x="7032888" y="4082298"/>
              <a:ext cx="413609" cy="408716"/>
              <a:chOff x="8334375" y="4232275"/>
              <a:chExt cx="466725" cy="463550"/>
            </a:xfrm>
            <a:grpFill/>
          </p:grpSpPr>
          <p:sp>
            <p:nvSpPr>
              <p:cNvPr id="23" name="Freeform 35"/>
              <p:cNvSpPr/>
              <p:nvPr/>
            </p:nvSpPr>
            <p:spPr bwMode="auto">
              <a:xfrm>
                <a:off x="8421688" y="4494213"/>
                <a:ext cx="292100" cy="33338"/>
              </a:xfrm>
              <a:custGeom>
                <a:avLst/>
                <a:gdLst>
                  <a:gd name="T0" fmla="*/ 65 w 78"/>
                  <a:gd name="T1" fmla="*/ 0 h 9"/>
                  <a:gd name="T2" fmla="*/ 12 w 78"/>
                  <a:gd name="T3" fmla="*/ 0 h 9"/>
                  <a:gd name="T4" fmla="*/ 0 w 78"/>
                  <a:gd name="T5" fmla="*/ 9 h 9"/>
                  <a:gd name="T6" fmla="*/ 78 w 78"/>
                  <a:gd name="T7" fmla="*/ 9 h 9"/>
                  <a:gd name="T8" fmla="*/ 65 w 78"/>
                  <a:gd name="T9" fmla="*/ 0 h 9"/>
                </a:gdLst>
                <a:ahLst/>
                <a:cxnLst>
                  <a:cxn ang="0">
                    <a:pos x="T0" y="T1"/>
                  </a:cxn>
                  <a:cxn ang="0">
                    <a:pos x="T2" y="T3"/>
                  </a:cxn>
                  <a:cxn ang="0">
                    <a:pos x="T4" y="T5"/>
                  </a:cxn>
                  <a:cxn ang="0">
                    <a:pos x="T6" y="T7"/>
                  </a:cxn>
                  <a:cxn ang="0">
                    <a:pos x="T8" y="T9"/>
                  </a:cxn>
                </a:cxnLst>
                <a:rect l="0" t="0" r="r" b="b"/>
                <a:pathLst>
                  <a:path w="78" h="9">
                    <a:moveTo>
                      <a:pt x="65" y="0"/>
                    </a:moveTo>
                    <a:cubicBezTo>
                      <a:pt x="12" y="0"/>
                      <a:pt x="12" y="0"/>
                      <a:pt x="12" y="0"/>
                    </a:cubicBezTo>
                    <a:cubicBezTo>
                      <a:pt x="6" y="0"/>
                      <a:pt x="1" y="4"/>
                      <a:pt x="0" y="9"/>
                    </a:cubicBezTo>
                    <a:cubicBezTo>
                      <a:pt x="78" y="9"/>
                      <a:pt x="78" y="9"/>
                      <a:pt x="78" y="9"/>
                    </a:cubicBezTo>
                    <a:cubicBezTo>
                      <a:pt x="76" y="4"/>
                      <a:pt x="71" y="0"/>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chemeClr val="tx1">
                      <a:lumMod val="75000"/>
                      <a:lumOff val="25000"/>
                    </a:schemeClr>
                  </a:solidFill>
                </a:endParaRPr>
              </a:p>
            </p:txBody>
          </p:sp>
          <p:sp>
            <p:nvSpPr>
              <p:cNvPr id="24" name="Freeform 36"/>
              <p:cNvSpPr>
                <a:spLocks noEditPoints="1"/>
              </p:cNvSpPr>
              <p:nvPr/>
            </p:nvSpPr>
            <p:spPr bwMode="auto">
              <a:xfrm>
                <a:off x="8416925" y="4565650"/>
                <a:ext cx="296863" cy="130175"/>
              </a:xfrm>
              <a:custGeom>
                <a:avLst/>
                <a:gdLst>
                  <a:gd name="T0" fmla="*/ 0 w 79"/>
                  <a:gd name="T1" fmla="*/ 0 h 35"/>
                  <a:gd name="T2" fmla="*/ 0 w 79"/>
                  <a:gd name="T3" fmla="*/ 22 h 35"/>
                  <a:gd name="T4" fmla="*/ 13 w 79"/>
                  <a:gd name="T5" fmla="*/ 35 h 35"/>
                  <a:gd name="T6" fmla="*/ 66 w 79"/>
                  <a:gd name="T7" fmla="*/ 35 h 35"/>
                  <a:gd name="T8" fmla="*/ 79 w 79"/>
                  <a:gd name="T9" fmla="*/ 22 h 35"/>
                  <a:gd name="T10" fmla="*/ 79 w 79"/>
                  <a:gd name="T11" fmla="*/ 0 h 35"/>
                  <a:gd name="T12" fmla="*/ 0 w 79"/>
                  <a:gd name="T13" fmla="*/ 0 h 35"/>
                  <a:gd name="T14" fmla="*/ 22 w 79"/>
                  <a:gd name="T15" fmla="*/ 25 h 35"/>
                  <a:gd name="T16" fmla="*/ 13 w 79"/>
                  <a:gd name="T17" fmla="*/ 25 h 35"/>
                  <a:gd name="T18" fmla="*/ 10 w 79"/>
                  <a:gd name="T19" fmla="*/ 22 h 35"/>
                  <a:gd name="T20" fmla="*/ 13 w 79"/>
                  <a:gd name="T21" fmla="*/ 20 h 35"/>
                  <a:gd name="T22" fmla="*/ 22 w 79"/>
                  <a:gd name="T23" fmla="*/ 20 h 35"/>
                  <a:gd name="T24" fmla="*/ 25 w 79"/>
                  <a:gd name="T25" fmla="*/ 22 h 35"/>
                  <a:gd name="T26" fmla="*/ 22 w 79"/>
                  <a:gd name="T27" fmla="*/ 25 h 35"/>
                  <a:gd name="T28" fmla="*/ 42 w 79"/>
                  <a:gd name="T29" fmla="*/ 15 h 35"/>
                  <a:gd name="T30" fmla="*/ 13 w 79"/>
                  <a:gd name="T31" fmla="*/ 15 h 35"/>
                  <a:gd name="T32" fmla="*/ 10 w 79"/>
                  <a:gd name="T33" fmla="*/ 13 h 35"/>
                  <a:gd name="T34" fmla="*/ 13 w 79"/>
                  <a:gd name="T35" fmla="*/ 10 h 35"/>
                  <a:gd name="T36" fmla="*/ 42 w 79"/>
                  <a:gd name="T37" fmla="*/ 10 h 35"/>
                  <a:gd name="T38" fmla="*/ 45 w 79"/>
                  <a:gd name="T39" fmla="*/ 13 h 35"/>
                  <a:gd name="T40" fmla="*/ 42 w 79"/>
                  <a:gd name="T4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35">
                    <a:moveTo>
                      <a:pt x="0" y="0"/>
                    </a:moveTo>
                    <a:cubicBezTo>
                      <a:pt x="0" y="22"/>
                      <a:pt x="0" y="22"/>
                      <a:pt x="0" y="22"/>
                    </a:cubicBezTo>
                    <a:cubicBezTo>
                      <a:pt x="0" y="29"/>
                      <a:pt x="6" y="35"/>
                      <a:pt x="13" y="35"/>
                    </a:cubicBezTo>
                    <a:cubicBezTo>
                      <a:pt x="66" y="35"/>
                      <a:pt x="66" y="35"/>
                      <a:pt x="66" y="35"/>
                    </a:cubicBezTo>
                    <a:cubicBezTo>
                      <a:pt x="73" y="35"/>
                      <a:pt x="79" y="29"/>
                      <a:pt x="79" y="22"/>
                    </a:cubicBezTo>
                    <a:cubicBezTo>
                      <a:pt x="79" y="0"/>
                      <a:pt x="79" y="0"/>
                      <a:pt x="79" y="0"/>
                    </a:cubicBezTo>
                    <a:lnTo>
                      <a:pt x="0" y="0"/>
                    </a:lnTo>
                    <a:close/>
                    <a:moveTo>
                      <a:pt x="22" y="25"/>
                    </a:moveTo>
                    <a:cubicBezTo>
                      <a:pt x="13" y="25"/>
                      <a:pt x="13" y="25"/>
                      <a:pt x="13" y="25"/>
                    </a:cubicBezTo>
                    <a:cubicBezTo>
                      <a:pt x="11" y="25"/>
                      <a:pt x="10" y="24"/>
                      <a:pt x="10" y="22"/>
                    </a:cubicBezTo>
                    <a:cubicBezTo>
                      <a:pt x="10" y="21"/>
                      <a:pt x="11" y="20"/>
                      <a:pt x="13" y="20"/>
                    </a:cubicBezTo>
                    <a:cubicBezTo>
                      <a:pt x="22" y="20"/>
                      <a:pt x="22" y="20"/>
                      <a:pt x="22" y="20"/>
                    </a:cubicBezTo>
                    <a:cubicBezTo>
                      <a:pt x="24" y="20"/>
                      <a:pt x="25" y="21"/>
                      <a:pt x="25" y="22"/>
                    </a:cubicBezTo>
                    <a:cubicBezTo>
                      <a:pt x="25" y="24"/>
                      <a:pt x="24" y="25"/>
                      <a:pt x="22" y="25"/>
                    </a:cubicBezTo>
                    <a:close/>
                    <a:moveTo>
                      <a:pt x="42" y="15"/>
                    </a:moveTo>
                    <a:cubicBezTo>
                      <a:pt x="13" y="15"/>
                      <a:pt x="13" y="15"/>
                      <a:pt x="13" y="15"/>
                    </a:cubicBezTo>
                    <a:cubicBezTo>
                      <a:pt x="11" y="15"/>
                      <a:pt x="10" y="14"/>
                      <a:pt x="10" y="13"/>
                    </a:cubicBezTo>
                    <a:cubicBezTo>
                      <a:pt x="10" y="11"/>
                      <a:pt x="11" y="10"/>
                      <a:pt x="13" y="10"/>
                    </a:cubicBezTo>
                    <a:cubicBezTo>
                      <a:pt x="42" y="10"/>
                      <a:pt x="42" y="10"/>
                      <a:pt x="42" y="10"/>
                    </a:cubicBezTo>
                    <a:cubicBezTo>
                      <a:pt x="43" y="10"/>
                      <a:pt x="45" y="11"/>
                      <a:pt x="45" y="13"/>
                    </a:cubicBezTo>
                    <a:cubicBezTo>
                      <a:pt x="45" y="14"/>
                      <a:pt x="43" y="15"/>
                      <a:pt x="4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chemeClr val="tx1">
                      <a:lumMod val="75000"/>
                      <a:lumOff val="25000"/>
                    </a:schemeClr>
                  </a:solidFill>
                </a:endParaRPr>
              </a:p>
            </p:txBody>
          </p:sp>
          <p:sp>
            <p:nvSpPr>
              <p:cNvPr id="25" name="Freeform 37"/>
              <p:cNvSpPr>
                <a:spLocks noEditPoints="1"/>
              </p:cNvSpPr>
              <p:nvPr/>
            </p:nvSpPr>
            <p:spPr bwMode="auto">
              <a:xfrm>
                <a:off x="8334375" y="4232275"/>
                <a:ext cx="466725" cy="377825"/>
              </a:xfrm>
              <a:custGeom>
                <a:avLst/>
                <a:gdLst>
                  <a:gd name="T0" fmla="*/ 117 w 124"/>
                  <a:gd name="T1" fmla="*/ 0 h 101"/>
                  <a:gd name="T2" fmla="*/ 7 w 124"/>
                  <a:gd name="T3" fmla="*/ 0 h 101"/>
                  <a:gd name="T4" fmla="*/ 0 w 124"/>
                  <a:gd name="T5" fmla="*/ 7 h 101"/>
                  <a:gd name="T6" fmla="*/ 0 w 124"/>
                  <a:gd name="T7" fmla="*/ 94 h 101"/>
                  <a:gd name="T8" fmla="*/ 7 w 124"/>
                  <a:gd name="T9" fmla="*/ 101 h 101"/>
                  <a:gd name="T10" fmla="*/ 15 w 124"/>
                  <a:gd name="T11" fmla="*/ 101 h 101"/>
                  <a:gd name="T12" fmla="*/ 15 w 124"/>
                  <a:gd name="T13" fmla="*/ 93 h 101"/>
                  <a:gd name="T14" fmla="*/ 7 w 124"/>
                  <a:gd name="T15" fmla="*/ 93 h 101"/>
                  <a:gd name="T16" fmla="*/ 7 w 124"/>
                  <a:gd name="T17" fmla="*/ 15 h 101"/>
                  <a:gd name="T18" fmla="*/ 116 w 124"/>
                  <a:gd name="T19" fmla="*/ 15 h 101"/>
                  <a:gd name="T20" fmla="*/ 116 w 124"/>
                  <a:gd name="T21" fmla="*/ 93 h 101"/>
                  <a:gd name="T22" fmla="*/ 108 w 124"/>
                  <a:gd name="T23" fmla="*/ 93 h 101"/>
                  <a:gd name="T24" fmla="*/ 108 w 124"/>
                  <a:gd name="T25" fmla="*/ 101 h 101"/>
                  <a:gd name="T26" fmla="*/ 117 w 124"/>
                  <a:gd name="T27" fmla="*/ 101 h 101"/>
                  <a:gd name="T28" fmla="*/ 124 w 124"/>
                  <a:gd name="T29" fmla="*/ 94 h 101"/>
                  <a:gd name="T30" fmla="*/ 124 w 124"/>
                  <a:gd name="T31" fmla="*/ 7 h 101"/>
                  <a:gd name="T32" fmla="*/ 117 w 124"/>
                  <a:gd name="T33" fmla="*/ 0 h 101"/>
                  <a:gd name="T34" fmla="*/ 14 w 124"/>
                  <a:gd name="T35" fmla="*/ 11 h 101"/>
                  <a:gd name="T36" fmla="*/ 7 w 124"/>
                  <a:gd name="T37" fmla="*/ 11 h 101"/>
                  <a:gd name="T38" fmla="*/ 7 w 124"/>
                  <a:gd name="T39" fmla="*/ 5 h 101"/>
                  <a:gd name="T40" fmla="*/ 14 w 124"/>
                  <a:gd name="T41" fmla="*/ 5 h 101"/>
                  <a:gd name="T42" fmla="*/ 14 w 124"/>
                  <a:gd name="T43" fmla="*/ 11 h 101"/>
                  <a:gd name="T44" fmla="*/ 116 w 124"/>
                  <a:gd name="T45" fmla="*/ 11 h 101"/>
                  <a:gd name="T46" fmla="*/ 85 w 124"/>
                  <a:gd name="T47" fmla="*/ 11 h 101"/>
                  <a:gd name="T48" fmla="*/ 85 w 124"/>
                  <a:gd name="T49" fmla="*/ 5 h 101"/>
                  <a:gd name="T50" fmla="*/ 116 w 124"/>
                  <a:gd name="T51" fmla="*/ 5 h 101"/>
                  <a:gd name="T52" fmla="*/ 116 w 124"/>
                  <a:gd name="T53" fmla="*/ 1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 h="101">
                    <a:moveTo>
                      <a:pt x="117" y="0"/>
                    </a:moveTo>
                    <a:cubicBezTo>
                      <a:pt x="7" y="0"/>
                      <a:pt x="7" y="0"/>
                      <a:pt x="7" y="0"/>
                    </a:cubicBezTo>
                    <a:cubicBezTo>
                      <a:pt x="3" y="0"/>
                      <a:pt x="0" y="3"/>
                      <a:pt x="0" y="7"/>
                    </a:cubicBezTo>
                    <a:cubicBezTo>
                      <a:pt x="0" y="94"/>
                      <a:pt x="0" y="94"/>
                      <a:pt x="0" y="94"/>
                    </a:cubicBezTo>
                    <a:cubicBezTo>
                      <a:pt x="0" y="98"/>
                      <a:pt x="3" y="101"/>
                      <a:pt x="7" y="101"/>
                    </a:cubicBezTo>
                    <a:cubicBezTo>
                      <a:pt x="15" y="101"/>
                      <a:pt x="15" y="101"/>
                      <a:pt x="15" y="101"/>
                    </a:cubicBezTo>
                    <a:cubicBezTo>
                      <a:pt x="15" y="93"/>
                      <a:pt x="15" y="93"/>
                      <a:pt x="15" y="93"/>
                    </a:cubicBezTo>
                    <a:cubicBezTo>
                      <a:pt x="7" y="93"/>
                      <a:pt x="7" y="93"/>
                      <a:pt x="7" y="93"/>
                    </a:cubicBezTo>
                    <a:cubicBezTo>
                      <a:pt x="7" y="15"/>
                      <a:pt x="7" y="15"/>
                      <a:pt x="7" y="15"/>
                    </a:cubicBezTo>
                    <a:cubicBezTo>
                      <a:pt x="116" y="15"/>
                      <a:pt x="116" y="15"/>
                      <a:pt x="116" y="15"/>
                    </a:cubicBezTo>
                    <a:cubicBezTo>
                      <a:pt x="116" y="93"/>
                      <a:pt x="116" y="93"/>
                      <a:pt x="116" y="93"/>
                    </a:cubicBezTo>
                    <a:cubicBezTo>
                      <a:pt x="108" y="93"/>
                      <a:pt x="108" y="93"/>
                      <a:pt x="108" y="93"/>
                    </a:cubicBezTo>
                    <a:cubicBezTo>
                      <a:pt x="108" y="101"/>
                      <a:pt x="108" y="101"/>
                      <a:pt x="108" y="101"/>
                    </a:cubicBezTo>
                    <a:cubicBezTo>
                      <a:pt x="117" y="101"/>
                      <a:pt x="117" y="101"/>
                      <a:pt x="117" y="101"/>
                    </a:cubicBezTo>
                    <a:cubicBezTo>
                      <a:pt x="121" y="101"/>
                      <a:pt x="124" y="98"/>
                      <a:pt x="124" y="94"/>
                    </a:cubicBezTo>
                    <a:cubicBezTo>
                      <a:pt x="124" y="7"/>
                      <a:pt x="124" y="7"/>
                      <a:pt x="124" y="7"/>
                    </a:cubicBezTo>
                    <a:cubicBezTo>
                      <a:pt x="124" y="3"/>
                      <a:pt x="121" y="0"/>
                      <a:pt x="117" y="0"/>
                    </a:cubicBezTo>
                    <a:close/>
                    <a:moveTo>
                      <a:pt x="14" y="11"/>
                    </a:moveTo>
                    <a:cubicBezTo>
                      <a:pt x="7" y="11"/>
                      <a:pt x="7" y="11"/>
                      <a:pt x="7" y="11"/>
                    </a:cubicBezTo>
                    <a:cubicBezTo>
                      <a:pt x="7" y="5"/>
                      <a:pt x="7" y="5"/>
                      <a:pt x="7" y="5"/>
                    </a:cubicBezTo>
                    <a:cubicBezTo>
                      <a:pt x="14" y="5"/>
                      <a:pt x="14" y="5"/>
                      <a:pt x="14" y="5"/>
                    </a:cubicBezTo>
                    <a:lnTo>
                      <a:pt x="14" y="11"/>
                    </a:lnTo>
                    <a:close/>
                    <a:moveTo>
                      <a:pt x="116" y="11"/>
                    </a:moveTo>
                    <a:cubicBezTo>
                      <a:pt x="85" y="11"/>
                      <a:pt x="85" y="11"/>
                      <a:pt x="85" y="11"/>
                    </a:cubicBezTo>
                    <a:cubicBezTo>
                      <a:pt x="85" y="5"/>
                      <a:pt x="85" y="5"/>
                      <a:pt x="85" y="5"/>
                    </a:cubicBezTo>
                    <a:cubicBezTo>
                      <a:pt x="116" y="5"/>
                      <a:pt x="116" y="5"/>
                      <a:pt x="116" y="5"/>
                    </a:cubicBezTo>
                    <a:lnTo>
                      <a:pt x="11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chemeClr val="tx1">
                      <a:lumMod val="75000"/>
                      <a:lumOff val="25000"/>
                    </a:schemeClr>
                  </a:solidFill>
                </a:endParaRPr>
              </a:p>
            </p:txBody>
          </p:sp>
          <p:sp>
            <p:nvSpPr>
              <p:cNvPr id="26" name="Freeform 38"/>
              <p:cNvSpPr/>
              <p:nvPr/>
            </p:nvSpPr>
            <p:spPr bwMode="auto">
              <a:xfrm>
                <a:off x="8443913" y="4318000"/>
                <a:ext cx="82550" cy="146050"/>
              </a:xfrm>
              <a:custGeom>
                <a:avLst/>
                <a:gdLst>
                  <a:gd name="T0" fmla="*/ 0 w 22"/>
                  <a:gd name="T1" fmla="*/ 13 h 39"/>
                  <a:gd name="T2" fmla="*/ 9 w 22"/>
                  <a:gd name="T3" fmla="*/ 22 h 39"/>
                  <a:gd name="T4" fmla="*/ 15 w 22"/>
                  <a:gd name="T5" fmla="*/ 27 h 39"/>
                  <a:gd name="T6" fmla="*/ 10 w 22"/>
                  <a:gd name="T7" fmla="*/ 30 h 39"/>
                  <a:gd name="T8" fmla="*/ 2 w 22"/>
                  <a:gd name="T9" fmla="*/ 28 h 39"/>
                  <a:gd name="T10" fmla="*/ 0 w 22"/>
                  <a:gd name="T11" fmla="*/ 33 h 39"/>
                  <a:gd name="T12" fmla="*/ 9 w 22"/>
                  <a:gd name="T13" fmla="*/ 36 h 39"/>
                  <a:gd name="T14" fmla="*/ 9 w 22"/>
                  <a:gd name="T15" fmla="*/ 36 h 39"/>
                  <a:gd name="T16" fmla="*/ 9 w 22"/>
                  <a:gd name="T17" fmla="*/ 36 h 39"/>
                  <a:gd name="T18" fmla="*/ 9 w 22"/>
                  <a:gd name="T19" fmla="*/ 37 h 39"/>
                  <a:gd name="T20" fmla="*/ 11 w 22"/>
                  <a:gd name="T21" fmla="*/ 39 h 39"/>
                  <a:gd name="T22" fmla="*/ 14 w 22"/>
                  <a:gd name="T23" fmla="*/ 37 h 39"/>
                  <a:gd name="T24" fmla="*/ 14 w 22"/>
                  <a:gd name="T25" fmla="*/ 36 h 39"/>
                  <a:gd name="T26" fmla="*/ 14 w 22"/>
                  <a:gd name="T27" fmla="*/ 36 h 39"/>
                  <a:gd name="T28" fmla="*/ 14 w 22"/>
                  <a:gd name="T29" fmla="*/ 35 h 39"/>
                  <a:gd name="T30" fmla="*/ 22 w 22"/>
                  <a:gd name="T31" fmla="*/ 26 h 39"/>
                  <a:gd name="T32" fmla="*/ 14 w 22"/>
                  <a:gd name="T33" fmla="*/ 16 h 39"/>
                  <a:gd name="T34" fmla="*/ 8 w 22"/>
                  <a:gd name="T35" fmla="*/ 12 h 39"/>
                  <a:gd name="T36" fmla="*/ 12 w 22"/>
                  <a:gd name="T37" fmla="*/ 9 h 39"/>
                  <a:gd name="T38" fmla="*/ 20 w 22"/>
                  <a:gd name="T39" fmla="*/ 11 h 39"/>
                  <a:gd name="T40" fmla="*/ 21 w 22"/>
                  <a:gd name="T41" fmla="*/ 5 h 39"/>
                  <a:gd name="T42" fmla="*/ 14 w 22"/>
                  <a:gd name="T43" fmla="*/ 4 h 39"/>
                  <a:gd name="T44" fmla="*/ 14 w 22"/>
                  <a:gd name="T45" fmla="*/ 3 h 39"/>
                  <a:gd name="T46" fmla="*/ 14 w 22"/>
                  <a:gd name="T47" fmla="*/ 3 h 39"/>
                  <a:gd name="T48" fmla="*/ 14 w 22"/>
                  <a:gd name="T49" fmla="*/ 3 h 39"/>
                  <a:gd name="T50" fmla="*/ 11 w 22"/>
                  <a:gd name="T51" fmla="*/ 0 h 39"/>
                  <a:gd name="T52" fmla="*/ 9 w 22"/>
                  <a:gd name="T53" fmla="*/ 3 h 39"/>
                  <a:gd name="T54" fmla="*/ 9 w 22"/>
                  <a:gd name="T55" fmla="*/ 3 h 39"/>
                  <a:gd name="T56" fmla="*/ 9 w 22"/>
                  <a:gd name="T57" fmla="*/ 4 h 39"/>
                  <a:gd name="T58" fmla="*/ 9 w 22"/>
                  <a:gd name="T59" fmla="*/ 4 h 39"/>
                  <a:gd name="T60" fmla="*/ 0 w 22"/>
                  <a:gd name="T61" fmla="*/ 1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9">
                    <a:moveTo>
                      <a:pt x="0" y="13"/>
                    </a:moveTo>
                    <a:cubicBezTo>
                      <a:pt x="0" y="18"/>
                      <a:pt x="4" y="20"/>
                      <a:pt x="9" y="22"/>
                    </a:cubicBezTo>
                    <a:cubicBezTo>
                      <a:pt x="13" y="23"/>
                      <a:pt x="15" y="25"/>
                      <a:pt x="15" y="27"/>
                    </a:cubicBezTo>
                    <a:cubicBezTo>
                      <a:pt x="15" y="29"/>
                      <a:pt x="13" y="30"/>
                      <a:pt x="10" y="30"/>
                    </a:cubicBezTo>
                    <a:cubicBezTo>
                      <a:pt x="7" y="30"/>
                      <a:pt x="4" y="29"/>
                      <a:pt x="2" y="28"/>
                    </a:cubicBezTo>
                    <a:cubicBezTo>
                      <a:pt x="0" y="33"/>
                      <a:pt x="0" y="33"/>
                      <a:pt x="0" y="33"/>
                    </a:cubicBezTo>
                    <a:cubicBezTo>
                      <a:pt x="2" y="34"/>
                      <a:pt x="5" y="35"/>
                      <a:pt x="9" y="36"/>
                    </a:cubicBezTo>
                    <a:cubicBezTo>
                      <a:pt x="9" y="36"/>
                      <a:pt x="9" y="36"/>
                      <a:pt x="9" y="36"/>
                    </a:cubicBezTo>
                    <a:cubicBezTo>
                      <a:pt x="9" y="36"/>
                      <a:pt x="9" y="36"/>
                      <a:pt x="9" y="36"/>
                    </a:cubicBezTo>
                    <a:cubicBezTo>
                      <a:pt x="9" y="37"/>
                      <a:pt x="9" y="37"/>
                      <a:pt x="9" y="37"/>
                    </a:cubicBezTo>
                    <a:cubicBezTo>
                      <a:pt x="9" y="38"/>
                      <a:pt x="10" y="39"/>
                      <a:pt x="11" y="39"/>
                    </a:cubicBezTo>
                    <a:cubicBezTo>
                      <a:pt x="12" y="39"/>
                      <a:pt x="14" y="38"/>
                      <a:pt x="14" y="37"/>
                    </a:cubicBezTo>
                    <a:cubicBezTo>
                      <a:pt x="14" y="36"/>
                      <a:pt x="14" y="36"/>
                      <a:pt x="14" y="36"/>
                    </a:cubicBezTo>
                    <a:cubicBezTo>
                      <a:pt x="14" y="36"/>
                      <a:pt x="14" y="36"/>
                      <a:pt x="14" y="36"/>
                    </a:cubicBezTo>
                    <a:cubicBezTo>
                      <a:pt x="14" y="35"/>
                      <a:pt x="14" y="35"/>
                      <a:pt x="14" y="35"/>
                    </a:cubicBezTo>
                    <a:cubicBezTo>
                      <a:pt x="19" y="34"/>
                      <a:pt x="22" y="30"/>
                      <a:pt x="22" y="26"/>
                    </a:cubicBezTo>
                    <a:cubicBezTo>
                      <a:pt x="22" y="21"/>
                      <a:pt x="20" y="19"/>
                      <a:pt x="14" y="16"/>
                    </a:cubicBezTo>
                    <a:cubicBezTo>
                      <a:pt x="10" y="15"/>
                      <a:pt x="8" y="14"/>
                      <a:pt x="8" y="12"/>
                    </a:cubicBezTo>
                    <a:cubicBezTo>
                      <a:pt x="8" y="11"/>
                      <a:pt x="9" y="9"/>
                      <a:pt x="12" y="9"/>
                    </a:cubicBezTo>
                    <a:cubicBezTo>
                      <a:pt x="16" y="9"/>
                      <a:pt x="18" y="11"/>
                      <a:pt x="20" y="11"/>
                    </a:cubicBezTo>
                    <a:cubicBezTo>
                      <a:pt x="21" y="5"/>
                      <a:pt x="21" y="5"/>
                      <a:pt x="21" y="5"/>
                    </a:cubicBezTo>
                    <a:cubicBezTo>
                      <a:pt x="19" y="5"/>
                      <a:pt x="17" y="4"/>
                      <a:pt x="14" y="4"/>
                    </a:cubicBezTo>
                    <a:cubicBezTo>
                      <a:pt x="14" y="3"/>
                      <a:pt x="14" y="3"/>
                      <a:pt x="14" y="3"/>
                    </a:cubicBezTo>
                    <a:cubicBezTo>
                      <a:pt x="14" y="3"/>
                      <a:pt x="14" y="3"/>
                      <a:pt x="14" y="3"/>
                    </a:cubicBezTo>
                    <a:cubicBezTo>
                      <a:pt x="14" y="3"/>
                      <a:pt x="14" y="3"/>
                      <a:pt x="14" y="3"/>
                    </a:cubicBezTo>
                    <a:cubicBezTo>
                      <a:pt x="14" y="1"/>
                      <a:pt x="13" y="0"/>
                      <a:pt x="11" y="0"/>
                    </a:cubicBezTo>
                    <a:cubicBezTo>
                      <a:pt x="10" y="0"/>
                      <a:pt x="9" y="1"/>
                      <a:pt x="9" y="3"/>
                    </a:cubicBezTo>
                    <a:cubicBezTo>
                      <a:pt x="9" y="3"/>
                      <a:pt x="9" y="3"/>
                      <a:pt x="9" y="3"/>
                    </a:cubicBezTo>
                    <a:cubicBezTo>
                      <a:pt x="9" y="4"/>
                      <a:pt x="9" y="4"/>
                      <a:pt x="9" y="4"/>
                    </a:cubicBezTo>
                    <a:cubicBezTo>
                      <a:pt x="9" y="4"/>
                      <a:pt x="9" y="4"/>
                      <a:pt x="9" y="4"/>
                    </a:cubicBezTo>
                    <a:cubicBezTo>
                      <a:pt x="4" y="5"/>
                      <a:pt x="0" y="9"/>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chemeClr val="tx1">
                      <a:lumMod val="75000"/>
                      <a:lumOff val="25000"/>
                    </a:schemeClr>
                  </a:solidFill>
                </a:endParaRPr>
              </a:p>
            </p:txBody>
          </p:sp>
          <p:sp>
            <p:nvSpPr>
              <p:cNvPr id="27" name="Freeform 39"/>
              <p:cNvSpPr/>
              <p:nvPr/>
            </p:nvSpPr>
            <p:spPr bwMode="auto">
              <a:xfrm>
                <a:off x="8575675" y="4321175"/>
                <a:ext cx="146050" cy="142875"/>
              </a:xfrm>
              <a:custGeom>
                <a:avLst/>
                <a:gdLst>
                  <a:gd name="T0" fmla="*/ 33 w 39"/>
                  <a:gd name="T1" fmla="*/ 7 h 38"/>
                  <a:gd name="T2" fmla="*/ 3 w 39"/>
                  <a:gd name="T3" fmla="*/ 0 h 38"/>
                  <a:gd name="T4" fmla="*/ 0 w 39"/>
                  <a:gd name="T5" fmla="*/ 2 h 38"/>
                  <a:gd name="T6" fmla="*/ 7 w 39"/>
                  <a:gd name="T7" fmla="*/ 33 h 38"/>
                  <a:gd name="T8" fmla="*/ 11 w 39"/>
                  <a:gd name="T9" fmla="*/ 34 h 38"/>
                  <a:gd name="T10" fmla="*/ 17 w 39"/>
                  <a:gd name="T11" fmla="*/ 28 h 38"/>
                  <a:gd name="T12" fmla="*/ 28 w 39"/>
                  <a:gd name="T13" fmla="*/ 38 h 38"/>
                  <a:gd name="T14" fmla="*/ 39 w 39"/>
                  <a:gd name="T15" fmla="*/ 28 h 38"/>
                  <a:gd name="T16" fmla="*/ 28 w 39"/>
                  <a:gd name="T17" fmla="*/ 17 h 38"/>
                  <a:gd name="T18" fmla="*/ 34 w 39"/>
                  <a:gd name="T19" fmla="*/ 11 h 38"/>
                  <a:gd name="T20" fmla="*/ 33 w 39"/>
                  <a:gd name="T21"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8">
                    <a:moveTo>
                      <a:pt x="33" y="7"/>
                    </a:moveTo>
                    <a:cubicBezTo>
                      <a:pt x="3" y="0"/>
                      <a:pt x="3" y="0"/>
                      <a:pt x="3" y="0"/>
                    </a:cubicBezTo>
                    <a:cubicBezTo>
                      <a:pt x="1" y="0"/>
                      <a:pt x="0" y="1"/>
                      <a:pt x="0" y="2"/>
                    </a:cubicBezTo>
                    <a:cubicBezTo>
                      <a:pt x="7" y="33"/>
                      <a:pt x="7" y="33"/>
                      <a:pt x="7" y="33"/>
                    </a:cubicBezTo>
                    <a:cubicBezTo>
                      <a:pt x="7" y="35"/>
                      <a:pt x="9" y="36"/>
                      <a:pt x="11" y="34"/>
                    </a:cubicBezTo>
                    <a:cubicBezTo>
                      <a:pt x="17" y="28"/>
                      <a:pt x="17" y="28"/>
                      <a:pt x="17" y="28"/>
                    </a:cubicBezTo>
                    <a:cubicBezTo>
                      <a:pt x="28" y="38"/>
                      <a:pt x="28" y="38"/>
                      <a:pt x="28" y="38"/>
                    </a:cubicBezTo>
                    <a:cubicBezTo>
                      <a:pt x="39" y="28"/>
                      <a:pt x="39" y="28"/>
                      <a:pt x="39" y="28"/>
                    </a:cubicBezTo>
                    <a:cubicBezTo>
                      <a:pt x="28" y="17"/>
                      <a:pt x="28" y="17"/>
                      <a:pt x="28" y="17"/>
                    </a:cubicBezTo>
                    <a:cubicBezTo>
                      <a:pt x="34" y="11"/>
                      <a:pt x="34" y="11"/>
                      <a:pt x="34" y="11"/>
                    </a:cubicBezTo>
                    <a:cubicBezTo>
                      <a:pt x="36" y="9"/>
                      <a:pt x="35" y="7"/>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chemeClr val="tx1">
                      <a:lumMod val="75000"/>
                      <a:lumOff val="25000"/>
                    </a:schemeClr>
                  </a:solidFill>
                </a:endParaRPr>
              </a:p>
            </p:txBody>
          </p:sp>
        </p:grpSp>
        <p:sp>
          <p:nvSpPr>
            <p:cNvPr id="28" name="TextBox 40"/>
            <p:cNvSpPr txBox="1"/>
            <p:nvPr/>
          </p:nvSpPr>
          <p:spPr>
            <a:xfrm>
              <a:off x="7401789" y="4106511"/>
              <a:ext cx="1315564" cy="369332"/>
            </a:xfrm>
            <a:prstGeom prst="rect">
              <a:avLst/>
            </a:prstGeom>
            <a:noFill/>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审视问题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8648194" y="1944174"/>
            <a:ext cx="2716492" cy="1194242"/>
            <a:chOff x="8968113" y="1900632"/>
            <a:chExt cx="2134710" cy="1194242"/>
          </a:xfrm>
        </p:grpSpPr>
        <p:sp>
          <p:nvSpPr>
            <p:cNvPr id="29" name="TextBox 76"/>
            <p:cNvSpPr txBox="1"/>
            <p:nvPr/>
          </p:nvSpPr>
          <p:spPr>
            <a:xfrm>
              <a:off x="9428494" y="1900632"/>
              <a:ext cx="1213949"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执行力不足</a:t>
              </a:r>
            </a:p>
          </p:txBody>
        </p:sp>
        <p:sp>
          <p:nvSpPr>
            <p:cNvPr id="30" name="文本框 29"/>
            <p:cNvSpPr txBox="1"/>
            <p:nvPr/>
          </p:nvSpPr>
          <p:spPr>
            <a:xfrm>
              <a:off x="8968113" y="2282344"/>
              <a:ext cx="2134710" cy="812530"/>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p>
          </p:txBody>
        </p:sp>
      </p:grpSp>
      <p:grpSp>
        <p:nvGrpSpPr>
          <p:cNvPr id="38" name="组合 37"/>
          <p:cNvGrpSpPr/>
          <p:nvPr/>
        </p:nvGrpSpPr>
        <p:grpSpPr>
          <a:xfrm>
            <a:off x="8648194" y="4817351"/>
            <a:ext cx="2716492" cy="1159302"/>
            <a:chOff x="8968113" y="4015320"/>
            <a:chExt cx="2134710" cy="1159302"/>
          </a:xfrm>
        </p:grpSpPr>
        <p:sp>
          <p:nvSpPr>
            <p:cNvPr id="31" name="TextBox 76"/>
            <p:cNvSpPr txBox="1"/>
            <p:nvPr/>
          </p:nvSpPr>
          <p:spPr>
            <a:xfrm>
              <a:off x="9374057" y="4015320"/>
              <a:ext cx="1322823"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执行力不足</a:t>
              </a:r>
            </a:p>
          </p:txBody>
        </p:sp>
        <p:sp>
          <p:nvSpPr>
            <p:cNvPr id="32" name="文本框 31"/>
            <p:cNvSpPr txBox="1"/>
            <p:nvPr/>
          </p:nvSpPr>
          <p:spPr>
            <a:xfrm>
              <a:off x="8968113" y="4362092"/>
              <a:ext cx="2134710" cy="812530"/>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p>
          </p:txBody>
        </p:sp>
      </p:grpSp>
      <p:grpSp>
        <p:nvGrpSpPr>
          <p:cNvPr id="3" name="组合 2"/>
          <p:cNvGrpSpPr/>
          <p:nvPr/>
        </p:nvGrpSpPr>
        <p:grpSpPr>
          <a:xfrm>
            <a:off x="716769" y="1944174"/>
            <a:ext cx="2716492" cy="1194242"/>
            <a:chOff x="1036688" y="1900632"/>
            <a:chExt cx="2134710" cy="1194242"/>
          </a:xfrm>
        </p:grpSpPr>
        <p:sp>
          <p:nvSpPr>
            <p:cNvPr id="33" name="TextBox 76"/>
            <p:cNvSpPr txBox="1"/>
            <p:nvPr/>
          </p:nvSpPr>
          <p:spPr>
            <a:xfrm>
              <a:off x="1491863" y="1900632"/>
              <a:ext cx="1224361"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执行力不足</a:t>
              </a:r>
            </a:p>
          </p:txBody>
        </p:sp>
        <p:sp>
          <p:nvSpPr>
            <p:cNvPr id="34" name="文本框 33"/>
            <p:cNvSpPr txBox="1"/>
            <p:nvPr/>
          </p:nvSpPr>
          <p:spPr>
            <a:xfrm>
              <a:off x="1036688" y="2282344"/>
              <a:ext cx="2134710" cy="812530"/>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p>
          </p:txBody>
        </p:sp>
      </p:grpSp>
      <p:grpSp>
        <p:nvGrpSpPr>
          <p:cNvPr id="5" name="组合 4"/>
          <p:cNvGrpSpPr/>
          <p:nvPr/>
        </p:nvGrpSpPr>
        <p:grpSpPr>
          <a:xfrm>
            <a:off x="716769" y="4764013"/>
            <a:ext cx="2716492" cy="1212640"/>
            <a:chOff x="1036688" y="3961982"/>
            <a:chExt cx="2134710" cy="1212640"/>
          </a:xfrm>
        </p:grpSpPr>
        <p:sp>
          <p:nvSpPr>
            <p:cNvPr id="35" name="TextBox 76"/>
            <p:cNvSpPr txBox="1"/>
            <p:nvPr/>
          </p:nvSpPr>
          <p:spPr>
            <a:xfrm>
              <a:off x="1393877" y="3961982"/>
              <a:ext cx="1420334"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执行力不足</a:t>
              </a:r>
            </a:p>
          </p:txBody>
        </p:sp>
        <p:sp>
          <p:nvSpPr>
            <p:cNvPr id="36" name="文本框 35"/>
            <p:cNvSpPr txBox="1"/>
            <p:nvPr/>
          </p:nvSpPr>
          <p:spPr>
            <a:xfrm>
              <a:off x="1036688" y="4362092"/>
              <a:ext cx="2134710" cy="812530"/>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p>
          </p:txBody>
        </p:sp>
      </p:grpSp>
      <p:sp>
        <p:nvSpPr>
          <p:cNvPr id="42"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43" name="TextBox 76"/>
          <p:cNvSpPr txBox="1"/>
          <p:nvPr/>
        </p:nvSpPr>
        <p:spPr>
          <a:xfrm>
            <a:off x="1689046" y="521598"/>
            <a:ext cx="2698175"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执行力不足之处</a:t>
            </a:r>
          </a:p>
        </p:txBody>
      </p:sp>
      <p:sp>
        <p:nvSpPr>
          <p:cNvPr id="44" name="椭圆 43"/>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04</a:t>
            </a:r>
            <a:endParaRPr lang="zh-CN" altLang="en-US" dirty="0">
              <a:latin typeface="Impact" panose="020B0806030902050204" pitchFamily="34" charset="0"/>
            </a:endParaRPr>
          </a:p>
        </p:txBody>
      </p:sp>
      <p:sp>
        <p:nvSpPr>
          <p:cNvPr id="45" name="椭圆 44"/>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0-#ppt_w/2"/>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0-#ppt_w/2"/>
                                          </p:val>
                                        </p:tav>
                                        <p:tav tm="100000">
                                          <p:val>
                                            <p:strVal val="#ppt_x"/>
                                          </p:val>
                                        </p:tav>
                                      </p:tavLst>
                                    </p:anim>
                                    <p:anim calcmode="lin" valueType="num">
                                      <p:cBhvr additive="base">
                                        <p:cTn id="24" dur="500" fill="hold"/>
                                        <p:tgtEl>
                                          <p:spTgt spid="48"/>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animBg="1"/>
      <p:bldP spid="45" grpId="0" animBg="1"/>
      <p:bldP spid="46" grpId="0" animBg="1"/>
      <p:bldP spid="47" grpId="0" animBg="1"/>
      <p:bldP spid="4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7"/>
          <p:cNvSpPr>
            <a:spLocks noChangeArrowheads="1"/>
          </p:cNvSpPr>
          <p:nvPr/>
        </p:nvSpPr>
        <p:spPr bwMode="auto">
          <a:xfrm rot="2700000">
            <a:off x="4267890" y="4532651"/>
            <a:ext cx="951437" cy="940925"/>
          </a:xfrm>
          <a:prstGeom prst="roundRect">
            <a:avLst/>
          </a:prstGeom>
          <a:solidFill>
            <a:schemeClr val="bg1"/>
          </a:solidFill>
          <a:ln>
            <a:noFill/>
          </a:ln>
          <a:effectLst>
            <a:outerShdw blurRad="190500" dist="38100" dir="2700000" algn="tl" rotWithShape="0">
              <a:prstClr val="black">
                <a:alpha val="20000"/>
              </a:prstClr>
            </a:outerShdw>
          </a:effec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6"/>
          <p:cNvSpPr>
            <a:spLocks noEditPoints="1" noChangeArrowheads="1"/>
          </p:cNvSpPr>
          <p:nvPr/>
        </p:nvSpPr>
        <p:spPr bwMode="auto">
          <a:xfrm>
            <a:off x="4474009" y="4833259"/>
            <a:ext cx="542916" cy="357029"/>
          </a:xfrm>
          <a:custGeom>
            <a:avLst/>
            <a:gdLst>
              <a:gd name="T0" fmla="*/ 2147483647 w 176"/>
              <a:gd name="T1" fmla="*/ 2147483647 h 117"/>
              <a:gd name="T2" fmla="*/ 2147483647 w 176"/>
              <a:gd name="T3" fmla="*/ 2147483647 h 117"/>
              <a:gd name="T4" fmla="*/ 2147483647 w 176"/>
              <a:gd name="T5" fmla="*/ 2147483647 h 117"/>
              <a:gd name="T6" fmla="*/ 2147483647 w 176"/>
              <a:gd name="T7" fmla="*/ 2147483647 h 117"/>
              <a:gd name="T8" fmla="*/ 0 w 176"/>
              <a:gd name="T9" fmla="*/ 2147483647 h 117"/>
              <a:gd name="T10" fmla="*/ 0 w 176"/>
              <a:gd name="T11" fmla="*/ 2147483647 h 117"/>
              <a:gd name="T12" fmla="*/ 2147483647 w 176"/>
              <a:gd name="T13" fmla="*/ 2147483647 h 117"/>
              <a:gd name="T14" fmla="*/ 2147483647 w 176"/>
              <a:gd name="T15" fmla="*/ 2147483647 h 117"/>
              <a:gd name="T16" fmla="*/ 2147483647 w 176"/>
              <a:gd name="T17" fmla="*/ 2147483647 h 117"/>
              <a:gd name="T18" fmla="*/ 2147483647 w 176"/>
              <a:gd name="T19" fmla="*/ 2147483647 h 117"/>
              <a:gd name="T20" fmla="*/ 2147483647 w 176"/>
              <a:gd name="T21" fmla="*/ 2147483647 h 117"/>
              <a:gd name="T22" fmla="*/ 2147483647 w 176"/>
              <a:gd name="T23" fmla="*/ 0 h 117"/>
              <a:gd name="T24" fmla="*/ 2147483647 w 176"/>
              <a:gd name="T25" fmla="*/ 0 h 117"/>
              <a:gd name="T26" fmla="*/ 2147483647 w 176"/>
              <a:gd name="T27" fmla="*/ 2147483647 h 117"/>
              <a:gd name="T28" fmla="*/ 2147483647 w 176"/>
              <a:gd name="T29" fmla="*/ 2147483647 h 117"/>
              <a:gd name="T30" fmla="*/ 2147483647 w 176"/>
              <a:gd name="T31" fmla="*/ 2147483647 h 117"/>
              <a:gd name="T32" fmla="*/ 2147483647 w 176"/>
              <a:gd name="T33" fmla="*/ 2147483647 h 117"/>
              <a:gd name="T34" fmla="*/ 2147483647 w 176"/>
              <a:gd name="T35" fmla="*/ 2147483647 h 117"/>
              <a:gd name="T36" fmla="*/ 2147483647 w 176"/>
              <a:gd name="T37" fmla="*/ 2147483647 h 117"/>
              <a:gd name="T38" fmla="*/ 2147483647 w 176"/>
              <a:gd name="T39" fmla="*/ 2147483647 h 117"/>
              <a:gd name="T40" fmla="*/ 2147483647 w 176"/>
              <a:gd name="T41" fmla="*/ 2147483647 h 117"/>
              <a:gd name="T42" fmla="*/ 2147483647 w 176"/>
              <a:gd name="T43" fmla="*/ 2147483647 h 117"/>
              <a:gd name="T44" fmla="*/ 2147483647 w 176"/>
              <a:gd name="T45" fmla="*/ 2147483647 h 117"/>
              <a:gd name="T46" fmla="*/ 2147483647 w 176"/>
              <a:gd name="T47" fmla="*/ 2147483647 h 117"/>
              <a:gd name="T48" fmla="*/ 2147483647 w 176"/>
              <a:gd name="T49" fmla="*/ 2147483647 h 117"/>
              <a:gd name="T50" fmla="*/ 2147483647 w 176"/>
              <a:gd name="T51" fmla="*/ 2147483647 h 117"/>
              <a:gd name="T52" fmla="*/ 2147483647 w 176"/>
              <a:gd name="T53" fmla="*/ 2147483647 h 117"/>
              <a:gd name="T54" fmla="*/ 2147483647 w 176"/>
              <a:gd name="T55" fmla="*/ 2147483647 h 117"/>
              <a:gd name="T56" fmla="*/ 2147483647 w 176"/>
              <a:gd name="T57" fmla="*/ 2147483647 h 117"/>
              <a:gd name="T58" fmla="*/ 2147483647 w 176"/>
              <a:gd name="T59" fmla="*/ 2147483647 h 117"/>
              <a:gd name="T60" fmla="*/ 2147483647 w 176"/>
              <a:gd name="T61" fmla="*/ 2147483647 h 117"/>
              <a:gd name="T62" fmla="*/ 2147483647 w 176"/>
              <a:gd name="T63" fmla="*/ 2147483647 h 117"/>
              <a:gd name="T64" fmla="*/ 2147483647 w 176"/>
              <a:gd name="T65" fmla="*/ 2147483647 h 117"/>
              <a:gd name="T66" fmla="*/ 2147483647 w 176"/>
              <a:gd name="T67" fmla="*/ 2147483647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17"/>
              <a:gd name="T104" fmla="*/ 176 w 176"/>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456288"/>
          </a:solidFill>
          <a:ln>
            <a:noFill/>
          </a:ln>
        </p:spPr>
        <p:txBody>
          <a:bodyPr/>
          <a:lstStyle/>
          <a:p>
            <a:endParaRPr lang="zh-CN" altLang="en-US">
              <a:solidFill>
                <a:schemeClr val="tx1">
                  <a:lumMod val="75000"/>
                  <a:lumOff val="25000"/>
                </a:schemeClr>
              </a:solidFill>
            </a:endParaRPr>
          </a:p>
        </p:txBody>
      </p:sp>
      <p:sp>
        <p:nvSpPr>
          <p:cNvPr id="14" name="Oval 13"/>
          <p:cNvSpPr>
            <a:spLocks noChangeArrowheads="1"/>
          </p:cNvSpPr>
          <p:nvPr/>
        </p:nvSpPr>
        <p:spPr bwMode="auto">
          <a:xfrm rot="2700000">
            <a:off x="9907013" y="4532651"/>
            <a:ext cx="951437" cy="940925"/>
          </a:xfrm>
          <a:prstGeom prst="roundRect">
            <a:avLst/>
          </a:prstGeom>
          <a:solidFill>
            <a:schemeClr val="bg1"/>
          </a:solidFill>
          <a:ln>
            <a:noFill/>
          </a:ln>
          <a:effectLst>
            <a:outerShdw blurRad="190500" dist="38100" dir="2700000" algn="tl" rotWithShape="0">
              <a:prstClr val="black">
                <a:alpha val="20000"/>
              </a:prstClr>
            </a:outerShdw>
          </a:effec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7"/>
          <p:cNvSpPr>
            <a:spLocks noEditPoints="1" noChangeArrowheads="1"/>
          </p:cNvSpPr>
          <p:nvPr/>
        </p:nvSpPr>
        <p:spPr bwMode="auto">
          <a:xfrm>
            <a:off x="10115347" y="4778008"/>
            <a:ext cx="510625" cy="467532"/>
          </a:xfrm>
          <a:custGeom>
            <a:avLst/>
            <a:gdLst>
              <a:gd name="T0" fmla="*/ 2147483647 w 177"/>
              <a:gd name="T1" fmla="*/ 2147483647 h 164"/>
              <a:gd name="T2" fmla="*/ 2147483647 w 177"/>
              <a:gd name="T3" fmla="*/ 2147483647 h 164"/>
              <a:gd name="T4" fmla="*/ 2147483647 w 177"/>
              <a:gd name="T5" fmla="*/ 2147483647 h 164"/>
              <a:gd name="T6" fmla="*/ 2147483647 w 177"/>
              <a:gd name="T7" fmla="*/ 2147483647 h 164"/>
              <a:gd name="T8" fmla="*/ 2147483647 w 177"/>
              <a:gd name="T9" fmla="*/ 2147483647 h 164"/>
              <a:gd name="T10" fmla="*/ 2147483647 w 177"/>
              <a:gd name="T11" fmla="*/ 2147483647 h 164"/>
              <a:gd name="T12" fmla="*/ 2147483647 w 177"/>
              <a:gd name="T13" fmla="*/ 2147483647 h 164"/>
              <a:gd name="T14" fmla="*/ 2147483647 w 177"/>
              <a:gd name="T15" fmla="*/ 2147483647 h 164"/>
              <a:gd name="T16" fmla="*/ 2147483647 w 177"/>
              <a:gd name="T17" fmla="*/ 2147483647 h 164"/>
              <a:gd name="T18" fmla="*/ 2147483647 w 177"/>
              <a:gd name="T19" fmla="*/ 2147483647 h 164"/>
              <a:gd name="T20" fmla="*/ 2147483647 w 177"/>
              <a:gd name="T21" fmla="*/ 2147483647 h 164"/>
              <a:gd name="T22" fmla="*/ 2147483647 w 177"/>
              <a:gd name="T23" fmla="*/ 0 h 164"/>
              <a:gd name="T24" fmla="*/ 2147483647 w 177"/>
              <a:gd name="T25" fmla="*/ 2147483647 h 164"/>
              <a:gd name="T26" fmla="*/ 2147483647 w 177"/>
              <a:gd name="T27" fmla="*/ 2147483647 h 164"/>
              <a:gd name="T28" fmla="*/ 2147483647 w 177"/>
              <a:gd name="T29" fmla="*/ 2147483647 h 164"/>
              <a:gd name="T30" fmla="*/ 2147483647 w 177"/>
              <a:gd name="T31" fmla="*/ 2147483647 h 164"/>
              <a:gd name="T32" fmla="*/ 2147483647 w 177"/>
              <a:gd name="T33" fmla="*/ 2147483647 h 164"/>
              <a:gd name="T34" fmla="*/ 2147483647 w 177"/>
              <a:gd name="T35" fmla="*/ 2147483647 h 164"/>
              <a:gd name="T36" fmla="*/ 2147483647 w 177"/>
              <a:gd name="T37" fmla="*/ 2147483647 h 164"/>
              <a:gd name="T38" fmla="*/ 2147483647 w 177"/>
              <a:gd name="T39" fmla="*/ 2147483647 h 164"/>
              <a:gd name="T40" fmla="*/ 2147483647 w 177"/>
              <a:gd name="T41" fmla="*/ 2147483647 h 164"/>
              <a:gd name="T42" fmla="*/ 2147483647 w 177"/>
              <a:gd name="T43" fmla="*/ 2147483647 h 164"/>
              <a:gd name="T44" fmla="*/ 2147483647 w 177"/>
              <a:gd name="T45" fmla="*/ 2147483647 h 164"/>
              <a:gd name="T46" fmla="*/ 2147483647 w 177"/>
              <a:gd name="T47" fmla="*/ 2147483647 h 164"/>
              <a:gd name="T48" fmla="*/ 2147483647 w 177"/>
              <a:gd name="T49" fmla="*/ 2147483647 h 164"/>
              <a:gd name="T50" fmla="*/ 2147483647 w 177"/>
              <a:gd name="T51" fmla="*/ 2147483647 h 164"/>
              <a:gd name="T52" fmla="*/ 2147483647 w 177"/>
              <a:gd name="T53" fmla="*/ 2147483647 h 164"/>
              <a:gd name="T54" fmla="*/ 2147483647 w 177"/>
              <a:gd name="T55" fmla="*/ 2147483647 h 164"/>
              <a:gd name="T56" fmla="*/ 2147483647 w 177"/>
              <a:gd name="T57" fmla="*/ 2147483647 h 164"/>
              <a:gd name="T58" fmla="*/ 2147483647 w 177"/>
              <a:gd name="T59" fmla="*/ 0 h 164"/>
              <a:gd name="T60" fmla="*/ 2147483647 w 177"/>
              <a:gd name="T61" fmla="*/ 2147483647 h 164"/>
              <a:gd name="T62" fmla="*/ 2147483647 w 177"/>
              <a:gd name="T63" fmla="*/ 2147483647 h 164"/>
              <a:gd name="T64" fmla="*/ 2147483647 w 177"/>
              <a:gd name="T65" fmla="*/ 2147483647 h 164"/>
              <a:gd name="T66" fmla="*/ 2147483647 w 177"/>
              <a:gd name="T67" fmla="*/ 2147483647 h 164"/>
              <a:gd name="T68" fmla="*/ 2147483647 w 177"/>
              <a:gd name="T69" fmla="*/ 2147483647 h 164"/>
              <a:gd name="T70" fmla="*/ 2147483647 w 177"/>
              <a:gd name="T71" fmla="*/ 2147483647 h 164"/>
              <a:gd name="T72" fmla="*/ 2147483647 w 177"/>
              <a:gd name="T73" fmla="*/ 2147483647 h 164"/>
              <a:gd name="T74" fmla="*/ 2147483647 w 177"/>
              <a:gd name="T75" fmla="*/ 2147483647 h 164"/>
              <a:gd name="T76" fmla="*/ 2147483647 w 177"/>
              <a:gd name="T77" fmla="*/ 2147483647 h 164"/>
              <a:gd name="T78" fmla="*/ 2147483647 w 177"/>
              <a:gd name="T79" fmla="*/ 2147483647 h 164"/>
              <a:gd name="T80" fmla="*/ 2147483647 w 177"/>
              <a:gd name="T81" fmla="*/ 2147483647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7"/>
              <a:gd name="T124" fmla="*/ 0 h 164"/>
              <a:gd name="T125" fmla="*/ 177 w 177"/>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456288"/>
          </a:solidFill>
          <a:ln>
            <a:noFill/>
          </a:ln>
        </p:spPr>
        <p:txBody>
          <a:bodyPr lIns="90170" tIns="46990" rIns="90170" bIns="46990"/>
          <a:lstStyle/>
          <a:p>
            <a:endParaRPr lang="zh-CN" altLang="en-US">
              <a:solidFill>
                <a:schemeClr val="tx1">
                  <a:lumMod val="75000"/>
                  <a:lumOff val="25000"/>
                </a:schemeClr>
              </a:solidFill>
            </a:endParaRPr>
          </a:p>
        </p:txBody>
      </p:sp>
      <p:sp>
        <p:nvSpPr>
          <p:cNvPr id="16" name="Oval 4"/>
          <p:cNvSpPr>
            <a:spLocks noChangeArrowheads="1"/>
          </p:cNvSpPr>
          <p:nvPr/>
        </p:nvSpPr>
        <p:spPr bwMode="auto">
          <a:xfrm rot="2700000">
            <a:off x="1509071" y="2218188"/>
            <a:ext cx="951437" cy="940925"/>
          </a:xfrm>
          <a:prstGeom prst="roundRect">
            <a:avLst/>
          </a:prstGeom>
          <a:gradFill>
            <a:gsLst>
              <a:gs pos="0">
                <a:srgbClr val="6483B3"/>
              </a:gs>
              <a:gs pos="100000">
                <a:srgbClr val="334E6E"/>
              </a:gs>
            </a:gsLst>
            <a:lin ang="2700000" scaled="0"/>
          </a:gradFill>
          <a:ln>
            <a:noFill/>
          </a:ln>
          <a:effectLst>
            <a:outerShdw blurRad="190500" dist="38100" dir="2700000" algn="tl" rotWithShape="0">
              <a:prstClr val="black">
                <a:alpha val="20000"/>
              </a:prstClr>
            </a:outerShdw>
          </a:effec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8"/>
          <p:cNvSpPr>
            <a:spLocks noEditPoints="1" noChangeArrowheads="1"/>
          </p:cNvSpPr>
          <p:nvPr/>
        </p:nvSpPr>
        <p:spPr bwMode="auto">
          <a:xfrm>
            <a:off x="1812845" y="2443933"/>
            <a:ext cx="343888" cy="506756"/>
          </a:xfrm>
          <a:custGeom>
            <a:avLst/>
            <a:gdLst>
              <a:gd name="T0" fmla="*/ 2147483647 w 94"/>
              <a:gd name="T1" fmla="*/ 2147483647 h 140"/>
              <a:gd name="T2" fmla="*/ 2147483647 w 94"/>
              <a:gd name="T3" fmla="*/ 2147483647 h 140"/>
              <a:gd name="T4" fmla="*/ 2147483647 w 94"/>
              <a:gd name="T5" fmla="*/ 2147483647 h 140"/>
              <a:gd name="T6" fmla="*/ 2147483647 w 94"/>
              <a:gd name="T7" fmla="*/ 2147483647 h 140"/>
              <a:gd name="T8" fmla="*/ 2147483647 w 94"/>
              <a:gd name="T9" fmla="*/ 2147483647 h 140"/>
              <a:gd name="T10" fmla="*/ 2147483647 w 94"/>
              <a:gd name="T11" fmla="*/ 2147483647 h 140"/>
              <a:gd name="T12" fmla="*/ 0 w 94"/>
              <a:gd name="T13" fmla="*/ 2147483647 h 140"/>
              <a:gd name="T14" fmla="*/ 2147483647 w 94"/>
              <a:gd name="T15" fmla="*/ 2147483647 h 140"/>
              <a:gd name="T16" fmla="*/ 2147483647 w 94"/>
              <a:gd name="T17" fmla="*/ 2147483647 h 140"/>
              <a:gd name="T18" fmla="*/ 0 w 94"/>
              <a:gd name="T19" fmla="*/ 2147483647 h 140"/>
              <a:gd name="T20" fmla="*/ 2147483647 w 94"/>
              <a:gd name="T21" fmla="*/ 0 h 140"/>
              <a:gd name="T22" fmla="*/ 2147483647 w 94"/>
              <a:gd name="T23" fmla="*/ 2147483647 h 140"/>
              <a:gd name="T24" fmla="*/ 2147483647 w 94"/>
              <a:gd name="T25" fmla="*/ 2147483647 h 140"/>
              <a:gd name="T26" fmla="*/ 2147483647 w 94"/>
              <a:gd name="T27" fmla="*/ 2147483647 h 140"/>
              <a:gd name="T28" fmla="*/ 2147483647 w 94"/>
              <a:gd name="T29" fmla="*/ 2147483647 h 140"/>
              <a:gd name="T30" fmla="*/ 2147483647 w 94"/>
              <a:gd name="T31" fmla="*/ 2147483647 h 140"/>
              <a:gd name="T32" fmla="*/ 2147483647 w 94"/>
              <a:gd name="T33" fmla="*/ 2147483647 h 140"/>
              <a:gd name="T34" fmla="*/ 2147483647 w 94"/>
              <a:gd name="T35" fmla="*/ 2147483647 h 140"/>
              <a:gd name="T36" fmla="*/ 2147483647 w 94"/>
              <a:gd name="T37" fmla="*/ 2147483647 h 140"/>
              <a:gd name="T38" fmla="*/ 2147483647 w 94"/>
              <a:gd name="T39" fmla="*/ 2147483647 h 140"/>
              <a:gd name="T40" fmla="*/ 2147483647 w 94"/>
              <a:gd name="T41" fmla="*/ 2147483647 h 140"/>
              <a:gd name="T42" fmla="*/ 2147483647 w 94"/>
              <a:gd name="T43" fmla="*/ 2147483647 h 140"/>
              <a:gd name="T44" fmla="*/ 2147483647 w 94"/>
              <a:gd name="T45" fmla="*/ 2147483647 h 140"/>
              <a:gd name="T46" fmla="*/ 2147483647 w 94"/>
              <a:gd name="T47" fmla="*/ 2147483647 h 140"/>
              <a:gd name="T48" fmla="*/ 2147483647 w 94"/>
              <a:gd name="T49" fmla="*/ 2147483647 h 140"/>
              <a:gd name="T50" fmla="*/ 2147483647 w 94"/>
              <a:gd name="T51" fmla="*/ 2147483647 h 140"/>
              <a:gd name="T52" fmla="*/ 2147483647 w 94"/>
              <a:gd name="T53" fmla="*/ 2147483647 h 140"/>
              <a:gd name="T54" fmla="*/ 2147483647 w 94"/>
              <a:gd name="T55" fmla="*/ 2147483647 h 140"/>
              <a:gd name="T56" fmla="*/ 2147483647 w 94"/>
              <a:gd name="T57" fmla="*/ 2147483647 h 140"/>
              <a:gd name="T58" fmla="*/ 2147483647 w 94"/>
              <a:gd name="T59" fmla="*/ 2147483647 h 140"/>
              <a:gd name="T60" fmla="*/ 2147483647 w 94"/>
              <a:gd name="T61" fmla="*/ 2147483647 h 140"/>
              <a:gd name="T62" fmla="*/ 2147483647 w 94"/>
              <a:gd name="T63" fmla="*/ 2147483647 h 140"/>
              <a:gd name="T64" fmla="*/ 2147483647 w 94"/>
              <a:gd name="T65" fmla="*/ 2147483647 h 140"/>
              <a:gd name="T66" fmla="*/ 2147483647 w 94"/>
              <a:gd name="T67" fmla="*/ 2147483647 h 140"/>
              <a:gd name="T68" fmla="*/ 2147483647 w 94"/>
              <a:gd name="T69" fmla="*/ 2147483647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40"/>
              <a:gd name="T107" fmla="*/ 94 w 94"/>
              <a:gd name="T108" fmla="*/ 140 h 1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4F5F7"/>
          </a:solidFill>
          <a:ln>
            <a:noFill/>
          </a:ln>
        </p:spPr>
        <p:txBody>
          <a:bodyPr/>
          <a:lstStyle/>
          <a:p>
            <a:endParaRPr lang="zh-CN" altLang="en-US">
              <a:solidFill>
                <a:schemeClr val="tx1">
                  <a:lumMod val="75000"/>
                  <a:lumOff val="25000"/>
                </a:schemeClr>
              </a:solidFill>
            </a:endParaRPr>
          </a:p>
        </p:txBody>
      </p:sp>
      <p:sp>
        <p:nvSpPr>
          <p:cNvPr id="18" name="Oval 10"/>
          <p:cNvSpPr>
            <a:spLocks noChangeArrowheads="1"/>
          </p:cNvSpPr>
          <p:nvPr/>
        </p:nvSpPr>
        <p:spPr bwMode="auto">
          <a:xfrm rot="2700000">
            <a:off x="7038097" y="2218188"/>
            <a:ext cx="951438" cy="940925"/>
          </a:xfrm>
          <a:prstGeom prst="roundRect">
            <a:avLst/>
          </a:prstGeom>
          <a:gradFill>
            <a:gsLst>
              <a:gs pos="0">
                <a:srgbClr val="6483B3"/>
              </a:gs>
              <a:gs pos="100000">
                <a:srgbClr val="334E6E"/>
              </a:gs>
            </a:gsLst>
            <a:lin ang="2700000" scaled="0"/>
          </a:gradFill>
          <a:ln>
            <a:noFill/>
          </a:ln>
          <a:effectLst>
            <a:outerShdw blurRad="190500" dist="38100" dir="2700000" algn="tl" rotWithShape="0">
              <a:prstClr val="black">
                <a:alpha val="20000"/>
              </a:prstClr>
            </a:outerShdw>
          </a:effec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Freeform 11"/>
          <p:cNvSpPr>
            <a:spLocks noEditPoints="1" noChangeArrowheads="1"/>
          </p:cNvSpPr>
          <p:nvPr/>
        </p:nvSpPr>
        <p:spPr bwMode="auto">
          <a:xfrm>
            <a:off x="7296914" y="2483658"/>
            <a:ext cx="434189" cy="427305"/>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0 w 152"/>
              <a:gd name="T9" fmla="*/ 2147483647 h 152"/>
              <a:gd name="T10" fmla="*/ 2147483647 w 152"/>
              <a:gd name="T11" fmla="*/ 0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2"/>
              <a:gd name="T50" fmla="*/ 152 w 152"/>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4F5F7"/>
          </a:solidFill>
          <a:ln>
            <a:noFill/>
          </a:ln>
        </p:spPr>
        <p:txBody>
          <a:bodyPr/>
          <a:lstStyle/>
          <a:p>
            <a:endParaRPr lang="zh-CN" altLang="en-US">
              <a:solidFill>
                <a:schemeClr val="tx1">
                  <a:lumMod val="75000"/>
                  <a:lumOff val="25000"/>
                </a:schemeClr>
              </a:solidFill>
            </a:endParaRPr>
          </a:p>
        </p:txBody>
      </p:sp>
      <p:grpSp>
        <p:nvGrpSpPr>
          <p:cNvPr id="2" name="组合 1"/>
          <p:cNvGrpSpPr/>
          <p:nvPr/>
        </p:nvGrpSpPr>
        <p:grpSpPr>
          <a:xfrm>
            <a:off x="1009697" y="3779645"/>
            <a:ext cx="1972963" cy="1465895"/>
            <a:chOff x="1009697" y="3416788"/>
            <a:chExt cx="1972963" cy="1465895"/>
          </a:xfrm>
        </p:grpSpPr>
        <p:sp>
          <p:nvSpPr>
            <p:cNvPr id="20" name="TextBox 76"/>
            <p:cNvSpPr txBox="1"/>
            <p:nvPr/>
          </p:nvSpPr>
          <p:spPr>
            <a:xfrm>
              <a:off x="1346580" y="3416788"/>
              <a:ext cx="1299196"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改善措施</a:t>
              </a:r>
            </a:p>
          </p:txBody>
        </p:sp>
        <p:sp>
          <p:nvSpPr>
            <p:cNvPr id="21" name="文本框 20"/>
            <p:cNvSpPr txBox="1"/>
            <p:nvPr/>
          </p:nvSpPr>
          <p:spPr>
            <a:xfrm>
              <a:off x="1009697" y="3830087"/>
              <a:ext cx="1972963" cy="1052596"/>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721421" y="2695815"/>
            <a:ext cx="1972963" cy="1465895"/>
            <a:chOff x="3721421" y="2332958"/>
            <a:chExt cx="1972963" cy="1465895"/>
          </a:xfrm>
        </p:grpSpPr>
        <p:sp>
          <p:nvSpPr>
            <p:cNvPr id="22" name="TextBox 76"/>
            <p:cNvSpPr txBox="1"/>
            <p:nvPr/>
          </p:nvSpPr>
          <p:spPr>
            <a:xfrm>
              <a:off x="4058304" y="2332958"/>
              <a:ext cx="1299196"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改善措施</a:t>
              </a:r>
            </a:p>
          </p:txBody>
        </p:sp>
        <p:sp>
          <p:nvSpPr>
            <p:cNvPr id="23" name="文本框 22"/>
            <p:cNvSpPr txBox="1"/>
            <p:nvPr/>
          </p:nvSpPr>
          <p:spPr>
            <a:xfrm>
              <a:off x="3721421" y="2746257"/>
              <a:ext cx="1972963" cy="1052596"/>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531873" y="3779645"/>
            <a:ext cx="1972963" cy="1465895"/>
            <a:chOff x="6531873" y="3416788"/>
            <a:chExt cx="1972963" cy="1465895"/>
          </a:xfrm>
        </p:grpSpPr>
        <p:sp>
          <p:nvSpPr>
            <p:cNvPr id="24" name="TextBox 76"/>
            <p:cNvSpPr txBox="1"/>
            <p:nvPr/>
          </p:nvSpPr>
          <p:spPr>
            <a:xfrm>
              <a:off x="6868756" y="3416788"/>
              <a:ext cx="1299196"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改善措施</a:t>
              </a:r>
            </a:p>
          </p:txBody>
        </p:sp>
        <p:sp>
          <p:nvSpPr>
            <p:cNvPr id="25" name="文本框 24"/>
            <p:cNvSpPr txBox="1"/>
            <p:nvPr/>
          </p:nvSpPr>
          <p:spPr>
            <a:xfrm>
              <a:off x="6531873" y="3830087"/>
              <a:ext cx="1972963" cy="1052596"/>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9331290" y="2695815"/>
            <a:ext cx="1972963" cy="1465895"/>
            <a:chOff x="9331290" y="2332958"/>
            <a:chExt cx="1972963" cy="1465895"/>
          </a:xfrm>
        </p:grpSpPr>
        <p:sp>
          <p:nvSpPr>
            <p:cNvPr id="26" name="TextBox 76"/>
            <p:cNvSpPr txBox="1"/>
            <p:nvPr/>
          </p:nvSpPr>
          <p:spPr>
            <a:xfrm>
              <a:off x="9668173" y="2332958"/>
              <a:ext cx="1299196"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改善措施</a:t>
              </a:r>
            </a:p>
          </p:txBody>
        </p:sp>
        <p:sp>
          <p:nvSpPr>
            <p:cNvPr id="27" name="文本框 26"/>
            <p:cNvSpPr txBox="1"/>
            <p:nvPr/>
          </p:nvSpPr>
          <p:spPr>
            <a:xfrm>
              <a:off x="9331290" y="2746257"/>
              <a:ext cx="1972963" cy="1052596"/>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cxnSp>
        <p:nvCxnSpPr>
          <p:cNvPr id="3" name="直接连接符 2"/>
          <p:cNvCxnSpPr/>
          <p:nvPr/>
        </p:nvCxnSpPr>
        <p:spPr>
          <a:xfrm>
            <a:off x="2537981" y="2681851"/>
            <a:ext cx="1619240" cy="2309567"/>
          </a:xfrm>
          <a:prstGeom prst="line">
            <a:avLst/>
          </a:prstGeom>
          <a:ln w="19050">
            <a:solidFill>
              <a:srgbClr val="6483B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079285" y="2681851"/>
            <a:ext cx="1715164" cy="2329922"/>
          </a:xfrm>
          <a:prstGeom prst="line">
            <a:avLst/>
          </a:prstGeom>
          <a:ln w="19050">
            <a:solidFill>
              <a:srgbClr val="6483B3"/>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5351418" y="2688652"/>
            <a:ext cx="1582160" cy="2314461"/>
          </a:xfrm>
          <a:prstGeom prst="line">
            <a:avLst/>
          </a:prstGeom>
          <a:ln w="19050">
            <a:solidFill>
              <a:srgbClr val="6483B3"/>
            </a:solidFill>
          </a:ln>
        </p:spPr>
        <p:style>
          <a:lnRef idx="1">
            <a:schemeClr val="accent1"/>
          </a:lnRef>
          <a:fillRef idx="0">
            <a:schemeClr val="accent1"/>
          </a:fillRef>
          <a:effectRef idx="0">
            <a:schemeClr val="accent1"/>
          </a:effectRef>
          <a:fontRef idx="minor">
            <a:schemeClr val="tx1"/>
          </a:fontRef>
        </p:style>
      </p:cxnSp>
      <p:sp>
        <p:nvSpPr>
          <p:cNvPr id="32"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33" name="TextBox 76"/>
          <p:cNvSpPr txBox="1"/>
          <p:nvPr/>
        </p:nvSpPr>
        <p:spPr>
          <a:xfrm>
            <a:off x="1689046" y="521598"/>
            <a:ext cx="3057247"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问题改善措施步骤</a:t>
            </a:r>
          </a:p>
        </p:txBody>
      </p:sp>
      <p:sp>
        <p:nvSpPr>
          <p:cNvPr id="34" name="椭圆 33"/>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04</a:t>
            </a:r>
            <a:endParaRPr lang="zh-CN" altLang="en-US" dirty="0">
              <a:latin typeface="Impact" panose="020B0806030902050204" pitchFamily="34" charset="0"/>
            </a:endParaRPr>
          </a:p>
        </p:txBody>
      </p:sp>
      <p:sp>
        <p:nvSpPr>
          <p:cNvPr id="35" name="椭圆 34"/>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0-#ppt_w/2"/>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0-#ppt_w/2"/>
                                          </p:val>
                                        </p:tav>
                                        <p:tav tm="100000">
                                          <p:val>
                                            <p:strVal val="#ppt_x"/>
                                          </p:val>
                                        </p:tav>
                                      </p:tavLst>
                                    </p:anim>
                                    <p:anim calcmode="lin" valueType="num">
                                      <p:cBhvr additive="base">
                                        <p:cTn id="24" dur="500" fill="hold"/>
                                        <p:tgtEl>
                                          <p:spTgt spid="38"/>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animBg="1"/>
      <p:bldP spid="35" grpId="0" animBg="1"/>
      <p:bldP spid="36" grpId="0" animBg="1"/>
      <p:bldP spid="37" grpId="0" animBg="1"/>
      <p:bldP spid="38" grpId="0" animBg="1"/>
    </p:bldLst>
  </p:timing>
</p:sld>
</file>

<file path=ppt/slides/slide37.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_椭圆 4"/>
          <p:cNvSpPr/>
          <p:nvPr>
            <p:custDataLst>
              <p:tags r:id="rId1"/>
            </p:custDataLst>
          </p:nvPr>
        </p:nvSpPr>
        <p:spPr>
          <a:xfrm>
            <a:off x="3937740" y="1291129"/>
            <a:ext cx="4316520" cy="4316520"/>
          </a:xfrm>
          <a:prstGeom prst="ellipse">
            <a:avLst/>
          </a:prstGeom>
          <a:solidFill>
            <a:schemeClr val="bg1"/>
          </a:solidFill>
          <a:ln w="101600">
            <a:solidFill>
              <a:srgbClr val="6483B3"/>
            </a:solid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PA_矩形 28"/>
          <p:cNvSpPr/>
          <p:nvPr>
            <p:custDataLst>
              <p:tags r:id="rId2"/>
            </p:custDataLst>
          </p:nvPr>
        </p:nvSpPr>
        <p:spPr>
          <a:xfrm>
            <a:off x="4441646" y="4085183"/>
            <a:ext cx="3308709" cy="707886"/>
          </a:xfrm>
          <a:prstGeom prst="rect">
            <a:avLst/>
          </a:prstGeom>
          <a:ln>
            <a:noFill/>
          </a:ln>
        </p:spPr>
        <p:txBody>
          <a:bodyPr wrap="square">
            <a:spAutoFit/>
          </a:bodyPr>
          <a:lstStyle/>
          <a:p>
            <a:pPr algn="ctr"/>
            <a:r>
              <a:rPr lang="pt-BR"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Open Sans" panose="020B0606030504020204" pitchFamily="34" charset="0"/>
              </a:rPr>
              <a:t>Nullam eu tempor purus. Nunc a leo magna</a:t>
            </a:r>
          </a:p>
          <a:p>
            <a:pPr algn="ctr"/>
            <a:r>
              <a:rPr lang="pt-BR"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Open Sans" panose="020B0606030504020204" pitchFamily="34" charset="0"/>
              </a:rPr>
              <a:t>sit amet consequat risus. tempor purus. Nunc a leo magna sit amet consequat </a:t>
            </a:r>
          </a:p>
          <a:p>
            <a:pPr algn="ctr"/>
            <a:endParaRPr lang="pt-BR"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Open Sans" panose="020B0606030504020204" pitchFamily="34" charset="0"/>
            </a:endParaRPr>
          </a:p>
        </p:txBody>
      </p:sp>
      <p:sp>
        <p:nvSpPr>
          <p:cNvPr id="21" name="PA_矩形 29"/>
          <p:cNvSpPr/>
          <p:nvPr>
            <p:custDataLst>
              <p:tags r:id="rId3"/>
            </p:custDataLst>
          </p:nvPr>
        </p:nvSpPr>
        <p:spPr>
          <a:xfrm>
            <a:off x="3987147" y="3403521"/>
            <a:ext cx="4217706" cy="646331"/>
          </a:xfrm>
          <a:prstGeom prst="rect">
            <a:avLst/>
          </a:prstGeom>
          <a:ln>
            <a:noFill/>
          </a:ln>
        </p:spPr>
        <p:txBody>
          <a:bodyPr wrap="square">
            <a:spAutoFit/>
          </a:bodyPr>
          <a:lstStyle/>
          <a:p>
            <a:pPr algn="ctr"/>
            <a:r>
              <a:rPr lang="zh-CN" altLang="en-US" sz="3600" b="1" dirty="0">
                <a:solidFill>
                  <a:schemeClr val="tx1">
                    <a:lumMod val="85000"/>
                    <a:lumOff val="15000"/>
                  </a:schemeClr>
                </a:solidFill>
                <a:latin typeface="Adobe 黑体 Std R" panose="020B0400000000000000" pitchFamily="34" charset="-122"/>
                <a:ea typeface="Adobe 黑体 Std R" panose="020B0400000000000000" pitchFamily="34" charset="-122"/>
                <a:cs typeface="Open Sans" panose="020B0606030504020204" pitchFamily="34" charset="0"/>
              </a:rPr>
              <a:t>未来职位规划</a:t>
            </a:r>
            <a:endParaRPr lang="en-US" altLang="zh-CN" sz="3600" b="1" dirty="0">
              <a:solidFill>
                <a:schemeClr val="tx1">
                  <a:lumMod val="85000"/>
                  <a:lumOff val="15000"/>
                </a:schemeClr>
              </a:solidFill>
              <a:latin typeface="Adobe 黑体 Std R" panose="020B0400000000000000" pitchFamily="34" charset="-122"/>
              <a:ea typeface="Adobe 黑体 Std R" panose="020B0400000000000000" pitchFamily="34" charset="-122"/>
              <a:cs typeface="Open Sans" panose="020B0606030504020204" pitchFamily="34" charset="0"/>
            </a:endParaRPr>
          </a:p>
        </p:txBody>
      </p:sp>
      <p:sp>
        <p:nvSpPr>
          <p:cNvPr id="22" name="PA_矩形 30"/>
          <p:cNvSpPr/>
          <p:nvPr>
            <p:custDataLst>
              <p:tags r:id="rId4"/>
            </p:custDataLst>
          </p:nvPr>
        </p:nvSpPr>
        <p:spPr>
          <a:xfrm>
            <a:off x="4900793" y="1990391"/>
            <a:ext cx="2390414" cy="1446550"/>
          </a:xfrm>
          <a:prstGeom prst="rect">
            <a:avLst/>
          </a:prstGeom>
          <a:ln>
            <a:noFill/>
          </a:ln>
        </p:spPr>
        <p:txBody>
          <a:bodyPr wrap="square">
            <a:spAutoFit/>
          </a:bodyPr>
          <a:lstStyle/>
          <a:p>
            <a:pPr algn="ctr"/>
            <a:r>
              <a:rPr lang="en-US" altLang="zh-CN" sz="8800" dirty="0">
                <a:solidFill>
                  <a:srgbClr val="456288"/>
                </a:solidFill>
                <a:effectLst>
                  <a:outerShdw blurRad="76200" dist="38100" dir="2700000" algn="tl">
                    <a:srgbClr val="000000">
                      <a:alpha val="30000"/>
                    </a:srgbClr>
                  </a:outerShdw>
                </a:effectLst>
                <a:latin typeface="Impact" panose="020B0806030902050204" pitchFamily="34" charset="0"/>
                <a:ea typeface="Open Sans" panose="020B0606030504020204" pitchFamily="34" charset="0"/>
                <a:cs typeface="Open Sans" panose="020B0606030504020204" pitchFamily="34" charset="0"/>
              </a:rPr>
              <a:t>05</a:t>
            </a:r>
            <a:endParaRPr lang="zh-CN" altLang="en-US" sz="8800" dirty="0">
              <a:solidFill>
                <a:srgbClr val="456288"/>
              </a:solidFill>
              <a:effectLst>
                <a:outerShdw blurRad="76200" dist="38100" dir="2700000" algn="tl">
                  <a:srgbClr val="000000">
                    <a:alpha val="30000"/>
                  </a:srgbClr>
                </a:outerShdw>
              </a:effectLst>
              <a:latin typeface="Impact" panose="020B0806030902050204" pitchFamily="34" charset="0"/>
              <a:cs typeface="Open Sans" panose="020B0606030504020204" pitchFamily="34" charset="0"/>
            </a:endParaRPr>
          </a:p>
        </p:txBody>
      </p:sp>
      <p:sp>
        <p:nvSpPr>
          <p:cNvPr id="38" name="椭圆 37"/>
          <p:cNvSpPr/>
          <p:nvPr/>
        </p:nvSpPr>
        <p:spPr>
          <a:xfrm>
            <a:off x="4065904" y="2960017"/>
            <a:ext cx="266337" cy="266337"/>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025663" y="3238046"/>
            <a:ext cx="232874" cy="23287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787133" y="3470920"/>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134452" y="3037926"/>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988794" y="3523817"/>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253369" y="3806400"/>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995385" y="3376706"/>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213296" y="3985330"/>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995080" y="2998878"/>
            <a:ext cx="266337" cy="266337"/>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9665415" y="3453975"/>
            <a:ext cx="232874" cy="23287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0418987" y="3470920"/>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0207055" y="3037926"/>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9067516" y="3523817"/>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8565003" y="3810001"/>
            <a:ext cx="198984" cy="19898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7746569" y="3442103"/>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7874914" y="4019759"/>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0086889" y="3888819"/>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355739" y="3711272"/>
            <a:ext cx="232874" cy="232874"/>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2734198" y="3711272"/>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325569" y="3499809"/>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1139386" y="3526703"/>
            <a:ext cx="120166" cy="12016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1780967" y="3496230"/>
            <a:ext cx="188428" cy="188428"/>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197738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0-#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5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0-#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5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0-#ppt_w/2"/>
                                          </p:val>
                                        </p:tav>
                                        <p:tav tm="100000">
                                          <p:val>
                                            <p:strVal val="#ppt_x"/>
                                          </p:val>
                                        </p:tav>
                                      </p:tavLst>
                                    </p:anim>
                                    <p:anim calcmode="lin" valueType="num">
                                      <p:cBhvr additive="base">
                                        <p:cTn id="32" dur="5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0-#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5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50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1+#ppt_w/2"/>
                                          </p:val>
                                        </p:tav>
                                        <p:tav tm="100000">
                                          <p:val>
                                            <p:strVal val="#ppt_x"/>
                                          </p:val>
                                        </p:tav>
                                      </p:tavLst>
                                    </p:anim>
                                    <p:anim calcmode="lin" valueType="num">
                                      <p:cBhvr additive="base">
                                        <p:cTn id="44" dur="500" fill="hold"/>
                                        <p:tgtEl>
                                          <p:spTgt spid="4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5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5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1+#ppt_w/2"/>
                                          </p:val>
                                        </p:tav>
                                        <p:tav tm="100000">
                                          <p:val>
                                            <p:strVal val="#ppt_x"/>
                                          </p:val>
                                        </p:tav>
                                      </p:tavLst>
                                    </p:anim>
                                    <p:anim calcmode="lin" valueType="num">
                                      <p:cBhvr additive="base">
                                        <p:cTn id="52" dur="500" fill="hold"/>
                                        <p:tgtEl>
                                          <p:spTgt spid="4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25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1+#ppt_w/2"/>
                                          </p:val>
                                        </p:tav>
                                        <p:tav tm="100000">
                                          <p:val>
                                            <p:strVal val="#ppt_x"/>
                                          </p:val>
                                        </p:tav>
                                      </p:tavLst>
                                    </p:anim>
                                    <p:anim calcmode="lin" valueType="num">
                                      <p:cBhvr additive="base">
                                        <p:cTn id="56" dur="500" fill="hold"/>
                                        <p:tgtEl>
                                          <p:spTgt spid="50"/>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50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1+#ppt_w/2"/>
                                          </p:val>
                                        </p:tav>
                                        <p:tav tm="100000">
                                          <p:val>
                                            <p:strVal val="#ppt_x"/>
                                          </p:val>
                                        </p:tav>
                                      </p:tavLst>
                                    </p:anim>
                                    <p:anim calcmode="lin" valueType="num">
                                      <p:cBhvr additive="base">
                                        <p:cTn id="60" dur="500" fill="hold"/>
                                        <p:tgtEl>
                                          <p:spTgt spid="51"/>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25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1+#ppt_w/2"/>
                                          </p:val>
                                        </p:tav>
                                        <p:tav tm="100000">
                                          <p:val>
                                            <p:strVal val="#ppt_x"/>
                                          </p:val>
                                        </p:tav>
                                      </p:tavLst>
                                    </p:anim>
                                    <p:anim calcmode="lin" valueType="num">
                                      <p:cBhvr additive="base">
                                        <p:cTn id="64" dur="500" fill="hold"/>
                                        <p:tgtEl>
                                          <p:spTgt spid="52"/>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50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25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50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0-#ppt_w/2"/>
                                          </p:val>
                                        </p:tav>
                                        <p:tav tm="100000">
                                          <p:val>
                                            <p:strVal val="#ppt_x"/>
                                          </p:val>
                                        </p:tav>
                                      </p:tavLst>
                                    </p:anim>
                                    <p:anim calcmode="lin" valueType="num">
                                      <p:cBhvr additive="base">
                                        <p:cTn id="76" dur="500" fill="hold"/>
                                        <p:tgtEl>
                                          <p:spTgt spid="55"/>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25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fill="hold"/>
                                        <p:tgtEl>
                                          <p:spTgt spid="56"/>
                                        </p:tgtEl>
                                        <p:attrNameLst>
                                          <p:attrName>ppt_x</p:attrName>
                                        </p:attrNameLst>
                                      </p:cBhvr>
                                      <p:tavLst>
                                        <p:tav tm="0">
                                          <p:val>
                                            <p:strVal val="0-#ppt_w/2"/>
                                          </p:val>
                                        </p:tav>
                                        <p:tav tm="100000">
                                          <p:val>
                                            <p:strVal val="#ppt_x"/>
                                          </p:val>
                                        </p:tav>
                                      </p:tavLst>
                                    </p:anim>
                                    <p:anim calcmode="lin" valueType="num">
                                      <p:cBhvr additive="base">
                                        <p:cTn id="80" dur="500" fill="hold"/>
                                        <p:tgtEl>
                                          <p:spTgt spid="56"/>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0-#ppt_w/2"/>
                                          </p:val>
                                        </p:tav>
                                        <p:tav tm="100000">
                                          <p:val>
                                            <p:strVal val="#ppt_x"/>
                                          </p:val>
                                        </p:tav>
                                      </p:tavLst>
                                    </p:anim>
                                    <p:anim calcmode="lin" valueType="num">
                                      <p:cBhvr additive="base">
                                        <p:cTn id="84" dur="500" fill="hold"/>
                                        <p:tgtEl>
                                          <p:spTgt spid="57"/>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250"/>
                                  </p:stCondLst>
                                  <p:childTnLst>
                                    <p:set>
                                      <p:cBhvr>
                                        <p:cTn id="86" dur="1" fill="hold">
                                          <p:stCondLst>
                                            <p:cond delay="0"/>
                                          </p:stCondLst>
                                        </p:cTn>
                                        <p:tgtEl>
                                          <p:spTgt spid="58"/>
                                        </p:tgtEl>
                                        <p:attrNameLst>
                                          <p:attrName>style.visibility</p:attrName>
                                        </p:attrNameLst>
                                      </p:cBhvr>
                                      <p:to>
                                        <p:strVal val="visible"/>
                                      </p:to>
                                    </p:set>
                                    <p:anim calcmode="lin" valueType="num">
                                      <p:cBhvr additive="base">
                                        <p:cTn id="87" dur="500" fill="hold"/>
                                        <p:tgtEl>
                                          <p:spTgt spid="58"/>
                                        </p:tgtEl>
                                        <p:attrNameLst>
                                          <p:attrName>ppt_x</p:attrName>
                                        </p:attrNameLst>
                                      </p:cBhvr>
                                      <p:tavLst>
                                        <p:tav tm="0">
                                          <p:val>
                                            <p:strVal val="1+#ppt_w/2"/>
                                          </p:val>
                                        </p:tav>
                                        <p:tav tm="100000">
                                          <p:val>
                                            <p:strVal val="#ppt_x"/>
                                          </p:val>
                                        </p:tav>
                                      </p:tavLst>
                                    </p:anim>
                                    <p:anim calcmode="lin" valueType="num">
                                      <p:cBhvr additive="base">
                                        <p:cTn id="88" dur="500" fill="hold"/>
                                        <p:tgtEl>
                                          <p:spTgt spid="58"/>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50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1+#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par>
                                <p:cTn id="93" presetID="21" presetClass="entr" presetSubtype="1" fill="hold" grpId="0" nodeType="withEffect">
                                  <p:stCondLst>
                                    <p:cond delay="500"/>
                                  </p:stCondLst>
                                  <p:childTnLst>
                                    <p:set>
                                      <p:cBhvr>
                                        <p:cTn id="94" dur="1" fill="hold">
                                          <p:stCondLst>
                                            <p:cond delay="0"/>
                                          </p:stCondLst>
                                        </p:cTn>
                                        <p:tgtEl>
                                          <p:spTgt spid="18"/>
                                        </p:tgtEl>
                                        <p:attrNameLst>
                                          <p:attrName>style.visibility</p:attrName>
                                        </p:attrNameLst>
                                      </p:cBhvr>
                                      <p:to>
                                        <p:strVal val="visible"/>
                                      </p:to>
                                    </p:set>
                                    <p:animEffect transition="in" filter="wheel(1)">
                                      <p:cBhvr>
                                        <p:cTn id="95" dur="1000"/>
                                        <p:tgtEl>
                                          <p:spTgt spid="18"/>
                                        </p:tgtEl>
                                      </p:cBhvr>
                                    </p:animEffect>
                                  </p:childTnLst>
                                </p:cTn>
                              </p:par>
                            </p:childTnLst>
                          </p:cTn>
                        </p:par>
                        <p:par>
                          <p:cTn id="96" fill="hold">
                            <p:stCondLst>
                              <p:cond delay="1500"/>
                            </p:stCondLst>
                            <p:childTnLst>
                              <p:par>
                                <p:cTn id="97" presetID="53" presetClass="entr" presetSubtype="16"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Effect transition="in" filter="fade">
                                      <p:cBhvr>
                                        <p:cTn id="101" dur="500"/>
                                        <p:tgtEl>
                                          <p:spTgt spid="22"/>
                                        </p:tgtEl>
                                      </p:cBhvr>
                                    </p:animEffect>
                                  </p:childTnLst>
                                </p:cTn>
                              </p:par>
                              <p:par>
                                <p:cTn id="102" presetID="22" presetClass="entr" presetSubtype="8" fill="hold" grpId="0" nodeType="withEffect">
                                  <p:stCondLst>
                                    <p:cond delay="250"/>
                                  </p:stCondLst>
                                  <p:childTnLst>
                                    <p:set>
                                      <p:cBhvr>
                                        <p:cTn id="103" dur="1" fill="hold">
                                          <p:stCondLst>
                                            <p:cond delay="0"/>
                                          </p:stCondLst>
                                        </p:cTn>
                                        <p:tgtEl>
                                          <p:spTgt spid="21"/>
                                        </p:tgtEl>
                                        <p:attrNameLst>
                                          <p:attrName>style.visibility</p:attrName>
                                        </p:attrNameLst>
                                      </p:cBhvr>
                                      <p:to>
                                        <p:strVal val="visible"/>
                                      </p:to>
                                    </p:set>
                                    <p:animEffect transition="in" filter="wipe(left)">
                                      <p:cBhvr>
                                        <p:cTn id="104" dur="500"/>
                                        <p:tgtEl>
                                          <p:spTgt spid="21"/>
                                        </p:tgtEl>
                                      </p:cBhvr>
                                    </p:animEffect>
                                  </p:childTnLst>
                                </p:cTn>
                              </p:par>
                              <p:par>
                                <p:cTn id="105" presetID="22" presetClass="entr" presetSubtype="8" fill="hold" grpId="0" nodeType="withEffect">
                                  <p:stCondLst>
                                    <p:cond delay="50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1" grpId="0"/>
      <p:bldP spid="22" grpId="0"/>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Lst>
  </p:timing>
</p:sld>
</file>

<file path=ppt/slides/slide3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5"/>
          <p:cNvSpPr>
            <a:spLocks noChangeArrowheads="1"/>
          </p:cNvSpPr>
          <p:nvPr/>
        </p:nvSpPr>
        <p:spPr bwMode="auto">
          <a:xfrm>
            <a:off x="8396336" y="2405033"/>
            <a:ext cx="2952750" cy="295275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noFill/>
            <a:bevel/>
          </a:ln>
          <a:effectLst>
            <a:outerShdw blurRad="190500" dist="38100" dir="2700000" algn="tl" rotWithShape="0">
              <a:prstClr val="black">
                <a:alpha val="20000"/>
              </a:prstClr>
            </a:outerShdw>
          </a:effectLst>
        </p:spPr>
        <p:txBody>
          <a:bodyPr anchor="ctr"/>
          <a:lstStyle/>
          <a:p>
            <a:pPr algn="ctr"/>
            <a:endParaRPr lang="zh-CN" altLang="zh-CN">
              <a:solidFill>
                <a:schemeClr val="tx1">
                  <a:lumMod val="75000"/>
                  <a:lumOff val="25000"/>
                </a:schemeClr>
              </a:solidFill>
              <a:cs typeface="Calibri" panose="020F0502020204030204" pitchFamily="34" charset="0"/>
              <a:sym typeface="Calibri" panose="020F0502020204030204" pitchFamily="34" charset="0"/>
            </a:endParaRPr>
          </a:p>
        </p:txBody>
      </p:sp>
      <p:sp>
        <p:nvSpPr>
          <p:cNvPr id="6" name="椭圆 44"/>
          <p:cNvSpPr>
            <a:spLocks noChangeArrowheads="1"/>
          </p:cNvSpPr>
          <p:nvPr/>
        </p:nvSpPr>
        <p:spPr bwMode="auto">
          <a:xfrm>
            <a:off x="855819" y="2405033"/>
            <a:ext cx="2951162" cy="2952750"/>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noFill/>
            <a:bevel/>
          </a:ln>
          <a:effectLst>
            <a:outerShdw blurRad="190500" dist="38100" dir="2700000" algn="tl" rotWithShape="0">
              <a:prstClr val="black">
                <a:alpha val="20000"/>
              </a:prstClr>
            </a:outerShdw>
          </a:effectLst>
        </p:spPr>
        <p:txBody>
          <a:bodyPr anchor="ctr"/>
          <a:lstStyle/>
          <a:p>
            <a:pPr algn="ctr"/>
            <a:endParaRPr lang="zh-CN" altLang="zh-CN">
              <a:solidFill>
                <a:schemeClr val="tx1">
                  <a:lumMod val="75000"/>
                  <a:lumOff val="25000"/>
                </a:schemeClr>
              </a:solidFill>
              <a:cs typeface="Calibri" panose="020F0502020204030204" pitchFamily="34" charset="0"/>
              <a:sym typeface="Calibri" panose="020F0502020204030204" pitchFamily="34" charset="0"/>
            </a:endParaRPr>
          </a:p>
        </p:txBody>
      </p:sp>
      <p:sp>
        <p:nvSpPr>
          <p:cNvPr id="7" name="椭圆 45"/>
          <p:cNvSpPr>
            <a:spLocks noChangeArrowheads="1"/>
          </p:cNvSpPr>
          <p:nvPr/>
        </p:nvSpPr>
        <p:spPr bwMode="auto">
          <a:xfrm>
            <a:off x="4743606" y="2405033"/>
            <a:ext cx="2952750" cy="295275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25400" cap="flat" cmpd="sng">
            <a:noFill/>
            <a:bevel/>
          </a:ln>
          <a:effectLst>
            <a:outerShdw blurRad="190500" dist="38100" dir="2700000" algn="tl" rotWithShape="0">
              <a:prstClr val="black">
                <a:alpha val="20000"/>
              </a:prstClr>
            </a:outerShdw>
          </a:effectLst>
        </p:spPr>
        <p:txBody>
          <a:bodyPr anchor="ctr"/>
          <a:lstStyle/>
          <a:p>
            <a:pPr algn="ctr"/>
            <a:endParaRPr lang="zh-CN" altLang="zh-CN">
              <a:solidFill>
                <a:schemeClr val="tx1">
                  <a:lumMod val="75000"/>
                  <a:lumOff val="25000"/>
                </a:schemeClr>
              </a:solidFill>
              <a:cs typeface="Calibri" panose="020F0502020204030204" pitchFamily="34" charset="0"/>
              <a:sym typeface="Calibri" panose="020F0502020204030204" pitchFamily="34" charset="0"/>
            </a:endParaRPr>
          </a:p>
        </p:txBody>
      </p:sp>
      <p:sp>
        <p:nvSpPr>
          <p:cNvPr id="8" name="椭圆 46"/>
          <p:cNvSpPr>
            <a:spLocks noChangeArrowheads="1"/>
          </p:cNvSpPr>
          <p:nvPr/>
        </p:nvSpPr>
        <p:spPr bwMode="auto">
          <a:xfrm>
            <a:off x="3519644" y="3125758"/>
            <a:ext cx="1512887" cy="1511300"/>
          </a:xfrm>
          <a:prstGeom prst="ellipse">
            <a:avLst/>
          </a:prstGeom>
          <a:gradFill>
            <a:gsLst>
              <a:gs pos="0">
                <a:srgbClr val="6483B3"/>
              </a:gs>
              <a:gs pos="100000">
                <a:srgbClr val="334E6E"/>
              </a:gs>
            </a:gsLst>
            <a:lin ang="2700000" scaled="0"/>
          </a:gradFill>
          <a:ln w="28575">
            <a:noFill/>
          </a:ln>
          <a:effectLst>
            <a:outerShdw blurRad="190500" dist="38100" dir="2700000" algn="tl" rotWithShape="0">
              <a:prstClr val="black">
                <a:alpha val="20000"/>
              </a:prstClr>
            </a:outerShdw>
          </a:effectLst>
        </p:spPr>
        <p:txBody>
          <a:bodyPr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定位</a:t>
            </a:r>
          </a:p>
        </p:txBody>
      </p:sp>
      <p:sp>
        <p:nvSpPr>
          <p:cNvPr id="9" name="椭圆 46"/>
          <p:cNvSpPr>
            <a:spLocks noChangeArrowheads="1"/>
          </p:cNvSpPr>
          <p:nvPr/>
        </p:nvSpPr>
        <p:spPr bwMode="auto">
          <a:xfrm>
            <a:off x="7184918" y="3125758"/>
            <a:ext cx="1512887" cy="1511300"/>
          </a:xfrm>
          <a:prstGeom prst="ellipse">
            <a:avLst/>
          </a:prstGeom>
          <a:solidFill>
            <a:schemeClr val="bg1"/>
          </a:solidFill>
          <a:ln w="28575">
            <a:noFill/>
          </a:ln>
          <a:effectLst>
            <a:outerShdw blurRad="190500" dist="38100" dir="2700000" algn="tl" rotWithShape="0">
              <a:prstClr val="black">
                <a:alpha val="20000"/>
              </a:prstClr>
            </a:outerShdw>
          </a:effectLst>
        </p:spPr>
        <p:txBody>
          <a:bodyPr anchor="ct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品质</a:t>
            </a:r>
          </a:p>
        </p:txBody>
      </p:sp>
      <p:sp>
        <p:nvSpPr>
          <p:cNvPr id="16"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17"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未来工作思路</a:t>
            </a:r>
          </a:p>
        </p:txBody>
      </p:sp>
      <p:sp>
        <p:nvSpPr>
          <p:cNvPr id="18" name="椭圆 17"/>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05</a:t>
            </a:r>
            <a:endParaRPr lang="zh-CN" altLang="en-US" dirty="0">
              <a:latin typeface="Impact" panose="020B0806030902050204" pitchFamily="34" charset="0"/>
            </a:endParaRPr>
          </a:p>
        </p:txBody>
      </p:sp>
      <p:sp>
        <p:nvSpPr>
          <p:cNvPr id="19" name="椭圆 18"/>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211661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6" grpId="0"/>
      <p:bldP spid="17" grpId="0"/>
      <p:bldP spid="18" grpId="0" animBg="1"/>
      <p:bldP spid="19" grpId="0" animBg="1"/>
      <p:bldP spid="20" grpId="0" animBg="1"/>
      <p:bldP spid="21" grpId="0" animBg="1"/>
      <p:bldP spid="22" grpId="0" animBg="1"/>
    </p:bldLst>
  </p:timing>
</p:sld>
</file>

<file path=ppt/slides/slide39.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76684" y="2307771"/>
            <a:ext cx="4709436" cy="1048408"/>
            <a:chOff x="1434798" y="2258710"/>
            <a:chExt cx="3821451" cy="850726"/>
          </a:xfrm>
        </p:grpSpPr>
        <p:sp>
          <p:nvSpPr>
            <p:cNvPr id="8" name="Oval 4"/>
            <p:cNvSpPr>
              <a:spLocks noChangeArrowheads="1"/>
            </p:cNvSpPr>
            <p:nvPr/>
          </p:nvSpPr>
          <p:spPr bwMode="auto">
            <a:xfrm>
              <a:off x="1434798" y="2258710"/>
              <a:ext cx="631353" cy="635647"/>
            </a:xfrm>
            <a:prstGeom prst="rect">
              <a:avLst/>
            </a:prstGeom>
            <a:gradFill>
              <a:gsLst>
                <a:gs pos="0">
                  <a:srgbClr val="6483B3"/>
                </a:gs>
                <a:gs pos="100000">
                  <a:srgbClr val="334E6E"/>
                </a:gs>
              </a:gsLst>
              <a:lin ang="2700000" scaled="0"/>
            </a:gradFill>
            <a:ln>
              <a:noFill/>
            </a:ln>
            <a:effectLst>
              <a:outerShdw blurRad="190500" dist="38100" dir="2700000" algn="tl" rotWithShape="0">
                <a:prstClr val="black">
                  <a:alpha val="20000"/>
                </a:prstClr>
              </a:outerShdw>
            </a:effectLst>
          </p:spPr>
          <p:txBody>
            <a:bodyPr/>
            <a:lstStyle/>
            <a:p>
              <a:endParaRPr lang="zh-CN" altLang="en-US" sz="2400">
                <a:solidFill>
                  <a:schemeClr val="tx1">
                    <a:lumMod val="50000"/>
                    <a:lumOff val="50000"/>
                  </a:schemeClr>
                </a:solidFill>
              </a:endParaRPr>
            </a:p>
          </p:txBody>
        </p:sp>
        <p:grpSp>
          <p:nvGrpSpPr>
            <p:cNvPr id="14" name="Group 12"/>
            <p:cNvGrpSpPr/>
            <p:nvPr/>
          </p:nvGrpSpPr>
          <p:grpSpPr bwMode="auto">
            <a:xfrm>
              <a:off x="1625922" y="2412252"/>
              <a:ext cx="257695" cy="328562"/>
              <a:chOff x="0" y="0"/>
              <a:chExt cx="120" cy="153"/>
            </a:xfrm>
            <a:solidFill>
              <a:srgbClr val="F4F5F7"/>
            </a:solidFill>
          </p:grpSpPr>
          <p:sp>
            <p:nvSpPr>
              <p:cNvPr id="15" name="Freeform 13"/>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16" name="Freeform 14"/>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sp>
          <p:nvSpPr>
            <p:cNvPr id="24" name="文本框 23"/>
            <p:cNvSpPr txBox="1"/>
            <p:nvPr/>
          </p:nvSpPr>
          <p:spPr>
            <a:xfrm>
              <a:off x="2113395" y="2320309"/>
              <a:ext cx="3142854" cy="789127"/>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6537955" y="2307771"/>
            <a:ext cx="4700856" cy="1048408"/>
            <a:chOff x="6696069" y="2258710"/>
            <a:chExt cx="3814489" cy="850726"/>
          </a:xfrm>
        </p:grpSpPr>
        <p:sp>
          <p:nvSpPr>
            <p:cNvPr id="11" name="Oval 8"/>
            <p:cNvSpPr>
              <a:spLocks noChangeArrowheads="1"/>
            </p:cNvSpPr>
            <p:nvPr/>
          </p:nvSpPr>
          <p:spPr bwMode="auto">
            <a:xfrm>
              <a:off x="6696069" y="2258710"/>
              <a:ext cx="631353" cy="635647"/>
            </a:xfrm>
            <a:prstGeom prst="rect">
              <a:avLst/>
            </a:prstGeom>
            <a:solidFill>
              <a:schemeClr val="bg1"/>
            </a:solidFill>
            <a:ln>
              <a:noFill/>
            </a:ln>
            <a:effectLst>
              <a:outerShdw blurRad="190500" dist="38100" dir="2700000" algn="tl" rotWithShape="0">
                <a:prstClr val="black">
                  <a:alpha val="20000"/>
                </a:prstClr>
              </a:outerShdw>
            </a:effectLst>
          </p:spPr>
          <p:txBody>
            <a:bodyPr/>
            <a:lstStyle/>
            <a:p>
              <a:endParaRPr lang="zh-CN" altLang="en-US" sz="2400">
                <a:solidFill>
                  <a:schemeClr val="tx1">
                    <a:lumMod val="50000"/>
                    <a:lumOff val="50000"/>
                  </a:schemeClr>
                </a:solidFill>
              </a:endParaRPr>
            </a:p>
          </p:txBody>
        </p:sp>
        <p:sp>
          <p:nvSpPr>
            <p:cNvPr id="20" name="Freeform 18"/>
            <p:cNvSpPr/>
            <p:nvPr/>
          </p:nvSpPr>
          <p:spPr bwMode="auto">
            <a:xfrm>
              <a:off x="6906520" y="2448760"/>
              <a:ext cx="210451" cy="255547"/>
            </a:xfrm>
            <a:custGeom>
              <a:avLst/>
              <a:gdLst>
                <a:gd name="T0" fmla="*/ 54 w 56"/>
                <a:gd name="T1" fmla="*/ 67 h 67"/>
                <a:gd name="T2" fmla="*/ 8 w 56"/>
                <a:gd name="T3" fmla="*/ 67 h 67"/>
                <a:gd name="T4" fmla="*/ 0 w 56"/>
                <a:gd name="T5" fmla="*/ 60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6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456288"/>
            </a:solidFill>
            <a:ln>
              <a:noFill/>
            </a:ln>
          </p:spPr>
          <p:txBody>
            <a:bodyPr/>
            <a:lstStyle/>
            <a:p>
              <a:endParaRPr lang="zh-CN" altLang="en-US" sz="2400">
                <a:solidFill>
                  <a:schemeClr val="tx1">
                    <a:lumMod val="50000"/>
                    <a:lumOff val="50000"/>
                  </a:schemeClr>
                </a:solidFill>
              </a:endParaRPr>
            </a:p>
          </p:txBody>
        </p:sp>
        <p:sp>
          <p:nvSpPr>
            <p:cNvPr id="25" name="文本框 24"/>
            <p:cNvSpPr txBox="1"/>
            <p:nvPr/>
          </p:nvSpPr>
          <p:spPr>
            <a:xfrm>
              <a:off x="7367704" y="2320309"/>
              <a:ext cx="3142854" cy="789127"/>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276684" y="3594874"/>
            <a:ext cx="4709434" cy="1047084"/>
            <a:chOff x="1434798" y="3401157"/>
            <a:chExt cx="3821451" cy="849652"/>
          </a:xfrm>
        </p:grpSpPr>
        <p:sp>
          <p:nvSpPr>
            <p:cNvPr id="9" name="Oval 5"/>
            <p:cNvSpPr>
              <a:spLocks noChangeArrowheads="1"/>
            </p:cNvSpPr>
            <p:nvPr/>
          </p:nvSpPr>
          <p:spPr bwMode="auto">
            <a:xfrm>
              <a:off x="1434798" y="3401157"/>
              <a:ext cx="631353" cy="633499"/>
            </a:xfrm>
            <a:prstGeom prst="rect">
              <a:avLst/>
            </a:prstGeom>
            <a:solidFill>
              <a:schemeClr val="bg1"/>
            </a:solidFill>
            <a:ln w="6350">
              <a:noFill/>
            </a:ln>
            <a:effectLst>
              <a:outerShdw blurRad="190500" dist="38100" dir="2700000" algn="tl" rotWithShape="0">
                <a:prstClr val="black">
                  <a:alpha val="20000"/>
                </a:prstClr>
              </a:outerShdw>
            </a:effectLst>
          </p:spPr>
          <p:txBody>
            <a:bodyPr/>
            <a:lstStyle/>
            <a:p>
              <a:endParaRPr lang="zh-CN" altLang="en-US" sz="2400">
                <a:solidFill>
                  <a:schemeClr val="tx1">
                    <a:lumMod val="50000"/>
                    <a:lumOff val="50000"/>
                  </a:schemeClr>
                </a:solidFill>
              </a:endParaRPr>
            </a:p>
          </p:txBody>
        </p:sp>
        <p:sp>
          <p:nvSpPr>
            <p:cNvPr id="21" name="Freeform 19"/>
            <p:cNvSpPr>
              <a:spLocks noEditPoints="1"/>
            </p:cNvSpPr>
            <p:nvPr/>
          </p:nvSpPr>
          <p:spPr bwMode="auto">
            <a:xfrm>
              <a:off x="1595858" y="3558994"/>
              <a:ext cx="270580" cy="317824"/>
            </a:xfrm>
            <a:custGeom>
              <a:avLst/>
              <a:gdLst>
                <a:gd name="T0" fmla="*/ 24 w 72"/>
                <a:gd name="T1" fmla="*/ 71 h 85"/>
                <a:gd name="T2" fmla="*/ 30 w 72"/>
                <a:gd name="T3" fmla="*/ 73 h 85"/>
                <a:gd name="T4" fmla="*/ 18 w 72"/>
                <a:gd name="T5" fmla="*/ 30 h 85"/>
                <a:gd name="T6" fmla="*/ 18 w 72"/>
                <a:gd name="T7" fmla="*/ 32 h 85"/>
                <a:gd name="T8" fmla="*/ 4 w 72"/>
                <a:gd name="T9" fmla="*/ 55 h 85"/>
                <a:gd name="T10" fmla="*/ 3 w 72"/>
                <a:gd name="T11" fmla="*/ 55 h 85"/>
                <a:gd name="T12" fmla="*/ 17 w 72"/>
                <a:gd name="T13" fmla="*/ 29 h 85"/>
                <a:gd name="T14" fmla="*/ 18 w 72"/>
                <a:gd name="T15" fmla="*/ 30 h 85"/>
                <a:gd name="T16" fmla="*/ 68 w 72"/>
                <a:gd name="T17" fmla="*/ 59 h 85"/>
                <a:gd name="T18" fmla="*/ 54 w 72"/>
                <a:gd name="T19" fmla="*/ 82 h 85"/>
                <a:gd name="T20" fmla="*/ 54 w 72"/>
                <a:gd name="T21" fmla="*/ 84 h 85"/>
                <a:gd name="T22" fmla="*/ 55 w 72"/>
                <a:gd name="T23" fmla="*/ 84 h 85"/>
                <a:gd name="T24" fmla="*/ 69 w 72"/>
                <a:gd name="T25" fmla="*/ 59 h 85"/>
                <a:gd name="T26" fmla="*/ 60 w 72"/>
                <a:gd name="T27" fmla="*/ 59 h 85"/>
                <a:gd name="T28" fmla="*/ 59 w 72"/>
                <a:gd name="T29" fmla="*/ 59 h 85"/>
                <a:gd name="T30" fmla="*/ 50 w 72"/>
                <a:gd name="T31" fmla="*/ 75 h 85"/>
                <a:gd name="T32" fmla="*/ 50 w 72"/>
                <a:gd name="T33" fmla="*/ 76 h 85"/>
                <a:gd name="T34" fmla="*/ 51 w 72"/>
                <a:gd name="T35" fmla="*/ 78 h 85"/>
                <a:gd name="T36" fmla="*/ 60 w 72"/>
                <a:gd name="T37" fmla="*/ 59 h 85"/>
                <a:gd name="T38" fmla="*/ 22 w 72"/>
                <a:gd name="T39" fmla="*/ 37 h 85"/>
                <a:gd name="T40" fmla="*/ 22 w 72"/>
                <a:gd name="T41" fmla="*/ 39 h 85"/>
                <a:gd name="T42" fmla="*/ 13 w 72"/>
                <a:gd name="T43" fmla="*/ 54 h 85"/>
                <a:gd name="T44" fmla="*/ 12 w 72"/>
                <a:gd name="T45" fmla="*/ 55 h 85"/>
                <a:gd name="T46" fmla="*/ 21 w 72"/>
                <a:gd name="T47" fmla="*/ 36 h 85"/>
                <a:gd name="T48" fmla="*/ 51 w 72"/>
                <a:gd name="T49" fmla="*/ 57 h 85"/>
                <a:gd name="T50" fmla="*/ 46 w 72"/>
                <a:gd name="T51" fmla="*/ 76 h 85"/>
                <a:gd name="T52" fmla="*/ 14 w 72"/>
                <a:gd name="T53" fmla="*/ 62 h 85"/>
                <a:gd name="T54" fmla="*/ 22 w 72"/>
                <a:gd name="T55" fmla="*/ 53 h 85"/>
                <a:gd name="T56" fmla="*/ 41 w 72"/>
                <a:gd name="T57" fmla="*/ 38 h 85"/>
                <a:gd name="T58" fmla="*/ 45 w 72"/>
                <a:gd name="T59" fmla="*/ 33 h 85"/>
                <a:gd name="T60" fmla="*/ 52 w 72"/>
                <a:gd name="T61" fmla="*/ 35 h 85"/>
                <a:gd name="T62" fmla="*/ 51 w 72"/>
                <a:gd name="T63" fmla="*/ 37 h 85"/>
                <a:gd name="T64" fmla="*/ 51 w 72"/>
                <a:gd name="T65" fmla="*/ 57 h 85"/>
                <a:gd name="T66" fmla="*/ 59 w 72"/>
                <a:gd name="T67" fmla="*/ 7 h 85"/>
                <a:gd name="T68" fmla="*/ 67 w 72"/>
                <a:gd name="T69" fmla="*/ 11 h 85"/>
                <a:gd name="T70" fmla="*/ 54 w 72"/>
                <a:gd name="T71" fmla="*/ 34 h 85"/>
                <a:gd name="T72" fmla="*/ 47 w 72"/>
                <a:gd name="T73" fmla="*/ 31 h 85"/>
                <a:gd name="T74" fmla="*/ 61 w 72"/>
                <a:gd name="T75" fmla="*/ 5 h 85"/>
                <a:gd name="T76" fmla="*/ 68 w 72"/>
                <a:gd name="T77" fmla="*/ 9 h 85"/>
                <a:gd name="T78" fmla="*/ 61 w 72"/>
                <a:gd name="T79"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85">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456288"/>
            </a:solidFill>
            <a:ln>
              <a:noFill/>
            </a:ln>
          </p:spPr>
          <p:txBody>
            <a:bodyPr/>
            <a:lstStyle/>
            <a:p>
              <a:endParaRPr lang="zh-CN" altLang="en-US" sz="2400">
                <a:solidFill>
                  <a:schemeClr val="tx1">
                    <a:lumMod val="50000"/>
                    <a:lumOff val="50000"/>
                  </a:schemeClr>
                </a:solidFill>
              </a:endParaRPr>
            </a:p>
          </p:txBody>
        </p:sp>
        <p:sp>
          <p:nvSpPr>
            <p:cNvPr id="26" name="文本框 25"/>
            <p:cNvSpPr txBox="1"/>
            <p:nvPr/>
          </p:nvSpPr>
          <p:spPr>
            <a:xfrm>
              <a:off x="2113395" y="3461682"/>
              <a:ext cx="3142854" cy="789127"/>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537955" y="3594874"/>
            <a:ext cx="4700854" cy="1047084"/>
            <a:chOff x="6696069" y="3401157"/>
            <a:chExt cx="3814489" cy="849652"/>
          </a:xfrm>
        </p:grpSpPr>
        <p:sp>
          <p:nvSpPr>
            <p:cNvPr id="12" name="Oval 9"/>
            <p:cNvSpPr>
              <a:spLocks noChangeArrowheads="1"/>
            </p:cNvSpPr>
            <p:nvPr/>
          </p:nvSpPr>
          <p:spPr bwMode="auto">
            <a:xfrm>
              <a:off x="6696069" y="3401157"/>
              <a:ext cx="631353" cy="633499"/>
            </a:xfrm>
            <a:prstGeom prst="rect">
              <a:avLst/>
            </a:prstGeom>
            <a:gradFill>
              <a:gsLst>
                <a:gs pos="0">
                  <a:srgbClr val="6483B3"/>
                </a:gs>
                <a:gs pos="100000">
                  <a:srgbClr val="334E6E"/>
                </a:gs>
              </a:gsLst>
              <a:lin ang="2700000" scaled="0"/>
            </a:gradFill>
            <a:ln w="6350">
              <a:noFill/>
            </a:ln>
            <a:effectLst>
              <a:outerShdw blurRad="190500" dist="38100" dir="2700000" algn="tl" rotWithShape="0">
                <a:prstClr val="black">
                  <a:alpha val="20000"/>
                </a:prstClr>
              </a:outerShdw>
            </a:effectLst>
          </p:spPr>
          <p:txBody>
            <a:bodyPr/>
            <a:lstStyle/>
            <a:p>
              <a:endParaRPr lang="zh-CN" altLang="en-US" sz="2400">
                <a:solidFill>
                  <a:schemeClr val="tx1">
                    <a:lumMod val="50000"/>
                    <a:lumOff val="50000"/>
                  </a:schemeClr>
                </a:solidFill>
              </a:endParaRPr>
            </a:p>
          </p:txBody>
        </p:sp>
        <p:grpSp>
          <p:nvGrpSpPr>
            <p:cNvPr id="17" name="Group 15"/>
            <p:cNvGrpSpPr/>
            <p:nvPr/>
          </p:nvGrpSpPr>
          <p:grpSpPr bwMode="auto">
            <a:xfrm>
              <a:off x="6848540" y="3561142"/>
              <a:ext cx="322119" cy="313529"/>
              <a:chOff x="0" y="0"/>
              <a:chExt cx="150" cy="146"/>
            </a:xfrm>
            <a:solidFill>
              <a:srgbClr val="F4F5F7"/>
            </a:solidFill>
          </p:grpSpPr>
          <p:sp>
            <p:nvSpPr>
              <p:cNvPr id="18" name="Freeform 16"/>
              <p:cNvSpPr>
                <a:spLocks noEditPoints="1"/>
              </p:cNvSpPr>
              <p:nvPr/>
            </p:nvSpPr>
            <p:spPr bwMode="auto">
              <a:xfrm>
                <a:off x="0" y="0"/>
                <a:ext cx="96" cy="88"/>
              </a:xfrm>
              <a:custGeom>
                <a:avLst/>
                <a:gdLst>
                  <a:gd name="T0" fmla="*/ 54 w 54"/>
                  <a:gd name="T1" fmla="*/ 34 h 50"/>
                  <a:gd name="T2" fmla="*/ 2 w 54"/>
                  <a:gd name="T3" fmla="*/ 34 h 50"/>
                  <a:gd name="T4" fmla="*/ 1 w 54"/>
                  <a:gd name="T5" fmla="*/ 36 h 50"/>
                  <a:gd name="T6" fmla="*/ 19 w 54"/>
                  <a:gd name="T7" fmla="*/ 50 h 50"/>
                  <a:gd name="T8" fmla="*/ 38 w 54"/>
                  <a:gd name="T9" fmla="*/ 50 h 50"/>
                  <a:gd name="T10" fmla="*/ 42 w 54"/>
                  <a:gd name="T11" fmla="*/ 47 h 50"/>
                  <a:gd name="T12" fmla="*/ 40 w 54"/>
                  <a:gd name="T13" fmla="*/ 42 h 50"/>
                  <a:gd name="T14" fmla="*/ 40 w 54"/>
                  <a:gd name="T15" fmla="*/ 40 h 50"/>
                  <a:gd name="T16" fmla="*/ 41 w 54"/>
                  <a:gd name="T17" fmla="*/ 40 h 50"/>
                  <a:gd name="T18" fmla="*/ 45 w 54"/>
                  <a:gd name="T19" fmla="*/ 43 h 50"/>
                  <a:gd name="T20" fmla="*/ 47 w 54"/>
                  <a:gd name="T21" fmla="*/ 42 h 50"/>
                  <a:gd name="T22" fmla="*/ 42 w 54"/>
                  <a:gd name="T23" fmla="*/ 38 h 50"/>
                  <a:gd name="T24" fmla="*/ 43 w 54"/>
                  <a:gd name="T25" fmla="*/ 37 h 50"/>
                  <a:gd name="T26" fmla="*/ 45 w 54"/>
                  <a:gd name="T27" fmla="*/ 36 h 50"/>
                  <a:gd name="T28" fmla="*/ 50 w 54"/>
                  <a:gd name="T29" fmla="*/ 39 h 50"/>
                  <a:gd name="T30" fmla="*/ 54 w 54"/>
                  <a:gd name="T31" fmla="*/ 34 h 50"/>
                  <a:gd name="T32" fmla="*/ 35 w 54"/>
                  <a:gd name="T33" fmla="*/ 31 h 50"/>
                  <a:gd name="T34" fmla="*/ 27 w 54"/>
                  <a:gd name="T35" fmla="*/ 3 h 50"/>
                  <a:gd name="T36" fmla="*/ 29 w 54"/>
                  <a:gd name="T37" fmla="*/ 1 h 50"/>
                  <a:gd name="T38" fmla="*/ 47 w 54"/>
                  <a:gd name="T39" fmla="*/ 15 h 50"/>
                  <a:gd name="T40" fmla="*/ 51 w 54"/>
                  <a:gd name="T41" fmla="*/ 30 h 50"/>
                  <a:gd name="T42" fmla="*/ 49 w 54"/>
                  <a:gd name="T43" fmla="*/ 32 h 50"/>
                  <a:gd name="T44" fmla="*/ 36 w 54"/>
                  <a:gd name="T45" fmla="*/ 32 h 50"/>
                  <a:gd name="T46" fmla="*/ 35 w 54"/>
                  <a:gd name="T4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0">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19" name="Freeform 17"/>
              <p:cNvSpPr>
                <a:spLocks noEditPoints="1"/>
              </p:cNvSpPr>
              <p:nvPr/>
            </p:nvSpPr>
            <p:spPr bwMode="auto">
              <a:xfrm>
                <a:off x="67" y="60"/>
                <a:ext cx="83" cy="86"/>
              </a:xfrm>
              <a:custGeom>
                <a:avLst/>
                <a:gdLst>
                  <a:gd name="T0" fmla="*/ 46 w 47"/>
                  <a:gd name="T1" fmla="*/ 0 h 49"/>
                  <a:gd name="T2" fmla="*/ 16 w 47"/>
                  <a:gd name="T3" fmla="*/ 0 h 49"/>
                  <a:gd name="T4" fmla="*/ 12 w 47"/>
                  <a:gd name="T5" fmla="*/ 5 h 49"/>
                  <a:gd name="T6" fmla="*/ 13 w 47"/>
                  <a:gd name="T7" fmla="*/ 8 h 49"/>
                  <a:gd name="T8" fmla="*/ 13 w 47"/>
                  <a:gd name="T9" fmla="*/ 9 h 49"/>
                  <a:gd name="T10" fmla="*/ 12 w 47"/>
                  <a:gd name="T11" fmla="*/ 10 h 49"/>
                  <a:gd name="T12" fmla="*/ 9 w 47"/>
                  <a:gd name="T13" fmla="*/ 8 h 49"/>
                  <a:gd name="T14" fmla="*/ 7 w 47"/>
                  <a:gd name="T15" fmla="*/ 9 h 49"/>
                  <a:gd name="T16" fmla="*/ 11 w 47"/>
                  <a:gd name="T17" fmla="*/ 11 h 49"/>
                  <a:gd name="T18" fmla="*/ 10 w 47"/>
                  <a:gd name="T19" fmla="*/ 13 h 49"/>
                  <a:gd name="T20" fmla="*/ 7 w 47"/>
                  <a:gd name="T21" fmla="*/ 14 h 49"/>
                  <a:gd name="T22" fmla="*/ 4 w 47"/>
                  <a:gd name="T23" fmla="*/ 13 h 49"/>
                  <a:gd name="T24" fmla="*/ 0 w 47"/>
                  <a:gd name="T25" fmla="*/ 16 h 49"/>
                  <a:gd name="T26" fmla="*/ 46 w 47"/>
                  <a:gd name="T27" fmla="*/ 16 h 49"/>
                  <a:gd name="T28" fmla="*/ 47 w 47"/>
                  <a:gd name="T29" fmla="*/ 14 h 49"/>
                  <a:gd name="T30" fmla="*/ 47 w 47"/>
                  <a:gd name="T31" fmla="*/ 2 h 49"/>
                  <a:gd name="T32" fmla="*/ 46 w 47"/>
                  <a:gd name="T33" fmla="*/ 0 h 49"/>
                  <a:gd name="T34" fmla="*/ 10 w 47"/>
                  <a:gd name="T35" fmla="*/ 48 h 49"/>
                  <a:gd name="T36" fmla="*/ 3 w 47"/>
                  <a:gd name="T37" fmla="*/ 20 h 49"/>
                  <a:gd name="T38" fmla="*/ 4 w 47"/>
                  <a:gd name="T39" fmla="*/ 18 h 49"/>
                  <a:gd name="T40" fmla="*/ 17 w 47"/>
                  <a:gd name="T41" fmla="*/ 18 h 49"/>
                  <a:gd name="T42" fmla="*/ 19 w 47"/>
                  <a:gd name="T43" fmla="*/ 19 h 49"/>
                  <a:gd name="T44" fmla="*/ 26 w 47"/>
                  <a:gd name="T45" fmla="*/ 43 h 49"/>
                  <a:gd name="T46" fmla="*/ 24 w 47"/>
                  <a:gd name="T47" fmla="*/ 46 h 49"/>
                  <a:gd name="T48" fmla="*/ 12 w 47"/>
                  <a:gd name="T49" fmla="*/ 49 h 49"/>
                  <a:gd name="T50" fmla="*/ 10 w 47"/>
                  <a:gd name="T51" fmla="*/ 48 h 49"/>
                  <a:gd name="T52" fmla="*/ 15 w 47"/>
                  <a:gd name="T53" fmla="*/ 45 h 49"/>
                  <a:gd name="T54" fmla="*/ 20 w 47"/>
                  <a:gd name="T55" fmla="*/ 43 h 49"/>
                  <a:gd name="T56" fmla="*/ 21 w 47"/>
                  <a:gd name="T57" fmla="*/ 41 h 49"/>
                  <a:gd name="T58" fmla="*/ 17 w 47"/>
                  <a:gd name="T59" fmla="*/ 25 h 49"/>
                  <a:gd name="T60" fmla="*/ 15 w 47"/>
                  <a:gd name="T61" fmla="*/ 24 h 49"/>
                  <a:gd name="T62" fmla="*/ 10 w 47"/>
                  <a:gd name="T63" fmla="*/ 25 h 49"/>
                  <a:gd name="T64" fmla="*/ 8 w 47"/>
                  <a:gd name="T65" fmla="*/ 27 h 49"/>
                  <a:gd name="T66" fmla="*/ 13 w 47"/>
                  <a:gd name="T67" fmla="*/ 43 h 49"/>
                  <a:gd name="T68" fmla="*/ 15 w 47"/>
                  <a:gd name="T69" fmla="*/ 45 h 49"/>
                  <a:gd name="T70" fmla="*/ 44 w 47"/>
                  <a:gd name="T71" fmla="*/ 5 h 49"/>
                  <a:gd name="T72" fmla="*/ 44 w 47"/>
                  <a:gd name="T73" fmla="*/ 11 h 49"/>
                  <a:gd name="T74" fmla="*/ 42 w 47"/>
                  <a:gd name="T75" fmla="*/ 13 h 49"/>
                  <a:gd name="T76" fmla="*/ 26 w 47"/>
                  <a:gd name="T77" fmla="*/ 13 h 49"/>
                  <a:gd name="T78" fmla="*/ 24 w 47"/>
                  <a:gd name="T79" fmla="*/ 11 h 49"/>
                  <a:gd name="T80" fmla="*/ 24 w 47"/>
                  <a:gd name="T81" fmla="*/ 5 h 49"/>
                  <a:gd name="T82" fmla="*/ 26 w 47"/>
                  <a:gd name="T83" fmla="*/ 4 h 49"/>
                  <a:gd name="T84" fmla="*/ 42 w 47"/>
                  <a:gd name="T85" fmla="*/ 4 h 49"/>
                  <a:gd name="T86" fmla="*/ 44 w 47"/>
                  <a:gd name="T8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9">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sp>
          <p:nvSpPr>
            <p:cNvPr id="27" name="文本框 26"/>
            <p:cNvSpPr txBox="1"/>
            <p:nvPr/>
          </p:nvSpPr>
          <p:spPr>
            <a:xfrm>
              <a:off x="7367704" y="3461682"/>
              <a:ext cx="3142854" cy="789127"/>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276684" y="4880652"/>
            <a:ext cx="4709434" cy="1047084"/>
            <a:chOff x="1434798" y="4539310"/>
            <a:chExt cx="3821451" cy="849652"/>
          </a:xfrm>
        </p:grpSpPr>
        <p:sp>
          <p:nvSpPr>
            <p:cNvPr id="10" name="Oval 6"/>
            <p:cNvSpPr>
              <a:spLocks noChangeArrowheads="1"/>
            </p:cNvSpPr>
            <p:nvPr/>
          </p:nvSpPr>
          <p:spPr bwMode="auto">
            <a:xfrm>
              <a:off x="1434798" y="4539310"/>
              <a:ext cx="631353" cy="633499"/>
            </a:xfrm>
            <a:prstGeom prst="rect">
              <a:avLst/>
            </a:prstGeom>
            <a:gradFill>
              <a:gsLst>
                <a:gs pos="0">
                  <a:srgbClr val="6483B3"/>
                </a:gs>
                <a:gs pos="100000">
                  <a:srgbClr val="334E6E"/>
                </a:gs>
              </a:gsLst>
              <a:lin ang="2700000" scaled="0"/>
            </a:gradFill>
            <a:ln>
              <a:noFill/>
            </a:ln>
            <a:effectLst>
              <a:outerShdw blurRad="190500" dist="38100" dir="2700000" algn="tl" rotWithShape="0">
                <a:prstClr val="black">
                  <a:alpha val="20000"/>
                </a:prstClr>
              </a:outerShdw>
            </a:effectLst>
          </p:spPr>
          <p:txBody>
            <a:bodyPr/>
            <a:lstStyle/>
            <a:p>
              <a:endParaRPr lang="zh-CN" altLang="en-US" sz="2400">
                <a:solidFill>
                  <a:schemeClr val="tx1">
                    <a:lumMod val="50000"/>
                    <a:lumOff val="50000"/>
                  </a:schemeClr>
                </a:solidFill>
              </a:endParaRPr>
            </a:p>
          </p:txBody>
        </p:sp>
        <p:sp>
          <p:nvSpPr>
            <p:cNvPr id="22" name="Freeform 20"/>
            <p:cNvSpPr>
              <a:spLocks noEditPoints="1"/>
            </p:cNvSpPr>
            <p:nvPr/>
          </p:nvSpPr>
          <p:spPr bwMode="auto">
            <a:xfrm>
              <a:off x="1655987" y="4729359"/>
              <a:ext cx="227631" cy="253400"/>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4F5F7"/>
            </a:solidFill>
            <a:ln>
              <a:noFill/>
            </a:ln>
          </p:spPr>
          <p:txBody>
            <a:bodyPr/>
            <a:lstStyle/>
            <a:p>
              <a:endParaRPr lang="zh-CN" altLang="en-US" sz="2400">
                <a:solidFill>
                  <a:schemeClr val="tx1">
                    <a:lumMod val="50000"/>
                    <a:lumOff val="50000"/>
                  </a:schemeClr>
                </a:solidFill>
              </a:endParaRPr>
            </a:p>
          </p:txBody>
        </p:sp>
        <p:sp>
          <p:nvSpPr>
            <p:cNvPr id="28" name="文本框 27"/>
            <p:cNvSpPr txBox="1"/>
            <p:nvPr/>
          </p:nvSpPr>
          <p:spPr>
            <a:xfrm>
              <a:off x="2113395" y="4599835"/>
              <a:ext cx="3142854" cy="789127"/>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537955" y="4880652"/>
            <a:ext cx="4700854" cy="1047084"/>
            <a:chOff x="6696069" y="4539310"/>
            <a:chExt cx="3814489" cy="849652"/>
          </a:xfrm>
        </p:grpSpPr>
        <p:sp>
          <p:nvSpPr>
            <p:cNvPr id="13" name="Oval 10"/>
            <p:cNvSpPr>
              <a:spLocks noChangeArrowheads="1"/>
            </p:cNvSpPr>
            <p:nvPr/>
          </p:nvSpPr>
          <p:spPr bwMode="auto">
            <a:xfrm>
              <a:off x="6696069" y="4539310"/>
              <a:ext cx="631353" cy="633499"/>
            </a:xfrm>
            <a:prstGeom prst="rect">
              <a:avLst/>
            </a:prstGeom>
            <a:solidFill>
              <a:schemeClr val="bg1"/>
            </a:solidFill>
            <a:ln>
              <a:noFill/>
            </a:ln>
            <a:effectLst>
              <a:outerShdw blurRad="190500" dist="38100" dir="2700000" algn="tl" rotWithShape="0">
                <a:prstClr val="black">
                  <a:alpha val="20000"/>
                </a:prstClr>
              </a:outerShdw>
            </a:effectLst>
          </p:spPr>
          <p:txBody>
            <a:bodyPr/>
            <a:lstStyle/>
            <a:p>
              <a:endParaRPr lang="zh-CN" altLang="en-US" sz="2400">
                <a:solidFill>
                  <a:schemeClr val="tx1">
                    <a:lumMod val="50000"/>
                    <a:lumOff val="50000"/>
                  </a:schemeClr>
                </a:solidFill>
              </a:endParaRPr>
            </a:p>
          </p:txBody>
        </p:sp>
        <p:sp>
          <p:nvSpPr>
            <p:cNvPr id="23" name="Freeform 22"/>
            <p:cNvSpPr>
              <a:spLocks noEditPoints="1"/>
            </p:cNvSpPr>
            <p:nvPr/>
          </p:nvSpPr>
          <p:spPr bwMode="auto">
            <a:xfrm>
              <a:off x="6854981" y="4696074"/>
              <a:ext cx="311382" cy="319971"/>
            </a:xfrm>
            <a:custGeom>
              <a:avLst/>
              <a:gdLst>
                <a:gd name="T0" fmla="*/ 58 w 83"/>
                <a:gd name="T1" fmla="*/ 28 h 85"/>
                <a:gd name="T2" fmla="*/ 35 w 83"/>
                <a:gd name="T3" fmla="*/ 14 h 85"/>
                <a:gd name="T4" fmla="*/ 20 w 83"/>
                <a:gd name="T5" fmla="*/ 34 h 85"/>
                <a:gd name="T6" fmla="*/ 33 w 83"/>
                <a:gd name="T7" fmla="*/ 15 h 85"/>
                <a:gd name="T8" fmla="*/ 34 w 83"/>
                <a:gd name="T9" fmla="*/ 16 h 85"/>
                <a:gd name="T10" fmla="*/ 23 w 83"/>
                <a:gd name="T11" fmla="*/ 41 h 85"/>
                <a:gd name="T12" fmla="*/ 35 w 83"/>
                <a:gd name="T13" fmla="*/ 56 h 85"/>
                <a:gd name="T14" fmla="*/ 23 w 83"/>
                <a:gd name="T15" fmla="*/ 55 h 85"/>
                <a:gd name="T16" fmla="*/ 20 w 83"/>
                <a:gd name="T17" fmla="*/ 52 h 85"/>
                <a:gd name="T18" fmla="*/ 44 w 83"/>
                <a:gd name="T19" fmla="*/ 64 h 85"/>
                <a:gd name="T20" fmla="*/ 22 w 83"/>
                <a:gd name="T21" fmla="*/ 63 h 85"/>
                <a:gd name="T22" fmla="*/ 22 w 83"/>
                <a:gd name="T23" fmla="*/ 57 h 85"/>
                <a:gd name="T24" fmla="*/ 67 w 83"/>
                <a:gd name="T25" fmla="*/ 41 h 85"/>
                <a:gd name="T26" fmla="*/ 65 w 83"/>
                <a:gd name="T27" fmla="*/ 46 h 85"/>
                <a:gd name="T28" fmla="*/ 54 w 83"/>
                <a:gd name="T29" fmla="*/ 50 h 85"/>
                <a:gd name="T30" fmla="*/ 40 w 83"/>
                <a:gd name="T31" fmla="*/ 11 h 85"/>
                <a:gd name="T32" fmla="*/ 57 w 83"/>
                <a:gd name="T33" fmla="*/ 24 h 85"/>
                <a:gd name="T34" fmla="*/ 52 w 83"/>
                <a:gd name="T35" fmla="*/ 40 h 85"/>
                <a:gd name="T36" fmla="*/ 52 w 83"/>
                <a:gd name="T37" fmla="*/ 40 h 85"/>
                <a:gd name="T38" fmla="*/ 34 w 83"/>
                <a:gd name="T39" fmla="*/ 43 h 85"/>
                <a:gd name="T40" fmla="*/ 58 w 83"/>
                <a:gd name="T41" fmla="*/ 61 h 85"/>
                <a:gd name="T42" fmla="*/ 9 w 83"/>
                <a:gd name="T43" fmla="*/ 34 h 85"/>
                <a:gd name="T44" fmla="*/ 33 w 83"/>
                <a:gd name="T45" fmla="*/ 10 h 85"/>
                <a:gd name="T46" fmla="*/ 66 w 83"/>
                <a:gd name="T47" fmla="*/ 18 h 85"/>
                <a:gd name="T48" fmla="*/ 76 w 83"/>
                <a:gd name="T49" fmla="*/ 47 h 85"/>
                <a:gd name="T50" fmla="*/ 75 w 83"/>
                <a:gd name="T51" fmla="*/ 47 h 85"/>
                <a:gd name="T52" fmla="*/ 73 w 83"/>
                <a:gd name="T53" fmla="*/ 39 h 85"/>
                <a:gd name="T54" fmla="*/ 68 w 83"/>
                <a:gd name="T55" fmla="*/ 25 h 85"/>
                <a:gd name="T56" fmla="*/ 68 w 83"/>
                <a:gd name="T57" fmla="*/ 37 h 85"/>
                <a:gd name="T58" fmla="*/ 52 w 83"/>
                <a:gd name="T59" fmla="*/ 71 h 85"/>
                <a:gd name="T60" fmla="*/ 58 w 83"/>
                <a:gd name="T61" fmla="*/ 66 h 85"/>
                <a:gd name="T62" fmla="*/ 70 w 83"/>
                <a:gd name="T63" fmla="*/ 53 h 85"/>
                <a:gd name="T64" fmla="*/ 58 w 83"/>
                <a:gd name="T65" fmla="*/ 61 h 85"/>
                <a:gd name="T66" fmla="*/ 17 w 83"/>
                <a:gd name="T67" fmla="*/ 49 h 85"/>
                <a:gd name="T68" fmla="*/ 12 w 83"/>
                <a:gd name="T69" fmla="*/ 38 h 85"/>
                <a:gd name="T70" fmla="*/ 15 w 83"/>
                <a:gd name="T71"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5">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456288"/>
            </a:solidFill>
            <a:ln>
              <a:noFill/>
            </a:ln>
          </p:spPr>
          <p:txBody>
            <a:bodyPr/>
            <a:lstStyle/>
            <a:p>
              <a:endParaRPr lang="zh-CN" altLang="en-US" sz="2400">
                <a:solidFill>
                  <a:schemeClr val="tx1">
                    <a:lumMod val="50000"/>
                    <a:lumOff val="50000"/>
                  </a:schemeClr>
                </a:solidFill>
              </a:endParaRPr>
            </a:p>
          </p:txBody>
        </p:sp>
        <p:sp>
          <p:nvSpPr>
            <p:cNvPr id="29" name="文本框 28"/>
            <p:cNvSpPr txBox="1"/>
            <p:nvPr/>
          </p:nvSpPr>
          <p:spPr>
            <a:xfrm>
              <a:off x="7367704" y="4599835"/>
              <a:ext cx="3142854" cy="789127"/>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6"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37" name="TextBox 76"/>
          <p:cNvSpPr txBox="1"/>
          <p:nvPr/>
        </p:nvSpPr>
        <p:spPr>
          <a:xfrm>
            <a:off x="1689046" y="521598"/>
            <a:ext cx="2698175"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下半年工作计划</a:t>
            </a:r>
          </a:p>
        </p:txBody>
      </p:sp>
      <p:sp>
        <p:nvSpPr>
          <p:cNvPr id="38" name="椭圆 37"/>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05</a:t>
            </a:r>
            <a:endParaRPr lang="zh-CN" altLang="en-US" dirty="0">
              <a:latin typeface="Impact" panose="020B0806030902050204" pitchFamily="34" charset="0"/>
            </a:endParaRPr>
          </a:p>
        </p:txBody>
      </p:sp>
      <p:sp>
        <p:nvSpPr>
          <p:cNvPr id="42" name="椭圆 41"/>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0-#ppt_w/2"/>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0-#ppt_w/2"/>
                                          </p:val>
                                        </p:tav>
                                        <p:tav tm="100000">
                                          <p:val>
                                            <p:strVal val="#ppt_x"/>
                                          </p:val>
                                        </p:tav>
                                      </p:tavLst>
                                    </p:anim>
                                    <p:anim calcmode="lin" valueType="num">
                                      <p:cBhvr additive="base">
                                        <p:cTn id="20" dur="500" fill="hold"/>
                                        <p:tgtEl>
                                          <p:spTgt spid="44"/>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0-#ppt_w/2"/>
                                          </p:val>
                                        </p:tav>
                                        <p:tav tm="100000">
                                          <p:val>
                                            <p:strVal val="#ppt_x"/>
                                          </p:val>
                                        </p:tav>
                                      </p:tavLst>
                                    </p:anim>
                                    <p:anim calcmode="lin" valueType="num">
                                      <p:cBhvr additive="base">
                                        <p:cTn id="24" dur="500" fill="hold"/>
                                        <p:tgtEl>
                                          <p:spTgt spid="45"/>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0-#ppt_w/2"/>
                                          </p:val>
                                        </p:tav>
                                        <p:tav tm="100000">
                                          <p:val>
                                            <p:strVal val="#ppt_x"/>
                                          </p:val>
                                        </p:tav>
                                      </p:tavLst>
                                    </p:anim>
                                    <p:anim calcmode="lin" valueType="num">
                                      <p:cBhvr additive="base">
                                        <p:cTn id="36" dur="500" fill="hold"/>
                                        <p:tgtEl>
                                          <p:spTgt spid="2"/>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1+#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25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5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50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0-#ppt_w/2"/>
                                          </p:val>
                                        </p:tav>
                                        <p:tav tm="100000">
                                          <p:val>
                                            <p:strVal val="#ppt_x"/>
                                          </p:val>
                                        </p:tav>
                                      </p:tavLst>
                                    </p:anim>
                                    <p:anim calcmode="lin" valueType="num">
                                      <p:cBhvr additive="base">
                                        <p:cTn id="52" dur="500" fill="hold"/>
                                        <p:tgtEl>
                                          <p:spTgt spid="5"/>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50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1+#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animBg="1"/>
      <p:bldP spid="42" grpId="0" animBg="1"/>
      <p:bldP spid="43" grpId="0" animBg="1"/>
      <p:bldP spid="44" grpId="0" animBg="1"/>
      <p:bldP spid="45" grpId="0" animBg="1"/>
    </p:bldLst>
  </p:timing>
</p:sld>
</file>

<file path=ppt/slides/slide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7"/>
          <p:cNvPicPr>
            <a:picLocks noChangeAspect="1" noChangeArrowheads="1"/>
          </p:cNvPicPr>
          <p:nvPr/>
        </p:nvPicPr>
        <p:blipFill>
          <a:blip r:embed="rId3" cstate="screen">
            <a:extLst>
              <a:ext uri="{28A0092B-C50C-407E-A947-70E740481C1C}">
                <a14:useLocalDpi xmlns:a14="http://schemas.microsoft.com/office/drawing/2010/main"/>
              </a:ext>
            </a:extLst>
          </a:blip>
          <a:srcRect l="0" t="0" r="0" b="0"/>
          <a:stretch>
            <a:fillRect/>
          </a:stretch>
        </p:blipFill>
        <p:spPr bwMode="auto">
          <a:xfrm>
            <a:off x="7145176" y="1855862"/>
            <a:ext cx="3687775" cy="449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8"/>
          <p:cNvSpPr/>
          <p:nvPr/>
        </p:nvSpPr>
        <p:spPr bwMode="auto">
          <a:xfrm>
            <a:off x="7708674" y="2398489"/>
            <a:ext cx="2608783" cy="3360111"/>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chemeClr val="tx1">
                  <a:lumMod val="75000"/>
                  <a:lumOff val="25000"/>
                </a:schemeClr>
              </a:solidFill>
            </a:endParaRPr>
          </a:p>
        </p:txBody>
      </p:sp>
      <p:grpSp>
        <p:nvGrpSpPr>
          <p:cNvPr id="2" name="组合 1"/>
          <p:cNvGrpSpPr/>
          <p:nvPr/>
        </p:nvGrpSpPr>
        <p:grpSpPr>
          <a:xfrm>
            <a:off x="1168673" y="2992364"/>
            <a:ext cx="4541119" cy="896782"/>
            <a:chOff x="1132643" y="2493889"/>
            <a:chExt cx="4541119" cy="896782"/>
          </a:xfrm>
        </p:grpSpPr>
        <p:sp>
          <p:nvSpPr>
            <p:cNvPr id="11" name="TextBox 76"/>
            <p:cNvSpPr txBox="1"/>
            <p:nvPr/>
          </p:nvSpPr>
          <p:spPr>
            <a:xfrm>
              <a:off x="1132643" y="2493889"/>
              <a:ext cx="1733670" cy="400110"/>
            </a:xfrm>
            <a:prstGeom prst="rect">
              <a:avLst/>
            </a:prstGeom>
            <a:noFill/>
            <a:effectLst/>
          </p:spPr>
          <p:txBody>
            <a:bodyPr wrap="square" rtlCol="0">
              <a:spAutoFit/>
            </a:bodyPr>
            <a:lstStyle/>
            <a:p>
              <a:pPr marL="342900" indent="-342900">
                <a:buSzPct val="83000"/>
                <a:buFont typeface="Wingdings" panose="05000000000000000000" pitchFamily="2" charset="2"/>
                <a:buChar char="p"/>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市场调查</a:t>
              </a:r>
            </a:p>
          </p:txBody>
        </p:sp>
        <p:sp>
          <p:nvSpPr>
            <p:cNvPr id="12" name="文本框 11"/>
            <p:cNvSpPr txBox="1"/>
            <p:nvPr/>
          </p:nvSpPr>
          <p:spPr>
            <a:xfrm>
              <a:off x="1132643" y="2841610"/>
              <a:ext cx="4541119" cy="549061"/>
            </a:xfrm>
            <a:prstGeom prst="rect">
              <a:avLst/>
            </a:prstGeom>
            <a:noFill/>
            <a:effectLst/>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您的内容打在这里，或者通过复制您的文本在此框中选择粘贴并选择只保留文字您的您的内容打在这里</a:t>
              </a:r>
            </a:p>
          </p:txBody>
        </p:sp>
      </p:grpSp>
      <p:grpSp>
        <p:nvGrpSpPr>
          <p:cNvPr id="3" name="组合 2"/>
          <p:cNvGrpSpPr/>
          <p:nvPr/>
        </p:nvGrpSpPr>
        <p:grpSpPr>
          <a:xfrm>
            <a:off x="1168673" y="4093231"/>
            <a:ext cx="4541119" cy="896782"/>
            <a:chOff x="1132643" y="3614860"/>
            <a:chExt cx="4541119" cy="896782"/>
          </a:xfrm>
        </p:grpSpPr>
        <p:sp>
          <p:nvSpPr>
            <p:cNvPr id="13" name="TextBox 76"/>
            <p:cNvSpPr txBox="1"/>
            <p:nvPr/>
          </p:nvSpPr>
          <p:spPr>
            <a:xfrm>
              <a:off x="1132643" y="3614860"/>
              <a:ext cx="1733670" cy="400110"/>
            </a:xfrm>
            <a:prstGeom prst="rect">
              <a:avLst/>
            </a:prstGeom>
            <a:noFill/>
            <a:effectLst/>
          </p:spPr>
          <p:txBody>
            <a:bodyPr wrap="square" rtlCol="0">
              <a:spAutoFit/>
            </a:bodyPr>
            <a:lstStyle/>
            <a:p>
              <a:pPr marL="342900" indent="-342900">
                <a:buSzPct val="83000"/>
                <a:buFont typeface="Wingdings" panose="05000000000000000000" pitchFamily="2" charset="2"/>
                <a:buChar char="p"/>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市场方案</a:t>
              </a:r>
            </a:p>
          </p:txBody>
        </p:sp>
        <p:sp>
          <p:nvSpPr>
            <p:cNvPr id="14" name="文本框 13"/>
            <p:cNvSpPr txBox="1"/>
            <p:nvPr/>
          </p:nvSpPr>
          <p:spPr>
            <a:xfrm>
              <a:off x="1132643" y="3962581"/>
              <a:ext cx="4541119" cy="549061"/>
            </a:xfrm>
            <a:prstGeom prst="rect">
              <a:avLst/>
            </a:prstGeom>
            <a:noFill/>
            <a:effectLst/>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您的内容打在这里，或者通过复制您的文本在此框中选择粘贴并选择只保留文字您的您的内容打在这里</a:t>
              </a:r>
            </a:p>
          </p:txBody>
        </p:sp>
      </p:grpSp>
      <p:grpSp>
        <p:nvGrpSpPr>
          <p:cNvPr id="5" name="组合 4"/>
          <p:cNvGrpSpPr/>
          <p:nvPr/>
        </p:nvGrpSpPr>
        <p:grpSpPr>
          <a:xfrm>
            <a:off x="1168673" y="5194097"/>
            <a:ext cx="4541119" cy="896782"/>
            <a:chOff x="1132643" y="4727533"/>
            <a:chExt cx="4541119" cy="896782"/>
          </a:xfrm>
        </p:grpSpPr>
        <p:sp>
          <p:nvSpPr>
            <p:cNvPr id="15" name="TextBox 76"/>
            <p:cNvSpPr txBox="1"/>
            <p:nvPr/>
          </p:nvSpPr>
          <p:spPr>
            <a:xfrm>
              <a:off x="1132643" y="4727533"/>
              <a:ext cx="1733670" cy="400110"/>
            </a:xfrm>
            <a:prstGeom prst="rect">
              <a:avLst/>
            </a:prstGeom>
            <a:noFill/>
            <a:effectLst/>
          </p:spPr>
          <p:txBody>
            <a:bodyPr wrap="square" rtlCol="0">
              <a:spAutoFit/>
            </a:bodyPr>
            <a:lstStyle/>
            <a:p>
              <a:pPr marL="342900" indent="-342900">
                <a:buSzPct val="83000"/>
                <a:buFont typeface="Wingdings" panose="05000000000000000000" pitchFamily="2" charset="2"/>
                <a:buChar char="p"/>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人员配置</a:t>
              </a:r>
            </a:p>
          </p:txBody>
        </p:sp>
        <p:sp>
          <p:nvSpPr>
            <p:cNvPr id="16" name="文本框 15"/>
            <p:cNvSpPr txBox="1"/>
            <p:nvPr/>
          </p:nvSpPr>
          <p:spPr>
            <a:xfrm>
              <a:off x="1132643" y="5075254"/>
              <a:ext cx="4541119" cy="549061"/>
            </a:xfrm>
            <a:prstGeom prst="rect">
              <a:avLst/>
            </a:prstGeom>
            <a:noFill/>
            <a:effectLst/>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您的内容打在这里，或者通过复制您的文本在此框中选择粘贴并选择只保留文字您的您的内容打在这里</a:t>
              </a:r>
            </a:p>
          </p:txBody>
        </p:sp>
      </p:grpSp>
      <p:sp>
        <p:nvSpPr>
          <p:cNvPr id="17" name="TextBox 76"/>
          <p:cNvSpPr txBox="1"/>
          <p:nvPr/>
        </p:nvSpPr>
        <p:spPr>
          <a:xfrm>
            <a:off x="1281937" y="2010270"/>
            <a:ext cx="2535320" cy="646331"/>
          </a:xfrm>
          <a:prstGeom prst="rect">
            <a:avLst/>
          </a:prstGeom>
          <a:gradFill>
            <a:gsLst>
              <a:gs pos="0">
                <a:srgbClr val="6483B3"/>
              </a:gs>
              <a:gs pos="100000">
                <a:srgbClr val="334E6E"/>
              </a:gs>
            </a:gsLst>
            <a:lin ang="2700000" scaled="0"/>
          </a:gradFill>
          <a:effectLst>
            <a:outerShdw blurRad="190500" dist="38100" dir="2700000" algn="tl" rotWithShape="0">
              <a:prstClr val="black">
                <a:alpha val="20000"/>
              </a:prstClr>
            </a:outerShdw>
          </a:effectLst>
        </p:spPr>
        <p:txBody>
          <a:bodyPr wrap="square" rtlCol="0" anchor="ctr">
            <a:spAutoFit/>
          </a:bodyPr>
          <a:lstStyle/>
          <a:p>
            <a:pPr algn="ct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市场总经理</a:t>
            </a:r>
          </a:p>
        </p:txBody>
      </p:sp>
      <p:sp>
        <p:nvSpPr>
          <p:cNvPr id="21"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22"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岗位工作概述</a:t>
            </a:r>
          </a:p>
        </p:txBody>
      </p:sp>
      <p:sp>
        <p:nvSpPr>
          <p:cNvPr id="23" name="椭圆 22"/>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01</a:t>
            </a:r>
            <a:endParaRPr lang="zh-CN" altLang="en-US" dirty="0">
              <a:latin typeface="Impact" panose="020B0806030902050204" pitchFamily="34" charset="0"/>
            </a:endParaRPr>
          </a:p>
        </p:txBody>
      </p:sp>
      <p:sp>
        <p:nvSpPr>
          <p:cNvPr id="24" name="椭圆 23"/>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0-#ppt_w/2"/>
                                          </p:val>
                                        </p:tav>
                                        <p:tav tm="100000">
                                          <p:val>
                                            <p:strVal val="#ppt_x"/>
                                          </p:val>
                                        </p:tav>
                                      </p:tavLst>
                                    </p:anim>
                                    <p:anim calcmode="lin" valueType="num">
                                      <p:cBhvr additive="base">
                                        <p:cTn id="24" dur="500" fill="hold"/>
                                        <p:tgtEl>
                                          <p:spTgt spid="27"/>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1000"/>
                            </p:stCondLst>
                            <p:childTnLst>
                              <p:par>
                                <p:cTn id="32" presetID="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0-#ppt_w/2"/>
                                          </p:val>
                                        </p:tav>
                                        <p:tav tm="100000">
                                          <p:val>
                                            <p:strVal val="#ppt_x"/>
                                          </p:val>
                                        </p:tav>
                                      </p:tavLst>
                                    </p:anim>
                                    <p:anim calcmode="lin" valueType="num">
                                      <p:cBhvr additive="base">
                                        <p:cTn id="35" dur="500" fill="hold"/>
                                        <p:tgtEl>
                                          <p:spTgt spid="17"/>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42"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22" grpId="0"/>
      <p:bldP spid="23" grpId="0" animBg="1"/>
      <p:bldP spid="24" grpId="0" animBg="1"/>
      <p:bldP spid="25" grpId="0" animBg="1"/>
      <p:bldP spid="26" grpId="0" animBg="1"/>
      <p:bldP spid="27" grpId="0" animBg="1"/>
    </p:bldLst>
  </p:timing>
</p:sld>
</file>

<file path=ppt/slides/slide4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55934" y="2220502"/>
            <a:ext cx="4721785" cy="4116236"/>
            <a:chOff x="2098355" y="789986"/>
            <a:chExt cx="4201275" cy="3662479"/>
          </a:xfrm>
        </p:grpSpPr>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l="0" t="0" r="0" b="0"/>
            <a:stretch/>
          </p:blipFill>
          <p:spPr>
            <a:xfrm>
              <a:off x="2256156" y="944468"/>
              <a:ext cx="3901489" cy="2261521"/>
            </a:xfrm>
            <a:prstGeom prst="rect">
              <a:avLst/>
            </a:prstGeom>
          </p:spPr>
        </p:pic>
        <p:grpSp>
          <p:nvGrpSpPr>
            <p:cNvPr id="7" name="组合 6"/>
            <p:cNvGrpSpPr/>
            <p:nvPr/>
          </p:nvGrpSpPr>
          <p:grpSpPr>
            <a:xfrm>
              <a:off x="2098355" y="789986"/>
              <a:ext cx="4201275" cy="3662479"/>
              <a:chOff x="3552668" y="726551"/>
              <a:chExt cx="5148000" cy="4487791"/>
            </a:xfrm>
          </p:grpSpPr>
          <p:sp>
            <p:nvSpPr>
              <p:cNvPr id="8" name="椭圆 7"/>
              <p:cNvSpPr/>
              <p:nvPr/>
            </p:nvSpPr>
            <p:spPr>
              <a:xfrm>
                <a:off x="3726648" y="4871204"/>
                <a:ext cx="4800040" cy="343138"/>
              </a:xfrm>
              <a:prstGeom prst="ellipse">
                <a:avLst/>
              </a:prstGeom>
              <a:gradFill flip="none" rotWithShape="1">
                <a:gsLst>
                  <a:gs pos="0">
                    <a:schemeClr val="tx1">
                      <a:alpha val="60000"/>
                      <a:lumMod val="85000"/>
                      <a:lumOff val="15000"/>
                    </a:schemeClr>
                  </a:gs>
                  <a:gs pos="100000">
                    <a:srgbClr val="0D0D0D">
                      <a:alpha val="0"/>
                      <a:lumMod val="85000"/>
                      <a:lumOff val="15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 name="任意多边形 8"/>
              <p:cNvSpPr/>
              <p:nvPr/>
            </p:nvSpPr>
            <p:spPr>
              <a:xfrm>
                <a:off x="3552668" y="726551"/>
                <a:ext cx="5148000" cy="3132000"/>
              </a:xfrm>
              <a:custGeom>
                <a:avLst/>
                <a:gdLst>
                  <a:gd name="connsiteX0" fmla="*/ 216000 w 5148000"/>
                  <a:gd name="connsiteY0" fmla="*/ 216000 h 3132000"/>
                  <a:gd name="connsiteX1" fmla="*/ 216000 w 5148000"/>
                  <a:gd name="connsiteY1" fmla="*/ 2916000 h 3132000"/>
                  <a:gd name="connsiteX2" fmla="*/ 4932000 w 5148000"/>
                  <a:gd name="connsiteY2" fmla="*/ 2916000 h 3132000"/>
                  <a:gd name="connsiteX3" fmla="*/ 4932000 w 5148000"/>
                  <a:gd name="connsiteY3" fmla="*/ 216000 h 3132000"/>
                  <a:gd name="connsiteX4" fmla="*/ 181341 w 5148000"/>
                  <a:gd name="connsiteY4" fmla="*/ 0 h 3132000"/>
                  <a:gd name="connsiteX5" fmla="*/ 4966659 w 5148000"/>
                  <a:gd name="connsiteY5" fmla="*/ 0 h 3132000"/>
                  <a:gd name="connsiteX6" fmla="*/ 5148000 w 5148000"/>
                  <a:gd name="connsiteY6" fmla="*/ 181341 h 3132000"/>
                  <a:gd name="connsiteX7" fmla="*/ 5148000 w 5148000"/>
                  <a:gd name="connsiteY7" fmla="*/ 3132000 h 3132000"/>
                  <a:gd name="connsiteX8" fmla="*/ 0 w 5148000"/>
                  <a:gd name="connsiteY8" fmla="*/ 3132000 h 3132000"/>
                  <a:gd name="connsiteX9" fmla="*/ 0 w 5148000"/>
                  <a:gd name="connsiteY9" fmla="*/ 181341 h 3132000"/>
                  <a:gd name="connsiteX10" fmla="*/ 181341 w 5148000"/>
                  <a:gd name="connsiteY10" fmla="*/ 0 h 31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8000" h="3132000">
                    <a:moveTo>
                      <a:pt x="216000" y="216000"/>
                    </a:moveTo>
                    <a:lnTo>
                      <a:pt x="216000" y="2916000"/>
                    </a:lnTo>
                    <a:lnTo>
                      <a:pt x="4932000" y="2916000"/>
                    </a:lnTo>
                    <a:lnTo>
                      <a:pt x="4932000" y="216000"/>
                    </a:lnTo>
                    <a:close/>
                    <a:moveTo>
                      <a:pt x="181341" y="0"/>
                    </a:moveTo>
                    <a:lnTo>
                      <a:pt x="4966659" y="0"/>
                    </a:lnTo>
                    <a:cubicBezTo>
                      <a:pt x="5066811" y="0"/>
                      <a:pt x="5148000" y="81189"/>
                      <a:pt x="5148000" y="181341"/>
                    </a:cubicBezTo>
                    <a:lnTo>
                      <a:pt x="5148000" y="3132000"/>
                    </a:lnTo>
                    <a:lnTo>
                      <a:pt x="0" y="3132000"/>
                    </a:lnTo>
                    <a:lnTo>
                      <a:pt x="0" y="181341"/>
                    </a:lnTo>
                    <a:cubicBezTo>
                      <a:pt x="0" y="81189"/>
                      <a:pt x="81189" y="0"/>
                      <a:pt x="18134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 name="任意多边形 9"/>
              <p:cNvSpPr/>
              <p:nvPr/>
            </p:nvSpPr>
            <p:spPr>
              <a:xfrm>
                <a:off x="3552668" y="3858551"/>
                <a:ext cx="5148000" cy="509665"/>
              </a:xfrm>
              <a:custGeom>
                <a:avLst/>
                <a:gdLst>
                  <a:gd name="connsiteX0" fmla="*/ 0 w 5148000"/>
                  <a:gd name="connsiteY0" fmla="*/ 0 h 509665"/>
                  <a:gd name="connsiteX1" fmla="*/ 5148000 w 5148000"/>
                  <a:gd name="connsiteY1" fmla="*/ 0 h 509665"/>
                  <a:gd name="connsiteX2" fmla="*/ 5148000 w 5148000"/>
                  <a:gd name="connsiteY2" fmla="*/ 328324 h 509665"/>
                  <a:gd name="connsiteX3" fmla="*/ 4966659 w 5148000"/>
                  <a:gd name="connsiteY3" fmla="*/ 509665 h 509665"/>
                  <a:gd name="connsiteX4" fmla="*/ 181341 w 5148000"/>
                  <a:gd name="connsiteY4" fmla="*/ 509665 h 509665"/>
                  <a:gd name="connsiteX5" fmla="*/ 0 w 5148000"/>
                  <a:gd name="connsiteY5" fmla="*/ 328324 h 50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8000" h="509665">
                    <a:moveTo>
                      <a:pt x="0" y="0"/>
                    </a:moveTo>
                    <a:lnTo>
                      <a:pt x="5148000" y="0"/>
                    </a:lnTo>
                    <a:lnTo>
                      <a:pt x="5148000" y="328324"/>
                    </a:lnTo>
                    <a:cubicBezTo>
                      <a:pt x="5148000" y="428476"/>
                      <a:pt x="5066811" y="509665"/>
                      <a:pt x="4966659" y="509665"/>
                    </a:cubicBezTo>
                    <a:lnTo>
                      <a:pt x="181341" y="509665"/>
                    </a:lnTo>
                    <a:cubicBezTo>
                      <a:pt x="81189" y="509665"/>
                      <a:pt x="0" y="428476"/>
                      <a:pt x="0" y="328324"/>
                    </a:cubicBezTo>
                    <a:close/>
                  </a:path>
                </a:pathLst>
              </a:custGeom>
              <a:gradFill>
                <a:gsLst>
                  <a:gs pos="0">
                    <a:srgbClr val="929398"/>
                  </a:gs>
                  <a:gs pos="100000">
                    <a:srgbClr val="D0D2D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 name="任意多边形 10"/>
              <p:cNvSpPr/>
              <p:nvPr/>
            </p:nvSpPr>
            <p:spPr>
              <a:xfrm>
                <a:off x="5126730" y="4368216"/>
                <a:ext cx="1999876" cy="674557"/>
              </a:xfrm>
              <a:custGeom>
                <a:avLst/>
                <a:gdLst>
                  <a:gd name="connsiteX0" fmla="*/ 485189 w 2612038"/>
                  <a:gd name="connsiteY0" fmla="*/ 0 h 1054155"/>
                  <a:gd name="connsiteX1" fmla="*/ 2126847 w 2612038"/>
                  <a:gd name="connsiteY1" fmla="*/ 0 h 1054155"/>
                  <a:gd name="connsiteX2" fmla="*/ 2346146 w 2612038"/>
                  <a:gd name="connsiteY2" fmla="*/ 776937 h 1054155"/>
                  <a:gd name="connsiteX3" fmla="*/ 2612036 w 2612038"/>
                  <a:gd name="connsiteY3" fmla="*/ 974364 h 1054155"/>
                  <a:gd name="connsiteX4" fmla="*/ 2564864 w 2612038"/>
                  <a:gd name="connsiteY4" fmla="*/ 974364 h 1054155"/>
                  <a:gd name="connsiteX5" fmla="*/ 2585504 w 2612038"/>
                  <a:gd name="connsiteY5" fmla="*/ 977608 h 1054155"/>
                  <a:gd name="connsiteX6" fmla="*/ 2612038 w 2612038"/>
                  <a:gd name="connsiteY6" fmla="*/ 990447 h 1054155"/>
                  <a:gd name="connsiteX7" fmla="*/ 1306019 w 2612038"/>
                  <a:gd name="connsiteY7" fmla="*/ 1054155 h 1054155"/>
                  <a:gd name="connsiteX8" fmla="*/ 0 w 2612038"/>
                  <a:gd name="connsiteY8" fmla="*/ 990447 h 1054155"/>
                  <a:gd name="connsiteX9" fmla="*/ 26534 w 2612038"/>
                  <a:gd name="connsiteY9" fmla="*/ 977608 h 1054155"/>
                  <a:gd name="connsiteX10" fmla="*/ 47175 w 2612038"/>
                  <a:gd name="connsiteY10" fmla="*/ 974364 h 1054155"/>
                  <a:gd name="connsiteX11" fmla="*/ 0 w 2612038"/>
                  <a:gd name="connsiteY11" fmla="*/ 974364 h 1054155"/>
                  <a:gd name="connsiteX12" fmla="*/ 265890 w 2612038"/>
                  <a:gd name="connsiteY12" fmla="*/ 776937 h 105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2038" h="1054155">
                    <a:moveTo>
                      <a:pt x="485189" y="0"/>
                    </a:moveTo>
                    <a:lnTo>
                      <a:pt x="2126847" y="0"/>
                    </a:lnTo>
                    <a:lnTo>
                      <a:pt x="2346146" y="776937"/>
                    </a:lnTo>
                    <a:lnTo>
                      <a:pt x="2612036" y="974364"/>
                    </a:lnTo>
                    <a:lnTo>
                      <a:pt x="2564864" y="974364"/>
                    </a:lnTo>
                    <a:lnTo>
                      <a:pt x="2585504" y="977608"/>
                    </a:lnTo>
                    <a:cubicBezTo>
                      <a:pt x="2602902" y="981755"/>
                      <a:pt x="2612038" y="986049"/>
                      <a:pt x="2612038" y="990447"/>
                    </a:cubicBezTo>
                    <a:cubicBezTo>
                      <a:pt x="2612038" y="1025632"/>
                      <a:pt x="2027313" y="1054155"/>
                      <a:pt x="1306019" y="1054155"/>
                    </a:cubicBezTo>
                    <a:cubicBezTo>
                      <a:pt x="584725" y="1054155"/>
                      <a:pt x="0" y="1025632"/>
                      <a:pt x="0" y="990447"/>
                    </a:cubicBezTo>
                    <a:cubicBezTo>
                      <a:pt x="0" y="986049"/>
                      <a:pt x="9136" y="981755"/>
                      <a:pt x="26534" y="977608"/>
                    </a:cubicBezTo>
                    <a:lnTo>
                      <a:pt x="47175" y="974364"/>
                    </a:lnTo>
                    <a:lnTo>
                      <a:pt x="0" y="974364"/>
                    </a:lnTo>
                    <a:lnTo>
                      <a:pt x="265890" y="776937"/>
                    </a:lnTo>
                    <a:close/>
                  </a:path>
                </a:pathLst>
              </a:custGeom>
              <a:gradFill>
                <a:gsLst>
                  <a:gs pos="31000">
                    <a:srgbClr val="F2F2F2"/>
                  </a:gs>
                  <a:gs pos="13000">
                    <a:srgbClr val="929398"/>
                  </a:gs>
                  <a:gs pos="67000">
                    <a:srgbClr val="CCCCCE"/>
                  </a:gs>
                  <a:gs pos="100000">
                    <a:srgbClr val="92939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 name="矩形 11"/>
              <p:cNvSpPr/>
              <p:nvPr/>
            </p:nvSpPr>
            <p:spPr>
              <a:xfrm>
                <a:off x="5126730" y="5006773"/>
                <a:ext cx="1999876" cy="36000"/>
              </a:xfrm>
              <a:prstGeom prst="rect">
                <a:avLst/>
              </a:prstGeom>
              <a:gradFill>
                <a:gsLst>
                  <a:gs pos="0">
                    <a:srgbClr val="262626"/>
                  </a:gs>
                  <a:gs pos="50000">
                    <a:srgbClr val="404040"/>
                  </a:gs>
                  <a:gs pos="100000">
                    <a:srgbClr val="26262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 name="任意多边形 12"/>
              <p:cNvSpPr/>
              <p:nvPr/>
            </p:nvSpPr>
            <p:spPr>
              <a:xfrm>
                <a:off x="6424414" y="726551"/>
                <a:ext cx="2276254" cy="3132000"/>
              </a:xfrm>
              <a:custGeom>
                <a:avLst/>
                <a:gdLst>
                  <a:gd name="connsiteX0" fmla="*/ 0 w 2276254"/>
                  <a:gd name="connsiteY0" fmla="*/ 0 h 3132000"/>
                  <a:gd name="connsiteX1" fmla="*/ 777237 w 2276254"/>
                  <a:gd name="connsiteY1" fmla="*/ 0 h 3132000"/>
                  <a:gd name="connsiteX2" fmla="*/ 1768840 w 2276254"/>
                  <a:gd name="connsiteY2" fmla="*/ 0 h 3132000"/>
                  <a:gd name="connsiteX3" fmla="*/ 2054039 w 2276254"/>
                  <a:gd name="connsiteY3" fmla="*/ 0 h 3132000"/>
                  <a:gd name="connsiteX4" fmla="*/ 2276254 w 2276254"/>
                  <a:gd name="connsiteY4" fmla="*/ 222215 h 3132000"/>
                  <a:gd name="connsiteX5" fmla="*/ 2276254 w 2276254"/>
                  <a:gd name="connsiteY5" fmla="*/ 2909785 h 3132000"/>
                  <a:gd name="connsiteX6" fmla="*/ 2054039 w 2276254"/>
                  <a:gd name="connsiteY6" fmla="*/ 3132000 h 3132000"/>
                  <a:gd name="connsiteX7" fmla="*/ 1326630 w 2276254"/>
                  <a:gd name="connsiteY7" fmla="*/ 3132000 h 3132000"/>
                  <a:gd name="connsiteX8" fmla="*/ 777237 w 2276254"/>
                  <a:gd name="connsiteY8" fmla="*/ 3132000 h 3132000"/>
                  <a:gd name="connsiteX9" fmla="*/ 442210 w 2276254"/>
                  <a:gd name="connsiteY9" fmla="*/ 3132000 h 31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6254" h="3132000">
                    <a:moveTo>
                      <a:pt x="0" y="0"/>
                    </a:moveTo>
                    <a:lnTo>
                      <a:pt x="777237" y="0"/>
                    </a:lnTo>
                    <a:lnTo>
                      <a:pt x="1768840" y="0"/>
                    </a:lnTo>
                    <a:lnTo>
                      <a:pt x="2054039" y="0"/>
                    </a:lnTo>
                    <a:cubicBezTo>
                      <a:pt x="2176765" y="0"/>
                      <a:pt x="2276254" y="99489"/>
                      <a:pt x="2276254" y="222215"/>
                    </a:cubicBezTo>
                    <a:lnTo>
                      <a:pt x="2276254" y="2909785"/>
                    </a:lnTo>
                    <a:cubicBezTo>
                      <a:pt x="2276254" y="3032511"/>
                      <a:pt x="2176765" y="3132000"/>
                      <a:pt x="2054039" y="3132000"/>
                    </a:cubicBezTo>
                    <a:lnTo>
                      <a:pt x="1326630" y="3132000"/>
                    </a:lnTo>
                    <a:lnTo>
                      <a:pt x="777237" y="3132000"/>
                    </a:lnTo>
                    <a:lnTo>
                      <a:pt x="442210" y="3132000"/>
                    </a:lnTo>
                    <a:close/>
                  </a:path>
                </a:pathLst>
              </a:custGeom>
              <a:gradFill>
                <a:gsLst>
                  <a:gs pos="0">
                    <a:srgbClr val="FFFFFF">
                      <a:alpha val="60000"/>
                    </a:srgbClr>
                  </a:gs>
                  <a:gs pos="67000">
                    <a:srgbClr val="FFFFFF">
                      <a:alpha val="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14" name="图片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03655" y="3959266"/>
                <a:ext cx="246025" cy="299843"/>
              </a:xfrm>
              <a:prstGeom prst="rect">
                <a:avLst/>
              </a:prstGeom>
            </p:spPr>
          </p:pic>
        </p:grpSp>
      </p:grpSp>
      <p:sp>
        <p:nvSpPr>
          <p:cNvPr id="15" name="文本框 14"/>
          <p:cNvSpPr txBox="1"/>
          <p:nvPr/>
        </p:nvSpPr>
        <p:spPr>
          <a:xfrm>
            <a:off x="6908390" y="3117982"/>
            <a:ext cx="4350636" cy="2252924"/>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l"/>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l"/>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TextBox 76"/>
          <p:cNvSpPr txBox="1"/>
          <p:nvPr/>
        </p:nvSpPr>
        <p:spPr>
          <a:xfrm>
            <a:off x="7169647" y="2441698"/>
            <a:ext cx="2099044" cy="46166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重点项目规划</a:t>
            </a:r>
          </a:p>
        </p:txBody>
      </p:sp>
      <p:sp>
        <p:nvSpPr>
          <p:cNvPr id="23"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24" name="TextBox 76"/>
          <p:cNvSpPr txBox="1"/>
          <p:nvPr/>
        </p:nvSpPr>
        <p:spPr>
          <a:xfrm>
            <a:off x="1689046" y="521598"/>
            <a:ext cx="3057247"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重点项目计划目标</a:t>
            </a:r>
          </a:p>
        </p:txBody>
      </p:sp>
      <p:sp>
        <p:nvSpPr>
          <p:cNvPr id="25" name="椭圆 24"/>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05</a:t>
            </a:r>
            <a:endParaRPr lang="zh-CN" altLang="en-US" dirty="0">
              <a:latin typeface="Impact" panose="020B0806030902050204" pitchFamily="34" charset="0"/>
            </a:endParaRPr>
          </a:p>
        </p:txBody>
      </p:sp>
      <p:sp>
        <p:nvSpPr>
          <p:cNvPr id="26" name="椭圆 25"/>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71990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50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3" grpId="0"/>
      <p:bldP spid="24" grpId="0"/>
      <p:bldP spid="25" grpId="0" animBg="1"/>
      <p:bldP spid="26" grpId="0" animBg="1"/>
      <p:bldP spid="27" grpId="0" animBg="1"/>
      <p:bldP spid="28" grpId="0" animBg="1"/>
      <p:bldP spid="29" grpId="0" animBg="1"/>
    </p:bldLst>
  </p:timing>
</p:sld>
</file>

<file path=ppt/slides/slide4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159510" y="2024195"/>
            <a:ext cx="1707022" cy="3996746"/>
            <a:chOff x="5246594" y="1704883"/>
            <a:chExt cx="1707022" cy="3996746"/>
          </a:xfrm>
        </p:grpSpPr>
        <p:sp>
          <p:nvSpPr>
            <p:cNvPr id="26" name="Freeform 7"/>
            <p:cNvSpPr/>
            <p:nvPr/>
          </p:nvSpPr>
          <p:spPr bwMode="auto">
            <a:xfrm rot="16200000">
              <a:off x="5641574" y="2813571"/>
              <a:ext cx="1138016" cy="1486068"/>
            </a:xfrm>
            <a:custGeom>
              <a:avLst/>
              <a:gdLst>
                <a:gd name="T0" fmla="*/ 0 w 309"/>
                <a:gd name="T1" fmla="*/ 402 h 403"/>
                <a:gd name="T2" fmla="*/ 35 w 309"/>
                <a:gd name="T3" fmla="*/ 344 h 403"/>
                <a:gd name="T4" fmla="*/ 167 w 309"/>
                <a:gd name="T5" fmla="*/ 36 h 403"/>
                <a:gd name="T6" fmla="*/ 196 w 309"/>
                <a:gd name="T7" fmla="*/ 4 h 403"/>
                <a:gd name="T8" fmla="*/ 226 w 309"/>
                <a:gd name="T9" fmla="*/ 38 h 403"/>
                <a:gd name="T10" fmla="*/ 305 w 309"/>
                <a:gd name="T11" fmla="*/ 227 h 403"/>
                <a:gd name="T12" fmla="*/ 305 w 309"/>
                <a:gd name="T13" fmla="*/ 261 h 403"/>
                <a:gd name="T14" fmla="*/ 261 w 309"/>
                <a:gd name="T15" fmla="*/ 359 h 403"/>
                <a:gd name="T16" fmla="*/ 194 w 309"/>
                <a:gd name="T17" fmla="*/ 402 h 403"/>
                <a:gd name="T18" fmla="*/ 0 w 309"/>
                <a:gd name="T19" fmla="*/ 40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403">
                  <a:moveTo>
                    <a:pt x="0" y="402"/>
                  </a:moveTo>
                  <a:cubicBezTo>
                    <a:pt x="12" y="382"/>
                    <a:pt x="26" y="364"/>
                    <a:pt x="35" y="344"/>
                  </a:cubicBezTo>
                  <a:cubicBezTo>
                    <a:pt x="80" y="242"/>
                    <a:pt x="123" y="139"/>
                    <a:pt x="167" y="36"/>
                  </a:cubicBezTo>
                  <a:cubicBezTo>
                    <a:pt x="173" y="22"/>
                    <a:pt x="178" y="0"/>
                    <a:pt x="196" y="4"/>
                  </a:cubicBezTo>
                  <a:cubicBezTo>
                    <a:pt x="208" y="6"/>
                    <a:pt x="220" y="24"/>
                    <a:pt x="226" y="38"/>
                  </a:cubicBezTo>
                  <a:cubicBezTo>
                    <a:pt x="254" y="100"/>
                    <a:pt x="280" y="163"/>
                    <a:pt x="305" y="227"/>
                  </a:cubicBezTo>
                  <a:cubicBezTo>
                    <a:pt x="309" y="237"/>
                    <a:pt x="309" y="251"/>
                    <a:pt x="305" y="261"/>
                  </a:cubicBezTo>
                  <a:cubicBezTo>
                    <a:pt x="292" y="294"/>
                    <a:pt x="276" y="326"/>
                    <a:pt x="261" y="359"/>
                  </a:cubicBezTo>
                  <a:cubicBezTo>
                    <a:pt x="248" y="388"/>
                    <a:pt x="227" y="403"/>
                    <a:pt x="194" y="402"/>
                  </a:cubicBezTo>
                  <a:cubicBezTo>
                    <a:pt x="128" y="401"/>
                    <a:pt x="62" y="402"/>
                    <a:pt x="0" y="402"/>
                  </a:cubicBezTo>
                  <a:close/>
                </a:path>
              </a:pathLst>
            </a:custGeom>
            <a:solidFill>
              <a:schemeClr val="bg1"/>
            </a:solidFill>
            <a:ln w="28575">
              <a:noFill/>
            </a:ln>
            <a:effectLst>
              <a:outerShdw blurRad="190500" dist="38100" dir="2700000" algn="tl" rotWithShape="0">
                <a:prstClr val="black">
                  <a:alpha val="20000"/>
                </a:prstClr>
              </a:outerShdw>
            </a:effectLst>
          </p:spPr>
          <p:txBody>
            <a:bodyPr anchor="ctr"/>
            <a:lstStyle/>
            <a:p>
              <a:pPr algn="ctr"/>
              <a:endParaRPr lang="zh-CN" altLang="en-US" sz="2000">
                <a:solidFill>
                  <a:schemeClr val="tx1">
                    <a:lumMod val="75000"/>
                    <a:lumOff val="25000"/>
                  </a:schemeClr>
                </a:solidFill>
              </a:endParaRPr>
            </a:p>
          </p:txBody>
        </p:sp>
        <p:grpSp>
          <p:nvGrpSpPr>
            <p:cNvPr id="27" name="组合 26"/>
            <p:cNvGrpSpPr>
              <a:grpSpLocks noChangeAspect="1"/>
            </p:cNvGrpSpPr>
            <p:nvPr/>
          </p:nvGrpSpPr>
          <p:grpSpPr>
            <a:xfrm>
              <a:off x="6235792" y="3280549"/>
              <a:ext cx="236350" cy="211798"/>
              <a:chOff x="7384500" y="4999605"/>
              <a:chExt cx="576302" cy="516437"/>
            </a:xfrm>
            <a:solidFill>
              <a:schemeClr val="bg1">
                <a:lumMod val="95000"/>
              </a:schemeClr>
            </a:solidFill>
          </p:grpSpPr>
          <p:sp>
            <p:nvSpPr>
              <p:cNvPr id="28" name="Freeform 387"/>
              <p:cNvSpPr/>
              <p:nvPr/>
            </p:nvSpPr>
            <p:spPr bwMode="auto">
              <a:xfrm>
                <a:off x="7691044" y="5267200"/>
                <a:ext cx="269758" cy="248842"/>
              </a:xfrm>
              <a:custGeom>
                <a:avLst/>
                <a:gdLst>
                  <a:gd name="T0" fmla="*/ 139 w 158"/>
                  <a:gd name="T1" fmla="*/ 74 h 146"/>
                  <a:gd name="T2" fmla="*/ 46 w 158"/>
                  <a:gd name="T3" fmla="*/ 0 h 146"/>
                  <a:gd name="T4" fmla="*/ 28 w 158"/>
                  <a:gd name="T5" fmla="*/ 33 h 146"/>
                  <a:gd name="T6" fmla="*/ 0 w 158"/>
                  <a:gd name="T7" fmla="*/ 58 h 146"/>
                  <a:gd name="T8" fmla="*/ 91 w 158"/>
                  <a:gd name="T9" fmla="*/ 131 h 146"/>
                  <a:gd name="T10" fmla="*/ 138 w 158"/>
                  <a:gd name="T11" fmla="*/ 121 h 146"/>
                  <a:gd name="T12" fmla="*/ 139 w 158"/>
                  <a:gd name="T13" fmla="*/ 74 h 146"/>
                </a:gdLst>
                <a:ahLst/>
                <a:cxnLst>
                  <a:cxn ang="0">
                    <a:pos x="T0" y="T1"/>
                  </a:cxn>
                  <a:cxn ang="0">
                    <a:pos x="T2" y="T3"/>
                  </a:cxn>
                  <a:cxn ang="0">
                    <a:pos x="T4" y="T5"/>
                  </a:cxn>
                  <a:cxn ang="0">
                    <a:pos x="T6" y="T7"/>
                  </a:cxn>
                  <a:cxn ang="0">
                    <a:pos x="T8" y="T9"/>
                  </a:cxn>
                  <a:cxn ang="0">
                    <a:pos x="T10" y="T11"/>
                  </a:cxn>
                  <a:cxn ang="0">
                    <a:pos x="T12" y="T13"/>
                  </a:cxn>
                </a:cxnLst>
                <a:rect l="0" t="0" r="r" b="b"/>
                <a:pathLst>
                  <a:path w="158" h="146">
                    <a:moveTo>
                      <a:pt x="139" y="74"/>
                    </a:moveTo>
                    <a:cubicBezTo>
                      <a:pt x="46" y="0"/>
                      <a:pt x="46" y="0"/>
                      <a:pt x="46" y="0"/>
                    </a:cubicBezTo>
                    <a:cubicBezTo>
                      <a:pt x="42" y="11"/>
                      <a:pt x="36" y="22"/>
                      <a:pt x="28" y="33"/>
                    </a:cubicBezTo>
                    <a:cubicBezTo>
                      <a:pt x="19" y="43"/>
                      <a:pt x="10" y="51"/>
                      <a:pt x="0" y="58"/>
                    </a:cubicBezTo>
                    <a:cubicBezTo>
                      <a:pt x="91" y="131"/>
                      <a:pt x="91" y="131"/>
                      <a:pt x="91" y="131"/>
                    </a:cubicBezTo>
                    <a:cubicBezTo>
                      <a:pt x="91" y="131"/>
                      <a:pt x="117" y="146"/>
                      <a:pt x="138" y="121"/>
                    </a:cubicBezTo>
                    <a:cubicBezTo>
                      <a:pt x="158" y="95"/>
                      <a:pt x="139" y="74"/>
                      <a:pt x="139" y="74"/>
                    </a:cubicBezTo>
                    <a:close/>
                  </a:path>
                </a:pathLst>
              </a:custGeom>
              <a:solidFill>
                <a:srgbClr val="4562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9" name="Freeform 388"/>
              <p:cNvSpPr/>
              <p:nvPr/>
            </p:nvSpPr>
            <p:spPr bwMode="auto">
              <a:xfrm>
                <a:off x="7384500" y="4999605"/>
                <a:ext cx="386606" cy="385163"/>
              </a:xfrm>
              <a:custGeom>
                <a:avLst/>
                <a:gdLst>
                  <a:gd name="T0" fmla="*/ 195 w 227"/>
                  <a:gd name="T1" fmla="*/ 180 h 226"/>
                  <a:gd name="T2" fmla="*/ 213 w 227"/>
                  <a:gd name="T3" fmla="*/ 146 h 226"/>
                  <a:gd name="T4" fmla="*/ 179 w 227"/>
                  <a:gd name="T5" fmla="*/ 30 h 226"/>
                  <a:gd name="T6" fmla="*/ 65 w 227"/>
                  <a:gd name="T7" fmla="*/ 18 h 226"/>
                  <a:gd name="T8" fmla="*/ 119 w 227"/>
                  <a:gd name="T9" fmla="*/ 61 h 226"/>
                  <a:gd name="T10" fmla="*/ 112 w 227"/>
                  <a:gd name="T11" fmla="*/ 113 h 226"/>
                  <a:gd name="T12" fmla="*/ 62 w 227"/>
                  <a:gd name="T13" fmla="*/ 135 h 226"/>
                  <a:gd name="T14" fmla="*/ 8 w 227"/>
                  <a:gd name="T15" fmla="*/ 91 h 226"/>
                  <a:gd name="T16" fmla="*/ 46 w 227"/>
                  <a:gd name="T17" fmla="*/ 196 h 226"/>
                  <a:gd name="T18" fmla="*/ 166 w 227"/>
                  <a:gd name="T19" fmla="*/ 204 h 226"/>
                  <a:gd name="T20" fmla="*/ 195 w 227"/>
                  <a:gd name="T21" fmla="*/ 18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26">
                    <a:moveTo>
                      <a:pt x="195" y="180"/>
                    </a:moveTo>
                    <a:cubicBezTo>
                      <a:pt x="203" y="169"/>
                      <a:pt x="209" y="158"/>
                      <a:pt x="213" y="146"/>
                    </a:cubicBezTo>
                    <a:cubicBezTo>
                      <a:pt x="227" y="105"/>
                      <a:pt x="214" y="58"/>
                      <a:pt x="179" y="30"/>
                    </a:cubicBezTo>
                    <a:cubicBezTo>
                      <a:pt x="145" y="3"/>
                      <a:pt x="101" y="0"/>
                      <a:pt x="65" y="18"/>
                    </a:cubicBezTo>
                    <a:cubicBezTo>
                      <a:pt x="119" y="61"/>
                      <a:pt x="119" y="61"/>
                      <a:pt x="119" y="61"/>
                    </a:cubicBezTo>
                    <a:cubicBezTo>
                      <a:pt x="112" y="113"/>
                      <a:pt x="112" y="113"/>
                      <a:pt x="112" y="113"/>
                    </a:cubicBezTo>
                    <a:cubicBezTo>
                      <a:pt x="62" y="135"/>
                      <a:pt x="62" y="135"/>
                      <a:pt x="62" y="135"/>
                    </a:cubicBezTo>
                    <a:cubicBezTo>
                      <a:pt x="8" y="91"/>
                      <a:pt x="8" y="91"/>
                      <a:pt x="8" y="91"/>
                    </a:cubicBezTo>
                    <a:cubicBezTo>
                      <a:pt x="0" y="129"/>
                      <a:pt x="13" y="170"/>
                      <a:pt x="46" y="196"/>
                    </a:cubicBezTo>
                    <a:cubicBezTo>
                      <a:pt x="81" y="225"/>
                      <a:pt x="129" y="226"/>
                      <a:pt x="166" y="204"/>
                    </a:cubicBezTo>
                    <a:cubicBezTo>
                      <a:pt x="177" y="198"/>
                      <a:pt x="187" y="190"/>
                      <a:pt x="195" y="180"/>
                    </a:cubicBezTo>
                    <a:close/>
                  </a:path>
                </a:pathLst>
              </a:custGeom>
              <a:solidFill>
                <a:srgbClr val="4562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30" name="Freeform 5"/>
            <p:cNvSpPr/>
            <p:nvPr/>
          </p:nvSpPr>
          <p:spPr bwMode="auto">
            <a:xfrm rot="16200000">
              <a:off x="5304275" y="1660889"/>
              <a:ext cx="1605347" cy="1693335"/>
            </a:xfrm>
            <a:custGeom>
              <a:avLst/>
              <a:gdLst>
                <a:gd name="T0" fmla="*/ 436 w 436"/>
                <a:gd name="T1" fmla="*/ 458 h 459"/>
                <a:gd name="T2" fmla="*/ 305 w 436"/>
                <a:gd name="T3" fmla="*/ 458 h 459"/>
                <a:gd name="T4" fmla="*/ 225 w 436"/>
                <a:gd name="T5" fmla="*/ 458 h 459"/>
                <a:gd name="T6" fmla="*/ 195 w 436"/>
                <a:gd name="T7" fmla="*/ 439 h 459"/>
                <a:gd name="T8" fmla="*/ 37 w 436"/>
                <a:gd name="T9" fmla="*/ 66 h 459"/>
                <a:gd name="T10" fmla="*/ 0 w 436"/>
                <a:gd name="T11" fmla="*/ 2 h 459"/>
                <a:gd name="T12" fmla="*/ 63 w 436"/>
                <a:gd name="T13" fmla="*/ 2 h 459"/>
                <a:gd name="T14" fmla="*/ 191 w 436"/>
                <a:gd name="T15" fmla="*/ 2 h 459"/>
                <a:gd name="T16" fmla="*/ 261 w 436"/>
                <a:gd name="T17" fmla="*/ 48 h 459"/>
                <a:gd name="T18" fmla="*/ 306 w 436"/>
                <a:gd name="T19" fmla="*/ 151 h 459"/>
                <a:gd name="T20" fmla="*/ 428 w 436"/>
                <a:gd name="T21" fmla="*/ 435 h 459"/>
                <a:gd name="T22" fmla="*/ 436 w 436"/>
                <a:gd name="T23" fmla="*/ 45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6" h="459">
                  <a:moveTo>
                    <a:pt x="436" y="458"/>
                  </a:moveTo>
                  <a:cubicBezTo>
                    <a:pt x="390" y="458"/>
                    <a:pt x="347" y="458"/>
                    <a:pt x="305" y="458"/>
                  </a:cubicBezTo>
                  <a:cubicBezTo>
                    <a:pt x="278" y="458"/>
                    <a:pt x="251" y="457"/>
                    <a:pt x="225" y="458"/>
                  </a:cubicBezTo>
                  <a:cubicBezTo>
                    <a:pt x="209" y="459"/>
                    <a:pt x="201" y="454"/>
                    <a:pt x="195" y="439"/>
                  </a:cubicBezTo>
                  <a:cubicBezTo>
                    <a:pt x="143" y="314"/>
                    <a:pt x="91" y="190"/>
                    <a:pt x="37" y="66"/>
                  </a:cubicBezTo>
                  <a:cubicBezTo>
                    <a:pt x="28" y="43"/>
                    <a:pt x="13" y="23"/>
                    <a:pt x="0" y="2"/>
                  </a:cubicBezTo>
                  <a:cubicBezTo>
                    <a:pt x="18" y="2"/>
                    <a:pt x="41" y="2"/>
                    <a:pt x="63" y="2"/>
                  </a:cubicBezTo>
                  <a:cubicBezTo>
                    <a:pt x="105" y="2"/>
                    <a:pt x="148" y="4"/>
                    <a:pt x="191" y="2"/>
                  </a:cubicBezTo>
                  <a:cubicBezTo>
                    <a:pt x="227" y="0"/>
                    <a:pt x="248" y="17"/>
                    <a:pt x="261" y="48"/>
                  </a:cubicBezTo>
                  <a:cubicBezTo>
                    <a:pt x="276" y="82"/>
                    <a:pt x="291" y="117"/>
                    <a:pt x="306" y="151"/>
                  </a:cubicBezTo>
                  <a:cubicBezTo>
                    <a:pt x="346" y="246"/>
                    <a:pt x="387" y="340"/>
                    <a:pt x="428" y="435"/>
                  </a:cubicBezTo>
                  <a:cubicBezTo>
                    <a:pt x="430" y="441"/>
                    <a:pt x="432" y="447"/>
                    <a:pt x="436" y="458"/>
                  </a:cubicBezTo>
                  <a:close/>
                </a:path>
              </a:pathLst>
            </a:custGeom>
            <a:gradFill>
              <a:gsLst>
                <a:gs pos="0">
                  <a:srgbClr val="6483B3"/>
                </a:gs>
                <a:gs pos="100000">
                  <a:srgbClr val="334E6E"/>
                </a:gs>
              </a:gsLst>
              <a:lin ang="2700000" scaled="0"/>
            </a:gradFill>
            <a:ln w="28575">
              <a:noFill/>
            </a:ln>
            <a:effectLst>
              <a:outerShdw blurRad="190500" dist="38100" dir="2700000" algn="tl" rotWithShape="0">
                <a:prstClr val="black">
                  <a:alpha val="20000"/>
                </a:prstClr>
              </a:outerShdw>
            </a:effectLst>
          </p:spPr>
          <p:txBody>
            <a:bodyPr anchor="ctr"/>
            <a:lstStyle/>
            <a:p>
              <a:pPr algn="ctr"/>
              <a:endParaRPr lang="zh-CN" altLang="en-US" sz="2000">
                <a:solidFill>
                  <a:schemeClr val="tx1">
                    <a:lumMod val="75000"/>
                    <a:lumOff val="25000"/>
                  </a:schemeClr>
                </a:solidFill>
              </a:endParaRPr>
            </a:p>
          </p:txBody>
        </p:sp>
        <p:grpSp>
          <p:nvGrpSpPr>
            <p:cNvPr id="31" name="组合 30"/>
            <p:cNvGrpSpPr/>
            <p:nvPr/>
          </p:nvGrpSpPr>
          <p:grpSpPr>
            <a:xfrm>
              <a:off x="6069810" y="2339503"/>
              <a:ext cx="193903" cy="236350"/>
              <a:chOff x="6069810" y="2547847"/>
              <a:chExt cx="193903" cy="236350"/>
            </a:xfrm>
            <a:solidFill>
              <a:schemeClr val="bg1">
                <a:lumMod val="95000"/>
              </a:schemeClr>
            </a:solidFill>
          </p:grpSpPr>
          <p:sp>
            <p:nvSpPr>
              <p:cNvPr id="32" name="Freeform 34"/>
              <p:cNvSpPr>
                <a:spLocks noEditPoints="1"/>
              </p:cNvSpPr>
              <p:nvPr/>
            </p:nvSpPr>
            <p:spPr bwMode="auto">
              <a:xfrm>
                <a:off x="6069810" y="2547847"/>
                <a:ext cx="193903" cy="236350"/>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3" name="Freeform 35"/>
              <p:cNvSpPr>
                <a:spLocks noEditPoints="1"/>
              </p:cNvSpPr>
              <p:nvPr/>
            </p:nvSpPr>
            <p:spPr bwMode="auto">
              <a:xfrm>
                <a:off x="6097370" y="2601367"/>
                <a:ext cx="138783" cy="145919"/>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34" name="Freeform 6"/>
            <p:cNvSpPr/>
            <p:nvPr/>
          </p:nvSpPr>
          <p:spPr bwMode="auto">
            <a:xfrm rot="16200000">
              <a:off x="5663083" y="4415006"/>
              <a:ext cx="1094999" cy="1478247"/>
            </a:xfrm>
            <a:custGeom>
              <a:avLst/>
              <a:gdLst>
                <a:gd name="T0" fmla="*/ 0 w 297"/>
                <a:gd name="T1" fmla="*/ 397 h 401"/>
                <a:gd name="T2" fmla="*/ 34 w 297"/>
                <a:gd name="T3" fmla="*/ 315 h 401"/>
                <a:gd name="T4" fmla="*/ 155 w 297"/>
                <a:gd name="T5" fmla="*/ 35 h 401"/>
                <a:gd name="T6" fmla="*/ 183 w 297"/>
                <a:gd name="T7" fmla="*/ 3 h 401"/>
                <a:gd name="T8" fmla="*/ 213 w 297"/>
                <a:gd name="T9" fmla="*/ 35 h 401"/>
                <a:gd name="T10" fmla="*/ 291 w 297"/>
                <a:gd name="T11" fmla="*/ 223 h 401"/>
                <a:gd name="T12" fmla="*/ 292 w 297"/>
                <a:gd name="T13" fmla="*/ 259 h 401"/>
                <a:gd name="T14" fmla="*/ 237 w 297"/>
                <a:gd name="T15" fmla="*/ 386 h 401"/>
                <a:gd name="T16" fmla="*/ 220 w 297"/>
                <a:gd name="T17" fmla="*/ 400 h 401"/>
                <a:gd name="T18" fmla="*/ 6 w 297"/>
                <a:gd name="T19" fmla="*/ 400 h 401"/>
                <a:gd name="T20" fmla="*/ 0 w 297"/>
                <a:gd name="T21" fmla="*/ 39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401">
                  <a:moveTo>
                    <a:pt x="0" y="397"/>
                  </a:moveTo>
                  <a:cubicBezTo>
                    <a:pt x="11" y="369"/>
                    <a:pt x="23" y="342"/>
                    <a:pt x="34" y="315"/>
                  </a:cubicBezTo>
                  <a:cubicBezTo>
                    <a:pt x="74" y="222"/>
                    <a:pt x="114" y="128"/>
                    <a:pt x="155" y="35"/>
                  </a:cubicBezTo>
                  <a:cubicBezTo>
                    <a:pt x="160" y="22"/>
                    <a:pt x="172" y="5"/>
                    <a:pt x="183" y="3"/>
                  </a:cubicBezTo>
                  <a:cubicBezTo>
                    <a:pt x="201" y="0"/>
                    <a:pt x="207" y="21"/>
                    <a:pt x="213" y="35"/>
                  </a:cubicBezTo>
                  <a:cubicBezTo>
                    <a:pt x="239" y="98"/>
                    <a:pt x="265" y="161"/>
                    <a:pt x="291" y="223"/>
                  </a:cubicBezTo>
                  <a:cubicBezTo>
                    <a:pt x="297" y="236"/>
                    <a:pt x="297" y="246"/>
                    <a:pt x="292" y="259"/>
                  </a:cubicBezTo>
                  <a:cubicBezTo>
                    <a:pt x="273" y="301"/>
                    <a:pt x="256" y="344"/>
                    <a:pt x="237" y="386"/>
                  </a:cubicBezTo>
                  <a:cubicBezTo>
                    <a:pt x="235" y="392"/>
                    <a:pt x="226" y="400"/>
                    <a:pt x="220" y="400"/>
                  </a:cubicBezTo>
                  <a:cubicBezTo>
                    <a:pt x="149" y="401"/>
                    <a:pt x="77" y="400"/>
                    <a:pt x="6" y="400"/>
                  </a:cubicBezTo>
                  <a:cubicBezTo>
                    <a:pt x="5" y="400"/>
                    <a:pt x="4" y="399"/>
                    <a:pt x="0" y="397"/>
                  </a:cubicBezTo>
                  <a:close/>
                </a:path>
              </a:pathLst>
            </a:custGeom>
            <a:solidFill>
              <a:schemeClr val="bg1"/>
            </a:solidFill>
            <a:ln w="28575">
              <a:noFill/>
            </a:ln>
            <a:effectLst>
              <a:outerShdw blurRad="190500" dist="38100" dir="2700000" algn="tl" rotWithShape="0">
                <a:prstClr val="black">
                  <a:alpha val="20000"/>
                </a:prstClr>
              </a:outerShdw>
            </a:effectLst>
          </p:spPr>
          <p:txBody>
            <a:bodyPr anchor="ctr"/>
            <a:lstStyle/>
            <a:p>
              <a:pPr algn="ctr"/>
              <a:endParaRPr lang="zh-CN" altLang="en-US" sz="2000">
                <a:solidFill>
                  <a:schemeClr val="tx1">
                    <a:lumMod val="75000"/>
                    <a:lumOff val="25000"/>
                  </a:schemeClr>
                </a:solidFill>
              </a:endParaRPr>
            </a:p>
          </p:txBody>
        </p:sp>
        <p:grpSp>
          <p:nvGrpSpPr>
            <p:cNvPr id="35" name="组合 34"/>
            <p:cNvGrpSpPr>
              <a:grpSpLocks noChangeAspect="1"/>
            </p:cNvGrpSpPr>
            <p:nvPr/>
          </p:nvGrpSpPr>
          <p:grpSpPr>
            <a:xfrm>
              <a:off x="6250921" y="4956462"/>
              <a:ext cx="236350" cy="234763"/>
              <a:chOff x="6463926" y="2278309"/>
              <a:chExt cx="708057" cy="703302"/>
            </a:xfrm>
            <a:solidFill>
              <a:schemeClr val="bg1">
                <a:lumMod val="95000"/>
              </a:schemeClr>
            </a:solidFill>
          </p:grpSpPr>
          <p:sp>
            <p:nvSpPr>
              <p:cNvPr id="36"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rgbClr val="4562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7"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rgbClr val="456288"/>
              </a:solidFill>
              <a:ln>
                <a:noFill/>
              </a:ln>
              <a:effectLst>
                <a:outerShdw blurRad="190500" dist="38100" dir="2700000" algn="tl"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8"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rgbClr val="4562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9"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rgbClr val="4562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40" name="Freeform 8"/>
            <p:cNvSpPr/>
            <p:nvPr/>
          </p:nvSpPr>
          <p:spPr bwMode="auto">
            <a:xfrm rot="16200000">
              <a:off x="5439196" y="3608423"/>
              <a:ext cx="1134105" cy="1519310"/>
            </a:xfrm>
            <a:custGeom>
              <a:avLst/>
              <a:gdLst>
                <a:gd name="T0" fmla="*/ 0 w 308"/>
                <a:gd name="T1" fmla="*/ 6 h 412"/>
                <a:gd name="T2" fmla="*/ 166 w 308"/>
                <a:gd name="T3" fmla="*/ 5 h 412"/>
                <a:gd name="T4" fmla="*/ 273 w 308"/>
                <a:gd name="T5" fmla="*/ 76 h 412"/>
                <a:gd name="T6" fmla="*/ 304 w 308"/>
                <a:gd name="T7" fmla="*/ 150 h 412"/>
                <a:gd name="T8" fmla="*/ 305 w 308"/>
                <a:gd name="T9" fmla="*/ 180 h 412"/>
                <a:gd name="T10" fmla="*/ 225 w 308"/>
                <a:gd name="T11" fmla="*/ 375 h 412"/>
                <a:gd name="T12" fmla="*/ 220 w 308"/>
                <a:gd name="T13" fmla="*/ 386 h 412"/>
                <a:gd name="T14" fmla="*/ 170 w 308"/>
                <a:gd name="T15" fmla="*/ 382 h 412"/>
                <a:gd name="T16" fmla="*/ 142 w 308"/>
                <a:gd name="T17" fmla="*/ 314 h 412"/>
                <a:gd name="T18" fmla="*/ 34 w 308"/>
                <a:gd name="T19" fmla="*/ 60 h 412"/>
                <a:gd name="T20" fmla="*/ 0 w 308"/>
                <a:gd name="T21" fmla="*/ 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412">
                  <a:moveTo>
                    <a:pt x="0" y="6"/>
                  </a:moveTo>
                  <a:cubicBezTo>
                    <a:pt x="53" y="6"/>
                    <a:pt x="110" y="10"/>
                    <a:pt x="166" y="5"/>
                  </a:cubicBezTo>
                  <a:cubicBezTo>
                    <a:pt x="224" y="0"/>
                    <a:pt x="256" y="23"/>
                    <a:pt x="273" y="76"/>
                  </a:cubicBezTo>
                  <a:cubicBezTo>
                    <a:pt x="281" y="101"/>
                    <a:pt x="295" y="125"/>
                    <a:pt x="304" y="150"/>
                  </a:cubicBezTo>
                  <a:cubicBezTo>
                    <a:pt x="308" y="159"/>
                    <a:pt x="308" y="171"/>
                    <a:pt x="305" y="180"/>
                  </a:cubicBezTo>
                  <a:cubicBezTo>
                    <a:pt x="279" y="245"/>
                    <a:pt x="252" y="310"/>
                    <a:pt x="225" y="375"/>
                  </a:cubicBezTo>
                  <a:cubicBezTo>
                    <a:pt x="224" y="379"/>
                    <a:pt x="222" y="383"/>
                    <a:pt x="220" y="386"/>
                  </a:cubicBezTo>
                  <a:cubicBezTo>
                    <a:pt x="203" y="412"/>
                    <a:pt x="184" y="411"/>
                    <a:pt x="170" y="382"/>
                  </a:cubicBezTo>
                  <a:cubicBezTo>
                    <a:pt x="159" y="360"/>
                    <a:pt x="152" y="336"/>
                    <a:pt x="142" y="314"/>
                  </a:cubicBezTo>
                  <a:cubicBezTo>
                    <a:pt x="106" y="229"/>
                    <a:pt x="71" y="144"/>
                    <a:pt x="34" y="60"/>
                  </a:cubicBezTo>
                  <a:cubicBezTo>
                    <a:pt x="26" y="41"/>
                    <a:pt x="12" y="25"/>
                    <a:pt x="0" y="6"/>
                  </a:cubicBezTo>
                  <a:close/>
                </a:path>
              </a:pathLst>
            </a:custGeom>
            <a:gradFill>
              <a:gsLst>
                <a:gs pos="0">
                  <a:srgbClr val="6483B3"/>
                </a:gs>
                <a:gs pos="100000">
                  <a:srgbClr val="334E6E"/>
                </a:gs>
              </a:gsLst>
              <a:lin ang="2700000" scaled="0"/>
            </a:gradFill>
            <a:ln w="28575">
              <a:noFill/>
            </a:ln>
            <a:effectLst>
              <a:outerShdw blurRad="190500" dist="38100" dir="2700000" algn="tl" rotWithShape="0">
                <a:prstClr val="black">
                  <a:alpha val="20000"/>
                </a:prstClr>
              </a:outerShdw>
            </a:effectLst>
          </p:spPr>
          <p:txBody>
            <a:bodyPr anchor="ctr"/>
            <a:lstStyle/>
            <a:p>
              <a:pPr algn="ctr"/>
              <a:endParaRPr lang="zh-CN" altLang="en-US" sz="2000">
                <a:solidFill>
                  <a:schemeClr val="tx1">
                    <a:lumMod val="75000"/>
                    <a:lumOff val="25000"/>
                  </a:schemeClr>
                </a:solidFill>
              </a:endParaRPr>
            </a:p>
          </p:txBody>
        </p:sp>
        <p:grpSp>
          <p:nvGrpSpPr>
            <p:cNvPr id="41" name="组合 40"/>
            <p:cNvGrpSpPr>
              <a:grpSpLocks noChangeAspect="1"/>
            </p:cNvGrpSpPr>
            <p:nvPr/>
          </p:nvGrpSpPr>
          <p:grpSpPr>
            <a:xfrm>
              <a:off x="5801517" y="4112566"/>
              <a:ext cx="177662" cy="236350"/>
              <a:chOff x="8776738" y="4901987"/>
              <a:chExt cx="528116" cy="702571"/>
            </a:xfrm>
            <a:solidFill>
              <a:schemeClr val="bg1">
                <a:lumMod val="95000"/>
              </a:schemeClr>
            </a:solidFill>
          </p:grpSpPr>
          <p:sp>
            <p:nvSpPr>
              <p:cNvPr id="42" name="Freeform 23"/>
              <p:cNvSpPr>
                <a:spLocks noEditPoints="1"/>
              </p:cNvSpPr>
              <p:nvPr/>
            </p:nvSpPr>
            <p:spPr bwMode="auto">
              <a:xfrm>
                <a:off x="8776738" y="4901987"/>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3" name="Freeform 24"/>
              <p:cNvSpPr/>
              <p:nvPr/>
            </p:nvSpPr>
            <p:spPr bwMode="auto">
              <a:xfrm>
                <a:off x="8785515" y="5009147"/>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grpSp>
        <p:nvGrpSpPr>
          <p:cNvPr id="9" name="组合 8"/>
          <p:cNvGrpSpPr/>
          <p:nvPr/>
        </p:nvGrpSpPr>
        <p:grpSpPr>
          <a:xfrm>
            <a:off x="7417546" y="4853534"/>
            <a:ext cx="3888774" cy="939183"/>
            <a:chOff x="7037727" y="4824506"/>
            <a:chExt cx="3888774" cy="939183"/>
          </a:xfrm>
        </p:grpSpPr>
        <p:sp>
          <p:nvSpPr>
            <p:cNvPr id="44" name="文本框 43"/>
            <p:cNvSpPr txBox="1"/>
            <p:nvPr/>
          </p:nvSpPr>
          <p:spPr>
            <a:xfrm>
              <a:off x="7037727" y="5191225"/>
              <a:ext cx="3888774" cy="572464"/>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76"/>
            <p:cNvSpPr txBox="1"/>
            <p:nvPr/>
          </p:nvSpPr>
          <p:spPr>
            <a:xfrm>
              <a:off x="7037727" y="4824506"/>
              <a:ext cx="1337024" cy="400110"/>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计划步骤</a:t>
              </a:r>
            </a:p>
          </p:txBody>
        </p:sp>
      </p:grpSp>
      <p:grpSp>
        <p:nvGrpSpPr>
          <p:cNvPr id="8" name="组合 7"/>
          <p:cNvGrpSpPr/>
          <p:nvPr/>
        </p:nvGrpSpPr>
        <p:grpSpPr>
          <a:xfrm>
            <a:off x="7417546" y="3214542"/>
            <a:ext cx="3888774" cy="939183"/>
            <a:chOff x="7037727" y="3185514"/>
            <a:chExt cx="3888774" cy="939183"/>
          </a:xfrm>
        </p:grpSpPr>
        <p:sp>
          <p:nvSpPr>
            <p:cNvPr id="46" name="文本框 45"/>
            <p:cNvSpPr txBox="1"/>
            <p:nvPr/>
          </p:nvSpPr>
          <p:spPr>
            <a:xfrm>
              <a:off x="7037727" y="3552233"/>
              <a:ext cx="3888774" cy="572464"/>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76"/>
            <p:cNvSpPr txBox="1"/>
            <p:nvPr/>
          </p:nvSpPr>
          <p:spPr>
            <a:xfrm>
              <a:off x="7037727" y="3185514"/>
              <a:ext cx="1337024" cy="400110"/>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计划步骤</a:t>
              </a:r>
            </a:p>
          </p:txBody>
        </p:sp>
      </p:grpSp>
      <p:grpSp>
        <p:nvGrpSpPr>
          <p:cNvPr id="7" name="组合 6"/>
          <p:cNvGrpSpPr/>
          <p:nvPr/>
        </p:nvGrpSpPr>
        <p:grpSpPr>
          <a:xfrm>
            <a:off x="739837" y="3959045"/>
            <a:ext cx="3888774" cy="915780"/>
            <a:chOff x="1190835" y="3930017"/>
            <a:chExt cx="3888774" cy="915780"/>
          </a:xfrm>
        </p:grpSpPr>
        <p:sp>
          <p:nvSpPr>
            <p:cNvPr id="48" name="文本框 47"/>
            <p:cNvSpPr txBox="1"/>
            <p:nvPr/>
          </p:nvSpPr>
          <p:spPr>
            <a:xfrm>
              <a:off x="1190835" y="4296736"/>
              <a:ext cx="3888774" cy="549061"/>
            </a:xfrm>
            <a:prstGeom prst="rect">
              <a:avLst/>
            </a:prstGeom>
            <a:noFill/>
          </p:spPr>
          <p:txBody>
            <a:bodyPr wrap="square"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TextBox 76"/>
            <p:cNvSpPr txBox="1"/>
            <p:nvPr/>
          </p:nvSpPr>
          <p:spPr>
            <a:xfrm>
              <a:off x="3742585" y="3930017"/>
              <a:ext cx="1337024" cy="400110"/>
            </a:xfrm>
            <a:prstGeom prst="rect">
              <a:avLst/>
            </a:prstGeom>
            <a:noFill/>
          </p:spPr>
          <p:txBody>
            <a:bodyPr wrap="square" rtlCol="0">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计划步骤</a:t>
              </a:r>
            </a:p>
          </p:txBody>
        </p:sp>
      </p:grpSp>
      <p:grpSp>
        <p:nvGrpSpPr>
          <p:cNvPr id="6" name="组合 5"/>
          <p:cNvGrpSpPr/>
          <p:nvPr/>
        </p:nvGrpSpPr>
        <p:grpSpPr>
          <a:xfrm>
            <a:off x="739837" y="2320053"/>
            <a:ext cx="3888774" cy="915780"/>
            <a:chOff x="1190835" y="2291025"/>
            <a:chExt cx="3888774" cy="915780"/>
          </a:xfrm>
        </p:grpSpPr>
        <p:sp>
          <p:nvSpPr>
            <p:cNvPr id="50" name="文本框 49"/>
            <p:cNvSpPr txBox="1"/>
            <p:nvPr/>
          </p:nvSpPr>
          <p:spPr>
            <a:xfrm>
              <a:off x="1190835" y="2657744"/>
              <a:ext cx="3888774" cy="549061"/>
            </a:xfrm>
            <a:prstGeom prst="rect">
              <a:avLst/>
            </a:prstGeom>
            <a:noFill/>
          </p:spPr>
          <p:txBody>
            <a:bodyPr wrap="square"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76"/>
            <p:cNvSpPr txBox="1"/>
            <p:nvPr/>
          </p:nvSpPr>
          <p:spPr>
            <a:xfrm>
              <a:off x="3742585" y="2291025"/>
              <a:ext cx="1337024" cy="400110"/>
            </a:xfrm>
            <a:prstGeom prst="rect">
              <a:avLst/>
            </a:prstGeom>
            <a:noFill/>
          </p:spPr>
          <p:txBody>
            <a:bodyPr wrap="square" rtlCol="0">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计划步骤</a:t>
              </a:r>
            </a:p>
          </p:txBody>
        </p:sp>
      </p:grpSp>
      <p:sp>
        <p:nvSpPr>
          <p:cNvPr id="58"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59" name="TextBox 76"/>
          <p:cNvSpPr txBox="1"/>
          <p:nvPr/>
        </p:nvSpPr>
        <p:spPr>
          <a:xfrm>
            <a:off x="1689046" y="521598"/>
            <a:ext cx="3164649"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未来计划实施步骤</a:t>
            </a:r>
          </a:p>
        </p:txBody>
      </p:sp>
      <p:sp>
        <p:nvSpPr>
          <p:cNvPr id="60" name="椭圆 59"/>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05</a:t>
            </a:r>
            <a:endParaRPr lang="zh-CN" altLang="en-US" dirty="0">
              <a:latin typeface="Impact" panose="020B0806030902050204" pitchFamily="34" charset="0"/>
            </a:endParaRPr>
          </a:p>
        </p:txBody>
      </p:sp>
      <p:sp>
        <p:nvSpPr>
          <p:cNvPr id="61" name="椭圆 60"/>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008080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0-#ppt_w/2"/>
                                          </p:val>
                                        </p:tav>
                                        <p:tav tm="100000">
                                          <p:val>
                                            <p:strVal val="#ppt_x"/>
                                          </p:val>
                                        </p:tav>
                                      </p:tavLst>
                                    </p:anim>
                                    <p:anim calcmode="lin" valueType="num">
                                      <p:cBhvr additive="base">
                                        <p:cTn id="12" dur="500" fill="hold"/>
                                        <p:tgtEl>
                                          <p:spTgt spid="61"/>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0-#ppt_w/2"/>
                                          </p:val>
                                        </p:tav>
                                        <p:tav tm="100000">
                                          <p:val>
                                            <p:strVal val="#ppt_x"/>
                                          </p:val>
                                        </p:tav>
                                      </p:tavLst>
                                    </p:anim>
                                    <p:anim calcmode="lin" valueType="num">
                                      <p:cBhvr additive="base">
                                        <p:cTn id="16" dur="500" fill="hold"/>
                                        <p:tgtEl>
                                          <p:spTgt spid="62"/>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0-#ppt_w/2"/>
                                          </p:val>
                                        </p:tav>
                                        <p:tav tm="100000">
                                          <p:val>
                                            <p:strVal val="#ppt_x"/>
                                          </p:val>
                                        </p:tav>
                                      </p:tavLst>
                                    </p:anim>
                                    <p:anim calcmode="lin" valueType="num">
                                      <p:cBhvr additive="base">
                                        <p:cTn id="20" dur="500" fill="hold"/>
                                        <p:tgtEl>
                                          <p:spTgt spid="6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0-#ppt_w/2"/>
                                          </p:val>
                                        </p:tav>
                                        <p:tav tm="100000">
                                          <p:val>
                                            <p:strVal val="#ppt_x"/>
                                          </p:val>
                                        </p:tav>
                                      </p:tavLst>
                                    </p:anim>
                                    <p:anim calcmode="lin" valueType="num">
                                      <p:cBhvr additive="base">
                                        <p:cTn id="24" dur="500" fill="hold"/>
                                        <p:tgtEl>
                                          <p:spTgt spid="64"/>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58"/>
                                        </p:tgtEl>
                                        <p:attrNameLst>
                                          <p:attrName>style.visibility</p:attrName>
                                        </p:attrNameLst>
                                      </p:cBhvr>
                                      <p:to>
                                        <p:strVal val="visible"/>
                                      </p:to>
                                    </p:set>
                                    <p:animEffect transition="in" filter="wipe(left)">
                                      <p:cBhvr>
                                        <p:cTn id="30" dur="50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50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0-#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1+#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animBg="1"/>
      <p:bldP spid="61" grpId="0" animBg="1"/>
      <p:bldP spid="62" grpId="0" animBg="1"/>
      <p:bldP spid="63" grpId="0" animBg="1"/>
      <p:bldP spid="64" grpId="0" animBg="1"/>
    </p:bldLst>
  </p:timing>
</p:sld>
</file>

<file path=ppt/slides/slide42.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42802"/>
            <a:ext cx="6654268" cy="6900802"/>
            <a:chOff x="0" y="0"/>
            <a:chExt cx="6559460" cy="6857999"/>
          </a:xfrm>
        </p:grpSpPr>
        <p:sp>
          <p:nvSpPr>
            <p:cNvPr id="22" name="矩形 1"/>
            <p:cNvSpPr/>
            <p:nvPr/>
          </p:nvSpPr>
          <p:spPr>
            <a:xfrm>
              <a:off x="153500" y="0"/>
              <a:ext cx="6405960" cy="6857999"/>
            </a:xfrm>
            <a:custGeom>
              <a:avLst/>
              <a:gdLst>
                <a:gd name="connsiteX0" fmla="*/ 0 w 4860032"/>
                <a:gd name="connsiteY0" fmla="*/ 0 h 5236607"/>
                <a:gd name="connsiteX1" fmla="*/ 4860032 w 4860032"/>
                <a:gd name="connsiteY1" fmla="*/ 0 h 5236607"/>
                <a:gd name="connsiteX2" fmla="*/ 4860032 w 4860032"/>
                <a:gd name="connsiteY2" fmla="*/ 5236607 h 5236607"/>
                <a:gd name="connsiteX3" fmla="*/ 0 w 4860032"/>
                <a:gd name="connsiteY3" fmla="*/ 5236607 h 5236607"/>
                <a:gd name="connsiteX4" fmla="*/ 0 w 4860032"/>
                <a:gd name="connsiteY4" fmla="*/ 0 h 5236607"/>
                <a:gd name="connsiteX0" fmla="*/ 0 w 4860032"/>
                <a:gd name="connsiteY0" fmla="*/ 0 h 5239820"/>
                <a:gd name="connsiteX1" fmla="*/ 4860032 w 4860032"/>
                <a:gd name="connsiteY1" fmla="*/ 0 h 5239820"/>
                <a:gd name="connsiteX2" fmla="*/ 4860032 w 4860032"/>
                <a:gd name="connsiteY2" fmla="*/ 5236607 h 5239820"/>
                <a:gd name="connsiteX3" fmla="*/ 3318553 w 4860032"/>
                <a:gd name="connsiteY3" fmla="*/ 5239820 h 5239820"/>
                <a:gd name="connsiteX4" fmla="*/ 0 w 4860032"/>
                <a:gd name="connsiteY4" fmla="*/ 5236607 h 5239820"/>
                <a:gd name="connsiteX5" fmla="*/ 0 w 4860032"/>
                <a:gd name="connsiteY5" fmla="*/ 0 h 5239820"/>
                <a:gd name="connsiteX0" fmla="*/ 0 w 4860032"/>
                <a:gd name="connsiteY0" fmla="*/ 0 h 5239820"/>
                <a:gd name="connsiteX1" fmla="*/ 4860032 w 4860032"/>
                <a:gd name="connsiteY1" fmla="*/ 0 h 5239820"/>
                <a:gd name="connsiteX2" fmla="*/ 3318553 w 4860032"/>
                <a:gd name="connsiteY2" fmla="*/ 5239820 h 5239820"/>
                <a:gd name="connsiteX3" fmla="*/ 0 w 4860032"/>
                <a:gd name="connsiteY3" fmla="*/ 5236607 h 5239820"/>
                <a:gd name="connsiteX4" fmla="*/ 0 w 4860032"/>
                <a:gd name="connsiteY4" fmla="*/ 0 h 5239820"/>
                <a:gd name="connsiteX0" fmla="*/ 0 w 4860032"/>
                <a:gd name="connsiteY0" fmla="*/ 0 h 5239820"/>
                <a:gd name="connsiteX1" fmla="*/ 4860032 w 4860032"/>
                <a:gd name="connsiteY1" fmla="*/ 0 h 5239820"/>
                <a:gd name="connsiteX2" fmla="*/ 4143375 w 4860032"/>
                <a:gd name="connsiteY2" fmla="*/ 2381249 h 5239820"/>
                <a:gd name="connsiteX3" fmla="*/ 3318553 w 4860032"/>
                <a:gd name="connsiteY3" fmla="*/ 5239820 h 5239820"/>
                <a:gd name="connsiteX4" fmla="*/ 0 w 4860032"/>
                <a:gd name="connsiteY4" fmla="*/ 5236607 h 5239820"/>
                <a:gd name="connsiteX5" fmla="*/ 0 w 4860032"/>
                <a:gd name="connsiteY5" fmla="*/ 0 h 5239820"/>
                <a:gd name="connsiteX0" fmla="*/ 0 w 4860032"/>
                <a:gd name="connsiteY0" fmla="*/ 0 h 5239820"/>
                <a:gd name="connsiteX1" fmla="*/ 4860032 w 4860032"/>
                <a:gd name="connsiteY1" fmla="*/ 0 h 5239820"/>
                <a:gd name="connsiteX2" fmla="*/ 3933825 w 4860032"/>
                <a:gd name="connsiteY2" fmla="*/ 2285999 h 5239820"/>
                <a:gd name="connsiteX3" fmla="*/ 3318553 w 4860032"/>
                <a:gd name="connsiteY3" fmla="*/ 5239820 h 5239820"/>
                <a:gd name="connsiteX4" fmla="*/ 0 w 4860032"/>
                <a:gd name="connsiteY4" fmla="*/ 5236607 h 5239820"/>
                <a:gd name="connsiteX5" fmla="*/ 0 w 4860032"/>
                <a:gd name="connsiteY5" fmla="*/ 0 h 5239820"/>
                <a:gd name="connsiteX0" fmla="*/ 0 w 5040252"/>
                <a:gd name="connsiteY0" fmla="*/ 0 h 5239820"/>
                <a:gd name="connsiteX1" fmla="*/ 4860032 w 5040252"/>
                <a:gd name="connsiteY1" fmla="*/ 0 h 5239820"/>
                <a:gd name="connsiteX2" fmla="*/ 3933825 w 5040252"/>
                <a:gd name="connsiteY2" fmla="*/ 2285999 h 5239820"/>
                <a:gd name="connsiteX3" fmla="*/ 3318553 w 5040252"/>
                <a:gd name="connsiteY3" fmla="*/ 5239820 h 5239820"/>
                <a:gd name="connsiteX4" fmla="*/ 0 w 5040252"/>
                <a:gd name="connsiteY4" fmla="*/ 5236607 h 5239820"/>
                <a:gd name="connsiteX5" fmla="*/ 0 w 5040252"/>
                <a:gd name="connsiteY5" fmla="*/ 0 h 5239820"/>
                <a:gd name="connsiteX0" fmla="*/ 0 w 5067907"/>
                <a:gd name="connsiteY0" fmla="*/ 0 h 5239820"/>
                <a:gd name="connsiteX1" fmla="*/ 4860032 w 5067907"/>
                <a:gd name="connsiteY1" fmla="*/ 0 h 5239820"/>
                <a:gd name="connsiteX2" fmla="*/ 3933825 w 5067907"/>
                <a:gd name="connsiteY2" fmla="*/ 2285999 h 5239820"/>
                <a:gd name="connsiteX3" fmla="*/ 3318553 w 5067907"/>
                <a:gd name="connsiteY3" fmla="*/ 5239820 h 5239820"/>
                <a:gd name="connsiteX4" fmla="*/ 0 w 5067907"/>
                <a:gd name="connsiteY4" fmla="*/ 5236607 h 5239820"/>
                <a:gd name="connsiteX5" fmla="*/ 0 w 5067907"/>
                <a:gd name="connsiteY5" fmla="*/ 0 h 5239820"/>
                <a:gd name="connsiteX0" fmla="*/ 0 w 4907687"/>
                <a:gd name="connsiteY0" fmla="*/ 0 h 5239820"/>
                <a:gd name="connsiteX1" fmla="*/ 4860032 w 4907687"/>
                <a:gd name="connsiteY1" fmla="*/ 0 h 5239820"/>
                <a:gd name="connsiteX2" fmla="*/ 3933825 w 4907687"/>
                <a:gd name="connsiteY2" fmla="*/ 2285999 h 5239820"/>
                <a:gd name="connsiteX3" fmla="*/ 3318553 w 4907687"/>
                <a:gd name="connsiteY3" fmla="*/ 5239820 h 5239820"/>
                <a:gd name="connsiteX4" fmla="*/ 0 w 4907687"/>
                <a:gd name="connsiteY4" fmla="*/ 5236607 h 5239820"/>
                <a:gd name="connsiteX5" fmla="*/ 0 w 4907687"/>
                <a:gd name="connsiteY5" fmla="*/ 0 h 5239820"/>
                <a:gd name="connsiteX0" fmla="*/ 0 w 4896481"/>
                <a:gd name="connsiteY0" fmla="*/ 0 h 5239820"/>
                <a:gd name="connsiteX1" fmla="*/ 4860032 w 4896481"/>
                <a:gd name="connsiteY1" fmla="*/ 0 h 5239820"/>
                <a:gd name="connsiteX2" fmla="*/ 3676650 w 4896481"/>
                <a:gd name="connsiteY2" fmla="*/ 2505074 h 5239820"/>
                <a:gd name="connsiteX3" fmla="*/ 3318553 w 4896481"/>
                <a:gd name="connsiteY3" fmla="*/ 5239820 h 5239820"/>
                <a:gd name="connsiteX4" fmla="*/ 0 w 4896481"/>
                <a:gd name="connsiteY4" fmla="*/ 5236607 h 5239820"/>
                <a:gd name="connsiteX5" fmla="*/ 0 w 4896481"/>
                <a:gd name="connsiteY5" fmla="*/ 0 h 5239820"/>
                <a:gd name="connsiteX0" fmla="*/ 0 w 4894442"/>
                <a:gd name="connsiteY0" fmla="*/ 0 h 5239820"/>
                <a:gd name="connsiteX1" fmla="*/ 4860032 w 4894442"/>
                <a:gd name="connsiteY1" fmla="*/ 0 h 5239820"/>
                <a:gd name="connsiteX2" fmla="*/ 3676650 w 4894442"/>
                <a:gd name="connsiteY2" fmla="*/ 2505074 h 5239820"/>
                <a:gd name="connsiteX3" fmla="*/ 3318553 w 4894442"/>
                <a:gd name="connsiteY3" fmla="*/ 5239820 h 5239820"/>
                <a:gd name="connsiteX4" fmla="*/ 0 w 4894442"/>
                <a:gd name="connsiteY4" fmla="*/ 5236607 h 5239820"/>
                <a:gd name="connsiteX5" fmla="*/ 0 w 4894442"/>
                <a:gd name="connsiteY5" fmla="*/ 0 h 5239820"/>
                <a:gd name="connsiteX0" fmla="*/ 0 w 4894442"/>
                <a:gd name="connsiteY0" fmla="*/ 0 h 5239820"/>
                <a:gd name="connsiteX1" fmla="*/ 4860032 w 4894442"/>
                <a:gd name="connsiteY1" fmla="*/ 0 h 5239820"/>
                <a:gd name="connsiteX2" fmla="*/ 3676650 w 4894442"/>
                <a:gd name="connsiteY2" fmla="*/ 2505074 h 5239820"/>
                <a:gd name="connsiteX3" fmla="*/ 3318553 w 4894442"/>
                <a:gd name="connsiteY3" fmla="*/ 5239820 h 5239820"/>
                <a:gd name="connsiteX4" fmla="*/ 0 w 4894442"/>
                <a:gd name="connsiteY4" fmla="*/ 5236607 h 5239820"/>
                <a:gd name="connsiteX5" fmla="*/ 0 w 4894442"/>
                <a:gd name="connsiteY5" fmla="*/ 0 h 523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442" h="5239820">
                  <a:moveTo>
                    <a:pt x="0" y="0"/>
                  </a:moveTo>
                  <a:lnTo>
                    <a:pt x="4860032" y="0"/>
                  </a:lnTo>
                  <a:cubicBezTo>
                    <a:pt x="5087045" y="857250"/>
                    <a:pt x="4133588" y="1460321"/>
                    <a:pt x="3676650" y="2505074"/>
                  </a:cubicBezTo>
                  <a:cubicBezTo>
                    <a:pt x="3219712" y="3549827"/>
                    <a:pt x="3678915" y="4957602"/>
                    <a:pt x="3318553" y="5239820"/>
                  </a:cubicBezTo>
                  <a:lnTo>
                    <a:pt x="0" y="5236607"/>
                  </a:lnTo>
                  <a:lnTo>
                    <a:pt x="0" y="0"/>
                  </a:lnTo>
                  <a:close/>
                </a:path>
              </a:pathLst>
            </a:custGeom>
            <a:gradFill>
              <a:gsLst>
                <a:gs pos="0">
                  <a:schemeClr val="bg1"/>
                </a:gs>
                <a:gs pos="100000">
                  <a:schemeClr val="bg1">
                    <a:lumMod val="95000"/>
                  </a:schemeClr>
                </a:gs>
              </a:gsLst>
              <a:lin ang="5400000" scaled="0"/>
            </a:gra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1"/>
            <p:cNvSpPr/>
            <p:nvPr/>
          </p:nvSpPr>
          <p:spPr>
            <a:xfrm>
              <a:off x="0" y="0"/>
              <a:ext cx="6405960" cy="6857999"/>
            </a:xfrm>
            <a:custGeom>
              <a:avLst/>
              <a:gdLst>
                <a:gd name="connsiteX0" fmla="*/ 0 w 4860032"/>
                <a:gd name="connsiteY0" fmla="*/ 0 h 5236607"/>
                <a:gd name="connsiteX1" fmla="*/ 4860032 w 4860032"/>
                <a:gd name="connsiteY1" fmla="*/ 0 h 5236607"/>
                <a:gd name="connsiteX2" fmla="*/ 4860032 w 4860032"/>
                <a:gd name="connsiteY2" fmla="*/ 5236607 h 5236607"/>
                <a:gd name="connsiteX3" fmla="*/ 0 w 4860032"/>
                <a:gd name="connsiteY3" fmla="*/ 5236607 h 5236607"/>
                <a:gd name="connsiteX4" fmla="*/ 0 w 4860032"/>
                <a:gd name="connsiteY4" fmla="*/ 0 h 5236607"/>
                <a:gd name="connsiteX0" fmla="*/ 0 w 4860032"/>
                <a:gd name="connsiteY0" fmla="*/ 0 h 5239820"/>
                <a:gd name="connsiteX1" fmla="*/ 4860032 w 4860032"/>
                <a:gd name="connsiteY1" fmla="*/ 0 h 5239820"/>
                <a:gd name="connsiteX2" fmla="*/ 4860032 w 4860032"/>
                <a:gd name="connsiteY2" fmla="*/ 5236607 h 5239820"/>
                <a:gd name="connsiteX3" fmla="*/ 3318553 w 4860032"/>
                <a:gd name="connsiteY3" fmla="*/ 5239820 h 5239820"/>
                <a:gd name="connsiteX4" fmla="*/ 0 w 4860032"/>
                <a:gd name="connsiteY4" fmla="*/ 5236607 h 5239820"/>
                <a:gd name="connsiteX5" fmla="*/ 0 w 4860032"/>
                <a:gd name="connsiteY5" fmla="*/ 0 h 5239820"/>
                <a:gd name="connsiteX0" fmla="*/ 0 w 4860032"/>
                <a:gd name="connsiteY0" fmla="*/ 0 h 5239820"/>
                <a:gd name="connsiteX1" fmla="*/ 4860032 w 4860032"/>
                <a:gd name="connsiteY1" fmla="*/ 0 h 5239820"/>
                <a:gd name="connsiteX2" fmla="*/ 3318553 w 4860032"/>
                <a:gd name="connsiteY2" fmla="*/ 5239820 h 5239820"/>
                <a:gd name="connsiteX3" fmla="*/ 0 w 4860032"/>
                <a:gd name="connsiteY3" fmla="*/ 5236607 h 5239820"/>
                <a:gd name="connsiteX4" fmla="*/ 0 w 4860032"/>
                <a:gd name="connsiteY4" fmla="*/ 0 h 5239820"/>
                <a:gd name="connsiteX0" fmla="*/ 0 w 4860032"/>
                <a:gd name="connsiteY0" fmla="*/ 0 h 5239820"/>
                <a:gd name="connsiteX1" fmla="*/ 4860032 w 4860032"/>
                <a:gd name="connsiteY1" fmla="*/ 0 h 5239820"/>
                <a:gd name="connsiteX2" fmla="*/ 4143375 w 4860032"/>
                <a:gd name="connsiteY2" fmla="*/ 2381249 h 5239820"/>
                <a:gd name="connsiteX3" fmla="*/ 3318553 w 4860032"/>
                <a:gd name="connsiteY3" fmla="*/ 5239820 h 5239820"/>
                <a:gd name="connsiteX4" fmla="*/ 0 w 4860032"/>
                <a:gd name="connsiteY4" fmla="*/ 5236607 h 5239820"/>
                <a:gd name="connsiteX5" fmla="*/ 0 w 4860032"/>
                <a:gd name="connsiteY5" fmla="*/ 0 h 5239820"/>
                <a:gd name="connsiteX0" fmla="*/ 0 w 4860032"/>
                <a:gd name="connsiteY0" fmla="*/ 0 h 5239820"/>
                <a:gd name="connsiteX1" fmla="*/ 4860032 w 4860032"/>
                <a:gd name="connsiteY1" fmla="*/ 0 h 5239820"/>
                <a:gd name="connsiteX2" fmla="*/ 3933825 w 4860032"/>
                <a:gd name="connsiteY2" fmla="*/ 2285999 h 5239820"/>
                <a:gd name="connsiteX3" fmla="*/ 3318553 w 4860032"/>
                <a:gd name="connsiteY3" fmla="*/ 5239820 h 5239820"/>
                <a:gd name="connsiteX4" fmla="*/ 0 w 4860032"/>
                <a:gd name="connsiteY4" fmla="*/ 5236607 h 5239820"/>
                <a:gd name="connsiteX5" fmla="*/ 0 w 4860032"/>
                <a:gd name="connsiteY5" fmla="*/ 0 h 5239820"/>
                <a:gd name="connsiteX0" fmla="*/ 0 w 5040252"/>
                <a:gd name="connsiteY0" fmla="*/ 0 h 5239820"/>
                <a:gd name="connsiteX1" fmla="*/ 4860032 w 5040252"/>
                <a:gd name="connsiteY1" fmla="*/ 0 h 5239820"/>
                <a:gd name="connsiteX2" fmla="*/ 3933825 w 5040252"/>
                <a:gd name="connsiteY2" fmla="*/ 2285999 h 5239820"/>
                <a:gd name="connsiteX3" fmla="*/ 3318553 w 5040252"/>
                <a:gd name="connsiteY3" fmla="*/ 5239820 h 5239820"/>
                <a:gd name="connsiteX4" fmla="*/ 0 w 5040252"/>
                <a:gd name="connsiteY4" fmla="*/ 5236607 h 5239820"/>
                <a:gd name="connsiteX5" fmla="*/ 0 w 5040252"/>
                <a:gd name="connsiteY5" fmla="*/ 0 h 5239820"/>
                <a:gd name="connsiteX0" fmla="*/ 0 w 5067907"/>
                <a:gd name="connsiteY0" fmla="*/ 0 h 5239820"/>
                <a:gd name="connsiteX1" fmla="*/ 4860032 w 5067907"/>
                <a:gd name="connsiteY1" fmla="*/ 0 h 5239820"/>
                <a:gd name="connsiteX2" fmla="*/ 3933825 w 5067907"/>
                <a:gd name="connsiteY2" fmla="*/ 2285999 h 5239820"/>
                <a:gd name="connsiteX3" fmla="*/ 3318553 w 5067907"/>
                <a:gd name="connsiteY3" fmla="*/ 5239820 h 5239820"/>
                <a:gd name="connsiteX4" fmla="*/ 0 w 5067907"/>
                <a:gd name="connsiteY4" fmla="*/ 5236607 h 5239820"/>
                <a:gd name="connsiteX5" fmla="*/ 0 w 5067907"/>
                <a:gd name="connsiteY5" fmla="*/ 0 h 5239820"/>
                <a:gd name="connsiteX0" fmla="*/ 0 w 4907687"/>
                <a:gd name="connsiteY0" fmla="*/ 0 h 5239820"/>
                <a:gd name="connsiteX1" fmla="*/ 4860032 w 4907687"/>
                <a:gd name="connsiteY1" fmla="*/ 0 h 5239820"/>
                <a:gd name="connsiteX2" fmla="*/ 3933825 w 4907687"/>
                <a:gd name="connsiteY2" fmla="*/ 2285999 h 5239820"/>
                <a:gd name="connsiteX3" fmla="*/ 3318553 w 4907687"/>
                <a:gd name="connsiteY3" fmla="*/ 5239820 h 5239820"/>
                <a:gd name="connsiteX4" fmla="*/ 0 w 4907687"/>
                <a:gd name="connsiteY4" fmla="*/ 5236607 h 5239820"/>
                <a:gd name="connsiteX5" fmla="*/ 0 w 4907687"/>
                <a:gd name="connsiteY5" fmla="*/ 0 h 5239820"/>
                <a:gd name="connsiteX0" fmla="*/ 0 w 4896481"/>
                <a:gd name="connsiteY0" fmla="*/ 0 h 5239820"/>
                <a:gd name="connsiteX1" fmla="*/ 4860032 w 4896481"/>
                <a:gd name="connsiteY1" fmla="*/ 0 h 5239820"/>
                <a:gd name="connsiteX2" fmla="*/ 3676650 w 4896481"/>
                <a:gd name="connsiteY2" fmla="*/ 2505074 h 5239820"/>
                <a:gd name="connsiteX3" fmla="*/ 3318553 w 4896481"/>
                <a:gd name="connsiteY3" fmla="*/ 5239820 h 5239820"/>
                <a:gd name="connsiteX4" fmla="*/ 0 w 4896481"/>
                <a:gd name="connsiteY4" fmla="*/ 5236607 h 5239820"/>
                <a:gd name="connsiteX5" fmla="*/ 0 w 4896481"/>
                <a:gd name="connsiteY5" fmla="*/ 0 h 5239820"/>
                <a:gd name="connsiteX0" fmla="*/ 0 w 4894442"/>
                <a:gd name="connsiteY0" fmla="*/ 0 h 5239820"/>
                <a:gd name="connsiteX1" fmla="*/ 4860032 w 4894442"/>
                <a:gd name="connsiteY1" fmla="*/ 0 h 5239820"/>
                <a:gd name="connsiteX2" fmla="*/ 3676650 w 4894442"/>
                <a:gd name="connsiteY2" fmla="*/ 2505074 h 5239820"/>
                <a:gd name="connsiteX3" fmla="*/ 3318553 w 4894442"/>
                <a:gd name="connsiteY3" fmla="*/ 5239820 h 5239820"/>
                <a:gd name="connsiteX4" fmla="*/ 0 w 4894442"/>
                <a:gd name="connsiteY4" fmla="*/ 5236607 h 5239820"/>
                <a:gd name="connsiteX5" fmla="*/ 0 w 4894442"/>
                <a:gd name="connsiteY5" fmla="*/ 0 h 5239820"/>
                <a:gd name="connsiteX0" fmla="*/ 0 w 4894442"/>
                <a:gd name="connsiteY0" fmla="*/ 0 h 5239820"/>
                <a:gd name="connsiteX1" fmla="*/ 4860032 w 4894442"/>
                <a:gd name="connsiteY1" fmla="*/ 0 h 5239820"/>
                <a:gd name="connsiteX2" fmla="*/ 3676650 w 4894442"/>
                <a:gd name="connsiteY2" fmla="*/ 2505074 h 5239820"/>
                <a:gd name="connsiteX3" fmla="*/ 3318553 w 4894442"/>
                <a:gd name="connsiteY3" fmla="*/ 5239820 h 5239820"/>
                <a:gd name="connsiteX4" fmla="*/ 0 w 4894442"/>
                <a:gd name="connsiteY4" fmla="*/ 5236607 h 5239820"/>
                <a:gd name="connsiteX5" fmla="*/ 0 w 4894442"/>
                <a:gd name="connsiteY5" fmla="*/ 0 h 523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442" h="5239820">
                  <a:moveTo>
                    <a:pt x="0" y="0"/>
                  </a:moveTo>
                  <a:lnTo>
                    <a:pt x="4860032" y="0"/>
                  </a:lnTo>
                  <a:cubicBezTo>
                    <a:pt x="5087045" y="857250"/>
                    <a:pt x="4133588" y="1460321"/>
                    <a:pt x="3676650" y="2505074"/>
                  </a:cubicBezTo>
                  <a:cubicBezTo>
                    <a:pt x="3219712" y="3549827"/>
                    <a:pt x="3678915" y="4957602"/>
                    <a:pt x="3318553" y="5239820"/>
                  </a:cubicBezTo>
                  <a:lnTo>
                    <a:pt x="0" y="5236607"/>
                  </a:lnTo>
                  <a:lnTo>
                    <a:pt x="0"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2"/>
          <p:cNvSpPr txBox="1"/>
          <p:nvPr/>
        </p:nvSpPr>
        <p:spPr>
          <a:xfrm>
            <a:off x="6418595" y="3513041"/>
            <a:ext cx="4771919" cy="2659135"/>
          </a:xfrm>
          <a:prstGeom prst="rect">
            <a:avLst/>
          </a:prstGeom>
          <a:noFill/>
        </p:spPr>
        <p:txBody>
          <a:bodyPr wrap="square" lIns="91386" tIns="45693" rIns="91386" bIns="45693" rtlCol="0">
            <a:spAutoFit/>
          </a:bodyPr>
          <a:lstStyle/>
          <a:p>
            <a:pPr algn="just">
              <a:lnSpc>
                <a:spcPct val="120000"/>
              </a:lnSpc>
            </a:pPr>
            <a:r>
              <a:rPr lang="zh-CN" altLang="en-US" sz="2000" b="1" dirty="0">
                <a:solidFill>
                  <a:srgbClr val="262626"/>
                </a:solidFill>
                <a:latin typeface="微软雅黑" panose="020B0503020204020204" pitchFamily="34" charset="-122"/>
                <a:ea typeface="微软雅黑" panose="020B0503020204020204" pitchFamily="34" charset="-122"/>
              </a:rPr>
              <a:t>初心不改共成长  凝心聚力普新篇！</a:t>
            </a:r>
            <a:endParaRPr lang="en-US" altLang="zh-CN" sz="2000" b="1" dirty="0">
              <a:solidFill>
                <a:srgbClr val="262626"/>
              </a:solidFill>
              <a:latin typeface="微软雅黑" panose="020B0503020204020204" pitchFamily="34" charset="-122"/>
              <a:ea typeface="微软雅黑" panose="020B0503020204020204" pitchFamily="34" charset="-122"/>
            </a:endParaRPr>
          </a:p>
          <a:p>
            <a:pPr algn="just">
              <a:lnSpc>
                <a:spcPct val="120000"/>
              </a:lnSpc>
            </a:pPr>
            <a:endParaRPr lang="en-US" altLang="zh-CN" sz="1400" b="1" dirty="0">
              <a:solidFill>
                <a:srgbClr val="262626"/>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这里输入您的或者将您的文字内容复制在这里。在这里输入您的文字内容。在这里输入您的文字内容或者将您的文字内容复制在这里。在这里输入您的文字内容，或者将您的文字这里输入您的内容复制在这里。</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在这里输入您的文字内容者将您的文字内容复制在这里在这里输入您的文字内容在这里输入您的文字内容，或者将</a:t>
            </a:r>
          </a:p>
        </p:txBody>
      </p:sp>
      <p:grpSp>
        <p:nvGrpSpPr>
          <p:cNvPr id="32" name="组合 31"/>
          <p:cNvGrpSpPr/>
          <p:nvPr/>
        </p:nvGrpSpPr>
        <p:grpSpPr>
          <a:xfrm>
            <a:off x="7223244" y="1384613"/>
            <a:ext cx="1442548" cy="1401895"/>
            <a:chOff x="4351688" y="2584757"/>
            <a:chExt cx="1761617" cy="1762254"/>
          </a:xfrm>
          <a:effectLst/>
        </p:grpSpPr>
        <p:sp>
          <p:nvSpPr>
            <p:cNvPr id="33" name="椭圆 32"/>
            <p:cNvSpPr/>
            <p:nvPr/>
          </p:nvSpPr>
          <p:spPr>
            <a:xfrm>
              <a:off x="4351688" y="2584757"/>
              <a:ext cx="1761617" cy="1762254"/>
            </a:xfrm>
            <a:prstGeom prst="ellipse">
              <a:avLst/>
            </a:prstGeom>
            <a:gradFill>
              <a:gsLst>
                <a:gs pos="0">
                  <a:schemeClr val="bg1"/>
                </a:gs>
                <a:gs pos="51000">
                  <a:schemeClr val="bg1">
                    <a:lumMod val="95000"/>
                  </a:schemeClr>
                </a:gs>
                <a:gs pos="100000">
                  <a:schemeClr val="bg1">
                    <a:lumMod val="85000"/>
                  </a:schemeClr>
                </a:gs>
              </a:gsLst>
              <a:lin ang="189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516223" y="2731941"/>
              <a:ext cx="1468994" cy="1469523"/>
            </a:xfrm>
            <a:prstGeom prst="ellipse">
              <a:avLst/>
            </a:prstGeom>
            <a:gradFill>
              <a:gsLst>
                <a:gs pos="0">
                  <a:srgbClr val="6483B3"/>
                </a:gs>
                <a:gs pos="100000">
                  <a:srgbClr val="334E6E"/>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Box 11"/>
          <p:cNvSpPr txBox="1"/>
          <p:nvPr/>
        </p:nvSpPr>
        <p:spPr>
          <a:xfrm>
            <a:off x="7421168" y="1869657"/>
            <a:ext cx="1056399" cy="400110"/>
          </a:xfrm>
          <a:prstGeom prst="rect">
            <a:avLst/>
          </a:prstGeom>
          <a:noFill/>
        </p:spPr>
        <p:txBody>
          <a:bodyPr wrap="square" rtlCol="0">
            <a:spAutoFit/>
          </a:bodyPr>
          <a:lstStyle/>
          <a:p>
            <a:pPr algn="ctr"/>
            <a:r>
              <a:rPr lang="zh-CN" altLang="en-US" sz="2000" b="1" dirty="0">
                <a:solidFill>
                  <a:schemeClr val="bg1"/>
                </a:solidFill>
                <a:latin typeface="微软雅黑" pitchFamily="34" charset="-122"/>
                <a:ea typeface="微软雅黑" pitchFamily="34" charset="-122"/>
              </a:rPr>
              <a:t>结束语</a:t>
            </a:r>
          </a:p>
        </p:txBody>
      </p:sp>
      <p:sp>
        <p:nvSpPr>
          <p:cNvPr id="38" name="椭圆 37"/>
          <p:cNvSpPr/>
          <p:nvPr/>
        </p:nvSpPr>
        <p:spPr>
          <a:xfrm>
            <a:off x="6498549" y="2463081"/>
            <a:ext cx="371350" cy="371350"/>
          </a:xfrm>
          <a:prstGeom prst="ellipse">
            <a:avLst/>
          </a:prstGeom>
          <a:gradFill>
            <a:gsLst>
              <a:gs pos="0">
                <a:srgbClr val="6483B3"/>
              </a:gs>
              <a:gs pos="100000">
                <a:srgbClr val="334E6E"/>
              </a:gs>
            </a:gsLst>
            <a:lin ang="2700000" scaled="0"/>
          </a:gradFill>
          <a:ln>
            <a:no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44" name="椭圆 43"/>
          <p:cNvSpPr/>
          <p:nvPr/>
        </p:nvSpPr>
        <p:spPr>
          <a:xfrm>
            <a:off x="9032101" y="1399258"/>
            <a:ext cx="221506" cy="221506"/>
          </a:xfrm>
          <a:prstGeom prst="ellipse">
            <a:avLst/>
          </a:prstGeom>
          <a:gradFill>
            <a:gsLst>
              <a:gs pos="0">
                <a:srgbClr val="6483B3"/>
              </a:gs>
              <a:gs pos="100000">
                <a:srgbClr val="334E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48" name="椭圆 47"/>
          <p:cNvSpPr/>
          <p:nvPr/>
        </p:nvSpPr>
        <p:spPr>
          <a:xfrm>
            <a:off x="8135132" y="943105"/>
            <a:ext cx="221506" cy="221506"/>
          </a:xfrm>
          <a:prstGeom prst="ellipse">
            <a:avLst/>
          </a:prstGeom>
          <a:solidFill>
            <a:schemeClr val="bg1"/>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49" name="椭圆 48"/>
          <p:cNvSpPr/>
          <p:nvPr/>
        </p:nvSpPr>
        <p:spPr>
          <a:xfrm>
            <a:off x="8811190" y="2463081"/>
            <a:ext cx="304627" cy="304627"/>
          </a:xfrm>
          <a:prstGeom prst="ellipse">
            <a:avLst/>
          </a:prstGeom>
          <a:solidFill>
            <a:schemeClr val="bg1"/>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Tree>
    <p:extLst>
      <p:ext uri="{BB962C8B-B14F-4D97-AF65-F5344CB8AC3E}">
        <p14:creationId xmlns:p14="http://schemas.microsoft.com/office/powerpoint/2010/main" val="2155171575"/>
      </p:ext>
    </p:extLst>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2" presetClass="entr" presetSubtype="1" accel="35000" fill="hold" nodeType="withEffect" p14:presetBounceEnd="55000">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14:bounceEnd="55000">
                                          <p:cBhvr additive="base">
                                            <p:cTn id="10" dur="2000" fill="hold"/>
                                            <p:tgtEl>
                                              <p:spTgt spid="32"/>
                                            </p:tgtEl>
                                            <p:attrNameLst>
                                              <p:attrName>ppt_x</p:attrName>
                                            </p:attrNameLst>
                                          </p:cBhvr>
                                          <p:tavLst>
                                            <p:tav tm="0">
                                              <p:val>
                                                <p:strVal val="#ppt_x"/>
                                              </p:val>
                                            </p:tav>
                                            <p:tav tm="100000">
                                              <p:val>
                                                <p:strVal val="#ppt_x"/>
                                              </p:val>
                                            </p:tav>
                                          </p:tavLst>
                                        </p:anim>
                                        <p:anim calcmode="lin" valueType="num" p14:bounceEnd="55000">
                                          <p:cBhvr additive="base">
                                            <p:cTn id="11" dur="2000" fill="hold"/>
                                            <p:tgtEl>
                                              <p:spTgt spid="32"/>
                                            </p:tgtEl>
                                            <p:attrNameLst>
                                              <p:attrName>ppt_y</p:attrName>
                                            </p:attrNameLst>
                                          </p:cBhvr>
                                          <p:tavLst>
                                            <p:tav tm="0">
                                              <p:val>
                                                <p:strVal val="0-#ppt_h/2"/>
                                              </p:val>
                                            </p:tav>
                                            <p:tav tm="100000">
                                              <p:val>
                                                <p:strVal val="#ppt_y"/>
                                              </p:val>
                                            </p:tav>
                                          </p:tavLst>
                                        </p:anim>
                                      </p:childTnLst>
                                    </p:cTn>
                                  </p:par>
                                  <p:par>
                                    <p:cTn id="12" presetID="22" presetClass="entr" presetSubtype="4" fill="hold" grpId="0" nodeType="withEffect">
                                      <p:stCondLst>
                                        <p:cond delay="0"/>
                                      </p:stCondLst>
                                      <p:iterate type="lt">
                                        <p:tmPct val="10000"/>
                                      </p:iterate>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8" grpId="0" animBg="1"/>
          <p:bldP spid="44" grpId="0" animBg="1"/>
          <p:bldP spid="48" grpId="0" animBg="1"/>
          <p:bldP spid="4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2" presetClass="entr" presetSubtype="1" accel="3500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2000" fill="hold"/>
                                            <p:tgtEl>
                                              <p:spTgt spid="32"/>
                                            </p:tgtEl>
                                            <p:attrNameLst>
                                              <p:attrName>ppt_x</p:attrName>
                                            </p:attrNameLst>
                                          </p:cBhvr>
                                          <p:tavLst>
                                            <p:tav tm="0">
                                              <p:val>
                                                <p:strVal val="#ppt_x"/>
                                              </p:val>
                                            </p:tav>
                                            <p:tav tm="100000">
                                              <p:val>
                                                <p:strVal val="#ppt_x"/>
                                              </p:val>
                                            </p:tav>
                                          </p:tavLst>
                                        </p:anim>
                                        <p:anim calcmode="lin" valueType="num">
                                          <p:cBhvr additive="base">
                                            <p:cTn id="11" dur="2000" fill="hold"/>
                                            <p:tgtEl>
                                              <p:spTgt spid="32"/>
                                            </p:tgtEl>
                                            <p:attrNameLst>
                                              <p:attrName>ppt_y</p:attrName>
                                            </p:attrNameLst>
                                          </p:cBhvr>
                                          <p:tavLst>
                                            <p:tav tm="0">
                                              <p:val>
                                                <p:strVal val="0-#ppt_h/2"/>
                                              </p:val>
                                            </p:tav>
                                            <p:tav tm="100000">
                                              <p:val>
                                                <p:strVal val="#ppt_y"/>
                                              </p:val>
                                            </p:tav>
                                          </p:tavLst>
                                        </p:anim>
                                      </p:childTnLst>
                                    </p:cTn>
                                  </p:par>
                                  <p:par>
                                    <p:cTn id="12" presetID="22" presetClass="entr" presetSubtype="4" fill="hold" grpId="0" nodeType="withEffect">
                                      <p:stCondLst>
                                        <p:cond delay="0"/>
                                      </p:stCondLst>
                                      <p:iterate type="lt">
                                        <p:tmPct val="10000"/>
                                      </p:iterate>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8" grpId="0" animBg="1"/>
          <p:bldP spid="44" grpId="0" animBg="1"/>
          <p:bldP spid="48" grpId="0" animBg="1"/>
          <p:bldP spid="49" grpId="0" animBg="1"/>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p:cNvSpPr>
            <a:spLocks noEditPoints="1"/>
          </p:cNvSpPr>
          <p:nvPr/>
        </p:nvSpPr>
        <p:spPr bwMode="auto">
          <a:xfrm>
            <a:off x="1417638" y="5065411"/>
            <a:ext cx="417512" cy="417513"/>
          </a:xfrm>
          <a:custGeom>
            <a:avLst/>
            <a:gdLst/>
            <a:ahLst/>
            <a:cxnLst>
              <a:cxn ang="0">
                <a:pos x="263" y="275"/>
              </a:cxn>
              <a:cxn ang="0">
                <a:pos x="234" y="270"/>
              </a:cxn>
              <a:cxn ang="0">
                <a:pos x="172" y="232"/>
              </a:cxn>
              <a:cxn ang="0">
                <a:pos x="121" y="243"/>
              </a:cxn>
              <a:cxn ang="0">
                <a:pos x="98" y="241"/>
              </a:cxn>
              <a:cxn ang="0">
                <a:pos x="63" y="228"/>
              </a:cxn>
              <a:cxn ang="0">
                <a:pos x="36" y="208"/>
              </a:cxn>
              <a:cxn ang="0">
                <a:pos x="15" y="179"/>
              </a:cxn>
              <a:cxn ang="0">
                <a:pos x="2" y="147"/>
              </a:cxn>
              <a:cxn ang="0">
                <a:pos x="0" y="121"/>
              </a:cxn>
              <a:cxn ang="0">
                <a:pos x="5" y="85"/>
              </a:cxn>
              <a:cxn ang="0">
                <a:pos x="22" y="52"/>
              </a:cxn>
              <a:cxn ang="0">
                <a:pos x="45" y="27"/>
              </a:cxn>
              <a:cxn ang="0">
                <a:pos x="74" y="9"/>
              </a:cxn>
              <a:cxn ang="0">
                <a:pos x="111" y="0"/>
              </a:cxn>
              <a:cxn ang="0">
                <a:pos x="134" y="0"/>
              </a:cxn>
              <a:cxn ang="0">
                <a:pos x="170" y="9"/>
              </a:cxn>
              <a:cxn ang="0">
                <a:pos x="199" y="27"/>
              </a:cxn>
              <a:cxn ang="0">
                <a:pos x="223" y="52"/>
              </a:cxn>
              <a:cxn ang="0">
                <a:pos x="239" y="85"/>
              </a:cxn>
              <a:cxn ang="0">
                <a:pos x="245" y="121"/>
              </a:cxn>
              <a:cxn ang="0">
                <a:pos x="239" y="156"/>
              </a:cxn>
              <a:cxn ang="0">
                <a:pos x="272" y="234"/>
              </a:cxn>
              <a:cxn ang="0">
                <a:pos x="279" y="252"/>
              </a:cxn>
              <a:cxn ang="0">
                <a:pos x="272" y="270"/>
              </a:cxn>
              <a:cxn ang="0">
                <a:pos x="105" y="36"/>
              </a:cxn>
              <a:cxn ang="0">
                <a:pos x="60" y="60"/>
              </a:cxn>
              <a:cxn ang="0">
                <a:pos x="36" y="103"/>
              </a:cxn>
              <a:cxn ang="0">
                <a:pos x="36" y="139"/>
              </a:cxn>
              <a:cxn ang="0">
                <a:pos x="60" y="183"/>
              </a:cxn>
              <a:cxn ang="0">
                <a:pos x="105" y="206"/>
              </a:cxn>
              <a:cxn ang="0">
                <a:pos x="140" y="206"/>
              </a:cxn>
              <a:cxn ang="0">
                <a:pos x="183" y="183"/>
              </a:cxn>
              <a:cxn ang="0">
                <a:pos x="208" y="139"/>
              </a:cxn>
              <a:cxn ang="0">
                <a:pos x="208" y="103"/>
              </a:cxn>
              <a:cxn ang="0">
                <a:pos x="183" y="60"/>
              </a:cxn>
              <a:cxn ang="0">
                <a:pos x="140" y="36"/>
              </a:cxn>
              <a:cxn ang="0">
                <a:pos x="158" y="139"/>
              </a:cxn>
              <a:cxn ang="0">
                <a:pos x="80" y="138"/>
              </a:cxn>
              <a:cxn ang="0">
                <a:pos x="71" y="121"/>
              </a:cxn>
              <a:cxn ang="0">
                <a:pos x="74" y="109"/>
              </a:cxn>
              <a:cxn ang="0">
                <a:pos x="158" y="103"/>
              </a:cxn>
              <a:cxn ang="0">
                <a:pos x="170" y="109"/>
              </a:cxn>
              <a:cxn ang="0">
                <a:pos x="174" y="121"/>
              </a:cxn>
              <a:cxn ang="0">
                <a:pos x="163" y="138"/>
              </a:cxn>
            </a:cxnLst>
            <a:rect l="0" t="0" r="r" b="b"/>
            <a:pathLst>
              <a:path w="279" h="277">
                <a:moveTo>
                  <a:pt x="272" y="270"/>
                </a:moveTo>
                <a:lnTo>
                  <a:pt x="272" y="270"/>
                </a:lnTo>
                <a:lnTo>
                  <a:pt x="263" y="275"/>
                </a:lnTo>
                <a:lnTo>
                  <a:pt x="252" y="277"/>
                </a:lnTo>
                <a:lnTo>
                  <a:pt x="243" y="275"/>
                </a:lnTo>
                <a:lnTo>
                  <a:pt x="234" y="270"/>
                </a:lnTo>
                <a:lnTo>
                  <a:pt x="189" y="225"/>
                </a:lnTo>
                <a:lnTo>
                  <a:pt x="189" y="225"/>
                </a:lnTo>
                <a:lnTo>
                  <a:pt x="172" y="232"/>
                </a:lnTo>
                <a:lnTo>
                  <a:pt x="158" y="239"/>
                </a:lnTo>
                <a:lnTo>
                  <a:pt x="140" y="243"/>
                </a:lnTo>
                <a:lnTo>
                  <a:pt x="121" y="243"/>
                </a:lnTo>
                <a:lnTo>
                  <a:pt x="121" y="243"/>
                </a:lnTo>
                <a:lnTo>
                  <a:pt x="111" y="243"/>
                </a:lnTo>
                <a:lnTo>
                  <a:pt x="98" y="241"/>
                </a:lnTo>
                <a:lnTo>
                  <a:pt x="85" y="237"/>
                </a:lnTo>
                <a:lnTo>
                  <a:pt x="74" y="234"/>
                </a:lnTo>
                <a:lnTo>
                  <a:pt x="63" y="228"/>
                </a:lnTo>
                <a:lnTo>
                  <a:pt x="54" y="223"/>
                </a:lnTo>
                <a:lnTo>
                  <a:pt x="45" y="216"/>
                </a:lnTo>
                <a:lnTo>
                  <a:pt x="36" y="208"/>
                </a:lnTo>
                <a:lnTo>
                  <a:pt x="27" y="199"/>
                </a:lnTo>
                <a:lnTo>
                  <a:pt x="22" y="190"/>
                </a:lnTo>
                <a:lnTo>
                  <a:pt x="15" y="179"/>
                </a:lnTo>
                <a:lnTo>
                  <a:pt x="9" y="168"/>
                </a:lnTo>
                <a:lnTo>
                  <a:pt x="5" y="157"/>
                </a:lnTo>
                <a:lnTo>
                  <a:pt x="2" y="147"/>
                </a:lnTo>
                <a:lnTo>
                  <a:pt x="0" y="134"/>
                </a:lnTo>
                <a:lnTo>
                  <a:pt x="0" y="121"/>
                </a:lnTo>
                <a:lnTo>
                  <a:pt x="0" y="121"/>
                </a:lnTo>
                <a:lnTo>
                  <a:pt x="0" y="109"/>
                </a:lnTo>
                <a:lnTo>
                  <a:pt x="2" y="96"/>
                </a:lnTo>
                <a:lnTo>
                  <a:pt x="5" y="85"/>
                </a:lnTo>
                <a:lnTo>
                  <a:pt x="9" y="74"/>
                </a:lnTo>
                <a:lnTo>
                  <a:pt x="15" y="63"/>
                </a:lnTo>
                <a:lnTo>
                  <a:pt x="22" y="52"/>
                </a:lnTo>
                <a:lnTo>
                  <a:pt x="27" y="43"/>
                </a:lnTo>
                <a:lnTo>
                  <a:pt x="36" y="34"/>
                </a:lnTo>
                <a:lnTo>
                  <a:pt x="45" y="27"/>
                </a:lnTo>
                <a:lnTo>
                  <a:pt x="54" y="20"/>
                </a:lnTo>
                <a:lnTo>
                  <a:pt x="63" y="14"/>
                </a:lnTo>
                <a:lnTo>
                  <a:pt x="74" y="9"/>
                </a:lnTo>
                <a:lnTo>
                  <a:pt x="85" y="5"/>
                </a:lnTo>
                <a:lnTo>
                  <a:pt x="98" y="2"/>
                </a:lnTo>
                <a:lnTo>
                  <a:pt x="111" y="0"/>
                </a:lnTo>
                <a:lnTo>
                  <a:pt x="121" y="0"/>
                </a:lnTo>
                <a:lnTo>
                  <a:pt x="121" y="0"/>
                </a:lnTo>
                <a:lnTo>
                  <a:pt x="134" y="0"/>
                </a:lnTo>
                <a:lnTo>
                  <a:pt x="147" y="2"/>
                </a:lnTo>
                <a:lnTo>
                  <a:pt x="158" y="5"/>
                </a:lnTo>
                <a:lnTo>
                  <a:pt x="170" y="9"/>
                </a:lnTo>
                <a:lnTo>
                  <a:pt x="181" y="14"/>
                </a:lnTo>
                <a:lnTo>
                  <a:pt x="190" y="20"/>
                </a:lnTo>
                <a:lnTo>
                  <a:pt x="199" y="27"/>
                </a:lnTo>
                <a:lnTo>
                  <a:pt x="208" y="34"/>
                </a:lnTo>
                <a:lnTo>
                  <a:pt x="216" y="43"/>
                </a:lnTo>
                <a:lnTo>
                  <a:pt x="223" y="52"/>
                </a:lnTo>
                <a:lnTo>
                  <a:pt x="230" y="63"/>
                </a:lnTo>
                <a:lnTo>
                  <a:pt x="236" y="74"/>
                </a:lnTo>
                <a:lnTo>
                  <a:pt x="239" y="85"/>
                </a:lnTo>
                <a:lnTo>
                  <a:pt x="241" y="96"/>
                </a:lnTo>
                <a:lnTo>
                  <a:pt x="243" y="109"/>
                </a:lnTo>
                <a:lnTo>
                  <a:pt x="245" y="121"/>
                </a:lnTo>
                <a:lnTo>
                  <a:pt x="245" y="121"/>
                </a:lnTo>
                <a:lnTo>
                  <a:pt x="243" y="139"/>
                </a:lnTo>
                <a:lnTo>
                  <a:pt x="239" y="156"/>
                </a:lnTo>
                <a:lnTo>
                  <a:pt x="234" y="172"/>
                </a:lnTo>
                <a:lnTo>
                  <a:pt x="225" y="187"/>
                </a:lnTo>
                <a:lnTo>
                  <a:pt x="272" y="234"/>
                </a:lnTo>
                <a:lnTo>
                  <a:pt x="272" y="234"/>
                </a:lnTo>
                <a:lnTo>
                  <a:pt x="277" y="243"/>
                </a:lnTo>
                <a:lnTo>
                  <a:pt x="279" y="252"/>
                </a:lnTo>
                <a:lnTo>
                  <a:pt x="277" y="261"/>
                </a:lnTo>
                <a:lnTo>
                  <a:pt x="272" y="270"/>
                </a:lnTo>
                <a:lnTo>
                  <a:pt x="272" y="270"/>
                </a:lnTo>
                <a:close/>
                <a:moveTo>
                  <a:pt x="121" y="34"/>
                </a:moveTo>
                <a:lnTo>
                  <a:pt x="121" y="34"/>
                </a:lnTo>
                <a:lnTo>
                  <a:pt x="105" y="36"/>
                </a:lnTo>
                <a:lnTo>
                  <a:pt x="89" y="41"/>
                </a:lnTo>
                <a:lnTo>
                  <a:pt x="74" y="49"/>
                </a:lnTo>
                <a:lnTo>
                  <a:pt x="60" y="60"/>
                </a:lnTo>
                <a:lnTo>
                  <a:pt x="51" y="72"/>
                </a:lnTo>
                <a:lnTo>
                  <a:pt x="42" y="87"/>
                </a:lnTo>
                <a:lnTo>
                  <a:pt x="36" y="103"/>
                </a:lnTo>
                <a:lnTo>
                  <a:pt x="34" y="121"/>
                </a:lnTo>
                <a:lnTo>
                  <a:pt x="34" y="121"/>
                </a:lnTo>
                <a:lnTo>
                  <a:pt x="36" y="139"/>
                </a:lnTo>
                <a:lnTo>
                  <a:pt x="42" y="156"/>
                </a:lnTo>
                <a:lnTo>
                  <a:pt x="51" y="170"/>
                </a:lnTo>
                <a:lnTo>
                  <a:pt x="60" y="183"/>
                </a:lnTo>
                <a:lnTo>
                  <a:pt x="74" y="194"/>
                </a:lnTo>
                <a:lnTo>
                  <a:pt x="89" y="201"/>
                </a:lnTo>
                <a:lnTo>
                  <a:pt x="105" y="206"/>
                </a:lnTo>
                <a:lnTo>
                  <a:pt x="121" y="208"/>
                </a:lnTo>
                <a:lnTo>
                  <a:pt x="121" y="208"/>
                </a:lnTo>
                <a:lnTo>
                  <a:pt x="140" y="206"/>
                </a:lnTo>
                <a:lnTo>
                  <a:pt x="156" y="201"/>
                </a:lnTo>
                <a:lnTo>
                  <a:pt x="170" y="194"/>
                </a:lnTo>
                <a:lnTo>
                  <a:pt x="183" y="183"/>
                </a:lnTo>
                <a:lnTo>
                  <a:pt x="194" y="170"/>
                </a:lnTo>
                <a:lnTo>
                  <a:pt x="203" y="156"/>
                </a:lnTo>
                <a:lnTo>
                  <a:pt x="208" y="139"/>
                </a:lnTo>
                <a:lnTo>
                  <a:pt x="210" y="121"/>
                </a:lnTo>
                <a:lnTo>
                  <a:pt x="210" y="121"/>
                </a:lnTo>
                <a:lnTo>
                  <a:pt x="208" y="103"/>
                </a:lnTo>
                <a:lnTo>
                  <a:pt x="203" y="87"/>
                </a:lnTo>
                <a:lnTo>
                  <a:pt x="194" y="72"/>
                </a:lnTo>
                <a:lnTo>
                  <a:pt x="183" y="60"/>
                </a:lnTo>
                <a:lnTo>
                  <a:pt x="170" y="49"/>
                </a:lnTo>
                <a:lnTo>
                  <a:pt x="156" y="41"/>
                </a:lnTo>
                <a:lnTo>
                  <a:pt x="140" y="36"/>
                </a:lnTo>
                <a:lnTo>
                  <a:pt x="121" y="34"/>
                </a:lnTo>
                <a:lnTo>
                  <a:pt x="121" y="34"/>
                </a:lnTo>
                <a:close/>
                <a:moveTo>
                  <a:pt x="158" y="139"/>
                </a:moveTo>
                <a:lnTo>
                  <a:pt x="87" y="139"/>
                </a:lnTo>
                <a:lnTo>
                  <a:pt x="87" y="139"/>
                </a:lnTo>
                <a:lnTo>
                  <a:pt x="80" y="138"/>
                </a:lnTo>
                <a:lnTo>
                  <a:pt x="74" y="134"/>
                </a:lnTo>
                <a:lnTo>
                  <a:pt x="71" y="128"/>
                </a:lnTo>
                <a:lnTo>
                  <a:pt x="71" y="121"/>
                </a:lnTo>
                <a:lnTo>
                  <a:pt x="71" y="121"/>
                </a:lnTo>
                <a:lnTo>
                  <a:pt x="71" y="114"/>
                </a:lnTo>
                <a:lnTo>
                  <a:pt x="74" y="109"/>
                </a:lnTo>
                <a:lnTo>
                  <a:pt x="80" y="105"/>
                </a:lnTo>
                <a:lnTo>
                  <a:pt x="87" y="103"/>
                </a:lnTo>
                <a:lnTo>
                  <a:pt x="158" y="103"/>
                </a:lnTo>
                <a:lnTo>
                  <a:pt x="158" y="103"/>
                </a:lnTo>
                <a:lnTo>
                  <a:pt x="163" y="105"/>
                </a:lnTo>
                <a:lnTo>
                  <a:pt x="170" y="109"/>
                </a:lnTo>
                <a:lnTo>
                  <a:pt x="174" y="114"/>
                </a:lnTo>
                <a:lnTo>
                  <a:pt x="174" y="121"/>
                </a:lnTo>
                <a:lnTo>
                  <a:pt x="174" y="121"/>
                </a:lnTo>
                <a:lnTo>
                  <a:pt x="174" y="128"/>
                </a:lnTo>
                <a:lnTo>
                  <a:pt x="170" y="134"/>
                </a:lnTo>
                <a:lnTo>
                  <a:pt x="163" y="138"/>
                </a:lnTo>
                <a:lnTo>
                  <a:pt x="158" y="139"/>
                </a:lnTo>
                <a:lnTo>
                  <a:pt x="158" y="139"/>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3" name="Group 83"/>
          <p:cNvGrpSpPr/>
          <p:nvPr/>
        </p:nvGrpSpPr>
        <p:grpSpPr>
          <a:xfrm>
            <a:off x="2616303" y="5060066"/>
            <a:ext cx="429624" cy="429624"/>
            <a:chOff x="1787872" y="3796481"/>
            <a:chExt cx="296916" cy="296916"/>
          </a:xfrm>
          <a:solidFill>
            <a:srgbClr val="456288"/>
          </a:solidFill>
        </p:grpSpPr>
        <p:sp>
          <p:nvSpPr>
            <p:cNvPr id="4" name="Freeform 12"/>
            <p:cNvSpPr>
              <a:spLocks noEditPoints="1"/>
            </p:cNvSpPr>
            <p:nvPr/>
          </p:nvSpPr>
          <p:spPr bwMode="auto">
            <a:xfrm>
              <a:off x="1787872" y="3796481"/>
              <a:ext cx="296916" cy="296916"/>
            </a:xfrm>
            <a:custGeom>
              <a:avLst/>
              <a:gdLst/>
              <a:ahLst/>
              <a:cxnLst>
                <a:cxn ang="0">
                  <a:pos x="221" y="189"/>
                </a:cxn>
                <a:cxn ang="0">
                  <a:pos x="241" y="140"/>
                </a:cxn>
                <a:cxn ang="0">
                  <a:pos x="243" y="109"/>
                </a:cxn>
                <a:cxn ang="0">
                  <a:pos x="234" y="73"/>
                </a:cxn>
                <a:cxn ang="0">
                  <a:pos x="221" y="53"/>
                </a:cxn>
                <a:cxn ang="0">
                  <a:pos x="207" y="35"/>
                </a:cxn>
                <a:cxn ang="0">
                  <a:pos x="179" y="15"/>
                </a:cxn>
                <a:cxn ang="0">
                  <a:pos x="158" y="6"/>
                </a:cxn>
                <a:cxn ang="0">
                  <a:pos x="121" y="0"/>
                </a:cxn>
                <a:cxn ang="0">
                  <a:pos x="98" y="2"/>
                </a:cxn>
                <a:cxn ang="0">
                  <a:pos x="74" y="9"/>
                </a:cxn>
                <a:cxn ang="0">
                  <a:pos x="44" y="27"/>
                </a:cxn>
                <a:cxn ang="0">
                  <a:pos x="27" y="44"/>
                </a:cxn>
                <a:cxn ang="0">
                  <a:pos x="9" y="73"/>
                </a:cxn>
                <a:cxn ang="0">
                  <a:pos x="2" y="96"/>
                </a:cxn>
                <a:cxn ang="0">
                  <a:pos x="0" y="120"/>
                </a:cxn>
                <a:cxn ang="0">
                  <a:pos x="5" y="156"/>
                </a:cxn>
                <a:cxn ang="0">
                  <a:pos x="15" y="178"/>
                </a:cxn>
                <a:cxn ang="0">
                  <a:pos x="36" y="207"/>
                </a:cxn>
                <a:cxn ang="0">
                  <a:pos x="53" y="221"/>
                </a:cxn>
                <a:cxn ang="0">
                  <a:pos x="74" y="232"/>
                </a:cxn>
                <a:cxn ang="0">
                  <a:pos x="109" y="241"/>
                </a:cxn>
                <a:cxn ang="0">
                  <a:pos x="140" y="241"/>
                </a:cxn>
                <a:cxn ang="0">
                  <a:pos x="190" y="220"/>
                </a:cxn>
                <a:cxn ang="0">
                  <a:pos x="256" y="285"/>
                </a:cxn>
                <a:cxn ang="0">
                  <a:pos x="274" y="285"/>
                </a:cxn>
                <a:cxn ang="0">
                  <a:pos x="285" y="272"/>
                </a:cxn>
                <a:cxn ang="0">
                  <a:pos x="285" y="256"/>
                </a:cxn>
                <a:cxn ang="0">
                  <a:pos x="176" y="174"/>
                </a:cxn>
                <a:cxn ang="0">
                  <a:pos x="150" y="192"/>
                </a:cxn>
                <a:cxn ang="0">
                  <a:pos x="121" y="198"/>
                </a:cxn>
                <a:cxn ang="0">
                  <a:pos x="80" y="185"/>
                </a:cxn>
                <a:cxn ang="0">
                  <a:pos x="56" y="163"/>
                </a:cxn>
                <a:cxn ang="0">
                  <a:pos x="44" y="120"/>
                </a:cxn>
                <a:cxn ang="0">
                  <a:pos x="51" y="91"/>
                </a:cxn>
                <a:cxn ang="0">
                  <a:pos x="67" y="65"/>
                </a:cxn>
                <a:cxn ang="0">
                  <a:pos x="107" y="45"/>
                </a:cxn>
                <a:cxn ang="0">
                  <a:pos x="136" y="45"/>
                </a:cxn>
                <a:cxn ang="0">
                  <a:pos x="176" y="65"/>
                </a:cxn>
                <a:cxn ang="0">
                  <a:pos x="192" y="91"/>
                </a:cxn>
                <a:cxn ang="0">
                  <a:pos x="199" y="120"/>
                </a:cxn>
                <a:cxn ang="0">
                  <a:pos x="187" y="163"/>
                </a:cxn>
              </a:cxnLst>
              <a:rect l="0" t="0" r="r" b="b"/>
              <a:pathLst>
                <a:path w="286" h="287">
                  <a:moveTo>
                    <a:pt x="281" y="249"/>
                  </a:moveTo>
                  <a:lnTo>
                    <a:pt x="221" y="189"/>
                  </a:lnTo>
                  <a:lnTo>
                    <a:pt x="221" y="189"/>
                  </a:lnTo>
                  <a:lnTo>
                    <a:pt x="230" y="174"/>
                  </a:lnTo>
                  <a:lnTo>
                    <a:pt x="237" y="156"/>
                  </a:lnTo>
                  <a:lnTo>
                    <a:pt x="241" y="140"/>
                  </a:lnTo>
                  <a:lnTo>
                    <a:pt x="243" y="120"/>
                  </a:lnTo>
                  <a:lnTo>
                    <a:pt x="243" y="120"/>
                  </a:lnTo>
                  <a:lnTo>
                    <a:pt x="243" y="109"/>
                  </a:lnTo>
                  <a:lnTo>
                    <a:pt x="241" y="96"/>
                  </a:lnTo>
                  <a:lnTo>
                    <a:pt x="237" y="85"/>
                  </a:lnTo>
                  <a:lnTo>
                    <a:pt x="234" y="73"/>
                  </a:lnTo>
                  <a:lnTo>
                    <a:pt x="234" y="73"/>
                  </a:lnTo>
                  <a:lnTo>
                    <a:pt x="228" y="62"/>
                  </a:lnTo>
                  <a:lnTo>
                    <a:pt x="221" y="53"/>
                  </a:lnTo>
                  <a:lnTo>
                    <a:pt x="216" y="44"/>
                  </a:lnTo>
                  <a:lnTo>
                    <a:pt x="207" y="35"/>
                  </a:lnTo>
                  <a:lnTo>
                    <a:pt x="207" y="35"/>
                  </a:lnTo>
                  <a:lnTo>
                    <a:pt x="199" y="27"/>
                  </a:lnTo>
                  <a:lnTo>
                    <a:pt x="190" y="20"/>
                  </a:lnTo>
                  <a:lnTo>
                    <a:pt x="179" y="15"/>
                  </a:lnTo>
                  <a:lnTo>
                    <a:pt x="169" y="9"/>
                  </a:lnTo>
                  <a:lnTo>
                    <a:pt x="169" y="9"/>
                  </a:lnTo>
                  <a:lnTo>
                    <a:pt x="158" y="6"/>
                  </a:lnTo>
                  <a:lnTo>
                    <a:pt x="145" y="2"/>
                  </a:lnTo>
                  <a:lnTo>
                    <a:pt x="134" y="0"/>
                  </a:lnTo>
                  <a:lnTo>
                    <a:pt x="121" y="0"/>
                  </a:lnTo>
                  <a:lnTo>
                    <a:pt x="121" y="0"/>
                  </a:lnTo>
                  <a:lnTo>
                    <a:pt x="109" y="0"/>
                  </a:lnTo>
                  <a:lnTo>
                    <a:pt x="98" y="2"/>
                  </a:lnTo>
                  <a:lnTo>
                    <a:pt x="85" y="6"/>
                  </a:lnTo>
                  <a:lnTo>
                    <a:pt x="74" y="9"/>
                  </a:lnTo>
                  <a:lnTo>
                    <a:pt x="74" y="9"/>
                  </a:lnTo>
                  <a:lnTo>
                    <a:pt x="63" y="15"/>
                  </a:lnTo>
                  <a:lnTo>
                    <a:pt x="53" y="20"/>
                  </a:lnTo>
                  <a:lnTo>
                    <a:pt x="44" y="27"/>
                  </a:lnTo>
                  <a:lnTo>
                    <a:pt x="36" y="35"/>
                  </a:lnTo>
                  <a:lnTo>
                    <a:pt x="36" y="35"/>
                  </a:lnTo>
                  <a:lnTo>
                    <a:pt x="27" y="44"/>
                  </a:lnTo>
                  <a:lnTo>
                    <a:pt x="22" y="53"/>
                  </a:lnTo>
                  <a:lnTo>
                    <a:pt x="15" y="62"/>
                  </a:lnTo>
                  <a:lnTo>
                    <a:pt x="9" y="73"/>
                  </a:lnTo>
                  <a:lnTo>
                    <a:pt x="9" y="73"/>
                  </a:lnTo>
                  <a:lnTo>
                    <a:pt x="5" y="85"/>
                  </a:lnTo>
                  <a:lnTo>
                    <a:pt x="2" y="96"/>
                  </a:lnTo>
                  <a:lnTo>
                    <a:pt x="0" y="109"/>
                  </a:lnTo>
                  <a:lnTo>
                    <a:pt x="0" y="120"/>
                  </a:lnTo>
                  <a:lnTo>
                    <a:pt x="0" y="120"/>
                  </a:lnTo>
                  <a:lnTo>
                    <a:pt x="0" y="132"/>
                  </a:lnTo>
                  <a:lnTo>
                    <a:pt x="2" y="145"/>
                  </a:lnTo>
                  <a:lnTo>
                    <a:pt x="5" y="156"/>
                  </a:lnTo>
                  <a:lnTo>
                    <a:pt x="9" y="167"/>
                  </a:lnTo>
                  <a:lnTo>
                    <a:pt x="9" y="167"/>
                  </a:lnTo>
                  <a:lnTo>
                    <a:pt x="15" y="178"/>
                  </a:lnTo>
                  <a:lnTo>
                    <a:pt x="22" y="189"/>
                  </a:lnTo>
                  <a:lnTo>
                    <a:pt x="27" y="198"/>
                  </a:lnTo>
                  <a:lnTo>
                    <a:pt x="36" y="207"/>
                  </a:lnTo>
                  <a:lnTo>
                    <a:pt x="36" y="207"/>
                  </a:lnTo>
                  <a:lnTo>
                    <a:pt x="44" y="214"/>
                  </a:lnTo>
                  <a:lnTo>
                    <a:pt x="53" y="221"/>
                  </a:lnTo>
                  <a:lnTo>
                    <a:pt x="63" y="227"/>
                  </a:lnTo>
                  <a:lnTo>
                    <a:pt x="74" y="232"/>
                  </a:lnTo>
                  <a:lnTo>
                    <a:pt x="74" y="232"/>
                  </a:lnTo>
                  <a:lnTo>
                    <a:pt x="85" y="236"/>
                  </a:lnTo>
                  <a:lnTo>
                    <a:pt x="98" y="239"/>
                  </a:lnTo>
                  <a:lnTo>
                    <a:pt x="109" y="241"/>
                  </a:lnTo>
                  <a:lnTo>
                    <a:pt x="121" y="241"/>
                  </a:lnTo>
                  <a:lnTo>
                    <a:pt x="121" y="241"/>
                  </a:lnTo>
                  <a:lnTo>
                    <a:pt x="140" y="241"/>
                  </a:lnTo>
                  <a:lnTo>
                    <a:pt x="158" y="236"/>
                  </a:lnTo>
                  <a:lnTo>
                    <a:pt x="174" y="230"/>
                  </a:lnTo>
                  <a:lnTo>
                    <a:pt x="190" y="220"/>
                  </a:lnTo>
                  <a:lnTo>
                    <a:pt x="248" y="279"/>
                  </a:lnTo>
                  <a:lnTo>
                    <a:pt x="248" y="279"/>
                  </a:lnTo>
                  <a:lnTo>
                    <a:pt x="256" y="285"/>
                  </a:lnTo>
                  <a:lnTo>
                    <a:pt x="265" y="287"/>
                  </a:lnTo>
                  <a:lnTo>
                    <a:pt x="265" y="287"/>
                  </a:lnTo>
                  <a:lnTo>
                    <a:pt x="274" y="285"/>
                  </a:lnTo>
                  <a:lnTo>
                    <a:pt x="281" y="279"/>
                  </a:lnTo>
                  <a:lnTo>
                    <a:pt x="281" y="279"/>
                  </a:lnTo>
                  <a:lnTo>
                    <a:pt x="285" y="272"/>
                  </a:lnTo>
                  <a:lnTo>
                    <a:pt x="286" y="263"/>
                  </a:lnTo>
                  <a:lnTo>
                    <a:pt x="286" y="263"/>
                  </a:lnTo>
                  <a:lnTo>
                    <a:pt x="285" y="256"/>
                  </a:lnTo>
                  <a:lnTo>
                    <a:pt x="281" y="249"/>
                  </a:lnTo>
                  <a:lnTo>
                    <a:pt x="281" y="249"/>
                  </a:lnTo>
                  <a:close/>
                  <a:moveTo>
                    <a:pt x="176" y="174"/>
                  </a:moveTo>
                  <a:lnTo>
                    <a:pt x="176" y="174"/>
                  </a:lnTo>
                  <a:lnTo>
                    <a:pt x="163" y="185"/>
                  </a:lnTo>
                  <a:lnTo>
                    <a:pt x="150" y="192"/>
                  </a:lnTo>
                  <a:lnTo>
                    <a:pt x="136" y="196"/>
                  </a:lnTo>
                  <a:lnTo>
                    <a:pt x="121" y="198"/>
                  </a:lnTo>
                  <a:lnTo>
                    <a:pt x="121" y="198"/>
                  </a:lnTo>
                  <a:lnTo>
                    <a:pt x="107" y="196"/>
                  </a:lnTo>
                  <a:lnTo>
                    <a:pt x="92" y="192"/>
                  </a:lnTo>
                  <a:lnTo>
                    <a:pt x="80" y="185"/>
                  </a:lnTo>
                  <a:lnTo>
                    <a:pt x="67" y="174"/>
                  </a:lnTo>
                  <a:lnTo>
                    <a:pt x="67" y="174"/>
                  </a:lnTo>
                  <a:lnTo>
                    <a:pt x="56" y="163"/>
                  </a:lnTo>
                  <a:lnTo>
                    <a:pt x="51" y="151"/>
                  </a:lnTo>
                  <a:lnTo>
                    <a:pt x="45" y="136"/>
                  </a:lnTo>
                  <a:lnTo>
                    <a:pt x="44" y="120"/>
                  </a:lnTo>
                  <a:lnTo>
                    <a:pt x="44" y="120"/>
                  </a:lnTo>
                  <a:lnTo>
                    <a:pt x="45" y="105"/>
                  </a:lnTo>
                  <a:lnTo>
                    <a:pt x="51" y="91"/>
                  </a:lnTo>
                  <a:lnTo>
                    <a:pt x="56" y="78"/>
                  </a:lnTo>
                  <a:lnTo>
                    <a:pt x="67" y="65"/>
                  </a:lnTo>
                  <a:lnTo>
                    <a:pt x="67" y="65"/>
                  </a:lnTo>
                  <a:lnTo>
                    <a:pt x="80" y="56"/>
                  </a:lnTo>
                  <a:lnTo>
                    <a:pt x="92" y="49"/>
                  </a:lnTo>
                  <a:lnTo>
                    <a:pt x="107" y="45"/>
                  </a:lnTo>
                  <a:lnTo>
                    <a:pt x="121" y="44"/>
                  </a:lnTo>
                  <a:lnTo>
                    <a:pt x="121" y="44"/>
                  </a:lnTo>
                  <a:lnTo>
                    <a:pt x="136" y="45"/>
                  </a:lnTo>
                  <a:lnTo>
                    <a:pt x="150" y="49"/>
                  </a:lnTo>
                  <a:lnTo>
                    <a:pt x="163" y="56"/>
                  </a:lnTo>
                  <a:lnTo>
                    <a:pt x="176" y="65"/>
                  </a:lnTo>
                  <a:lnTo>
                    <a:pt x="176" y="65"/>
                  </a:lnTo>
                  <a:lnTo>
                    <a:pt x="187" y="78"/>
                  </a:lnTo>
                  <a:lnTo>
                    <a:pt x="192" y="91"/>
                  </a:lnTo>
                  <a:lnTo>
                    <a:pt x="198" y="105"/>
                  </a:lnTo>
                  <a:lnTo>
                    <a:pt x="199" y="120"/>
                  </a:lnTo>
                  <a:lnTo>
                    <a:pt x="199" y="120"/>
                  </a:lnTo>
                  <a:lnTo>
                    <a:pt x="198" y="136"/>
                  </a:lnTo>
                  <a:lnTo>
                    <a:pt x="192" y="151"/>
                  </a:lnTo>
                  <a:lnTo>
                    <a:pt x="187" y="163"/>
                  </a:lnTo>
                  <a:lnTo>
                    <a:pt x="176" y="174"/>
                  </a:lnTo>
                  <a:lnTo>
                    <a:pt x="176" y="17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 name="Freeform 13"/>
            <p:cNvSpPr/>
            <p:nvPr/>
          </p:nvSpPr>
          <p:spPr bwMode="auto">
            <a:xfrm>
              <a:off x="1858467" y="3864999"/>
              <a:ext cx="112122" cy="114199"/>
            </a:xfrm>
            <a:custGeom>
              <a:avLst/>
              <a:gdLst/>
              <a:ahLst/>
              <a:cxnLst>
                <a:cxn ang="0">
                  <a:pos x="103" y="44"/>
                </a:cxn>
                <a:cxn ang="0">
                  <a:pos x="65" y="44"/>
                </a:cxn>
                <a:cxn ang="0">
                  <a:pos x="65" y="6"/>
                </a:cxn>
                <a:cxn ang="0">
                  <a:pos x="65" y="6"/>
                </a:cxn>
                <a:cxn ang="0">
                  <a:pos x="64" y="2"/>
                </a:cxn>
                <a:cxn ang="0">
                  <a:pos x="64" y="2"/>
                </a:cxn>
                <a:cxn ang="0">
                  <a:pos x="60" y="0"/>
                </a:cxn>
                <a:cxn ang="0">
                  <a:pos x="49" y="0"/>
                </a:cxn>
                <a:cxn ang="0">
                  <a:pos x="49" y="0"/>
                </a:cxn>
                <a:cxn ang="0">
                  <a:pos x="45" y="2"/>
                </a:cxn>
                <a:cxn ang="0">
                  <a:pos x="45" y="2"/>
                </a:cxn>
                <a:cxn ang="0">
                  <a:pos x="44" y="6"/>
                </a:cxn>
                <a:cxn ang="0">
                  <a:pos x="44" y="44"/>
                </a:cxn>
                <a:cxn ang="0">
                  <a:pos x="6" y="44"/>
                </a:cxn>
                <a:cxn ang="0">
                  <a:pos x="6" y="44"/>
                </a:cxn>
                <a:cxn ang="0">
                  <a:pos x="2" y="46"/>
                </a:cxn>
                <a:cxn ang="0">
                  <a:pos x="2" y="46"/>
                </a:cxn>
                <a:cxn ang="0">
                  <a:pos x="0" y="49"/>
                </a:cxn>
                <a:cxn ang="0">
                  <a:pos x="0" y="60"/>
                </a:cxn>
                <a:cxn ang="0">
                  <a:pos x="0" y="60"/>
                </a:cxn>
                <a:cxn ang="0">
                  <a:pos x="2" y="66"/>
                </a:cxn>
                <a:cxn ang="0">
                  <a:pos x="2" y="66"/>
                </a:cxn>
                <a:cxn ang="0">
                  <a:pos x="6" y="66"/>
                </a:cxn>
                <a:cxn ang="0">
                  <a:pos x="44" y="66"/>
                </a:cxn>
                <a:cxn ang="0">
                  <a:pos x="44" y="106"/>
                </a:cxn>
                <a:cxn ang="0">
                  <a:pos x="44" y="106"/>
                </a:cxn>
                <a:cxn ang="0">
                  <a:pos x="45" y="109"/>
                </a:cxn>
                <a:cxn ang="0">
                  <a:pos x="45" y="109"/>
                </a:cxn>
                <a:cxn ang="0">
                  <a:pos x="49" y="111"/>
                </a:cxn>
                <a:cxn ang="0">
                  <a:pos x="60" y="111"/>
                </a:cxn>
                <a:cxn ang="0">
                  <a:pos x="60" y="111"/>
                </a:cxn>
                <a:cxn ang="0">
                  <a:pos x="64" y="109"/>
                </a:cxn>
                <a:cxn ang="0">
                  <a:pos x="64" y="109"/>
                </a:cxn>
                <a:cxn ang="0">
                  <a:pos x="65" y="106"/>
                </a:cxn>
                <a:cxn ang="0">
                  <a:pos x="65" y="66"/>
                </a:cxn>
                <a:cxn ang="0">
                  <a:pos x="103" y="66"/>
                </a:cxn>
                <a:cxn ang="0">
                  <a:pos x="103" y="66"/>
                </a:cxn>
                <a:cxn ang="0">
                  <a:pos x="107" y="66"/>
                </a:cxn>
                <a:cxn ang="0">
                  <a:pos x="107" y="66"/>
                </a:cxn>
                <a:cxn ang="0">
                  <a:pos x="109" y="60"/>
                </a:cxn>
                <a:cxn ang="0">
                  <a:pos x="109" y="49"/>
                </a:cxn>
                <a:cxn ang="0">
                  <a:pos x="109" y="49"/>
                </a:cxn>
                <a:cxn ang="0">
                  <a:pos x="107" y="46"/>
                </a:cxn>
                <a:cxn ang="0">
                  <a:pos x="107" y="46"/>
                </a:cxn>
                <a:cxn ang="0">
                  <a:pos x="103" y="44"/>
                </a:cxn>
                <a:cxn ang="0">
                  <a:pos x="103" y="44"/>
                </a:cxn>
              </a:cxnLst>
              <a:rect l="0" t="0" r="r" b="b"/>
              <a:pathLst>
                <a:path w="109" h="111">
                  <a:moveTo>
                    <a:pt x="103" y="44"/>
                  </a:moveTo>
                  <a:lnTo>
                    <a:pt x="65" y="44"/>
                  </a:lnTo>
                  <a:lnTo>
                    <a:pt x="65" y="6"/>
                  </a:lnTo>
                  <a:lnTo>
                    <a:pt x="65" y="6"/>
                  </a:lnTo>
                  <a:lnTo>
                    <a:pt x="64" y="2"/>
                  </a:lnTo>
                  <a:lnTo>
                    <a:pt x="64" y="2"/>
                  </a:lnTo>
                  <a:lnTo>
                    <a:pt x="60" y="0"/>
                  </a:lnTo>
                  <a:lnTo>
                    <a:pt x="49" y="0"/>
                  </a:lnTo>
                  <a:lnTo>
                    <a:pt x="49" y="0"/>
                  </a:lnTo>
                  <a:lnTo>
                    <a:pt x="45" y="2"/>
                  </a:lnTo>
                  <a:lnTo>
                    <a:pt x="45" y="2"/>
                  </a:lnTo>
                  <a:lnTo>
                    <a:pt x="44" y="6"/>
                  </a:lnTo>
                  <a:lnTo>
                    <a:pt x="44" y="44"/>
                  </a:lnTo>
                  <a:lnTo>
                    <a:pt x="6" y="44"/>
                  </a:lnTo>
                  <a:lnTo>
                    <a:pt x="6" y="44"/>
                  </a:lnTo>
                  <a:lnTo>
                    <a:pt x="2" y="46"/>
                  </a:lnTo>
                  <a:lnTo>
                    <a:pt x="2" y="46"/>
                  </a:lnTo>
                  <a:lnTo>
                    <a:pt x="0" y="49"/>
                  </a:lnTo>
                  <a:lnTo>
                    <a:pt x="0" y="60"/>
                  </a:lnTo>
                  <a:lnTo>
                    <a:pt x="0" y="60"/>
                  </a:lnTo>
                  <a:lnTo>
                    <a:pt x="2" y="66"/>
                  </a:lnTo>
                  <a:lnTo>
                    <a:pt x="2" y="66"/>
                  </a:lnTo>
                  <a:lnTo>
                    <a:pt x="6" y="66"/>
                  </a:lnTo>
                  <a:lnTo>
                    <a:pt x="44" y="66"/>
                  </a:lnTo>
                  <a:lnTo>
                    <a:pt x="44" y="106"/>
                  </a:lnTo>
                  <a:lnTo>
                    <a:pt x="44" y="106"/>
                  </a:lnTo>
                  <a:lnTo>
                    <a:pt x="45" y="109"/>
                  </a:lnTo>
                  <a:lnTo>
                    <a:pt x="45" y="109"/>
                  </a:lnTo>
                  <a:lnTo>
                    <a:pt x="49" y="111"/>
                  </a:lnTo>
                  <a:lnTo>
                    <a:pt x="60" y="111"/>
                  </a:lnTo>
                  <a:lnTo>
                    <a:pt x="60" y="111"/>
                  </a:lnTo>
                  <a:lnTo>
                    <a:pt x="64" y="109"/>
                  </a:lnTo>
                  <a:lnTo>
                    <a:pt x="64" y="109"/>
                  </a:lnTo>
                  <a:lnTo>
                    <a:pt x="65" y="106"/>
                  </a:lnTo>
                  <a:lnTo>
                    <a:pt x="65" y="66"/>
                  </a:lnTo>
                  <a:lnTo>
                    <a:pt x="103" y="66"/>
                  </a:lnTo>
                  <a:lnTo>
                    <a:pt x="103" y="66"/>
                  </a:lnTo>
                  <a:lnTo>
                    <a:pt x="107" y="66"/>
                  </a:lnTo>
                  <a:lnTo>
                    <a:pt x="107" y="66"/>
                  </a:lnTo>
                  <a:lnTo>
                    <a:pt x="109" y="60"/>
                  </a:lnTo>
                  <a:lnTo>
                    <a:pt x="109" y="49"/>
                  </a:lnTo>
                  <a:lnTo>
                    <a:pt x="109" y="49"/>
                  </a:lnTo>
                  <a:lnTo>
                    <a:pt x="107" y="46"/>
                  </a:lnTo>
                  <a:lnTo>
                    <a:pt x="107" y="46"/>
                  </a:lnTo>
                  <a:lnTo>
                    <a:pt x="103" y="44"/>
                  </a:lnTo>
                  <a:lnTo>
                    <a:pt x="103" y="4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6" name="Group 84"/>
          <p:cNvGrpSpPr/>
          <p:nvPr/>
        </p:nvGrpSpPr>
        <p:grpSpPr>
          <a:xfrm>
            <a:off x="3854561" y="5072084"/>
            <a:ext cx="429624" cy="405589"/>
            <a:chOff x="2578955" y="3804786"/>
            <a:chExt cx="296915" cy="280306"/>
          </a:xfrm>
          <a:solidFill>
            <a:srgbClr val="456288"/>
          </a:solidFill>
        </p:grpSpPr>
        <p:sp>
          <p:nvSpPr>
            <p:cNvPr id="7" name="Freeform 14"/>
            <p:cNvSpPr>
              <a:spLocks noEditPoints="1"/>
            </p:cNvSpPr>
            <p:nvPr/>
          </p:nvSpPr>
          <p:spPr bwMode="auto">
            <a:xfrm>
              <a:off x="2578955" y="3914831"/>
              <a:ext cx="85130" cy="170259"/>
            </a:xfrm>
            <a:custGeom>
              <a:avLst/>
              <a:gdLst/>
              <a:ahLst/>
              <a:cxnLst>
                <a:cxn ang="0">
                  <a:pos x="64" y="20"/>
                </a:cxn>
                <a:cxn ang="0">
                  <a:pos x="64" y="71"/>
                </a:cxn>
                <a:cxn ang="0">
                  <a:pos x="20" y="71"/>
                </a:cxn>
                <a:cxn ang="0">
                  <a:pos x="20" y="20"/>
                </a:cxn>
                <a:cxn ang="0">
                  <a:pos x="64" y="20"/>
                </a:cxn>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l="0" t="0" r="r" b="b"/>
              <a:pathLst>
                <a:path w="84" h="164">
                  <a:moveTo>
                    <a:pt x="64" y="20"/>
                  </a:moveTo>
                  <a:lnTo>
                    <a:pt x="64" y="71"/>
                  </a:lnTo>
                  <a:lnTo>
                    <a:pt x="20" y="71"/>
                  </a:lnTo>
                  <a:lnTo>
                    <a:pt x="20" y="20"/>
                  </a:lnTo>
                  <a:lnTo>
                    <a:pt x="64" y="20"/>
                  </a:lnTo>
                  <a:close/>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 name="Rectangle 15"/>
            <p:cNvSpPr>
              <a:spLocks noChangeArrowheads="1"/>
            </p:cNvSpPr>
            <p:nvPr/>
          </p:nvSpPr>
          <p:spPr bwMode="auto">
            <a:xfrm>
              <a:off x="2599718" y="3935595"/>
              <a:ext cx="43604" cy="5398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 name="Freeform 16"/>
            <p:cNvSpPr/>
            <p:nvPr/>
          </p:nvSpPr>
          <p:spPr bwMode="auto">
            <a:xfrm>
              <a:off x="2578955" y="3914831"/>
              <a:ext cx="85130" cy="170259"/>
            </a:xfrm>
            <a:custGeom>
              <a:avLst/>
              <a:gdLst/>
              <a:ahLst/>
              <a:cxnLst>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l="0" t="0" r="r" b="b"/>
              <a:pathLst>
                <a:path w="84" h="164">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 name="Freeform 17"/>
            <p:cNvSpPr>
              <a:spLocks noEditPoints="1"/>
            </p:cNvSpPr>
            <p:nvPr/>
          </p:nvSpPr>
          <p:spPr bwMode="auto">
            <a:xfrm>
              <a:off x="2682771" y="3875382"/>
              <a:ext cx="87206" cy="209710"/>
            </a:xfrm>
            <a:custGeom>
              <a:avLst/>
              <a:gdLst/>
              <a:ahLst/>
              <a:cxnLst>
                <a:cxn ang="0">
                  <a:pos x="63" y="18"/>
                </a:cxn>
                <a:cxn ang="0">
                  <a:pos x="63" y="120"/>
                </a:cxn>
                <a:cxn ang="0">
                  <a:pos x="20" y="120"/>
                </a:cxn>
                <a:cxn ang="0">
                  <a:pos x="20" y="18"/>
                </a:cxn>
                <a:cxn ang="0">
                  <a:pos x="63" y="18"/>
                </a:cxn>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l="0" t="0" r="r" b="b"/>
              <a:pathLst>
                <a:path w="83" h="202">
                  <a:moveTo>
                    <a:pt x="63" y="18"/>
                  </a:moveTo>
                  <a:lnTo>
                    <a:pt x="63" y="120"/>
                  </a:lnTo>
                  <a:lnTo>
                    <a:pt x="20" y="120"/>
                  </a:lnTo>
                  <a:lnTo>
                    <a:pt x="20" y="18"/>
                  </a:lnTo>
                  <a:lnTo>
                    <a:pt x="63" y="18"/>
                  </a:lnTo>
                  <a:close/>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 name="Rectangle 18"/>
            <p:cNvSpPr>
              <a:spLocks noChangeArrowheads="1"/>
            </p:cNvSpPr>
            <p:nvPr/>
          </p:nvSpPr>
          <p:spPr bwMode="auto">
            <a:xfrm>
              <a:off x="2703534" y="3894068"/>
              <a:ext cx="45679" cy="105894"/>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2" name="Freeform 19"/>
            <p:cNvSpPr/>
            <p:nvPr/>
          </p:nvSpPr>
          <p:spPr bwMode="auto">
            <a:xfrm>
              <a:off x="2682771" y="3875382"/>
              <a:ext cx="87206" cy="209710"/>
            </a:xfrm>
            <a:custGeom>
              <a:avLst/>
              <a:gdLst/>
              <a:ahLst/>
              <a:cxnLst>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l="0" t="0" r="r" b="b"/>
              <a:pathLst>
                <a:path w="83" h="202">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3" name="Freeform 20"/>
            <p:cNvSpPr>
              <a:spLocks noEditPoints="1"/>
            </p:cNvSpPr>
            <p:nvPr/>
          </p:nvSpPr>
          <p:spPr bwMode="auto">
            <a:xfrm>
              <a:off x="2790740" y="3804786"/>
              <a:ext cx="85130" cy="280305"/>
            </a:xfrm>
            <a:custGeom>
              <a:avLst/>
              <a:gdLst/>
              <a:ahLst/>
              <a:cxnLst>
                <a:cxn ang="0">
                  <a:pos x="64" y="20"/>
                </a:cxn>
                <a:cxn ang="0">
                  <a:pos x="64" y="145"/>
                </a:cxn>
                <a:cxn ang="0">
                  <a:pos x="20" y="145"/>
                </a:cxn>
                <a:cxn ang="0">
                  <a:pos x="20" y="20"/>
                </a:cxn>
                <a:cxn ang="0">
                  <a:pos x="64" y="20"/>
                </a:cxn>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l="0" t="0" r="r" b="b"/>
              <a:pathLst>
                <a:path w="82" h="271">
                  <a:moveTo>
                    <a:pt x="64" y="20"/>
                  </a:moveTo>
                  <a:lnTo>
                    <a:pt x="64" y="145"/>
                  </a:lnTo>
                  <a:lnTo>
                    <a:pt x="20" y="145"/>
                  </a:lnTo>
                  <a:lnTo>
                    <a:pt x="20" y="20"/>
                  </a:lnTo>
                  <a:lnTo>
                    <a:pt x="64" y="20"/>
                  </a:lnTo>
                  <a:close/>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4" name="Rectangle 21"/>
            <p:cNvSpPr>
              <a:spLocks noChangeArrowheads="1"/>
            </p:cNvSpPr>
            <p:nvPr/>
          </p:nvSpPr>
          <p:spPr bwMode="auto">
            <a:xfrm>
              <a:off x="2811504" y="3825550"/>
              <a:ext cx="45679" cy="128733"/>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5" name="Freeform 22"/>
            <p:cNvSpPr/>
            <p:nvPr/>
          </p:nvSpPr>
          <p:spPr bwMode="auto">
            <a:xfrm>
              <a:off x="2790740" y="3804786"/>
              <a:ext cx="85130" cy="280305"/>
            </a:xfrm>
            <a:custGeom>
              <a:avLst/>
              <a:gdLst/>
              <a:ahLst/>
              <a:cxnLst>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l="0" t="0" r="r" b="b"/>
              <a:pathLst>
                <a:path w="82" h="271">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16" name="Freeform 23"/>
          <p:cNvSpPr>
            <a:spLocks noEditPoints="1"/>
          </p:cNvSpPr>
          <p:nvPr/>
        </p:nvSpPr>
        <p:spPr bwMode="auto">
          <a:xfrm>
            <a:off x="5010150" y="5047949"/>
            <a:ext cx="546100" cy="454025"/>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7" name="Freeform 24"/>
          <p:cNvSpPr>
            <a:spLocks noEditPoints="1"/>
          </p:cNvSpPr>
          <p:nvPr/>
        </p:nvSpPr>
        <p:spPr bwMode="auto">
          <a:xfrm>
            <a:off x="6330950" y="5122561"/>
            <a:ext cx="430213" cy="369888"/>
          </a:xfrm>
          <a:custGeom>
            <a:avLst/>
            <a:gdLst/>
            <a:ahLst/>
            <a:cxnLst>
              <a:cxn ang="0">
                <a:pos x="13" y="1"/>
              </a:cxn>
              <a:cxn ang="0">
                <a:pos x="0" y="3"/>
              </a:cxn>
              <a:cxn ang="0">
                <a:pos x="0" y="54"/>
              </a:cxn>
              <a:cxn ang="0">
                <a:pos x="8" y="63"/>
              </a:cxn>
              <a:cxn ang="0">
                <a:pos x="48" y="40"/>
              </a:cxn>
              <a:cxn ang="0">
                <a:pos x="51" y="29"/>
              </a:cxn>
              <a:cxn ang="0">
                <a:pos x="272" y="9"/>
              </a:cxn>
              <a:cxn ang="0">
                <a:pos x="86" y="11"/>
              </a:cxn>
              <a:cxn ang="0">
                <a:pos x="75" y="25"/>
              </a:cxn>
              <a:cxn ang="0">
                <a:pos x="77" y="45"/>
              </a:cxn>
              <a:cxn ang="0">
                <a:pos x="91" y="54"/>
              </a:cxn>
              <a:cxn ang="0">
                <a:pos x="278" y="54"/>
              </a:cxn>
              <a:cxn ang="0">
                <a:pos x="287" y="40"/>
              </a:cxn>
              <a:cxn ang="0">
                <a:pos x="287" y="18"/>
              </a:cxn>
              <a:cxn ang="0">
                <a:pos x="272" y="9"/>
              </a:cxn>
              <a:cxn ang="0">
                <a:pos x="48" y="130"/>
              </a:cxn>
              <a:cxn ang="0">
                <a:pos x="53" y="123"/>
              </a:cxn>
              <a:cxn ang="0">
                <a:pos x="13" y="99"/>
              </a:cxn>
              <a:cxn ang="0">
                <a:pos x="4" y="99"/>
              </a:cxn>
              <a:cxn ang="0">
                <a:pos x="0" y="147"/>
              </a:cxn>
              <a:cxn ang="0">
                <a:pos x="4" y="154"/>
              </a:cxn>
              <a:cxn ang="0">
                <a:pos x="13" y="154"/>
              </a:cxn>
              <a:cxn ang="0">
                <a:pos x="91" y="99"/>
              </a:cxn>
              <a:cxn ang="0">
                <a:pos x="77" y="110"/>
              </a:cxn>
              <a:cxn ang="0">
                <a:pos x="75" y="130"/>
              </a:cxn>
              <a:cxn ang="0">
                <a:pos x="86" y="145"/>
              </a:cxn>
              <a:cxn ang="0">
                <a:pos x="272" y="147"/>
              </a:cxn>
              <a:cxn ang="0">
                <a:pos x="287" y="136"/>
              </a:cxn>
              <a:cxn ang="0">
                <a:pos x="287" y="116"/>
              </a:cxn>
              <a:cxn ang="0">
                <a:pos x="278" y="101"/>
              </a:cxn>
              <a:cxn ang="0">
                <a:pos x="48" y="206"/>
              </a:cxn>
              <a:cxn ang="0">
                <a:pos x="8" y="183"/>
              </a:cxn>
              <a:cxn ang="0">
                <a:pos x="0" y="192"/>
              </a:cxn>
              <a:cxn ang="0">
                <a:pos x="0" y="243"/>
              </a:cxn>
              <a:cxn ang="0">
                <a:pos x="13" y="244"/>
              </a:cxn>
              <a:cxn ang="0">
                <a:pos x="51" y="219"/>
              </a:cxn>
              <a:cxn ang="0">
                <a:pos x="48" y="206"/>
              </a:cxn>
              <a:cxn ang="0">
                <a:pos x="91" y="192"/>
              </a:cxn>
              <a:cxn ang="0">
                <a:pos x="80" y="195"/>
              </a:cxn>
              <a:cxn ang="0">
                <a:pos x="75" y="221"/>
              </a:cxn>
              <a:cxn ang="0">
                <a:pos x="80" y="232"/>
              </a:cxn>
              <a:cxn ang="0">
                <a:pos x="272" y="237"/>
              </a:cxn>
              <a:cxn ang="0">
                <a:pos x="283" y="232"/>
              </a:cxn>
              <a:cxn ang="0">
                <a:pos x="287" y="206"/>
              </a:cxn>
              <a:cxn ang="0">
                <a:pos x="283" y="195"/>
              </a:cxn>
              <a:cxn ang="0">
                <a:pos x="272" y="192"/>
              </a:cxn>
            </a:cxnLst>
            <a:rect l="0" t="0" r="r" b="b"/>
            <a:pathLst>
              <a:path w="287" h="246">
                <a:moveTo>
                  <a:pt x="48" y="23"/>
                </a:moveTo>
                <a:lnTo>
                  <a:pt x="13" y="1"/>
                </a:lnTo>
                <a:lnTo>
                  <a:pt x="13" y="1"/>
                </a:lnTo>
                <a:lnTo>
                  <a:pt x="8" y="0"/>
                </a:lnTo>
                <a:lnTo>
                  <a:pt x="4" y="1"/>
                </a:lnTo>
                <a:lnTo>
                  <a:pt x="0" y="3"/>
                </a:lnTo>
                <a:lnTo>
                  <a:pt x="0" y="9"/>
                </a:lnTo>
                <a:lnTo>
                  <a:pt x="0" y="54"/>
                </a:lnTo>
                <a:lnTo>
                  <a:pt x="0" y="54"/>
                </a:lnTo>
                <a:lnTo>
                  <a:pt x="0" y="59"/>
                </a:lnTo>
                <a:lnTo>
                  <a:pt x="4" y="63"/>
                </a:lnTo>
                <a:lnTo>
                  <a:pt x="8" y="63"/>
                </a:lnTo>
                <a:lnTo>
                  <a:pt x="13" y="61"/>
                </a:lnTo>
                <a:lnTo>
                  <a:pt x="48" y="40"/>
                </a:lnTo>
                <a:lnTo>
                  <a:pt x="48" y="40"/>
                </a:lnTo>
                <a:lnTo>
                  <a:pt x="51" y="36"/>
                </a:lnTo>
                <a:lnTo>
                  <a:pt x="53" y="32"/>
                </a:lnTo>
                <a:lnTo>
                  <a:pt x="51" y="29"/>
                </a:lnTo>
                <a:lnTo>
                  <a:pt x="48" y="23"/>
                </a:lnTo>
                <a:lnTo>
                  <a:pt x="48" y="23"/>
                </a:lnTo>
                <a:close/>
                <a:moveTo>
                  <a:pt x="272" y="9"/>
                </a:moveTo>
                <a:lnTo>
                  <a:pt x="91" y="9"/>
                </a:lnTo>
                <a:lnTo>
                  <a:pt x="91" y="9"/>
                </a:lnTo>
                <a:lnTo>
                  <a:pt x="86" y="11"/>
                </a:lnTo>
                <a:lnTo>
                  <a:pt x="80" y="14"/>
                </a:lnTo>
                <a:lnTo>
                  <a:pt x="77" y="18"/>
                </a:lnTo>
                <a:lnTo>
                  <a:pt x="75" y="25"/>
                </a:lnTo>
                <a:lnTo>
                  <a:pt x="75" y="40"/>
                </a:lnTo>
                <a:lnTo>
                  <a:pt x="75" y="40"/>
                </a:lnTo>
                <a:lnTo>
                  <a:pt x="77" y="45"/>
                </a:lnTo>
                <a:lnTo>
                  <a:pt x="80" y="50"/>
                </a:lnTo>
                <a:lnTo>
                  <a:pt x="86" y="54"/>
                </a:lnTo>
                <a:lnTo>
                  <a:pt x="91" y="54"/>
                </a:lnTo>
                <a:lnTo>
                  <a:pt x="272" y="54"/>
                </a:lnTo>
                <a:lnTo>
                  <a:pt x="272" y="54"/>
                </a:lnTo>
                <a:lnTo>
                  <a:pt x="278" y="54"/>
                </a:lnTo>
                <a:lnTo>
                  <a:pt x="283" y="50"/>
                </a:lnTo>
                <a:lnTo>
                  <a:pt x="287" y="45"/>
                </a:lnTo>
                <a:lnTo>
                  <a:pt x="287" y="40"/>
                </a:lnTo>
                <a:lnTo>
                  <a:pt x="287" y="25"/>
                </a:lnTo>
                <a:lnTo>
                  <a:pt x="287" y="25"/>
                </a:lnTo>
                <a:lnTo>
                  <a:pt x="287" y="18"/>
                </a:lnTo>
                <a:lnTo>
                  <a:pt x="283" y="14"/>
                </a:lnTo>
                <a:lnTo>
                  <a:pt x="278" y="11"/>
                </a:lnTo>
                <a:lnTo>
                  <a:pt x="272" y="9"/>
                </a:lnTo>
                <a:lnTo>
                  <a:pt x="272" y="9"/>
                </a:lnTo>
                <a:close/>
                <a:moveTo>
                  <a:pt x="13" y="154"/>
                </a:moveTo>
                <a:lnTo>
                  <a:pt x="48" y="130"/>
                </a:lnTo>
                <a:lnTo>
                  <a:pt x="48" y="130"/>
                </a:lnTo>
                <a:lnTo>
                  <a:pt x="51" y="127"/>
                </a:lnTo>
                <a:lnTo>
                  <a:pt x="53" y="123"/>
                </a:lnTo>
                <a:lnTo>
                  <a:pt x="51" y="119"/>
                </a:lnTo>
                <a:lnTo>
                  <a:pt x="48" y="116"/>
                </a:lnTo>
                <a:lnTo>
                  <a:pt x="13" y="99"/>
                </a:lnTo>
                <a:lnTo>
                  <a:pt x="13" y="99"/>
                </a:lnTo>
                <a:lnTo>
                  <a:pt x="8" y="98"/>
                </a:lnTo>
                <a:lnTo>
                  <a:pt x="4" y="99"/>
                </a:lnTo>
                <a:lnTo>
                  <a:pt x="0" y="103"/>
                </a:lnTo>
                <a:lnTo>
                  <a:pt x="0" y="108"/>
                </a:lnTo>
                <a:lnTo>
                  <a:pt x="0" y="147"/>
                </a:lnTo>
                <a:lnTo>
                  <a:pt x="0" y="147"/>
                </a:lnTo>
                <a:lnTo>
                  <a:pt x="0" y="150"/>
                </a:lnTo>
                <a:lnTo>
                  <a:pt x="4" y="154"/>
                </a:lnTo>
                <a:lnTo>
                  <a:pt x="8" y="156"/>
                </a:lnTo>
                <a:lnTo>
                  <a:pt x="13" y="154"/>
                </a:lnTo>
                <a:lnTo>
                  <a:pt x="13" y="154"/>
                </a:lnTo>
                <a:close/>
                <a:moveTo>
                  <a:pt x="272" y="99"/>
                </a:moveTo>
                <a:lnTo>
                  <a:pt x="91" y="99"/>
                </a:lnTo>
                <a:lnTo>
                  <a:pt x="91" y="99"/>
                </a:lnTo>
                <a:lnTo>
                  <a:pt x="86" y="101"/>
                </a:lnTo>
                <a:lnTo>
                  <a:pt x="80" y="105"/>
                </a:lnTo>
                <a:lnTo>
                  <a:pt x="77" y="110"/>
                </a:lnTo>
                <a:lnTo>
                  <a:pt x="75" y="116"/>
                </a:lnTo>
                <a:lnTo>
                  <a:pt x="75" y="130"/>
                </a:lnTo>
                <a:lnTo>
                  <a:pt x="75" y="130"/>
                </a:lnTo>
                <a:lnTo>
                  <a:pt x="77" y="136"/>
                </a:lnTo>
                <a:lnTo>
                  <a:pt x="80" y="141"/>
                </a:lnTo>
                <a:lnTo>
                  <a:pt x="86" y="145"/>
                </a:lnTo>
                <a:lnTo>
                  <a:pt x="91" y="147"/>
                </a:lnTo>
                <a:lnTo>
                  <a:pt x="272" y="147"/>
                </a:lnTo>
                <a:lnTo>
                  <a:pt x="272" y="147"/>
                </a:lnTo>
                <a:lnTo>
                  <a:pt x="278" y="145"/>
                </a:lnTo>
                <a:lnTo>
                  <a:pt x="283" y="141"/>
                </a:lnTo>
                <a:lnTo>
                  <a:pt x="287" y="136"/>
                </a:lnTo>
                <a:lnTo>
                  <a:pt x="287" y="130"/>
                </a:lnTo>
                <a:lnTo>
                  <a:pt x="287" y="116"/>
                </a:lnTo>
                <a:lnTo>
                  <a:pt x="287" y="116"/>
                </a:lnTo>
                <a:lnTo>
                  <a:pt x="287" y="110"/>
                </a:lnTo>
                <a:lnTo>
                  <a:pt x="283" y="105"/>
                </a:lnTo>
                <a:lnTo>
                  <a:pt x="278" y="101"/>
                </a:lnTo>
                <a:lnTo>
                  <a:pt x="272" y="99"/>
                </a:lnTo>
                <a:lnTo>
                  <a:pt x="272" y="99"/>
                </a:lnTo>
                <a:close/>
                <a:moveTo>
                  <a:pt x="48" y="206"/>
                </a:moveTo>
                <a:lnTo>
                  <a:pt x="13" y="185"/>
                </a:lnTo>
                <a:lnTo>
                  <a:pt x="13" y="185"/>
                </a:lnTo>
                <a:lnTo>
                  <a:pt x="8" y="183"/>
                </a:lnTo>
                <a:lnTo>
                  <a:pt x="4" y="183"/>
                </a:lnTo>
                <a:lnTo>
                  <a:pt x="0" y="186"/>
                </a:lnTo>
                <a:lnTo>
                  <a:pt x="0" y="192"/>
                </a:lnTo>
                <a:lnTo>
                  <a:pt x="0" y="237"/>
                </a:lnTo>
                <a:lnTo>
                  <a:pt x="0" y="237"/>
                </a:lnTo>
                <a:lnTo>
                  <a:pt x="0" y="243"/>
                </a:lnTo>
                <a:lnTo>
                  <a:pt x="4" y="244"/>
                </a:lnTo>
                <a:lnTo>
                  <a:pt x="8" y="246"/>
                </a:lnTo>
                <a:lnTo>
                  <a:pt x="13" y="244"/>
                </a:lnTo>
                <a:lnTo>
                  <a:pt x="48" y="223"/>
                </a:lnTo>
                <a:lnTo>
                  <a:pt x="48" y="223"/>
                </a:lnTo>
                <a:lnTo>
                  <a:pt x="51" y="219"/>
                </a:lnTo>
                <a:lnTo>
                  <a:pt x="53" y="214"/>
                </a:lnTo>
                <a:lnTo>
                  <a:pt x="51" y="210"/>
                </a:lnTo>
                <a:lnTo>
                  <a:pt x="48" y="206"/>
                </a:lnTo>
                <a:lnTo>
                  <a:pt x="48" y="206"/>
                </a:lnTo>
                <a:close/>
                <a:moveTo>
                  <a:pt x="272" y="192"/>
                </a:moveTo>
                <a:lnTo>
                  <a:pt x="91" y="192"/>
                </a:lnTo>
                <a:lnTo>
                  <a:pt x="91" y="192"/>
                </a:lnTo>
                <a:lnTo>
                  <a:pt x="86" y="192"/>
                </a:lnTo>
                <a:lnTo>
                  <a:pt x="80" y="195"/>
                </a:lnTo>
                <a:lnTo>
                  <a:pt x="77" y="201"/>
                </a:lnTo>
                <a:lnTo>
                  <a:pt x="75" y="206"/>
                </a:lnTo>
                <a:lnTo>
                  <a:pt x="75" y="221"/>
                </a:lnTo>
                <a:lnTo>
                  <a:pt x="75" y="221"/>
                </a:lnTo>
                <a:lnTo>
                  <a:pt x="77" y="228"/>
                </a:lnTo>
                <a:lnTo>
                  <a:pt x="80" y="232"/>
                </a:lnTo>
                <a:lnTo>
                  <a:pt x="86" y="235"/>
                </a:lnTo>
                <a:lnTo>
                  <a:pt x="91" y="237"/>
                </a:lnTo>
                <a:lnTo>
                  <a:pt x="272" y="237"/>
                </a:lnTo>
                <a:lnTo>
                  <a:pt x="272" y="237"/>
                </a:lnTo>
                <a:lnTo>
                  <a:pt x="278" y="235"/>
                </a:lnTo>
                <a:lnTo>
                  <a:pt x="283" y="232"/>
                </a:lnTo>
                <a:lnTo>
                  <a:pt x="287" y="228"/>
                </a:lnTo>
                <a:lnTo>
                  <a:pt x="287" y="221"/>
                </a:lnTo>
                <a:lnTo>
                  <a:pt x="287" y="206"/>
                </a:lnTo>
                <a:lnTo>
                  <a:pt x="287" y="206"/>
                </a:lnTo>
                <a:lnTo>
                  <a:pt x="287" y="201"/>
                </a:lnTo>
                <a:lnTo>
                  <a:pt x="283" y="195"/>
                </a:lnTo>
                <a:lnTo>
                  <a:pt x="278" y="192"/>
                </a:lnTo>
                <a:lnTo>
                  <a:pt x="272" y="192"/>
                </a:lnTo>
                <a:lnTo>
                  <a:pt x="272" y="192"/>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8" name="Freeform 30"/>
          <p:cNvSpPr/>
          <p:nvPr/>
        </p:nvSpPr>
        <p:spPr bwMode="auto">
          <a:xfrm>
            <a:off x="1427163" y="4087511"/>
            <a:ext cx="396875" cy="433388"/>
          </a:xfrm>
          <a:custGeom>
            <a:avLst/>
            <a:gdLst/>
            <a:ahLst/>
            <a:cxnLst>
              <a:cxn ang="0">
                <a:pos x="111" y="39"/>
              </a:cxn>
              <a:cxn ang="0">
                <a:pos x="100" y="45"/>
              </a:cxn>
              <a:cxn ang="0">
                <a:pos x="85" y="63"/>
              </a:cxn>
              <a:cxn ang="0">
                <a:pos x="84" y="204"/>
              </a:cxn>
              <a:cxn ang="0">
                <a:pos x="84" y="206"/>
              </a:cxn>
              <a:cxn ang="0">
                <a:pos x="67" y="203"/>
              </a:cxn>
              <a:cxn ang="0">
                <a:pos x="55" y="203"/>
              </a:cxn>
              <a:cxn ang="0">
                <a:pos x="35" y="210"/>
              </a:cxn>
              <a:cxn ang="0">
                <a:pos x="17" y="221"/>
              </a:cxn>
              <a:cxn ang="0">
                <a:pos x="6" y="237"/>
              </a:cxn>
              <a:cxn ang="0">
                <a:pos x="0" y="253"/>
              </a:cxn>
              <a:cxn ang="0">
                <a:pos x="2" y="262"/>
              </a:cxn>
              <a:cxn ang="0">
                <a:pos x="11" y="277"/>
              </a:cxn>
              <a:cxn ang="0">
                <a:pos x="26" y="286"/>
              </a:cxn>
              <a:cxn ang="0">
                <a:pos x="44" y="288"/>
              </a:cxn>
              <a:cxn ang="0">
                <a:pos x="55" y="288"/>
              </a:cxn>
              <a:cxn ang="0">
                <a:pos x="75" y="282"/>
              </a:cxn>
              <a:cxn ang="0">
                <a:pos x="91" y="270"/>
              </a:cxn>
              <a:cxn ang="0">
                <a:pos x="102" y="255"/>
              </a:cxn>
              <a:cxn ang="0">
                <a:pos x="105" y="237"/>
              </a:cxn>
              <a:cxn ang="0">
                <a:pos x="105" y="125"/>
              </a:cxn>
              <a:cxn ang="0">
                <a:pos x="107" y="121"/>
              </a:cxn>
              <a:cxn ang="0">
                <a:pos x="113" y="114"/>
              </a:cxn>
              <a:cxn ang="0">
                <a:pos x="229" y="76"/>
              </a:cxn>
              <a:cxn ang="0">
                <a:pos x="236" y="76"/>
              </a:cxn>
              <a:cxn ang="0">
                <a:pos x="241" y="79"/>
              </a:cxn>
              <a:cxn ang="0">
                <a:pos x="241" y="83"/>
              </a:cxn>
              <a:cxn ang="0">
                <a:pos x="241" y="174"/>
              </a:cxn>
              <a:cxn ang="0">
                <a:pos x="234" y="170"/>
              </a:cxn>
              <a:cxn ang="0">
                <a:pos x="211" y="170"/>
              </a:cxn>
              <a:cxn ang="0">
                <a:pos x="200" y="172"/>
              </a:cxn>
              <a:cxn ang="0">
                <a:pos x="180" y="181"/>
              </a:cxn>
              <a:cxn ang="0">
                <a:pos x="165" y="194"/>
              </a:cxn>
              <a:cxn ang="0">
                <a:pos x="158" y="210"/>
              </a:cxn>
              <a:cxn ang="0">
                <a:pos x="156" y="219"/>
              </a:cxn>
              <a:cxn ang="0">
                <a:pos x="162" y="235"/>
              </a:cxn>
              <a:cxn ang="0">
                <a:pos x="172" y="246"/>
              </a:cxn>
              <a:cxn ang="0">
                <a:pos x="189" y="253"/>
              </a:cxn>
              <a:cxn ang="0">
                <a:pos x="211" y="253"/>
              </a:cxn>
              <a:cxn ang="0">
                <a:pos x="221" y="252"/>
              </a:cxn>
              <a:cxn ang="0">
                <a:pos x="240" y="242"/>
              </a:cxn>
              <a:cxn ang="0">
                <a:pos x="254" y="230"/>
              </a:cxn>
              <a:cxn ang="0">
                <a:pos x="263" y="213"/>
              </a:cxn>
              <a:cxn ang="0">
                <a:pos x="263" y="19"/>
              </a:cxn>
              <a:cxn ang="0">
                <a:pos x="263" y="16"/>
              </a:cxn>
              <a:cxn ang="0">
                <a:pos x="259" y="7"/>
              </a:cxn>
              <a:cxn ang="0">
                <a:pos x="252" y="1"/>
              </a:cxn>
              <a:cxn ang="0">
                <a:pos x="241" y="0"/>
              </a:cxn>
              <a:cxn ang="0">
                <a:pos x="236" y="1"/>
              </a:cxn>
            </a:cxnLst>
            <a:rect l="0" t="0" r="r" b="b"/>
            <a:pathLst>
              <a:path w="263" h="288">
                <a:moveTo>
                  <a:pt x="236" y="1"/>
                </a:moveTo>
                <a:lnTo>
                  <a:pt x="111" y="39"/>
                </a:lnTo>
                <a:lnTo>
                  <a:pt x="111" y="39"/>
                </a:lnTo>
                <a:lnTo>
                  <a:pt x="100" y="45"/>
                </a:lnTo>
                <a:lnTo>
                  <a:pt x="93" y="52"/>
                </a:lnTo>
                <a:lnTo>
                  <a:pt x="85" y="63"/>
                </a:lnTo>
                <a:lnTo>
                  <a:pt x="84" y="74"/>
                </a:lnTo>
                <a:lnTo>
                  <a:pt x="84" y="204"/>
                </a:lnTo>
                <a:lnTo>
                  <a:pt x="84" y="206"/>
                </a:lnTo>
                <a:lnTo>
                  <a:pt x="84" y="206"/>
                </a:lnTo>
                <a:lnTo>
                  <a:pt x="76" y="203"/>
                </a:lnTo>
                <a:lnTo>
                  <a:pt x="67" y="203"/>
                </a:lnTo>
                <a:lnTo>
                  <a:pt x="55" y="203"/>
                </a:lnTo>
                <a:lnTo>
                  <a:pt x="55" y="203"/>
                </a:lnTo>
                <a:lnTo>
                  <a:pt x="44" y="204"/>
                </a:lnTo>
                <a:lnTo>
                  <a:pt x="35" y="210"/>
                </a:lnTo>
                <a:lnTo>
                  <a:pt x="26" y="215"/>
                </a:lnTo>
                <a:lnTo>
                  <a:pt x="17" y="221"/>
                </a:lnTo>
                <a:lnTo>
                  <a:pt x="11" y="228"/>
                </a:lnTo>
                <a:lnTo>
                  <a:pt x="6" y="237"/>
                </a:lnTo>
                <a:lnTo>
                  <a:pt x="2" y="244"/>
                </a:lnTo>
                <a:lnTo>
                  <a:pt x="0" y="253"/>
                </a:lnTo>
                <a:lnTo>
                  <a:pt x="0" y="253"/>
                </a:lnTo>
                <a:lnTo>
                  <a:pt x="2" y="262"/>
                </a:lnTo>
                <a:lnTo>
                  <a:pt x="6" y="270"/>
                </a:lnTo>
                <a:lnTo>
                  <a:pt x="11" y="277"/>
                </a:lnTo>
                <a:lnTo>
                  <a:pt x="17" y="281"/>
                </a:lnTo>
                <a:lnTo>
                  <a:pt x="26" y="286"/>
                </a:lnTo>
                <a:lnTo>
                  <a:pt x="35" y="288"/>
                </a:lnTo>
                <a:lnTo>
                  <a:pt x="44" y="288"/>
                </a:lnTo>
                <a:lnTo>
                  <a:pt x="55" y="288"/>
                </a:lnTo>
                <a:lnTo>
                  <a:pt x="55" y="288"/>
                </a:lnTo>
                <a:lnTo>
                  <a:pt x="66" y="286"/>
                </a:lnTo>
                <a:lnTo>
                  <a:pt x="75" y="282"/>
                </a:lnTo>
                <a:lnTo>
                  <a:pt x="84" y="277"/>
                </a:lnTo>
                <a:lnTo>
                  <a:pt x="91" y="270"/>
                </a:lnTo>
                <a:lnTo>
                  <a:pt x="98" y="262"/>
                </a:lnTo>
                <a:lnTo>
                  <a:pt x="102" y="255"/>
                </a:lnTo>
                <a:lnTo>
                  <a:pt x="105" y="246"/>
                </a:lnTo>
                <a:lnTo>
                  <a:pt x="105" y="237"/>
                </a:lnTo>
                <a:lnTo>
                  <a:pt x="105" y="237"/>
                </a:lnTo>
                <a:lnTo>
                  <a:pt x="105" y="125"/>
                </a:lnTo>
                <a:lnTo>
                  <a:pt x="105" y="125"/>
                </a:lnTo>
                <a:lnTo>
                  <a:pt x="107" y="121"/>
                </a:lnTo>
                <a:lnTo>
                  <a:pt x="109" y="119"/>
                </a:lnTo>
                <a:lnTo>
                  <a:pt x="113" y="114"/>
                </a:lnTo>
                <a:lnTo>
                  <a:pt x="118" y="110"/>
                </a:lnTo>
                <a:lnTo>
                  <a:pt x="229" y="76"/>
                </a:lnTo>
                <a:lnTo>
                  <a:pt x="229" y="76"/>
                </a:lnTo>
                <a:lnTo>
                  <a:pt x="236" y="76"/>
                </a:lnTo>
                <a:lnTo>
                  <a:pt x="240" y="77"/>
                </a:lnTo>
                <a:lnTo>
                  <a:pt x="241" y="79"/>
                </a:lnTo>
                <a:lnTo>
                  <a:pt x="241" y="83"/>
                </a:lnTo>
                <a:lnTo>
                  <a:pt x="241" y="83"/>
                </a:lnTo>
                <a:lnTo>
                  <a:pt x="241" y="174"/>
                </a:lnTo>
                <a:lnTo>
                  <a:pt x="241" y="174"/>
                </a:lnTo>
                <a:lnTo>
                  <a:pt x="241" y="174"/>
                </a:lnTo>
                <a:lnTo>
                  <a:pt x="234" y="170"/>
                </a:lnTo>
                <a:lnTo>
                  <a:pt x="223" y="168"/>
                </a:lnTo>
                <a:lnTo>
                  <a:pt x="211" y="170"/>
                </a:lnTo>
                <a:lnTo>
                  <a:pt x="211" y="170"/>
                </a:lnTo>
                <a:lnTo>
                  <a:pt x="200" y="172"/>
                </a:lnTo>
                <a:lnTo>
                  <a:pt x="189" y="175"/>
                </a:lnTo>
                <a:lnTo>
                  <a:pt x="180" y="181"/>
                </a:lnTo>
                <a:lnTo>
                  <a:pt x="172" y="186"/>
                </a:lnTo>
                <a:lnTo>
                  <a:pt x="165" y="194"/>
                </a:lnTo>
                <a:lnTo>
                  <a:pt x="162" y="201"/>
                </a:lnTo>
                <a:lnTo>
                  <a:pt x="158" y="210"/>
                </a:lnTo>
                <a:lnTo>
                  <a:pt x="156" y="219"/>
                </a:lnTo>
                <a:lnTo>
                  <a:pt x="156" y="219"/>
                </a:lnTo>
                <a:lnTo>
                  <a:pt x="158" y="228"/>
                </a:lnTo>
                <a:lnTo>
                  <a:pt x="162" y="235"/>
                </a:lnTo>
                <a:lnTo>
                  <a:pt x="165" y="241"/>
                </a:lnTo>
                <a:lnTo>
                  <a:pt x="172" y="246"/>
                </a:lnTo>
                <a:lnTo>
                  <a:pt x="180" y="252"/>
                </a:lnTo>
                <a:lnTo>
                  <a:pt x="189" y="253"/>
                </a:lnTo>
                <a:lnTo>
                  <a:pt x="200" y="255"/>
                </a:lnTo>
                <a:lnTo>
                  <a:pt x="211" y="253"/>
                </a:lnTo>
                <a:lnTo>
                  <a:pt x="211" y="253"/>
                </a:lnTo>
                <a:lnTo>
                  <a:pt x="221" y="252"/>
                </a:lnTo>
                <a:lnTo>
                  <a:pt x="230" y="248"/>
                </a:lnTo>
                <a:lnTo>
                  <a:pt x="240" y="242"/>
                </a:lnTo>
                <a:lnTo>
                  <a:pt x="249" y="237"/>
                </a:lnTo>
                <a:lnTo>
                  <a:pt x="254" y="230"/>
                </a:lnTo>
                <a:lnTo>
                  <a:pt x="259" y="223"/>
                </a:lnTo>
                <a:lnTo>
                  <a:pt x="263" y="213"/>
                </a:lnTo>
                <a:lnTo>
                  <a:pt x="263" y="204"/>
                </a:lnTo>
                <a:lnTo>
                  <a:pt x="263" y="19"/>
                </a:lnTo>
                <a:lnTo>
                  <a:pt x="263" y="19"/>
                </a:lnTo>
                <a:lnTo>
                  <a:pt x="263" y="16"/>
                </a:lnTo>
                <a:lnTo>
                  <a:pt x="261" y="10"/>
                </a:lnTo>
                <a:lnTo>
                  <a:pt x="259" y="7"/>
                </a:lnTo>
                <a:lnTo>
                  <a:pt x="256" y="3"/>
                </a:lnTo>
                <a:lnTo>
                  <a:pt x="252" y="1"/>
                </a:lnTo>
                <a:lnTo>
                  <a:pt x="247" y="0"/>
                </a:lnTo>
                <a:lnTo>
                  <a:pt x="241" y="0"/>
                </a:lnTo>
                <a:lnTo>
                  <a:pt x="236" y="1"/>
                </a:lnTo>
                <a:lnTo>
                  <a:pt x="236" y="1"/>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9" name="Freeform 31"/>
          <p:cNvSpPr/>
          <p:nvPr/>
        </p:nvSpPr>
        <p:spPr bwMode="auto">
          <a:xfrm>
            <a:off x="3878263" y="4046236"/>
            <a:ext cx="382587" cy="381000"/>
          </a:xfrm>
          <a:custGeom>
            <a:avLst/>
            <a:gdLst/>
            <a:ahLst/>
            <a:cxnLst>
              <a:cxn ang="0">
                <a:pos x="253" y="201"/>
              </a:cxn>
              <a:cxn ang="0">
                <a:pos x="250" y="212"/>
              </a:cxn>
              <a:cxn ang="0">
                <a:pos x="214" y="246"/>
              </a:cxn>
              <a:cxn ang="0">
                <a:pos x="208" y="252"/>
              </a:cxn>
              <a:cxn ang="0">
                <a:pos x="201" y="254"/>
              </a:cxn>
              <a:cxn ang="0">
                <a:pos x="199" y="254"/>
              </a:cxn>
              <a:cxn ang="0">
                <a:pos x="195" y="254"/>
              </a:cxn>
              <a:cxn ang="0">
                <a:pos x="179" y="252"/>
              </a:cxn>
              <a:cxn ang="0">
                <a:pos x="150" y="245"/>
              </a:cxn>
              <a:cxn ang="0">
                <a:pos x="134" y="236"/>
              </a:cxn>
              <a:cxn ang="0">
                <a:pos x="114" y="223"/>
              </a:cxn>
              <a:cxn ang="0">
                <a:pos x="69" y="187"/>
              </a:cxn>
              <a:cxn ang="0">
                <a:pos x="52" y="169"/>
              </a:cxn>
              <a:cxn ang="0">
                <a:pos x="38" y="150"/>
              </a:cxn>
              <a:cxn ang="0">
                <a:pos x="18" y="120"/>
              </a:cxn>
              <a:cxn ang="0">
                <a:pos x="11" y="105"/>
              </a:cxn>
              <a:cxn ang="0">
                <a:pos x="7" y="92"/>
              </a:cxn>
              <a:cxn ang="0">
                <a:pos x="1" y="72"/>
              </a:cxn>
              <a:cxn ang="0">
                <a:pos x="0" y="60"/>
              </a:cxn>
              <a:cxn ang="0">
                <a:pos x="1" y="54"/>
              </a:cxn>
              <a:cxn ang="0">
                <a:pos x="3" y="47"/>
              </a:cxn>
              <a:cxn ang="0">
                <a:pos x="43" y="5"/>
              </a:cxn>
              <a:cxn ang="0">
                <a:pos x="47" y="2"/>
              </a:cxn>
              <a:cxn ang="0">
                <a:pos x="52" y="0"/>
              </a:cxn>
              <a:cxn ang="0">
                <a:pos x="58" y="4"/>
              </a:cxn>
              <a:cxn ang="0">
                <a:pos x="63" y="7"/>
              </a:cxn>
              <a:cxn ang="0">
                <a:pos x="92" y="62"/>
              </a:cxn>
              <a:cxn ang="0">
                <a:pos x="92" y="72"/>
              </a:cxn>
              <a:cxn ang="0">
                <a:pos x="90" y="76"/>
              </a:cxn>
              <a:cxn ang="0">
                <a:pos x="76" y="94"/>
              </a:cxn>
              <a:cxn ang="0">
                <a:pos x="74" y="96"/>
              </a:cxn>
              <a:cxn ang="0">
                <a:pos x="74" y="98"/>
              </a:cxn>
              <a:cxn ang="0">
                <a:pos x="79" y="110"/>
              </a:cxn>
              <a:cxn ang="0">
                <a:pos x="88" y="125"/>
              </a:cxn>
              <a:cxn ang="0">
                <a:pos x="96" y="136"/>
              </a:cxn>
              <a:cxn ang="0">
                <a:pos x="108" y="147"/>
              </a:cxn>
              <a:cxn ang="0">
                <a:pos x="128" y="167"/>
              </a:cxn>
              <a:cxn ang="0">
                <a:pos x="145" y="176"/>
              </a:cxn>
              <a:cxn ang="0">
                <a:pos x="154" y="181"/>
              </a:cxn>
              <a:cxn ang="0">
                <a:pos x="157" y="181"/>
              </a:cxn>
              <a:cxn ang="0">
                <a:pos x="159" y="181"/>
              </a:cxn>
              <a:cxn ang="0">
                <a:pos x="177" y="165"/>
              </a:cxn>
              <a:cxn ang="0">
                <a:pos x="181" y="161"/>
              </a:cxn>
              <a:cxn ang="0">
                <a:pos x="188" y="159"/>
              </a:cxn>
              <a:cxn ang="0">
                <a:pos x="195" y="161"/>
              </a:cxn>
              <a:cxn ang="0">
                <a:pos x="248" y="192"/>
              </a:cxn>
              <a:cxn ang="0">
                <a:pos x="253" y="201"/>
              </a:cxn>
            </a:cxnLst>
            <a:rect l="0" t="0" r="r" b="b"/>
            <a:pathLst>
              <a:path w="253" h="254">
                <a:moveTo>
                  <a:pt x="253" y="201"/>
                </a:moveTo>
                <a:lnTo>
                  <a:pt x="253" y="201"/>
                </a:lnTo>
                <a:lnTo>
                  <a:pt x="253" y="207"/>
                </a:lnTo>
                <a:lnTo>
                  <a:pt x="250" y="212"/>
                </a:lnTo>
                <a:lnTo>
                  <a:pt x="214" y="246"/>
                </a:lnTo>
                <a:lnTo>
                  <a:pt x="214" y="246"/>
                </a:lnTo>
                <a:lnTo>
                  <a:pt x="208" y="252"/>
                </a:lnTo>
                <a:lnTo>
                  <a:pt x="208" y="252"/>
                </a:lnTo>
                <a:lnTo>
                  <a:pt x="201" y="254"/>
                </a:lnTo>
                <a:lnTo>
                  <a:pt x="201" y="254"/>
                </a:lnTo>
                <a:lnTo>
                  <a:pt x="199" y="254"/>
                </a:lnTo>
                <a:lnTo>
                  <a:pt x="199" y="254"/>
                </a:lnTo>
                <a:lnTo>
                  <a:pt x="195" y="254"/>
                </a:lnTo>
                <a:lnTo>
                  <a:pt x="195" y="254"/>
                </a:lnTo>
                <a:lnTo>
                  <a:pt x="179" y="252"/>
                </a:lnTo>
                <a:lnTo>
                  <a:pt x="179" y="252"/>
                </a:lnTo>
                <a:lnTo>
                  <a:pt x="166" y="250"/>
                </a:lnTo>
                <a:lnTo>
                  <a:pt x="150" y="245"/>
                </a:lnTo>
                <a:lnTo>
                  <a:pt x="150" y="245"/>
                </a:lnTo>
                <a:lnTo>
                  <a:pt x="134" y="236"/>
                </a:lnTo>
                <a:lnTo>
                  <a:pt x="114" y="223"/>
                </a:lnTo>
                <a:lnTo>
                  <a:pt x="114" y="223"/>
                </a:lnTo>
                <a:lnTo>
                  <a:pt x="92" y="207"/>
                </a:lnTo>
                <a:lnTo>
                  <a:pt x="69" y="187"/>
                </a:lnTo>
                <a:lnTo>
                  <a:pt x="69" y="187"/>
                </a:lnTo>
                <a:lnTo>
                  <a:pt x="52" y="169"/>
                </a:lnTo>
                <a:lnTo>
                  <a:pt x="38" y="150"/>
                </a:lnTo>
                <a:lnTo>
                  <a:pt x="38" y="150"/>
                </a:lnTo>
                <a:lnTo>
                  <a:pt x="27" y="134"/>
                </a:lnTo>
                <a:lnTo>
                  <a:pt x="18" y="120"/>
                </a:lnTo>
                <a:lnTo>
                  <a:pt x="18" y="120"/>
                </a:lnTo>
                <a:lnTo>
                  <a:pt x="11" y="105"/>
                </a:lnTo>
                <a:lnTo>
                  <a:pt x="7" y="92"/>
                </a:lnTo>
                <a:lnTo>
                  <a:pt x="7" y="92"/>
                </a:lnTo>
                <a:lnTo>
                  <a:pt x="1" y="72"/>
                </a:lnTo>
                <a:lnTo>
                  <a:pt x="1" y="72"/>
                </a:lnTo>
                <a:lnTo>
                  <a:pt x="0" y="60"/>
                </a:lnTo>
                <a:lnTo>
                  <a:pt x="0" y="60"/>
                </a:lnTo>
                <a:lnTo>
                  <a:pt x="1" y="54"/>
                </a:lnTo>
                <a:lnTo>
                  <a:pt x="1" y="54"/>
                </a:lnTo>
                <a:lnTo>
                  <a:pt x="3" y="47"/>
                </a:lnTo>
                <a:lnTo>
                  <a:pt x="3" y="47"/>
                </a:lnTo>
                <a:lnTo>
                  <a:pt x="7" y="40"/>
                </a:lnTo>
                <a:lnTo>
                  <a:pt x="43" y="5"/>
                </a:lnTo>
                <a:lnTo>
                  <a:pt x="43" y="5"/>
                </a:lnTo>
                <a:lnTo>
                  <a:pt x="47" y="2"/>
                </a:lnTo>
                <a:lnTo>
                  <a:pt x="52" y="0"/>
                </a:lnTo>
                <a:lnTo>
                  <a:pt x="52" y="0"/>
                </a:lnTo>
                <a:lnTo>
                  <a:pt x="56" y="2"/>
                </a:lnTo>
                <a:lnTo>
                  <a:pt x="58" y="4"/>
                </a:lnTo>
                <a:lnTo>
                  <a:pt x="58" y="4"/>
                </a:lnTo>
                <a:lnTo>
                  <a:pt x="63" y="7"/>
                </a:lnTo>
                <a:lnTo>
                  <a:pt x="92" y="62"/>
                </a:lnTo>
                <a:lnTo>
                  <a:pt x="92" y="62"/>
                </a:lnTo>
                <a:lnTo>
                  <a:pt x="92" y="67"/>
                </a:lnTo>
                <a:lnTo>
                  <a:pt x="92" y="72"/>
                </a:lnTo>
                <a:lnTo>
                  <a:pt x="92" y="72"/>
                </a:lnTo>
                <a:lnTo>
                  <a:pt x="90" y="76"/>
                </a:lnTo>
                <a:lnTo>
                  <a:pt x="88" y="80"/>
                </a:lnTo>
                <a:lnTo>
                  <a:pt x="76" y="94"/>
                </a:lnTo>
                <a:lnTo>
                  <a:pt x="76" y="94"/>
                </a:lnTo>
                <a:lnTo>
                  <a:pt x="74" y="96"/>
                </a:lnTo>
                <a:lnTo>
                  <a:pt x="74" y="96"/>
                </a:lnTo>
                <a:lnTo>
                  <a:pt x="74" y="98"/>
                </a:lnTo>
                <a:lnTo>
                  <a:pt x="74" y="98"/>
                </a:lnTo>
                <a:lnTo>
                  <a:pt x="79" y="110"/>
                </a:lnTo>
                <a:lnTo>
                  <a:pt x="79" y="110"/>
                </a:lnTo>
                <a:lnTo>
                  <a:pt x="88" y="125"/>
                </a:lnTo>
                <a:lnTo>
                  <a:pt x="88" y="125"/>
                </a:lnTo>
                <a:lnTo>
                  <a:pt x="96" y="136"/>
                </a:lnTo>
                <a:lnTo>
                  <a:pt x="108" y="147"/>
                </a:lnTo>
                <a:lnTo>
                  <a:pt x="108" y="147"/>
                </a:lnTo>
                <a:lnTo>
                  <a:pt x="119" y="158"/>
                </a:lnTo>
                <a:lnTo>
                  <a:pt x="128" y="167"/>
                </a:lnTo>
                <a:lnTo>
                  <a:pt x="128" y="167"/>
                </a:lnTo>
                <a:lnTo>
                  <a:pt x="145" y="176"/>
                </a:lnTo>
                <a:lnTo>
                  <a:pt x="145" y="176"/>
                </a:lnTo>
                <a:lnTo>
                  <a:pt x="154" y="181"/>
                </a:lnTo>
                <a:lnTo>
                  <a:pt x="157" y="181"/>
                </a:lnTo>
                <a:lnTo>
                  <a:pt x="157" y="181"/>
                </a:lnTo>
                <a:lnTo>
                  <a:pt x="159" y="181"/>
                </a:lnTo>
                <a:lnTo>
                  <a:pt x="159" y="181"/>
                </a:lnTo>
                <a:lnTo>
                  <a:pt x="161" y="179"/>
                </a:lnTo>
                <a:lnTo>
                  <a:pt x="177" y="165"/>
                </a:lnTo>
                <a:lnTo>
                  <a:pt x="177" y="165"/>
                </a:lnTo>
                <a:lnTo>
                  <a:pt x="181" y="161"/>
                </a:lnTo>
                <a:lnTo>
                  <a:pt x="188" y="159"/>
                </a:lnTo>
                <a:lnTo>
                  <a:pt x="188" y="159"/>
                </a:lnTo>
                <a:lnTo>
                  <a:pt x="195" y="161"/>
                </a:lnTo>
                <a:lnTo>
                  <a:pt x="195" y="161"/>
                </a:lnTo>
                <a:lnTo>
                  <a:pt x="248" y="192"/>
                </a:lnTo>
                <a:lnTo>
                  <a:pt x="248" y="192"/>
                </a:lnTo>
                <a:lnTo>
                  <a:pt x="252" y="196"/>
                </a:lnTo>
                <a:lnTo>
                  <a:pt x="253" y="201"/>
                </a:lnTo>
                <a:lnTo>
                  <a:pt x="253" y="201"/>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0" name="Freeform 32"/>
          <p:cNvSpPr>
            <a:spLocks noEditPoints="1"/>
          </p:cNvSpPr>
          <p:nvPr/>
        </p:nvSpPr>
        <p:spPr bwMode="auto">
          <a:xfrm>
            <a:off x="5010150" y="4054174"/>
            <a:ext cx="542925" cy="444500"/>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21" name="Group 82"/>
          <p:cNvGrpSpPr/>
          <p:nvPr/>
        </p:nvGrpSpPr>
        <p:grpSpPr>
          <a:xfrm>
            <a:off x="6292020" y="4053351"/>
            <a:ext cx="507739" cy="474691"/>
            <a:chOff x="4067683" y="3042772"/>
            <a:chExt cx="350901" cy="328061"/>
          </a:xfrm>
          <a:solidFill>
            <a:srgbClr val="456288"/>
          </a:solidFill>
        </p:grpSpPr>
        <p:sp>
          <p:nvSpPr>
            <p:cNvPr id="22" name="Freeform 33"/>
            <p:cNvSpPr>
              <a:spLocks noEditPoints="1"/>
            </p:cNvSpPr>
            <p:nvPr/>
          </p:nvSpPr>
          <p:spPr bwMode="auto">
            <a:xfrm>
              <a:off x="4156966" y="3260787"/>
              <a:ext cx="174412" cy="110046"/>
            </a:xfrm>
            <a:custGeom>
              <a:avLst/>
              <a:gdLst/>
              <a:ahLst/>
              <a:cxnLst>
                <a:cxn ang="0">
                  <a:pos x="0" y="44"/>
                </a:cxn>
                <a:cxn ang="0">
                  <a:pos x="0" y="107"/>
                </a:cxn>
                <a:cxn ang="0">
                  <a:pos x="169" y="107"/>
                </a:cxn>
                <a:cxn ang="0">
                  <a:pos x="169" y="44"/>
                </a:cxn>
                <a:cxn ang="0">
                  <a:pos x="169" y="0"/>
                </a:cxn>
                <a:cxn ang="0">
                  <a:pos x="0" y="0"/>
                </a:cxn>
                <a:cxn ang="0">
                  <a:pos x="0" y="44"/>
                </a:cxn>
                <a:cxn ang="0">
                  <a:pos x="20" y="22"/>
                </a:cxn>
                <a:cxn ang="0">
                  <a:pos x="147" y="22"/>
                </a:cxn>
                <a:cxn ang="0">
                  <a:pos x="147" y="44"/>
                </a:cxn>
                <a:cxn ang="0">
                  <a:pos x="20" y="44"/>
                </a:cxn>
                <a:cxn ang="0">
                  <a:pos x="20" y="22"/>
                </a:cxn>
                <a:cxn ang="0">
                  <a:pos x="20" y="64"/>
                </a:cxn>
                <a:cxn ang="0">
                  <a:pos x="147" y="64"/>
                </a:cxn>
                <a:cxn ang="0">
                  <a:pos x="147" y="86"/>
                </a:cxn>
                <a:cxn ang="0">
                  <a:pos x="20" y="86"/>
                </a:cxn>
                <a:cxn ang="0">
                  <a:pos x="20" y="64"/>
                </a:cxn>
              </a:cxnLst>
              <a:rect l="0" t="0" r="r" b="b"/>
              <a:pathLst>
                <a:path w="169" h="107">
                  <a:moveTo>
                    <a:pt x="0" y="44"/>
                  </a:moveTo>
                  <a:lnTo>
                    <a:pt x="0" y="107"/>
                  </a:lnTo>
                  <a:lnTo>
                    <a:pt x="169" y="107"/>
                  </a:lnTo>
                  <a:lnTo>
                    <a:pt x="169" y="44"/>
                  </a:lnTo>
                  <a:lnTo>
                    <a:pt x="169" y="0"/>
                  </a:lnTo>
                  <a:lnTo>
                    <a:pt x="0" y="0"/>
                  </a:lnTo>
                  <a:lnTo>
                    <a:pt x="0" y="44"/>
                  </a:lnTo>
                  <a:close/>
                  <a:moveTo>
                    <a:pt x="20" y="22"/>
                  </a:moveTo>
                  <a:lnTo>
                    <a:pt x="147" y="22"/>
                  </a:lnTo>
                  <a:lnTo>
                    <a:pt x="147" y="44"/>
                  </a:lnTo>
                  <a:lnTo>
                    <a:pt x="20" y="44"/>
                  </a:lnTo>
                  <a:lnTo>
                    <a:pt x="20" y="22"/>
                  </a:lnTo>
                  <a:close/>
                  <a:moveTo>
                    <a:pt x="20" y="64"/>
                  </a:moveTo>
                  <a:lnTo>
                    <a:pt x="147" y="64"/>
                  </a:lnTo>
                  <a:lnTo>
                    <a:pt x="147" y="86"/>
                  </a:lnTo>
                  <a:lnTo>
                    <a:pt x="20" y="86"/>
                  </a:lnTo>
                  <a:lnTo>
                    <a:pt x="20" y="6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3" name="Freeform 34"/>
            <p:cNvSpPr/>
            <p:nvPr/>
          </p:nvSpPr>
          <p:spPr bwMode="auto">
            <a:xfrm>
              <a:off x="4156966" y="3042772"/>
              <a:ext cx="174412" cy="107969"/>
            </a:xfrm>
            <a:custGeom>
              <a:avLst/>
              <a:gdLst/>
              <a:ahLst/>
              <a:cxnLst>
                <a:cxn ang="0">
                  <a:pos x="169" y="64"/>
                </a:cxn>
                <a:cxn ang="0">
                  <a:pos x="169" y="0"/>
                </a:cxn>
                <a:cxn ang="0">
                  <a:pos x="0" y="0"/>
                </a:cxn>
                <a:cxn ang="0">
                  <a:pos x="0" y="64"/>
                </a:cxn>
                <a:cxn ang="0">
                  <a:pos x="0" y="105"/>
                </a:cxn>
                <a:cxn ang="0">
                  <a:pos x="169" y="105"/>
                </a:cxn>
                <a:cxn ang="0">
                  <a:pos x="169" y="64"/>
                </a:cxn>
              </a:cxnLst>
              <a:rect l="0" t="0" r="r" b="b"/>
              <a:pathLst>
                <a:path w="169" h="105">
                  <a:moveTo>
                    <a:pt x="169" y="64"/>
                  </a:moveTo>
                  <a:lnTo>
                    <a:pt x="169" y="0"/>
                  </a:lnTo>
                  <a:lnTo>
                    <a:pt x="0" y="0"/>
                  </a:lnTo>
                  <a:lnTo>
                    <a:pt x="0" y="64"/>
                  </a:lnTo>
                  <a:lnTo>
                    <a:pt x="0" y="105"/>
                  </a:lnTo>
                  <a:lnTo>
                    <a:pt x="169" y="105"/>
                  </a:lnTo>
                  <a:lnTo>
                    <a:pt x="169" y="6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 name="Freeform 35"/>
            <p:cNvSpPr/>
            <p:nvPr/>
          </p:nvSpPr>
          <p:spPr bwMode="auto">
            <a:xfrm>
              <a:off x="4067683" y="3107139"/>
              <a:ext cx="350901" cy="197252"/>
            </a:xfrm>
            <a:custGeom>
              <a:avLst/>
              <a:gdLst/>
              <a:ahLst/>
              <a:cxnLst>
                <a:cxn ang="0">
                  <a:pos x="295" y="0"/>
                </a:cxn>
                <a:cxn ang="0">
                  <a:pos x="274" y="0"/>
                </a:cxn>
                <a:cxn ang="0">
                  <a:pos x="274" y="41"/>
                </a:cxn>
                <a:cxn ang="0">
                  <a:pos x="274" y="63"/>
                </a:cxn>
                <a:cxn ang="0">
                  <a:pos x="63" y="63"/>
                </a:cxn>
                <a:cxn ang="0">
                  <a:pos x="63" y="41"/>
                </a:cxn>
                <a:cxn ang="0">
                  <a:pos x="63" y="0"/>
                </a:cxn>
                <a:cxn ang="0">
                  <a:pos x="42" y="0"/>
                </a:cxn>
                <a:cxn ang="0">
                  <a:pos x="42" y="0"/>
                </a:cxn>
                <a:cxn ang="0">
                  <a:pos x="34" y="1"/>
                </a:cxn>
                <a:cxn ang="0">
                  <a:pos x="27" y="3"/>
                </a:cxn>
                <a:cxn ang="0">
                  <a:pos x="20" y="7"/>
                </a:cxn>
                <a:cxn ang="0">
                  <a:pos x="13" y="12"/>
                </a:cxn>
                <a:cxn ang="0">
                  <a:pos x="7" y="20"/>
                </a:cxn>
                <a:cxn ang="0">
                  <a:pos x="4" y="27"/>
                </a:cxn>
                <a:cxn ang="0">
                  <a:pos x="2" y="34"/>
                </a:cxn>
                <a:cxn ang="0">
                  <a:pos x="0" y="41"/>
                </a:cxn>
                <a:cxn ang="0">
                  <a:pos x="0" y="146"/>
                </a:cxn>
                <a:cxn ang="0">
                  <a:pos x="0" y="146"/>
                </a:cxn>
                <a:cxn ang="0">
                  <a:pos x="2" y="156"/>
                </a:cxn>
                <a:cxn ang="0">
                  <a:pos x="4" y="163"/>
                </a:cxn>
                <a:cxn ang="0">
                  <a:pos x="7" y="170"/>
                </a:cxn>
                <a:cxn ang="0">
                  <a:pos x="13" y="175"/>
                </a:cxn>
                <a:cxn ang="0">
                  <a:pos x="20" y="181"/>
                </a:cxn>
                <a:cxn ang="0">
                  <a:pos x="27" y="186"/>
                </a:cxn>
                <a:cxn ang="0">
                  <a:pos x="34" y="188"/>
                </a:cxn>
                <a:cxn ang="0">
                  <a:pos x="42" y="190"/>
                </a:cxn>
                <a:cxn ang="0">
                  <a:pos x="63" y="190"/>
                </a:cxn>
                <a:cxn ang="0">
                  <a:pos x="63" y="146"/>
                </a:cxn>
                <a:cxn ang="0">
                  <a:pos x="63" y="127"/>
                </a:cxn>
                <a:cxn ang="0">
                  <a:pos x="274" y="127"/>
                </a:cxn>
                <a:cxn ang="0">
                  <a:pos x="274" y="146"/>
                </a:cxn>
                <a:cxn ang="0">
                  <a:pos x="274" y="190"/>
                </a:cxn>
                <a:cxn ang="0">
                  <a:pos x="295" y="190"/>
                </a:cxn>
                <a:cxn ang="0">
                  <a:pos x="295" y="190"/>
                </a:cxn>
                <a:cxn ang="0">
                  <a:pos x="303" y="188"/>
                </a:cxn>
                <a:cxn ang="0">
                  <a:pos x="310" y="186"/>
                </a:cxn>
                <a:cxn ang="0">
                  <a:pos x="317" y="181"/>
                </a:cxn>
                <a:cxn ang="0">
                  <a:pos x="324" y="175"/>
                </a:cxn>
                <a:cxn ang="0">
                  <a:pos x="330" y="170"/>
                </a:cxn>
                <a:cxn ang="0">
                  <a:pos x="334" y="163"/>
                </a:cxn>
                <a:cxn ang="0">
                  <a:pos x="337" y="156"/>
                </a:cxn>
                <a:cxn ang="0">
                  <a:pos x="337" y="146"/>
                </a:cxn>
                <a:cxn ang="0">
                  <a:pos x="337" y="41"/>
                </a:cxn>
                <a:cxn ang="0">
                  <a:pos x="337" y="41"/>
                </a:cxn>
                <a:cxn ang="0">
                  <a:pos x="337" y="34"/>
                </a:cxn>
                <a:cxn ang="0">
                  <a:pos x="334" y="27"/>
                </a:cxn>
                <a:cxn ang="0">
                  <a:pos x="330" y="20"/>
                </a:cxn>
                <a:cxn ang="0">
                  <a:pos x="324" y="12"/>
                </a:cxn>
                <a:cxn ang="0">
                  <a:pos x="317" y="7"/>
                </a:cxn>
                <a:cxn ang="0">
                  <a:pos x="310" y="3"/>
                </a:cxn>
                <a:cxn ang="0">
                  <a:pos x="303" y="1"/>
                </a:cxn>
                <a:cxn ang="0">
                  <a:pos x="295" y="0"/>
                </a:cxn>
                <a:cxn ang="0">
                  <a:pos x="295" y="0"/>
                </a:cxn>
              </a:cxnLst>
              <a:rect l="0" t="0" r="r" b="b"/>
              <a:pathLst>
                <a:path w="337" h="190">
                  <a:moveTo>
                    <a:pt x="295" y="0"/>
                  </a:moveTo>
                  <a:lnTo>
                    <a:pt x="274" y="0"/>
                  </a:lnTo>
                  <a:lnTo>
                    <a:pt x="274" y="41"/>
                  </a:lnTo>
                  <a:lnTo>
                    <a:pt x="274" y="63"/>
                  </a:lnTo>
                  <a:lnTo>
                    <a:pt x="63" y="63"/>
                  </a:lnTo>
                  <a:lnTo>
                    <a:pt x="63" y="41"/>
                  </a:lnTo>
                  <a:lnTo>
                    <a:pt x="63" y="0"/>
                  </a:lnTo>
                  <a:lnTo>
                    <a:pt x="42" y="0"/>
                  </a:lnTo>
                  <a:lnTo>
                    <a:pt x="42" y="0"/>
                  </a:lnTo>
                  <a:lnTo>
                    <a:pt x="34" y="1"/>
                  </a:lnTo>
                  <a:lnTo>
                    <a:pt x="27" y="3"/>
                  </a:lnTo>
                  <a:lnTo>
                    <a:pt x="20" y="7"/>
                  </a:lnTo>
                  <a:lnTo>
                    <a:pt x="13" y="12"/>
                  </a:lnTo>
                  <a:lnTo>
                    <a:pt x="7" y="20"/>
                  </a:lnTo>
                  <a:lnTo>
                    <a:pt x="4" y="27"/>
                  </a:lnTo>
                  <a:lnTo>
                    <a:pt x="2" y="34"/>
                  </a:lnTo>
                  <a:lnTo>
                    <a:pt x="0" y="41"/>
                  </a:lnTo>
                  <a:lnTo>
                    <a:pt x="0" y="146"/>
                  </a:lnTo>
                  <a:lnTo>
                    <a:pt x="0" y="146"/>
                  </a:lnTo>
                  <a:lnTo>
                    <a:pt x="2" y="156"/>
                  </a:lnTo>
                  <a:lnTo>
                    <a:pt x="4" y="163"/>
                  </a:lnTo>
                  <a:lnTo>
                    <a:pt x="7" y="170"/>
                  </a:lnTo>
                  <a:lnTo>
                    <a:pt x="13" y="175"/>
                  </a:lnTo>
                  <a:lnTo>
                    <a:pt x="20" y="181"/>
                  </a:lnTo>
                  <a:lnTo>
                    <a:pt x="27" y="186"/>
                  </a:lnTo>
                  <a:lnTo>
                    <a:pt x="34" y="188"/>
                  </a:lnTo>
                  <a:lnTo>
                    <a:pt x="42" y="190"/>
                  </a:lnTo>
                  <a:lnTo>
                    <a:pt x="63" y="190"/>
                  </a:lnTo>
                  <a:lnTo>
                    <a:pt x="63" y="146"/>
                  </a:lnTo>
                  <a:lnTo>
                    <a:pt x="63" y="127"/>
                  </a:lnTo>
                  <a:lnTo>
                    <a:pt x="274" y="127"/>
                  </a:lnTo>
                  <a:lnTo>
                    <a:pt x="274" y="146"/>
                  </a:lnTo>
                  <a:lnTo>
                    <a:pt x="274" y="190"/>
                  </a:lnTo>
                  <a:lnTo>
                    <a:pt x="295" y="190"/>
                  </a:lnTo>
                  <a:lnTo>
                    <a:pt x="295" y="190"/>
                  </a:lnTo>
                  <a:lnTo>
                    <a:pt x="303" y="188"/>
                  </a:lnTo>
                  <a:lnTo>
                    <a:pt x="310" y="186"/>
                  </a:lnTo>
                  <a:lnTo>
                    <a:pt x="317" y="181"/>
                  </a:lnTo>
                  <a:lnTo>
                    <a:pt x="324" y="175"/>
                  </a:lnTo>
                  <a:lnTo>
                    <a:pt x="330" y="170"/>
                  </a:lnTo>
                  <a:lnTo>
                    <a:pt x="334" y="163"/>
                  </a:lnTo>
                  <a:lnTo>
                    <a:pt x="337" y="156"/>
                  </a:lnTo>
                  <a:lnTo>
                    <a:pt x="337" y="146"/>
                  </a:lnTo>
                  <a:lnTo>
                    <a:pt x="337" y="41"/>
                  </a:lnTo>
                  <a:lnTo>
                    <a:pt x="337" y="41"/>
                  </a:lnTo>
                  <a:lnTo>
                    <a:pt x="337" y="34"/>
                  </a:lnTo>
                  <a:lnTo>
                    <a:pt x="334" y="27"/>
                  </a:lnTo>
                  <a:lnTo>
                    <a:pt x="330" y="20"/>
                  </a:lnTo>
                  <a:lnTo>
                    <a:pt x="324" y="12"/>
                  </a:lnTo>
                  <a:lnTo>
                    <a:pt x="317" y="7"/>
                  </a:lnTo>
                  <a:lnTo>
                    <a:pt x="310" y="3"/>
                  </a:lnTo>
                  <a:lnTo>
                    <a:pt x="303" y="1"/>
                  </a:lnTo>
                  <a:lnTo>
                    <a:pt x="295" y="0"/>
                  </a:lnTo>
                  <a:lnTo>
                    <a:pt x="29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25" name="Group 79"/>
          <p:cNvGrpSpPr/>
          <p:nvPr/>
        </p:nvGrpSpPr>
        <p:grpSpPr>
          <a:xfrm>
            <a:off x="1441893" y="3033858"/>
            <a:ext cx="369536" cy="492715"/>
            <a:chOff x="1092301" y="2278682"/>
            <a:chExt cx="255389" cy="340519"/>
          </a:xfrm>
          <a:solidFill>
            <a:srgbClr val="456288"/>
          </a:solidFill>
        </p:grpSpPr>
        <p:sp>
          <p:nvSpPr>
            <p:cNvPr id="26" name="Freeform 41"/>
            <p:cNvSpPr>
              <a:spLocks noEditPoints="1"/>
            </p:cNvSpPr>
            <p:nvPr/>
          </p:nvSpPr>
          <p:spPr bwMode="auto">
            <a:xfrm>
              <a:off x="1092301" y="2278682"/>
              <a:ext cx="255389" cy="340518"/>
            </a:xfrm>
            <a:custGeom>
              <a:avLst/>
              <a:gdLst/>
              <a:ahLst/>
              <a:cxnLst>
                <a:cxn ang="0">
                  <a:pos x="31" y="42"/>
                </a:cxn>
                <a:cxn ang="0">
                  <a:pos x="26" y="42"/>
                </a:cxn>
                <a:cxn ang="0">
                  <a:pos x="15" y="47"/>
                </a:cxn>
                <a:cxn ang="0">
                  <a:pos x="6" y="54"/>
                </a:cxn>
                <a:cxn ang="0">
                  <a:pos x="2" y="65"/>
                </a:cxn>
                <a:cxn ang="0">
                  <a:pos x="0" y="82"/>
                </a:cxn>
                <a:cxn ang="0">
                  <a:pos x="247" y="73"/>
                </a:cxn>
                <a:cxn ang="0">
                  <a:pos x="245" y="65"/>
                </a:cxn>
                <a:cxn ang="0">
                  <a:pos x="241" y="54"/>
                </a:cxn>
                <a:cxn ang="0">
                  <a:pos x="232" y="47"/>
                </a:cxn>
                <a:cxn ang="0">
                  <a:pos x="221" y="42"/>
                </a:cxn>
                <a:cxn ang="0">
                  <a:pos x="216" y="42"/>
                </a:cxn>
                <a:cxn ang="0">
                  <a:pos x="167" y="53"/>
                </a:cxn>
                <a:cxn ang="0">
                  <a:pos x="86" y="22"/>
                </a:cxn>
                <a:cxn ang="0">
                  <a:pos x="163" y="0"/>
                </a:cxn>
                <a:cxn ang="0">
                  <a:pos x="82" y="0"/>
                </a:cxn>
                <a:cxn ang="0">
                  <a:pos x="71" y="6"/>
                </a:cxn>
                <a:cxn ang="0">
                  <a:pos x="66" y="16"/>
                </a:cxn>
                <a:cxn ang="0">
                  <a:pos x="58" y="58"/>
                </a:cxn>
                <a:cxn ang="0">
                  <a:pos x="62" y="69"/>
                </a:cxn>
                <a:cxn ang="0">
                  <a:pos x="73" y="74"/>
                </a:cxn>
                <a:cxn ang="0">
                  <a:pos x="174" y="74"/>
                </a:cxn>
                <a:cxn ang="0">
                  <a:pos x="185" y="69"/>
                </a:cxn>
                <a:cxn ang="0">
                  <a:pos x="187" y="58"/>
                </a:cxn>
                <a:cxn ang="0">
                  <a:pos x="182" y="16"/>
                </a:cxn>
                <a:cxn ang="0">
                  <a:pos x="176" y="6"/>
                </a:cxn>
                <a:cxn ang="0">
                  <a:pos x="163" y="0"/>
                </a:cxn>
                <a:cxn ang="0">
                  <a:pos x="220" y="103"/>
                </a:cxn>
                <a:cxn ang="0">
                  <a:pos x="26" y="103"/>
                </a:cxn>
                <a:cxn ang="0">
                  <a:pos x="13" y="109"/>
                </a:cxn>
                <a:cxn ang="0">
                  <a:pos x="8" y="123"/>
                </a:cxn>
                <a:cxn ang="0">
                  <a:pos x="24" y="306"/>
                </a:cxn>
                <a:cxn ang="0">
                  <a:pos x="31" y="321"/>
                </a:cxn>
                <a:cxn ang="0">
                  <a:pos x="47" y="328"/>
                </a:cxn>
                <a:cxn ang="0">
                  <a:pos x="200" y="328"/>
                </a:cxn>
                <a:cxn ang="0">
                  <a:pos x="214" y="321"/>
                </a:cxn>
                <a:cxn ang="0">
                  <a:pos x="221" y="306"/>
                </a:cxn>
                <a:cxn ang="0">
                  <a:pos x="240" y="123"/>
                </a:cxn>
                <a:cxn ang="0">
                  <a:pos x="234" y="109"/>
                </a:cxn>
                <a:cxn ang="0">
                  <a:pos x="220" y="103"/>
                </a:cxn>
                <a:cxn ang="0">
                  <a:pos x="82" y="287"/>
                </a:cxn>
                <a:cxn ang="0">
                  <a:pos x="42" y="143"/>
                </a:cxn>
                <a:cxn ang="0">
                  <a:pos x="82" y="287"/>
                </a:cxn>
                <a:cxn ang="0">
                  <a:pos x="104" y="287"/>
                </a:cxn>
                <a:cxn ang="0">
                  <a:pos x="144" y="143"/>
                </a:cxn>
                <a:cxn ang="0">
                  <a:pos x="194" y="287"/>
                </a:cxn>
                <a:cxn ang="0">
                  <a:pos x="163" y="143"/>
                </a:cxn>
                <a:cxn ang="0">
                  <a:pos x="194" y="287"/>
                </a:cxn>
              </a:cxnLst>
              <a:rect l="0" t="0" r="r" b="b"/>
              <a:pathLst>
                <a:path w="247" h="328">
                  <a:moveTo>
                    <a:pt x="216" y="42"/>
                  </a:moveTo>
                  <a:lnTo>
                    <a:pt x="31" y="42"/>
                  </a:lnTo>
                  <a:lnTo>
                    <a:pt x="31" y="42"/>
                  </a:lnTo>
                  <a:lnTo>
                    <a:pt x="26" y="42"/>
                  </a:lnTo>
                  <a:lnTo>
                    <a:pt x="20" y="44"/>
                  </a:lnTo>
                  <a:lnTo>
                    <a:pt x="15" y="47"/>
                  </a:lnTo>
                  <a:lnTo>
                    <a:pt x="9" y="51"/>
                  </a:lnTo>
                  <a:lnTo>
                    <a:pt x="6" y="54"/>
                  </a:lnTo>
                  <a:lnTo>
                    <a:pt x="4" y="60"/>
                  </a:lnTo>
                  <a:lnTo>
                    <a:pt x="2" y="65"/>
                  </a:lnTo>
                  <a:lnTo>
                    <a:pt x="0" y="73"/>
                  </a:lnTo>
                  <a:lnTo>
                    <a:pt x="0" y="82"/>
                  </a:lnTo>
                  <a:lnTo>
                    <a:pt x="247" y="82"/>
                  </a:lnTo>
                  <a:lnTo>
                    <a:pt x="247" y="73"/>
                  </a:lnTo>
                  <a:lnTo>
                    <a:pt x="247" y="73"/>
                  </a:lnTo>
                  <a:lnTo>
                    <a:pt x="245" y="65"/>
                  </a:lnTo>
                  <a:lnTo>
                    <a:pt x="243" y="60"/>
                  </a:lnTo>
                  <a:lnTo>
                    <a:pt x="241" y="54"/>
                  </a:lnTo>
                  <a:lnTo>
                    <a:pt x="238" y="51"/>
                  </a:lnTo>
                  <a:lnTo>
                    <a:pt x="232" y="47"/>
                  </a:lnTo>
                  <a:lnTo>
                    <a:pt x="227" y="44"/>
                  </a:lnTo>
                  <a:lnTo>
                    <a:pt x="221" y="42"/>
                  </a:lnTo>
                  <a:lnTo>
                    <a:pt x="216" y="42"/>
                  </a:lnTo>
                  <a:lnTo>
                    <a:pt x="216" y="42"/>
                  </a:lnTo>
                  <a:close/>
                  <a:moveTo>
                    <a:pt x="162" y="22"/>
                  </a:moveTo>
                  <a:lnTo>
                    <a:pt x="167" y="53"/>
                  </a:lnTo>
                  <a:lnTo>
                    <a:pt x="80" y="53"/>
                  </a:lnTo>
                  <a:lnTo>
                    <a:pt x="86" y="22"/>
                  </a:lnTo>
                  <a:lnTo>
                    <a:pt x="162" y="22"/>
                  </a:lnTo>
                  <a:close/>
                  <a:moveTo>
                    <a:pt x="163" y="0"/>
                  </a:moveTo>
                  <a:lnTo>
                    <a:pt x="82" y="0"/>
                  </a:lnTo>
                  <a:lnTo>
                    <a:pt x="82" y="0"/>
                  </a:lnTo>
                  <a:lnTo>
                    <a:pt x="76" y="2"/>
                  </a:lnTo>
                  <a:lnTo>
                    <a:pt x="71" y="6"/>
                  </a:lnTo>
                  <a:lnTo>
                    <a:pt x="67" y="9"/>
                  </a:lnTo>
                  <a:lnTo>
                    <a:pt x="66" y="16"/>
                  </a:lnTo>
                  <a:lnTo>
                    <a:pt x="58" y="58"/>
                  </a:lnTo>
                  <a:lnTo>
                    <a:pt x="58" y="58"/>
                  </a:lnTo>
                  <a:lnTo>
                    <a:pt x="60" y="65"/>
                  </a:lnTo>
                  <a:lnTo>
                    <a:pt x="62" y="69"/>
                  </a:lnTo>
                  <a:lnTo>
                    <a:pt x="67" y="73"/>
                  </a:lnTo>
                  <a:lnTo>
                    <a:pt x="73" y="74"/>
                  </a:lnTo>
                  <a:lnTo>
                    <a:pt x="174" y="74"/>
                  </a:lnTo>
                  <a:lnTo>
                    <a:pt x="174" y="74"/>
                  </a:lnTo>
                  <a:lnTo>
                    <a:pt x="180" y="73"/>
                  </a:lnTo>
                  <a:lnTo>
                    <a:pt x="185" y="69"/>
                  </a:lnTo>
                  <a:lnTo>
                    <a:pt x="187" y="65"/>
                  </a:lnTo>
                  <a:lnTo>
                    <a:pt x="187" y="58"/>
                  </a:lnTo>
                  <a:lnTo>
                    <a:pt x="182" y="16"/>
                  </a:lnTo>
                  <a:lnTo>
                    <a:pt x="182" y="16"/>
                  </a:lnTo>
                  <a:lnTo>
                    <a:pt x="180" y="9"/>
                  </a:lnTo>
                  <a:lnTo>
                    <a:pt x="176" y="6"/>
                  </a:lnTo>
                  <a:lnTo>
                    <a:pt x="171" y="2"/>
                  </a:lnTo>
                  <a:lnTo>
                    <a:pt x="163" y="0"/>
                  </a:lnTo>
                  <a:lnTo>
                    <a:pt x="163" y="0"/>
                  </a:lnTo>
                  <a:close/>
                  <a:moveTo>
                    <a:pt x="220" y="103"/>
                  </a:moveTo>
                  <a:lnTo>
                    <a:pt x="26" y="103"/>
                  </a:lnTo>
                  <a:lnTo>
                    <a:pt x="26" y="103"/>
                  </a:lnTo>
                  <a:lnTo>
                    <a:pt x="18" y="105"/>
                  </a:lnTo>
                  <a:lnTo>
                    <a:pt x="13" y="109"/>
                  </a:lnTo>
                  <a:lnTo>
                    <a:pt x="9" y="116"/>
                  </a:lnTo>
                  <a:lnTo>
                    <a:pt x="8" y="123"/>
                  </a:lnTo>
                  <a:lnTo>
                    <a:pt x="24" y="306"/>
                  </a:lnTo>
                  <a:lnTo>
                    <a:pt x="24" y="306"/>
                  </a:lnTo>
                  <a:lnTo>
                    <a:pt x="28" y="316"/>
                  </a:lnTo>
                  <a:lnTo>
                    <a:pt x="31" y="321"/>
                  </a:lnTo>
                  <a:lnTo>
                    <a:pt x="38" y="326"/>
                  </a:lnTo>
                  <a:lnTo>
                    <a:pt x="47" y="328"/>
                  </a:lnTo>
                  <a:lnTo>
                    <a:pt x="200" y="328"/>
                  </a:lnTo>
                  <a:lnTo>
                    <a:pt x="200" y="328"/>
                  </a:lnTo>
                  <a:lnTo>
                    <a:pt x="209" y="326"/>
                  </a:lnTo>
                  <a:lnTo>
                    <a:pt x="214" y="321"/>
                  </a:lnTo>
                  <a:lnTo>
                    <a:pt x="220" y="316"/>
                  </a:lnTo>
                  <a:lnTo>
                    <a:pt x="221" y="306"/>
                  </a:lnTo>
                  <a:lnTo>
                    <a:pt x="240" y="123"/>
                  </a:lnTo>
                  <a:lnTo>
                    <a:pt x="240" y="123"/>
                  </a:lnTo>
                  <a:lnTo>
                    <a:pt x="238" y="116"/>
                  </a:lnTo>
                  <a:lnTo>
                    <a:pt x="234" y="109"/>
                  </a:lnTo>
                  <a:lnTo>
                    <a:pt x="229" y="105"/>
                  </a:lnTo>
                  <a:lnTo>
                    <a:pt x="220" y="103"/>
                  </a:lnTo>
                  <a:lnTo>
                    <a:pt x="220" y="103"/>
                  </a:lnTo>
                  <a:close/>
                  <a:moveTo>
                    <a:pt x="82" y="287"/>
                  </a:moveTo>
                  <a:lnTo>
                    <a:pt x="51" y="287"/>
                  </a:lnTo>
                  <a:lnTo>
                    <a:pt x="42" y="143"/>
                  </a:lnTo>
                  <a:lnTo>
                    <a:pt x="82" y="143"/>
                  </a:lnTo>
                  <a:lnTo>
                    <a:pt x="82" y="287"/>
                  </a:lnTo>
                  <a:close/>
                  <a:moveTo>
                    <a:pt x="144" y="287"/>
                  </a:moveTo>
                  <a:lnTo>
                    <a:pt x="104" y="287"/>
                  </a:lnTo>
                  <a:lnTo>
                    <a:pt x="104" y="143"/>
                  </a:lnTo>
                  <a:lnTo>
                    <a:pt x="144" y="143"/>
                  </a:lnTo>
                  <a:lnTo>
                    <a:pt x="144" y="287"/>
                  </a:lnTo>
                  <a:close/>
                  <a:moveTo>
                    <a:pt x="194" y="287"/>
                  </a:moveTo>
                  <a:lnTo>
                    <a:pt x="163" y="287"/>
                  </a:lnTo>
                  <a:lnTo>
                    <a:pt x="163" y="143"/>
                  </a:lnTo>
                  <a:lnTo>
                    <a:pt x="205" y="143"/>
                  </a:lnTo>
                  <a:lnTo>
                    <a:pt x="194" y="28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7" name="Freeform 42"/>
            <p:cNvSpPr/>
            <p:nvPr/>
          </p:nvSpPr>
          <p:spPr bwMode="auto">
            <a:xfrm>
              <a:off x="1092301" y="2320208"/>
              <a:ext cx="255389" cy="41527"/>
            </a:xfrm>
            <a:custGeom>
              <a:avLst/>
              <a:gdLst/>
              <a:ahLst/>
              <a:cxnLst>
                <a:cxn ang="0">
                  <a:pos x="216" y="0"/>
                </a:cxn>
                <a:cxn ang="0">
                  <a:pos x="31" y="0"/>
                </a:cxn>
                <a:cxn ang="0">
                  <a:pos x="31" y="0"/>
                </a:cxn>
                <a:cxn ang="0">
                  <a:pos x="26" y="0"/>
                </a:cxn>
                <a:cxn ang="0">
                  <a:pos x="20" y="2"/>
                </a:cxn>
                <a:cxn ang="0">
                  <a:pos x="15" y="5"/>
                </a:cxn>
                <a:cxn ang="0">
                  <a:pos x="9" y="9"/>
                </a:cxn>
                <a:cxn ang="0">
                  <a:pos x="6" y="12"/>
                </a:cxn>
                <a:cxn ang="0">
                  <a:pos x="4" y="18"/>
                </a:cxn>
                <a:cxn ang="0">
                  <a:pos x="2" y="23"/>
                </a:cxn>
                <a:cxn ang="0">
                  <a:pos x="0" y="31"/>
                </a:cxn>
                <a:cxn ang="0">
                  <a:pos x="0" y="40"/>
                </a:cxn>
                <a:cxn ang="0">
                  <a:pos x="247" y="40"/>
                </a:cxn>
                <a:cxn ang="0">
                  <a:pos x="247" y="31"/>
                </a:cxn>
                <a:cxn ang="0">
                  <a:pos x="247" y="31"/>
                </a:cxn>
                <a:cxn ang="0">
                  <a:pos x="245" y="23"/>
                </a:cxn>
                <a:cxn ang="0">
                  <a:pos x="243" y="18"/>
                </a:cxn>
                <a:cxn ang="0">
                  <a:pos x="241" y="12"/>
                </a:cxn>
                <a:cxn ang="0">
                  <a:pos x="238" y="9"/>
                </a:cxn>
                <a:cxn ang="0">
                  <a:pos x="232" y="5"/>
                </a:cxn>
                <a:cxn ang="0">
                  <a:pos x="227" y="2"/>
                </a:cxn>
                <a:cxn ang="0">
                  <a:pos x="221" y="0"/>
                </a:cxn>
                <a:cxn ang="0">
                  <a:pos x="216" y="0"/>
                </a:cxn>
                <a:cxn ang="0">
                  <a:pos x="216" y="0"/>
                </a:cxn>
              </a:cxnLst>
              <a:rect l="0" t="0" r="r" b="b"/>
              <a:pathLst>
                <a:path w="247" h="40">
                  <a:moveTo>
                    <a:pt x="216" y="0"/>
                  </a:moveTo>
                  <a:lnTo>
                    <a:pt x="31" y="0"/>
                  </a:lnTo>
                  <a:lnTo>
                    <a:pt x="31" y="0"/>
                  </a:lnTo>
                  <a:lnTo>
                    <a:pt x="26" y="0"/>
                  </a:lnTo>
                  <a:lnTo>
                    <a:pt x="20" y="2"/>
                  </a:lnTo>
                  <a:lnTo>
                    <a:pt x="15" y="5"/>
                  </a:lnTo>
                  <a:lnTo>
                    <a:pt x="9" y="9"/>
                  </a:lnTo>
                  <a:lnTo>
                    <a:pt x="6" y="12"/>
                  </a:lnTo>
                  <a:lnTo>
                    <a:pt x="4" y="18"/>
                  </a:lnTo>
                  <a:lnTo>
                    <a:pt x="2" y="23"/>
                  </a:lnTo>
                  <a:lnTo>
                    <a:pt x="0" y="31"/>
                  </a:lnTo>
                  <a:lnTo>
                    <a:pt x="0" y="40"/>
                  </a:lnTo>
                  <a:lnTo>
                    <a:pt x="247" y="40"/>
                  </a:lnTo>
                  <a:lnTo>
                    <a:pt x="247" y="31"/>
                  </a:lnTo>
                  <a:lnTo>
                    <a:pt x="247" y="31"/>
                  </a:lnTo>
                  <a:lnTo>
                    <a:pt x="245" y="23"/>
                  </a:lnTo>
                  <a:lnTo>
                    <a:pt x="243" y="18"/>
                  </a:lnTo>
                  <a:lnTo>
                    <a:pt x="241" y="12"/>
                  </a:lnTo>
                  <a:lnTo>
                    <a:pt x="238" y="9"/>
                  </a:lnTo>
                  <a:lnTo>
                    <a:pt x="232" y="5"/>
                  </a:lnTo>
                  <a:lnTo>
                    <a:pt x="227" y="2"/>
                  </a:lnTo>
                  <a:lnTo>
                    <a:pt x="221" y="0"/>
                  </a:lnTo>
                  <a:lnTo>
                    <a:pt x="216" y="0"/>
                  </a:lnTo>
                  <a:lnTo>
                    <a:pt x="21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8" name="Freeform 43"/>
            <p:cNvSpPr/>
            <p:nvPr/>
          </p:nvSpPr>
          <p:spPr bwMode="auto">
            <a:xfrm>
              <a:off x="1175355" y="2299445"/>
              <a:ext cx="89283" cy="33221"/>
            </a:xfrm>
            <a:custGeom>
              <a:avLst/>
              <a:gdLst/>
              <a:ahLst/>
              <a:cxnLst>
                <a:cxn ang="0">
                  <a:pos x="82" y="0"/>
                </a:cxn>
                <a:cxn ang="0">
                  <a:pos x="87" y="31"/>
                </a:cxn>
                <a:cxn ang="0">
                  <a:pos x="0" y="31"/>
                </a:cxn>
                <a:cxn ang="0">
                  <a:pos x="6" y="0"/>
                </a:cxn>
                <a:cxn ang="0">
                  <a:pos x="82" y="0"/>
                </a:cxn>
              </a:cxnLst>
              <a:rect l="0" t="0" r="r" b="b"/>
              <a:pathLst>
                <a:path w="87" h="31">
                  <a:moveTo>
                    <a:pt x="82" y="0"/>
                  </a:moveTo>
                  <a:lnTo>
                    <a:pt x="87" y="31"/>
                  </a:lnTo>
                  <a:lnTo>
                    <a:pt x="0" y="31"/>
                  </a:lnTo>
                  <a:lnTo>
                    <a:pt x="6" y="0"/>
                  </a:lnTo>
                  <a:lnTo>
                    <a:pt x="82"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9" name="Freeform 44"/>
            <p:cNvSpPr/>
            <p:nvPr/>
          </p:nvSpPr>
          <p:spPr bwMode="auto">
            <a:xfrm>
              <a:off x="1152514" y="2278682"/>
              <a:ext cx="132885" cy="76825"/>
            </a:xfrm>
            <a:custGeom>
              <a:avLst/>
              <a:gdLst/>
              <a:ahLst/>
              <a:cxnLst>
                <a:cxn ang="0">
                  <a:pos x="105" y="0"/>
                </a:cxn>
                <a:cxn ang="0">
                  <a:pos x="24" y="0"/>
                </a:cxn>
                <a:cxn ang="0">
                  <a:pos x="24" y="0"/>
                </a:cxn>
                <a:cxn ang="0">
                  <a:pos x="18" y="2"/>
                </a:cxn>
                <a:cxn ang="0">
                  <a:pos x="13" y="6"/>
                </a:cxn>
                <a:cxn ang="0">
                  <a:pos x="9" y="9"/>
                </a:cxn>
                <a:cxn ang="0">
                  <a:pos x="8" y="16"/>
                </a:cxn>
                <a:cxn ang="0">
                  <a:pos x="0" y="58"/>
                </a:cxn>
                <a:cxn ang="0">
                  <a:pos x="0" y="58"/>
                </a:cxn>
                <a:cxn ang="0">
                  <a:pos x="2" y="65"/>
                </a:cxn>
                <a:cxn ang="0">
                  <a:pos x="4" y="69"/>
                </a:cxn>
                <a:cxn ang="0">
                  <a:pos x="9" y="73"/>
                </a:cxn>
                <a:cxn ang="0">
                  <a:pos x="15" y="74"/>
                </a:cxn>
                <a:cxn ang="0">
                  <a:pos x="116" y="74"/>
                </a:cxn>
                <a:cxn ang="0">
                  <a:pos x="116" y="74"/>
                </a:cxn>
                <a:cxn ang="0">
                  <a:pos x="122" y="73"/>
                </a:cxn>
                <a:cxn ang="0">
                  <a:pos x="127" y="69"/>
                </a:cxn>
                <a:cxn ang="0">
                  <a:pos x="129" y="65"/>
                </a:cxn>
                <a:cxn ang="0">
                  <a:pos x="129" y="58"/>
                </a:cxn>
                <a:cxn ang="0">
                  <a:pos x="124" y="16"/>
                </a:cxn>
                <a:cxn ang="0">
                  <a:pos x="124" y="16"/>
                </a:cxn>
                <a:cxn ang="0">
                  <a:pos x="122" y="9"/>
                </a:cxn>
                <a:cxn ang="0">
                  <a:pos x="118" y="6"/>
                </a:cxn>
                <a:cxn ang="0">
                  <a:pos x="113" y="2"/>
                </a:cxn>
                <a:cxn ang="0">
                  <a:pos x="105" y="0"/>
                </a:cxn>
                <a:cxn ang="0">
                  <a:pos x="105" y="0"/>
                </a:cxn>
              </a:cxnLst>
              <a:rect l="0" t="0" r="r" b="b"/>
              <a:pathLst>
                <a:path w="129" h="74">
                  <a:moveTo>
                    <a:pt x="105" y="0"/>
                  </a:moveTo>
                  <a:lnTo>
                    <a:pt x="24" y="0"/>
                  </a:lnTo>
                  <a:lnTo>
                    <a:pt x="24" y="0"/>
                  </a:lnTo>
                  <a:lnTo>
                    <a:pt x="18" y="2"/>
                  </a:lnTo>
                  <a:lnTo>
                    <a:pt x="13" y="6"/>
                  </a:lnTo>
                  <a:lnTo>
                    <a:pt x="9" y="9"/>
                  </a:lnTo>
                  <a:lnTo>
                    <a:pt x="8" y="16"/>
                  </a:lnTo>
                  <a:lnTo>
                    <a:pt x="0" y="58"/>
                  </a:lnTo>
                  <a:lnTo>
                    <a:pt x="0" y="58"/>
                  </a:lnTo>
                  <a:lnTo>
                    <a:pt x="2" y="65"/>
                  </a:lnTo>
                  <a:lnTo>
                    <a:pt x="4" y="69"/>
                  </a:lnTo>
                  <a:lnTo>
                    <a:pt x="9" y="73"/>
                  </a:lnTo>
                  <a:lnTo>
                    <a:pt x="15" y="74"/>
                  </a:lnTo>
                  <a:lnTo>
                    <a:pt x="116" y="74"/>
                  </a:lnTo>
                  <a:lnTo>
                    <a:pt x="116" y="74"/>
                  </a:lnTo>
                  <a:lnTo>
                    <a:pt x="122" y="73"/>
                  </a:lnTo>
                  <a:lnTo>
                    <a:pt x="127" y="69"/>
                  </a:lnTo>
                  <a:lnTo>
                    <a:pt x="129" y="65"/>
                  </a:lnTo>
                  <a:lnTo>
                    <a:pt x="129" y="58"/>
                  </a:lnTo>
                  <a:lnTo>
                    <a:pt x="124" y="16"/>
                  </a:lnTo>
                  <a:lnTo>
                    <a:pt x="124" y="16"/>
                  </a:lnTo>
                  <a:lnTo>
                    <a:pt x="122" y="9"/>
                  </a:lnTo>
                  <a:lnTo>
                    <a:pt x="118" y="6"/>
                  </a:lnTo>
                  <a:lnTo>
                    <a:pt x="113" y="2"/>
                  </a:lnTo>
                  <a:lnTo>
                    <a:pt x="105" y="0"/>
                  </a:lnTo>
                  <a:lnTo>
                    <a:pt x="105"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0" name="Freeform 45"/>
            <p:cNvSpPr/>
            <p:nvPr/>
          </p:nvSpPr>
          <p:spPr bwMode="auto">
            <a:xfrm>
              <a:off x="1098530" y="2384575"/>
              <a:ext cx="240854" cy="234626"/>
            </a:xfrm>
            <a:custGeom>
              <a:avLst/>
              <a:gdLst/>
              <a:ahLst/>
              <a:cxnLst>
                <a:cxn ang="0">
                  <a:pos x="212" y="0"/>
                </a:cxn>
                <a:cxn ang="0">
                  <a:pos x="18" y="0"/>
                </a:cxn>
                <a:cxn ang="0">
                  <a:pos x="18" y="0"/>
                </a:cxn>
                <a:cxn ang="0">
                  <a:pos x="10" y="2"/>
                </a:cxn>
                <a:cxn ang="0">
                  <a:pos x="5" y="6"/>
                </a:cxn>
                <a:cxn ang="0">
                  <a:pos x="1" y="13"/>
                </a:cxn>
                <a:cxn ang="0">
                  <a:pos x="0" y="20"/>
                </a:cxn>
                <a:cxn ang="0">
                  <a:pos x="16" y="203"/>
                </a:cxn>
                <a:cxn ang="0">
                  <a:pos x="16" y="203"/>
                </a:cxn>
                <a:cxn ang="0">
                  <a:pos x="20" y="213"/>
                </a:cxn>
                <a:cxn ang="0">
                  <a:pos x="23" y="218"/>
                </a:cxn>
                <a:cxn ang="0">
                  <a:pos x="30" y="223"/>
                </a:cxn>
                <a:cxn ang="0">
                  <a:pos x="39" y="225"/>
                </a:cxn>
                <a:cxn ang="0">
                  <a:pos x="192" y="225"/>
                </a:cxn>
                <a:cxn ang="0">
                  <a:pos x="192" y="225"/>
                </a:cxn>
                <a:cxn ang="0">
                  <a:pos x="201" y="223"/>
                </a:cxn>
                <a:cxn ang="0">
                  <a:pos x="206" y="218"/>
                </a:cxn>
                <a:cxn ang="0">
                  <a:pos x="212" y="213"/>
                </a:cxn>
                <a:cxn ang="0">
                  <a:pos x="213" y="203"/>
                </a:cxn>
                <a:cxn ang="0">
                  <a:pos x="232" y="20"/>
                </a:cxn>
                <a:cxn ang="0">
                  <a:pos x="232" y="20"/>
                </a:cxn>
                <a:cxn ang="0">
                  <a:pos x="230" y="13"/>
                </a:cxn>
                <a:cxn ang="0">
                  <a:pos x="226" y="6"/>
                </a:cxn>
                <a:cxn ang="0">
                  <a:pos x="221" y="2"/>
                </a:cxn>
                <a:cxn ang="0">
                  <a:pos x="212" y="0"/>
                </a:cxn>
                <a:cxn ang="0">
                  <a:pos x="212" y="0"/>
                </a:cxn>
              </a:cxnLst>
              <a:rect l="0" t="0" r="r" b="b"/>
              <a:pathLst>
                <a:path w="232" h="225">
                  <a:moveTo>
                    <a:pt x="212" y="0"/>
                  </a:moveTo>
                  <a:lnTo>
                    <a:pt x="18" y="0"/>
                  </a:lnTo>
                  <a:lnTo>
                    <a:pt x="18" y="0"/>
                  </a:lnTo>
                  <a:lnTo>
                    <a:pt x="10" y="2"/>
                  </a:lnTo>
                  <a:lnTo>
                    <a:pt x="5" y="6"/>
                  </a:lnTo>
                  <a:lnTo>
                    <a:pt x="1" y="13"/>
                  </a:lnTo>
                  <a:lnTo>
                    <a:pt x="0" y="20"/>
                  </a:lnTo>
                  <a:lnTo>
                    <a:pt x="16" y="203"/>
                  </a:lnTo>
                  <a:lnTo>
                    <a:pt x="16" y="203"/>
                  </a:lnTo>
                  <a:lnTo>
                    <a:pt x="20" y="213"/>
                  </a:lnTo>
                  <a:lnTo>
                    <a:pt x="23" y="218"/>
                  </a:lnTo>
                  <a:lnTo>
                    <a:pt x="30" y="223"/>
                  </a:lnTo>
                  <a:lnTo>
                    <a:pt x="39" y="225"/>
                  </a:lnTo>
                  <a:lnTo>
                    <a:pt x="192" y="225"/>
                  </a:lnTo>
                  <a:lnTo>
                    <a:pt x="192" y="225"/>
                  </a:lnTo>
                  <a:lnTo>
                    <a:pt x="201" y="223"/>
                  </a:lnTo>
                  <a:lnTo>
                    <a:pt x="206" y="218"/>
                  </a:lnTo>
                  <a:lnTo>
                    <a:pt x="212" y="213"/>
                  </a:lnTo>
                  <a:lnTo>
                    <a:pt x="213" y="203"/>
                  </a:lnTo>
                  <a:lnTo>
                    <a:pt x="232" y="20"/>
                  </a:lnTo>
                  <a:lnTo>
                    <a:pt x="232" y="20"/>
                  </a:lnTo>
                  <a:lnTo>
                    <a:pt x="230" y="13"/>
                  </a:lnTo>
                  <a:lnTo>
                    <a:pt x="226" y="6"/>
                  </a:lnTo>
                  <a:lnTo>
                    <a:pt x="221" y="2"/>
                  </a:lnTo>
                  <a:lnTo>
                    <a:pt x="212" y="0"/>
                  </a:lnTo>
                  <a:lnTo>
                    <a:pt x="212"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1" name="Freeform 46"/>
            <p:cNvSpPr/>
            <p:nvPr/>
          </p:nvSpPr>
          <p:spPr bwMode="auto">
            <a:xfrm>
              <a:off x="1135904" y="2426102"/>
              <a:ext cx="39451" cy="149496"/>
            </a:xfrm>
            <a:custGeom>
              <a:avLst/>
              <a:gdLst/>
              <a:ahLst/>
              <a:cxnLst>
                <a:cxn ang="0">
                  <a:pos x="40" y="144"/>
                </a:cxn>
                <a:cxn ang="0">
                  <a:pos x="9" y="144"/>
                </a:cxn>
                <a:cxn ang="0">
                  <a:pos x="0" y="0"/>
                </a:cxn>
                <a:cxn ang="0">
                  <a:pos x="40" y="0"/>
                </a:cxn>
                <a:cxn ang="0">
                  <a:pos x="40" y="144"/>
                </a:cxn>
              </a:cxnLst>
              <a:rect l="0" t="0" r="r" b="b"/>
              <a:pathLst>
                <a:path w="40" h="144">
                  <a:moveTo>
                    <a:pt x="40" y="144"/>
                  </a:moveTo>
                  <a:lnTo>
                    <a:pt x="9" y="144"/>
                  </a:lnTo>
                  <a:lnTo>
                    <a:pt x="0" y="0"/>
                  </a:lnTo>
                  <a:lnTo>
                    <a:pt x="40" y="0"/>
                  </a:lnTo>
                  <a:lnTo>
                    <a:pt x="40" y="14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2" name="Rectangle 47"/>
            <p:cNvSpPr>
              <a:spLocks noChangeArrowheads="1"/>
            </p:cNvSpPr>
            <p:nvPr/>
          </p:nvSpPr>
          <p:spPr bwMode="auto">
            <a:xfrm>
              <a:off x="1198194" y="2426102"/>
              <a:ext cx="41527" cy="149496"/>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 name="Freeform 48"/>
            <p:cNvSpPr/>
            <p:nvPr/>
          </p:nvSpPr>
          <p:spPr bwMode="auto">
            <a:xfrm>
              <a:off x="1260483" y="2426102"/>
              <a:ext cx="43604" cy="149496"/>
            </a:xfrm>
            <a:custGeom>
              <a:avLst/>
              <a:gdLst/>
              <a:ahLst/>
              <a:cxnLst>
                <a:cxn ang="0">
                  <a:pos x="31" y="144"/>
                </a:cxn>
                <a:cxn ang="0">
                  <a:pos x="0" y="144"/>
                </a:cxn>
                <a:cxn ang="0">
                  <a:pos x="0" y="0"/>
                </a:cxn>
                <a:cxn ang="0">
                  <a:pos x="42" y="0"/>
                </a:cxn>
                <a:cxn ang="0">
                  <a:pos x="31" y="144"/>
                </a:cxn>
              </a:cxnLst>
              <a:rect l="0" t="0" r="r" b="b"/>
              <a:pathLst>
                <a:path w="42" h="144">
                  <a:moveTo>
                    <a:pt x="31" y="144"/>
                  </a:moveTo>
                  <a:lnTo>
                    <a:pt x="0" y="144"/>
                  </a:lnTo>
                  <a:lnTo>
                    <a:pt x="0" y="0"/>
                  </a:lnTo>
                  <a:lnTo>
                    <a:pt x="42" y="0"/>
                  </a:lnTo>
                  <a:lnTo>
                    <a:pt x="31" y="14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34" name="Group 80"/>
          <p:cNvGrpSpPr/>
          <p:nvPr/>
        </p:nvGrpSpPr>
        <p:grpSpPr>
          <a:xfrm>
            <a:off x="3836536" y="3112088"/>
            <a:ext cx="465675" cy="333485"/>
            <a:chOff x="2566497" y="2332666"/>
            <a:chExt cx="321832" cy="230473"/>
          </a:xfrm>
          <a:solidFill>
            <a:srgbClr val="456288"/>
          </a:solidFill>
        </p:grpSpPr>
        <p:sp>
          <p:nvSpPr>
            <p:cNvPr id="35" name="Freeform 49"/>
            <p:cNvSpPr/>
            <p:nvPr/>
          </p:nvSpPr>
          <p:spPr bwMode="auto">
            <a:xfrm>
              <a:off x="2566497" y="2332666"/>
              <a:ext cx="180641" cy="230473"/>
            </a:xfrm>
            <a:custGeom>
              <a:avLst/>
              <a:gdLst/>
              <a:ahLst/>
              <a:cxnLst>
                <a:cxn ang="0">
                  <a:pos x="160" y="0"/>
                </a:cxn>
                <a:cxn ang="0">
                  <a:pos x="160" y="0"/>
                </a:cxn>
                <a:cxn ang="0">
                  <a:pos x="155" y="1"/>
                </a:cxn>
                <a:cxn ang="0">
                  <a:pos x="151" y="5"/>
                </a:cxn>
                <a:cxn ang="0">
                  <a:pos x="75" y="52"/>
                </a:cxn>
                <a:cxn ang="0">
                  <a:pos x="15" y="52"/>
                </a:cxn>
                <a:cxn ang="0">
                  <a:pos x="15" y="52"/>
                </a:cxn>
                <a:cxn ang="0">
                  <a:pos x="10" y="54"/>
                </a:cxn>
                <a:cxn ang="0">
                  <a:pos x="4" y="58"/>
                </a:cxn>
                <a:cxn ang="0">
                  <a:pos x="4" y="58"/>
                </a:cxn>
                <a:cxn ang="0">
                  <a:pos x="2" y="61"/>
                </a:cxn>
                <a:cxn ang="0">
                  <a:pos x="0" y="67"/>
                </a:cxn>
                <a:cxn ang="0">
                  <a:pos x="0" y="156"/>
                </a:cxn>
                <a:cxn ang="0">
                  <a:pos x="0" y="156"/>
                </a:cxn>
                <a:cxn ang="0">
                  <a:pos x="2" y="161"/>
                </a:cxn>
                <a:cxn ang="0">
                  <a:pos x="4" y="165"/>
                </a:cxn>
                <a:cxn ang="0">
                  <a:pos x="4" y="165"/>
                </a:cxn>
                <a:cxn ang="0">
                  <a:pos x="10" y="168"/>
                </a:cxn>
                <a:cxn ang="0">
                  <a:pos x="15" y="170"/>
                </a:cxn>
                <a:cxn ang="0">
                  <a:pos x="75" y="170"/>
                </a:cxn>
                <a:cxn ang="0">
                  <a:pos x="151" y="217"/>
                </a:cxn>
                <a:cxn ang="0">
                  <a:pos x="151" y="217"/>
                </a:cxn>
                <a:cxn ang="0">
                  <a:pos x="155" y="221"/>
                </a:cxn>
                <a:cxn ang="0">
                  <a:pos x="160" y="223"/>
                </a:cxn>
                <a:cxn ang="0">
                  <a:pos x="160" y="223"/>
                </a:cxn>
                <a:cxn ang="0">
                  <a:pos x="165" y="221"/>
                </a:cxn>
                <a:cxn ang="0">
                  <a:pos x="171" y="217"/>
                </a:cxn>
                <a:cxn ang="0">
                  <a:pos x="171" y="217"/>
                </a:cxn>
                <a:cxn ang="0">
                  <a:pos x="174" y="214"/>
                </a:cxn>
                <a:cxn ang="0">
                  <a:pos x="174" y="208"/>
                </a:cxn>
                <a:cxn ang="0">
                  <a:pos x="174" y="14"/>
                </a:cxn>
                <a:cxn ang="0">
                  <a:pos x="174" y="14"/>
                </a:cxn>
                <a:cxn ang="0">
                  <a:pos x="174" y="9"/>
                </a:cxn>
                <a:cxn ang="0">
                  <a:pos x="171" y="5"/>
                </a:cxn>
                <a:cxn ang="0">
                  <a:pos x="171" y="5"/>
                </a:cxn>
                <a:cxn ang="0">
                  <a:pos x="165" y="1"/>
                </a:cxn>
                <a:cxn ang="0">
                  <a:pos x="160" y="0"/>
                </a:cxn>
                <a:cxn ang="0">
                  <a:pos x="160" y="0"/>
                </a:cxn>
              </a:cxnLst>
              <a:rect l="0" t="0" r="r" b="b"/>
              <a:pathLst>
                <a:path w="174" h="223">
                  <a:moveTo>
                    <a:pt x="160" y="0"/>
                  </a:moveTo>
                  <a:lnTo>
                    <a:pt x="160" y="0"/>
                  </a:lnTo>
                  <a:lnTo>
                    <a:pt x="155" y="1"/>
                  </a:lnTo>
                  <a:lnTo>
                    <a:pt x="151" y="5"/>
                  </a:lnTo>
                  <a:lnTo>
                    <a:pt x="75" y="52"/>
                  </a:lnTo>
                  <a:lnTo>
                    <a:pt x="15" y="52"/>
                  </a:lnTo>
                  <a:lnTo>
                    <a:pt x="15" y="52"/>
                  </a:lnTo>
                  <a:lnTo>
                    <a:pt x="10" y="54"/>
                  </a:lnTo>
                  <a:lnTo>
                    <a:pt x="4" y="58"/>
                  </a:lnTo>
                  <a:lnTo>
                    <a:pt x="4" y="58"/>
                  </a:lnTo>
                  <a:lnTo>
                    <a:pt x="2" y="61"/>
                  </a:lnTo>
                  <a:lnTo>
                    <a:pt x="0" y="67"/>
                  </a:lnTo>
                  <a:lnTo>
                    <a:pt x="0" y="156"/>
                  </a:lnTo>
                  <a:lnTo>
                    <a:pt x="0" y="156"/>
                  </a:lnTo>
                  <a:lnTo>
                    <a:pt x="2" y="161"/>
                  </a:lnTo>
                  <a:lnTo>
                    <a:pt x="4" y="165"/>
                  </a:lnTo>
                  <a:lnTo>
                    <a:pt x="4" y="165"/>
                  </a:lnTo>
                  <a:lnTo>
                    <a:pt x="10" y="168"/>
                  </a:lnTo>
                  <a:lnTo>
                    <a:pt x="15" y="170"/>
                  </a:lnTo>
                  <a:lnTo>
                    <a:pt x="75" y="170"/>
                  </a:lnTo>
                  <a:lnTo>
                    <a:pt x="151" y="217"/>
                  </a:lnTo>
                  <a:lnTo>
                    <a:pt x="151" y="217"/>
                  </a:lnTo>
                  <a:lnTo>
                    <a:pt x="155" y="221"/>
                  </a:lnTo>
                  <a:lnTo>
                    <a:pt x="160" y="223"/>
                  </a:lnTo>
                  <a:lnTo>
                    <a:pt x="160" y="223"/>
                  </a:lnTo>
                  <a:lnTo>
                    <a:pt x="165" y="221"/>
                  </a:lnTo>
                  <a:lnTo>
                    <a:pt x="171" y="217"/>
                  </a:lnTo>
                  <a:lnTo>
                    <a:pt x="171" y="217"/>
                  </a:lnTo>
                  <a:lnTo>
                    <a:pt x="174" y="214"/>
                  </a:lnTo>
                  <a:lnTo>
                    <a:pt x="174" y="208"/>
                  </a:lnTo>
                  <a:lnTo>
                    <a:pt x="174" y="14"/>
                  </a:lnTo>
                  <a:lnTo>
                    <a:pt x="174" y="14"/>
                  </a:lnTo>
                  <a:lnTo>
                    <a:pt x="174" y="9"/>
                  </a:lnTo>
                  <a:lnTo>
                    <a:pt x="171" y="5"/>
                  </a:lnTo>
                  <a:lnTo>
                    <a:pt x="171" y="5"/>
                  </a:lnTo>
                  <a:lnTo>
                    <a:pt x="165" y="1"/>
                  </a:lnTo>
                  <a:lnTo>
                    <a:pt x="160" y="0"/>
                  </a:lnTo>
                  <a:lnTo>
                    <a:pt x="16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6" name="Freeform 50"/>
            <p:cNvSpPr/>
            <p:nvPr/>
          </p:nvSpPr>
          <p:spPr bwMode="auto">
            <a:xfrm>
              <a:off x="2769977" y="2390804"/>
              <a:ext cx="58137" cy="114199"/>
            </a:xfrm>
            <a:custGeom>
              <a:avLst/>
              <a:gdLst/>
              <a:ahLst/>
              <a:cxnLst>
                <a:cxn ang="0">
                  <a:pos x="46" y="87"/>
                </a:cxn>
                <a:cxn ang="0">
                  <a:pos x="53" y="72"/>
                </a:cxn>
                <a:cxn ang="0">
                  <a:pos x="56" y="56"/>
                </a:cxn>
                <a:cxn ang="0">
                  <a:pos x="55" y="47"/>
                </a:cxn>
                <a:cxn ang="0">
                  <a:pos x="51" y="31"/>
                </a:cxn>
                <a:cxn ang="0">
                  <a:pos x="46" y="23"/>
                </a:cxn>
                <a:cxn ang="0">
                  <a:pos x="35" y="11"/>
                </a:cxn>
                <a:cxn ang="0">
                  <a:pos x="20" y="2"/>
                </a:cxn>
                <a:cxn ang="0">
                  <a:pos x="15" y="0"/>
                </a:cxn>
                <a:cxn ang="0">
                  <a:pos x="9" y="2"/>
                </a:cxn>
                <a:cxn ang="0">
                  <a:pos x="4" y="5"/>
                </a:cxn>
                <a:cxn ang="0">
                  <a:pos x="0" y="14"/>
                </a:cxn>
                <a:cxn ang="0">
                  <a:pos x="0" y="20"/>
                </a:cxn>
                <a:cxn ang="0">
                  <a:pos x="2" y="23"/>
                </a:cxn>
                <a:cxn ang="0">
                  <a:pos x="9" y="29"/>
                </a:cxn>
                <a:cxn ang="0">
                  <a:pos x="17" y="34"/>
                </a:cxn>
                <a:cxn ang="0">
                  <a:pos x="24" y="42"/>
                </a:cxn>
                <a:cxn ang="0">
                  <a:pos x="26" y="49"/>
                </a:cxn>
                <a:cxn ang="0">
                  <a:pos x="27" y="56"/>
                </a:cxn>
                <a:cxn ang="0">
                  <a:pos x="24" y="69"/>
                </a:cxn>
                <a:cxn ang="0">
                  <a:pos x="20" y="72"/>
                </a:cxn>
                <a:cxn ang="0">
                  <a:pos x="17" y="76"/>
                </a:cxn>
                <a:cxn ang="0">
                  <a:pos x="9" y="81"/>
                </a:cxn>
                <a:cxn ang="0">
                  <a:pos x="2" y="87"/>
                </a:cxn>
                <a:cxn ang="0">
                  <a:pos x="0" y="96"/>
                </a:cxn>
                <a:cxn ang="0">
                  <a:pos x="2" y="101"/>
                </a:cxn>
                <a:cxn ang="0">
                  <a:pos x="4" y="105"/>
                </a:cxn>
                <a:cxn ang="0">
                  <a:pos x="15" y="110"/>
                </a:cxn>
                <a:cxn ang="0">
                  <a:pos x="20" y="109"/>
                </a:cxn>
                <a:cxn ang="0">
                  <a:pos x="27" y="105"/>
                </a:cxn>
                <a:cxn ang="0">
                  <a:pos x="40" y="94"/>
                </a:cxn>
                <a:cxn ang="0">
                  <a:pos x="46" y="87"/>
                </a:cxn>
              </a:cxnLst>
              <a:rect l="0" t="0" r="r" b="b"/>
              <a:pathLst>
                <a:path w="56" h="110">
                  <a:moveTo>
                    <a:pt x="46" y="87"/>
                  </a:moveTo>
                  <a:lnTo>
                    <a:pt x="46" y="87"/>
                  </a:lnTo>
                  <a:lnTo>
                    <a:pt x="51" y="80"/>
                  </a:lnTo>
                  <a:lnTo>
                    <a:pt x="53" y="72"/>
                  </a:lnTo>
                  <a:lnTo>
                    <a:pt x="55" y="63"/>
                  </a:lnTo>
                  <a:lnTo>
                    <a:pt x="56" y="56"/>
                  </a:lnTo>
                  <a:lnTo>
                    <a:pt x="56" y="56"/>
                  </a:lnTo>
                  <a:lnTo>
                    <a:pt x="55" y="47"/>
                  </a:lnTo>
                  <a:lnTo>
                    <a:pt x="53" y="38"/>
                  </a:lnTo>
                  <a:lnTo>
                    <a:pt x="51" y="31"/>
                  </a:lnTo>
                  <a:lnTo>
                    <a:pt x="46" y="23"/>
                  </a:lnTo>
                  <a:lnTo>
                    <a:pt x="46" y="23"/>
                  </a:lnTo>
                  <a:lnTo>
                    <a:pt x="40" y="16"/>
                  </a:lnTo>
                  <a:lnTo>
                    <a:pt x="35" y="11"/>
                  </a:lnTo>
                  <a:lnTo>
                    <a:pt x="27" y="5"/>
                  </a:lnTo>
                  <a:lnTo>
                    <a:pt x="20" y="2"/>
                  </a:lnTo>
                  <a:lnTo>
                    <a:pt x="20" y="2"/>
                  </a:lnTo>
                  <a:lnTo>
                    <a:pt x="15" y="0"/>
                  </a:lnTo>
                  <a:lnTo>
                    <a:pt x="15" y="0"/>
                  </a:lnTo>
                  <a:lnTo>
                    <a:pt x="9" y="2"/>
                  </a:lnTo>
                  <a:lnTo>
                    <a:pt x="4" y="5"/>
                  </a:lnTo>
                  <a:lnTo>
                    <a:pt x="4" y="5"/>
                  </a:lnTo>
                  <a:lnTo>
                    <a:pt x="2" y="9"/>
                  </a:lnTo>
                  <a:lnTo>
                    <a:pt x="0" y="14"/>
                  </a:lnTo>
                  <a:lnTo>
                    <a:pt x="0" y="14"/>
                  </a:lnTo>
                  <a:lnTo>
                    <a:pt x="0" y="20"/>
                  </a:lnTo>
                  <a:lnTo>
                    <a:pt x="2" y="23"/>
                  </a:lnTo>
                  <a:lnTo>
                    <a:pt x="2" y="23"/>
                  </a:lnTo>
                  <a:lnTo>
                    <a:pt x="9" y="29"/>
                  </a:lnTo>
                  <a:lnTo>
                    <a:pt x="9" y="29"/>
                  </a:lnTo>
                  <a:lnTo>
                    <a:pt x="17" y="34"/>
                  </a:lnTo>
                  <a:lnTo>
                    <a:pt x="17" y="34"/>
                  </a:lnTo>
                  <a:lnTo>
                    <a:pt x="20" y="38"/>
                  </a:lnTo>
                  <a:lnTo>
                    <a:pt x="24" y="42"/>
                  </a:lnTo>
                  <a:lnTo>
                    <a:pt x="24" y="42"/>
                  </a:lnTo>
                  <a:lnTo>
                    <a:pt x="26" y="49"/>
                  </a:lnTo>
                  <a:lnTo>
                    <a:pt x="27" y="56"/>
                  </a:lnTo>
                  <a:lnTo>
                    <a:pt x="27" y="56"/>
                  </a:lnTo>
                  <a:lnTo>
                    <a:pt x="26" y="62"/>
                  </a:lnTo>
                  <a:lnTo>
                    <a:pt x="24" y="69"/>
                  </a:lnTo>
                  <a:lnTo>
                    <a:pt x="24" y="69"/>
                  </a:lnTo>
                  <a:lnTo>
                    <a:pt x="20" y="72"/>
                  </a:lnTo>
                  <a:lnTo>
                    <a:pt x="17" y="76"/>
                  </a:lnTo>
                  <a:lnTo>
                    <a:pt x="17" y="76"/>
                  </a:lnTo>
                  <a:lnTo>
                    <a:pt x="9" y="81"/>
                  </a:lnTo>
                  <a:lnTo>
                    <a:pt x="9" y="81"/>
                  </a:lnTo>
                  <a:lnTo>
                    <a:pt x="2" y="87"/>
                  </a:lnTo>
                  <a:lnTo>
                    <a:pt x="2" y="87"/>
                  </a:lnTo>
                  <a:lnTo>
                    <a:pt x="0" y="91"/>
                  </a:lnTo>
                  <a:lnTo>
                    <a:pt x="0" y="96"/>
                  </a:lnTo>
                  <a:lnTo>
                    <a:pt x="0" y="96"/>
                  </a:lnTo>
                  <a:lnTo>
                    <a:pt x="2" y="101"/>
                  </a:lnTo>
                  <a:lnTo>
                    <a:pt x="4" y="105"/>
                  </a:lnTo>
                  <a:lnTo>
                    <a:pt x="4" y="105"/>
                  </a:lnTo>
                  <a:lnTo>
                    <a:pt x="9" y="109"/>
                  </a:lnTo>
                  <a:lnTo>
                    <a:pt x="15" y="110"/>
                  </a:lnTo>
                  <a:lnTo>
                    <a:pt x="15" y="110"/>
                  </a:lnTo>
                  <a:lnTo>
                    <a:pt x="20" y="109"/>
                  </a:lnTo>
                  <a:lnTo>
                    <a:pt x="20" y="109"/>
                  </a:lnTo>
                  <a:lnTo>
                    <a:pt x="27" y="105"/>
                  </a:lnTo>
                  <a:lnTo>
                    <a:pt x="35" y="100"/>
                  </a:lnTo>
                  <a:lnTo>
                    <a:pt x="40" y="94"/>
                  </a:lnTo>
                  <a:lnTo>
                    <a:pt x="46" y="87"/>
                  </a:lnTo>
                  <a:lnTo>
                    <a:pt x="46" y="8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7" name="Freeform 51"/>
            <p:cNvSpPr/>
            <p:nvPr/>
          </p:nvSpPr>
          <p:spPr bwMode="auto">
            <a:xfrm>
              <a:off x="2794893" y="2336819"/>
              <a:ext cx="93436" cy="224244"/>
            </a:xfrm>
            <a:custGeom>
              <a:avLst/>
              <a:gdLst/>
              <a:ahLst/>
              <a:cxnLst>
                <a:cxn ang="0">
                  <a:pos x="20" y="2"/>
                </a:cxn>
                <a:cxn ang="0">
                  <a:pos x="14" y="0"/>
                </a:cxn>
                <a:cxn ang="0">
                  <a:pos x="3" y="4"/>
                </a:cxn>
                <a:cxn ang="0">
                  <a:pos x="0" y="9"/>
                </a:cxn>
                <a:cxn ang="0">
                  <a:pos x="0" y="15"/>
                </a:cxn>
                <a:cxn ang="0">
                  <a:pos x="2" y="22"/>
                </a:cxn>
                <a:cxn ang="0">
                  <a:pos x="7" y="27"/>
                </a:cxn>
                <a:cxn ang="0">
                  <a:pos x="25" y="38"/>
                </a:cxn>
                <a:cxn ang="0">
                  <a:pos x="32" y="44"/>
                </a:cxn>
                <a:cxn ang="0">
                  <a:pos x="47" y="60"/>
                </a:cxn>
                <a:cxn ang="0">
                  <a:pos x="51" y="69"/>
                </a:cxn>
                <a:cxn ang="0">
                  <a:pos x="58" y="87"/>
                </a:cxn>
                <a:cxn ang="0">
                  <a:pos x="61" y="109"/>
                </a:cxn>
                <a:cxn ang="0">
                  <a:pos x="60" y="118"/>
                </a:cxn>
                <a:cxn ang="0">
                  <a:pos x="56" y="138"/>
                </a:cxn>
                <a:cxn ang="0">
                  <a:pos x="51" y="147"/>
                </a:cxn>
                <a:cxn ang="0">
                  <a:pos x="40" y="165"/>
                </a:cxn>
                <a:cxn ang="0">
                  <a:pos x="25" y="178"/>
                </a:cxn>
                <a:cxn ang="0">
                  <a:pos x="7" y="189"/>
                </a:cxn>
                <a:cxn ang="0">
                  <a:pos x="3" y="191"/>
                </a:cxn>
                <a:cxn ang="0">
                  <a:pos x="0" y="198"/>
                </a:cxn>
                <a:cxn ang="0">
                  <a:pos x="0" y="202"/>
                </a:cxn>
                <a:cxn ang="0">
                  <a:pos x="3" y="212"/>
                </a:cxn>
                <a:cxn ang="0">
                  <a:pos x="9" y="216"/>
                </a:cxn>
                <a:cxn ang="0">
                  <a:pos x="14" y="216"/>
                </a:cxn>
                <a:cxn ang="0">
                  <a:pos x="20" y="214"/>
                </a:cxn>
                <a:cxn ang="0">
                  <a:pos x="49" y="198"/>
                </a:cxn>
                <a:cxn ang="0">
                  <a:pos x="71" y="173"/>
                </a:cxn>
                <a:cxn ang="0">
                  <a:pos x="80" y="158"/>
                </a:cxn>
                <a:cxn ang="0">
                  <a:pos x="89" y="125"/>
                </a:cxn>
                <a:cxn ang="0">
                  <a:pos x="90" y="109"/>
                </a:cxn>
                <a:cxn ang="0">
                  <a:pos x="85" y="75"/>
                </a:cxn>
                <a:cxn ang="0">
                  <a:pos x="71" y="44"/>
                </a:cxn>
                <a:cxn ang="0">
                  <a:pos x="60" y="31"/>
                </a:cxn>
                <a:cxn ang="0">
                  <a:pos x="34" y="9"/>
                </a:cxn>
                <a:cxn ang="0">
                  <a:pos x="20" y="2"/>
                </a:cxn>
              </a:cxnLst>
              <a:rect l="0" t="0" r="r" b="b"/>
              <a:pathLst>
                <a:path w="90" h="216">
                  <a:moveTo>
                    <a:pt x="20" y="2"/>
                  </a:moveTo>
                  <a:lnTo>
                    <a:pt x="20" y="2"/>
                  </a:lnTo>
                  <a:lnTo>
                    <a:pt x="14" y="0"/>
                  </a:lnTo>
                  <a:lnTo>
                    <a:pt x="14" y="0"/>
                  </a:lnTo>
                  <a:lnTo>
                    <a:pt x="7" y="2"/>
                  </a:lnTo>
                  <a:lnTo>
                    <a:pt x="3" y="4"/>
                  </a:lnTo>
                  <a:lnTo>
                    <a:pt x="3" y="4"/>
                  </a:lnTo>
                  <a:lnTo>
                    <a:pt x="0" y="9"/>
                  </a:lnTo>
                  <a:lnTo>
                    <a:pt x="0" y="15"/>
                  </a:lnTo>
                  <a:lnTo>
                    <a:pt x="0" y="15"/>
                  </a:lnTo>
                  <a:lnTo>
                    <a:pt x="0" y="18"/>
                  </a:lnTo>
                  <a:lnTo>
                    <a:pt x="2" y="22"/>
                  </a:lnTo>
                  <a:lnTo>
                    <a:pt x="3" y="26"/>
                  </a:lnTo>
                  <a:lnTo>
                    <a:pt x="7" y="27"/>
                  </a:lnTo>
                  <a:lnTo>
                    <a:pt x="7" y="27"/>
                  </a:lnTo>
                  <a:lnTo>
                    <a:pt x="25" y="38"/>
                  </a:lnTo>
                  <a:lnTo>
                    <a:pt x="25" y="38"/>
                  </a:lnTo>
                  <a:lnTo>
                    <a:pt x="32" y="44"/>
                  </a:lnTo>
                  <a:lnTo>
                    <a:pt x="40" y="51"/>
                  </a:lnTo>
                  <a:lnTo>
                    <a:pt x="47" y="60"/>
                  </a:lnTo>
                  <a:lnTo>
                    <a:pt x="51" y="69"/>
                  </a:lnTo>
                  <a:lnTo>
                    <a:pt x="51" y="69"/>
                  </a:lnTo>
                  <a:lnTo>
                    <a:pt x="56" y="78"/>
                  </a:lnTo>
                  <a:lnTo>
                    <a:pt x="58" y="87"/>
                  </a:lnTo>
                  <a:lnTo>
                    <a:pt x="60" y="98"/>
                  </a:lnTo>
                  <a:lnTo>
                    <a:pt x="61" y="109"/>
                  </a:lnTo>
                  <a:lnTo>
                    <a:pt x="61" y="109"/>
                  </a:lnTo>
                  <a:lnTo>
                    <a:pt x="60" y="118"/>
                  </a:lnTo>
                  <a:lnTo>
                    <a:pt x="58" y="129"/>
                  </a:lnTo>
                  <a:lnTo>
                    <a:pt x="56" y="138"/>
                  </a:lnTo>
                  <a:lnTo>
                    <a:pt x="51" y="147"/>
                  </a:lnTo>
                  <a:lnTo>
                    <a:pt x="51" y="147"/>
                  </a:lnTo>
                  <a:lnTo>
                    <a:pt x="47" y="156"/>
                  </a:lnTo>
                  <a:lnTo>
                    <a:pt x="40" y="165"/>
                  </a:lnTo>
                  <a:lnTo>
                    <a:pt x="32" y="173"/>
                  </a:lnTo>
                  <a:lnTo>
                    <a:pt x="25" y="178"/>
                  </a:lnTo>
                  <a:lnTo>
                    <a:pt x="25" y="178"/>
                  </a:lnTo>
                  <a:lnTo>
                    <a:pt x="7" y="189"/>
                  </a:lnTo>
                  <a:lnTo>
                    <a:pt x="7" y="189"/>
                  </a:lnTo>
                  <a:lnTo>
                    <a:pt x="3" y="191"/>
                  </a:lnTo>
                  <a:lnTo>
                    <a:pt x="2" y="194"/>
                  </a:lnTo>
                  <a:lnTo>
                    <a:pt x="0" y="198"/>
                  </a:lnTo>
                  <a:lnTo>
                    <a:pt x="0" y="202"/>
                  </a:lnTo>
                  <a:lnTo>
                    <a:pt x="0" y="202"/>
                  </a:lnTo>
                  <a:lnTo>
                    <a:pt x="0" y="207"/>
                  </a:lnTo>
                  <a:lnTo>
                    <a:pt x="3" y="212"/>
                  </a:lnTo>
                  <a:lnTo>
                    <a:pt x="3" y="212"/>
                  </a:lnTo>
                  <a:lnTo>
                    <a:pt x="9" y="216"/>
                  </a:lnTo>
                  <a:lnTo>
                    <a:pt x="14" y="216"/>
                  </a:lnTo>
                  <a:lnTo>
                    <a:pt x="14" y="216"/>
                  </a:lnTo>
                  <a:lnTo>
                    <a:pt x="20" y="214"/>
                  </a:lnTo>
                  <a:lnTo>
                    <a:pt x="20" y="214"/>
                  </a:lnTo>
                  <a:lnTo>
                    <a:pt x="34" y="207"/>
                  </a:lnTo>
                  <a:lnTo>
                    <a:pt x="49" y="198"/>
                  </a:lnTo>
                  <a:lnTo>
                    <a:pt x="60" y="185"/>
                  </a:lnTo>
                  <a:lnTo>
                    <a:pt x="71" y="173"/>
                  </a:lnTo>
                  <a:lnTo>
                    <a:pt x="71" y="173"/>
                  </a:lnTo>
                  <a:lnTo>
                    <a:pt x="80" y="158"/>
                  </a:lnTo>
                  <a:lnTo>
                    <a:pt x="85" y="142"/>
                  </a:lnTo>
                  <a:lnTo>
                    <a:pt x="89" y="125"/>
                  </a:lnTo>
                  <a:lnTo>
                    <a:pt x="90" y="109"/>
                  </a:lnTo>
                  <a:lnTo>
                    <a:pt x="90" y="109"/>
                  </a:lnTo>
                  <a:lnTo>
                    <a:pt x="89" y="91"/>
                  </a:lnTo>
                  <a:lnTo>
                    <a:pt x="85" y="75"/>
                  </a:lnTo>
                  <a:lnTo>
                    <a:pt x="80" y="58"/>
                  </a:lnTo>
                  <a:lnTo>
                    <a:pt x="71" y="44"/>
                  </a:lnTo>
                  <a:lnTo>
                    <a:pt x="71" y="44"/>
                  </a:lnTo>
                  <a:lnTo>
                    <a:pt x="60" y="31"/>
                  </a:lnTo>
                  <a:lnTo>
                    <a:pt x="49" y="18"/>
                  </a:lnTo>
                  <a:lnTo>
                    <a:pt x="34" y="9"/>
                  </a:lnTo>
                  <a:lnTo>
                    <a:pt x="20" y="2"/>
                  </a:lnTo>
                  <a:lnTo>
                    <a:pt x="20" y="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38" name="Freeform 52"/>
          <p:cNvSpPr>
            <a:spLocks noEditPoints="1"/>
          </p:cNvSpPr>
          <p:nvPr/>
        </p:nvSpPr>
        <p:spPr bwMode="auto">
          <a:xfrm>
            <a:off x="6345238" y="3003249"/>
            <a:ext cx="403225" cy="550862"/>
          </a:xfrm>
          <a:custGeom>
            <a:avLst/>
            <a:gdLst/>
            <a:ahLst/>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l="0" t="0" r="r" b="b"/>
            <a:pathLst>
              <a:path w="269" h="364">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9" name="Freeform 53"/>
          <p:cNvSpPr>
            <a:spLocks noEditPoints="1"/>
          </p:cNvSpPr>
          <p:nvPr/>
        </p:nvSpPr>
        <p:spPr bwMode="auto">
          <a:xfrm>
            <a:off x="5073650" y="3049286"/>
            <a:ext cx="417513" cy="458788"/>
          </a:xfrm>
          <a:custGeom>
            <a:avLst/>
            <a:gdLst/>
            <a:ahLst/>
            <a:cxnLst>
              <a:cxn ang="0">
                <a:pos x="61" y="230"/>
              </a:cxn>
              <a:cxn ang="0">
                <a:pos x="39" y="201"/>
              </a:cxn>
              <a:cxn ang="0">
                <a:pos x="29" y="167"/>
              </a:cxn>
              <a:cxn ang="0">
                <a:pos x="30" y="134"/>
              </a:cxn>
              <a:cxn ang="0">
                <a:pos x="52" y="85"/>
              </a:cxn>
              <a:cxn ang="0">
                <a:pos x="94" y="53"/>
              </a:cxn>
              <a:cxn ang="0">
                <a:pos x="110" y="18"/>
              </a:cxn>
              <a:cxn ang="0">
                <a:pos x="49" y="49"/>
              </a:cxn>
              <a:cxn ang="0">
                <a:pos x="9" y="105"/>
              </a:cxn>
              <a:cxn ang="0">
                <a:pos x="0" y="152"/>
              </a:cxn>
              <a:cxn ang="0">
                <a:pos x="3" y="183"/>
              </a:cxn>
              <a:cxn ang="0">
                <a:pos x="20" y="223"/>
              </a:cxn>
              <a:cxn ang="0">
                <a:pos x="47" y="257"/>
              </a:cxn>
              <a:cxn ang="0">
                <a:pos x="61" y="265"/>
              </a:cxn>
              <a:cxn ang="0">
                <a:pos x="74" y="256"/>
              </a:cxn>
              <a:cxn ang="0">
                <a:pos x="68" y="239"/>
              </a:cxn>
              <a:cxn ang="0">
                <a:pos x="228" y="49"/>
              </a:cxn>
              <a:cxn ang="0">
                <a:pos x="212" y="45"/>
              </a:cxn>
              <a:cxn ang="0">
                <a:pos x="203" y="58"/>
              </a:cxn>
              <a:cxn ang="0">
                <a:pos x="208" y="67"/>
              </a:cxn>
              <a:cxn ang="0">
                <a:pos x="232" y="94"/>
              </a:cxn>
              <a:cxn ang="0">
                <a:pos x="246" y="127"/>
              </a:cxn>
              <a:cxn ang="0">
                <a:pos x="250" y="152"/>
              </a:cxn>
              <a:cxn ang="0">
                <a:pos x="235" y="207"/>
              </a:cxn>
              <a:cxn ang="0">
                <a:pos x="199" y="245"/>
              </a:cxn>
              <a:cxn ang="0">
                <a:pos x="166" y="288"/>
              </a:cxn>
              <a:cxn ang="0">
                <a:pos x="210" y="272"/>
              </a:cxn>
              <a:cxn ang="0">
                <a:pos x="259" y="221"/>
              </a:cxn>
              <a:cxn ang="0">
                <a:pos x="277" y="165"/>
              </a:cxn>
              <a:cxn ang="0">
                <a:pos x="275" y="138"/>
              </a:cxn>
              <a:cxn ang="0">
                <a:pos x="264" y="94"/>
              </a:cxn>
              <a:cxn ang="0">
                <a:pos x="239" y="58"/>
              </a:cxn>
              <a:cxn ang="0">
                <a:pos x="123" y="71"/>
              </a:cxn>
              <a:cxn ang="0">
                <a:pos x="172" y="40"/>
              </a:cxn>
              <a:cxn ang="0">
                <a:pos x="168" y="29"/>
              </a:cxn>
              <a:cxn ang="0">
                <a:pos x="117" y="0"/>
              </a:cxn>
              <a:cxn ang="0">
                <a:pos x="110" y="9"/>
              </a:cxn>
              <a:cxn ang="0">
                <a:pos x="112" y="69"/>
              </a:cxn>
              <a:cxn ang="0">
                <a:pos x="123" y="71"/>
              </a:cxn>
              <a:cxn ang="0">
                <a:pos x="108" y="263"/>
              </a:cxn>
              <a:cxn ang="0">
                <a:pos x="105" y="270"/>
              </a:cxn>
              <a:cxn ang="0">
                <a:pos x="154" y="305"/>
              </a:cxn>
              <a:cxn ang="0">
                <a:pos x="163" y="306"/>
              </a:cxn>
              <a:cxn ang="0">
                <a:pos x="166" y="243"/>
              </a:cxn>
              <a:cxn ang="0">
                <a:pos x="163" y="236"/>
              </a:cxn>
              <a:cxn ang="0">
                <a:pos x="154" y="236"/>
              </a:cxn>
            </a:cxnLst>
            <a:rect l="0" t="0" r="r" b="b"/>
            <a:pathLst>
              <a:path w="277" h="306">
                <a:moveTo>
                  <a:pt x="68" y="239"/>
                </a:moveTo>
                <a:lnTo>
                  <a:pt x="68" y="239"/>
                </a:lnTo>
                <a:lnTo>
                  <a:pt x="61" y="230"/>
                </a:lnTo>
                <a:lnTo>
                  <a:pt x="52" y="223"/>
                </a:lnTo>
                <a:lnTo>
                  <a:pt x="45" y="212"/>
                </a:lnTo>
                <a:lnTo>
                  <a:pt x="39" y="201"/>
                </a:lnTo>
                <a:lnTo>
                  <a:pt x="34" y="190"/>
                </a:lnTo>
                <a:lnTo>
                  <a:pt x="30" y="178"/>
                </a:lnTo>
                <a:lnTo>
                  <a:pt x="29" y="167"/>
                </a:lnTo>
                <a:lnTo>
                  <a:pt x="29" y="152"/>
                </a:lnTo>
                <a:lnTo>
                  <a:pt x="29" y="152"/>
                </a:lnTo>
                <a:lnTo>
                  <a:pt x="30" y="134"/>
                </a:lnTo>
                <a:lnTo>
                  <a:pt x="34" y="116"/>
                </a:lnTo>
                <a:lnTo>
                  <a:pt x="41" y="100"/>
                </a:lnTo>
                <a:lnTo>
                  <a:pt x="52" y="85"/>
                </a:lnTo>
                <a:lnTo>
                  <a:pt x="63" y="72"/>
                </a:lnTo>
                <a:lnTo>
                  <a:pt x="78" y="62"/>
                </a:lnTo>
                <a:lnTo>
                  <a:pt x="94" y="53"/>
                </a:lnTo>
                <a:lnTo>
                  <a:pt x="110" y="47"/>
                </a:lnTo>
                <a:lnTo>
                  <a:pt x="110" y="18"/>
                </a:lnTo>
                <a:lnTo>
                  <a:pt x="110" y="18"/>
                </a:lnTo>
                <a:lnTo>
                  <a:pt x="88" y="25"/>
                </a:lnTo>
                <a:lnTo>
                  <a:pt x="67" y="34"/>
                </a:lnTo>
                <a:lnTo>
                  <a:pt x="49" y="49"/>
                </a:lnTo>
                <a:lnTo>
                  <a:pt x="32" y="65"/>
                </a:lnTo>
                <a:lnTo>
                  <a:pt x="20" y="85"/>
                </a:lnTo>
                <a:lnTo>
                  <a:pt x="9" y="105"/>
                </a:lnTo>
                <a:lnTo>
                  <a:pt x="3" y="129"/>
                </a:lnTo>
                <a:lnTo>
                  <a:pt x="1" y="141"/>
                </a:lnTo>
                <a:lnTo>
                  <a:pt x="0" y="152"/>
                </a:lnTo>
                <a:lnTo>
                  <a:pt x="0" y="152"/>
                </a:lnTo>
                <a:lnTo>
                  <a:pt x="1" y="169"/>
                </a:lnTo>
                <a:lnTo>
                  <a:pt x="3" y="183"/>
                </a:lnTo>
                <a:lnTo>
                  <a:pt x="7" y="198"/>
                </a:lnTo>
                <a:lnTo>
                  <a:pt x="12" y="210"/>
                </a:lnTo>
                <a:lnTo>
                  <a:pt x="20" y="223"/>
                </a:lnTo>
                <a:lnTo>
                  <a:pt x="29" y="236"/>
                </a:lnTo>
                <a:lnTo>
                  <a:pt x="38" y="247"/>
                </a:lnTo>
                <a:lnTo>
                  <a:pt x="47" y="257"/>
                </a:lnTo>
                <a:lnTo>
                  <a:pt x="47" y="257"/>
                </a:lnTo>
                <a:lnTo>
                  <a:pt x="56" y="263"/>
                </a:lnTo>
                <a:lnTo>
                  <a:pt x="61" y="265"/>
                </a:lnTo>
                <a:lnTo>
                  <a:pt x="68" y="263"/>
                </a:lnTo>
                <a:lnTo>
                  <a:pt x="72" y="259"/>
                </a:lnTo>
                <a:lnTo>
                  <a:pt x="74" y="256"/>
                </a:lnTo>
                <a:lnTo>
                  <a:pt x="76" y="250"/>
                </a:lnTo>
                <a:lnTo>
                  <a:pt x="74" y="245"/>
                </a:lnTo>
                <a:lnTo>
                  <a:pt x="68" y="239"/>
                </a:lnTo>
                <a:lnTo>
                  <a:pt x="68" y="239"/>
                </a:lnTo>
                <a:close/>
                <a:moveTo>
                  <a:pt x="228" y="49"/>
                </a:moveTo>
                <a:lnTo>
                  <a:pt x="228" y="49"/>
                </a:lnTo>
                <a:lnTo>
                  <a:pt x="223" y="45"/>
                </a:lnTo>
                <a:lnTo>
                  <a:pt x="217" y="45"/>
                </a:lnTo>
                <a:lnTo>
                  <a:pt x="212" y="45"/>
                </a:lnTo>
                <a:lnTo>
                  <a:pt x="208" y="49"/>
                </a:lnTo>
                <a:lnTo>
                  <a:pt x="204" y="53"/>
                </a:lnTo>
                <a:lnTo>
                  <a:pt x="203" y="58"/>
                </a:lnTo>
                <a:lnTo>
                  <a:pt x="204" y="62"/>
                </a:lnTo>
                <a:lnTo>
                  <a:pt x="208" y="67"/>
                </a:lnTo>
                <a:lnTo>
                  <a:pt x="208" y="67"/>
                </a:lnTo>
                <a:lnTo>
                  <a:pt x="217" y="74"/>
                </a:lnTo>
                <a:lnTo>
                  <a:pt x="224" y="83"/>
                </a:lnTo>
                <a:lnTo>
                  <a:pt x="232" y="94"/>
                </a:lnTo>
                <a:lnTo>
                  <a:pt x="237" y="105"/>
                </a:lnTo>
                <a:lnTo>
                  <a:pt x="243" y="116"/>
                </a:lnTo>
                <a:lnTo>
                  <a:pt x="246" y="127"/>
                </a:lnTo>
                <a:lnTo>
                  <a:pt x="248" y="140"/>
                </a:lnTo>
                <a:lnTo>
                  <a:pt x="250" y="152"/>
                </a:lnTo>
                <a:lnTo>
                  <a:pt x="250" y="152"/>
                </a:lnTo>
                <a:lnTo>
                  <a:pt x="248" y="172"/>
                </a:lnTo>
                <a:lnTo>
                  <a:pt x="243" y="190"/>
                </a:lnTo>
                <a:lnTo>
                  <a:pt x="235" y="207"/>
                </a:lnTo>
                <a:lnTo>
                  <a:pt x="226" y="221"/>
                </a:lnTo>
                <a:lnTo>
                  <a:pt x="214" y="234"/>
                </a:lnTo>
                <a:lnTo>
                  <a:pt x="199" y="245"/>
                </a:lnTo>
                <a:lnTo>
                  <a:pt x="183" y="254"/>
                </a:lnTo>
                <a:lnTo>
                  <a:pt x="166" y="259"/>
                </a:lnTo>
                <a:lnTo>
                  <a:pt x="166" y="288"/>
                </a:lnTo>
                <a:lnTo>
                  <a:pt x="166" y="288"/>
                </a:lnTo>
                <a:lnTo>
                  <a:pt x="188" y="281"/>
                </a:lnTo>
                <a:lnTo>
                  <a:pt x="210" y="272"/>
                </a:lnTo>
                <a:lnTo>
                  <a:pt x="228" y="257"/>
                </a:lnTo>
                <a:lnTo>
                  <a:pt x="244" y="241"/>
                </a:lnTo>
                <a:lnTo>
                  <a:pt x="259" y="221"/>
                </a:lnTo>
                <a:lnTo>
                  <a:pt x="268" y="201"/>
                </a:lnTo>
                <a:lnTo>
                  <a:pt x="275" y="178"/>
                </a:lnTo>
                <a:lnTo>
                  <a:pt x="277" y="165"/>
                </a:lnTo>
                <a:lnTo>
                  <a:pt x="277" y="152"/>
                </a:lnTo>
                <a:lnTo>
                  <a:pt x="277" y="152"/>
                </a:lnTo>
                <a:lnTo>
                  <a:pt x="275" y="138"/>
                </a:lnTo>
                <a:lnTo>
                  <a:pt x="273" y="123"/>
                </a:lnTo>
                <a:lnTo>
                  <a:pt x="270" y="109"/>
                </a:lnTo>
                <a:lnTo>
                  <a:pt x="264" y="94"/>
                </a:lnTo>
                <a:lnTo>
                  <a:pt x="257" y="82"/>
                </a:lnTo>
                <a:lnTo>
                  <a:pt x="248" y="69"/>
                </a:lnTo>
                <a:lnTo>
                  <a:pt x="239" y="58"/>
                </a:lnTo>
                <a:lnTo>
                  <a:pt x="228" y="49"/>
                </a:lnTo>
                <a:lnTo>
                  <a:pt x="228" y="49"/>
                </a:lnTo>
                <a:close/>
                <a:moveTo>
                  <a:pt x="123" y="71"/>
                </a:moveTo>
                <a:lnTo>
                  <a:pt x="168" y="43"/>
                </a:lnTo>
                <a:lnTo>
                  <a:pt x="168" y="43"/>
                </a:lnTo>
                <a:lnTo>
                  <a:pt x="172" y="40"/>
                </a:lnTo>
                <a:lnTo>
                  <a:pt x="174" y="36"/>
                </a:lnTo>
                <a:lnTo>
                  <a:pt x="172" y="33"/>
                </a:lnTo>
                <a:lnTo>
                  <a:pt x="168" y="29"/>
                </a:lnTo>
                <a:lnTo>
                  <a:pt x="123" y="2"/>
                </a:lnTo>
                <a:lnTo>
                  <a:pt x="123" y="2"/>
                </a:lnTo>
                <a:lnTo>
                  <a:pt x="117" y="0"/>
                </a:lnTo>
                <a:lnTo>
                  <a:pt x="114" y="0"/>
                </a:lnTo>
                <a:lnTo>
                  <a:pt x="112" y="4"/>
                </a:lnTo>
                <a:lnTo>
                  <a:pt x="110" y="9"/>
                </a:lnTo>
                <a:lnTo>
                  <a:pt x="112" y="63"/>
                </a:lnTo>
                <a:lnTo>
                  <a:pt x="112" y="63"/>
                </a:lnTo>
                <a:lnTo>
                  <a:pt x="112" y="69"/>
                </a:lnTo>
                <a:lnTo>
                  <a:pt x="116" y="71"/>
                </a:lnTo>
                <a:lnTo>
                  <a:pt x="119" y="72"/>
                </a:lnTo>
                <a:lnTo>
                  <a:pt x="123" y="71"/>
                </a:lnTo>
                <a:lnTo>
                  <a:pt x="123" y="71"/>
                </a:lnTo>
                <a:close/>
                <a:moveTo>
                  <a:pt x="154" y="236"/>
                </a:moveTo>
                <a:lnTo>
                  <a:pt x="108" y="263"/>
                </a:lnTo>
                <a:lnTo>
                  <a:pt x="108" y="263"/>
                </a:lnTo>
                <a:lnTo>
                  <a:pt x="105" y="266"/>
                </a:lnTo>
                <a:lnTo>
                  <a:pt x="105" y="270"/>
                </a:lnTo>
                <a:lnTo>
                  <a:pt x="105" y="274"/>
                </a:lnTo>
                <a:lnTo>
                  <a:pt x="108" y="277"/>
                </a:lnTo>
                <a:lnTo>
                  <a:pt x="154" y="305"/>
                </a:lnTo>
                <a:lnTo>
                  <a:pt x="154" y="305"/>
                </a:lnTo>
                <a:lnTo>
                  <a:pt x="159" y="306"/>
                </a:lnTo>
                <a:lnTo>
                  <a:pt x="163" y="306"/>
                </a:lnTo>
                <a:lnTo>
                  <a:pt x="165" y="303"/>
                </a:lnTo>
                <a:lnTo>
                  <a:pt x="166" y="297"/>
                </a:lnTo>
                <a:lnTo>
                  <a:pt x="166" y="243"/>
                </a:lnTo>
                <a:lnTo>
                  <a:pt x="166" y="243"/>
                </a:lnTo>
                <a:lnTo>
                  <a:pt x="165" y="237"/>
                </a:lnTo>
                <a:lnTo>
                  <a:pt x="163" y="236"/>
                </a:lnTo>
                <a:lnTo>
                  <a:pt x="159" y="234"/>
                </a:lnTo>
                <a:lnTo>
                  <a:pt x="154" y="236"/>
                </a:lnTo>
                <a:lnTo>
                  <a:pt x="154" y="236"/>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0" name="Freeform 59"/>
          <p:cNvSpPr>
            <a:spLocks noEditPoints="1"/>
          </p:cNvSpPr>
          <p:nvPr/>
        </p:nvSpPr>
        <p:spPr bwMode="auto">
          <a:xfrm>
            <a:off x="1411288" y="2061861"/>
            <a:ext cx="430212" cy="430213"/>
          </a:xfrm>
          <a:custGeom>
            <a:avLst/>
            <a:gdLst/>
            <a:ahLst/>
            <a:cxnLst>
              <a:cxn ang="0">
                <a:pos x="129" y="1"/>
              </a:cxn>
              <a:cxn ang="0">
                <a:pos x="87" y="12"/>
              </a:cxn>
              <a:cxn ang="0">
                <a:pos x="53" y="32"/>
              </a:cxn>
              <a:cxn ang="0">
                <a:pos x="26" y="63"/>
              </a:cxn>
              <a:cxn ang="0">
                <a:pos x="8" y="101"/>
              </a:cxn>
              <a:cxn ang="0">
                <a:pos x="0" y="143"/>
              </a:cxn>
              <a:cxn ang="0">
                <a:pos x="4" y="172"/>
              </a:cxn>
              <a:cxn ang="0">
                <a:pos x="19" y="212"/>
              </a:cxn>
              <a:cxn ang="0">
                <a:pos x="42" y="244"/>
              </a:cxn>
              <a:cxn ang="0">
                <a:pos x="75" y="270"/>
              </a:cxn>
              <a:cxn ang="0">
                <a:pos x="115" y="284"/>
              </a:cxn>
              <a:cxn ang="0">
                <a:pos x="144" y="286"/>
              </a:cxn>
              <a:cxn ang="0">
                <a:pos x="185" y="281"/>
              </a:cxn>
              <a:cxn ang="0">
                <a:pos x="223" y="263"/>
              </a:cxn>
              <a:cxn ang="0">
                <a:pos x="254" y="235"/>
              </a:cxn>
              <a:cxn ang="0">
                <a:pos x="276" y="199"/>
              </a:cxn>
              <a:cxn ang="0">
                <a:pos x="285" y="157"/>
              </a:cxn>
              <a:cxn ang="0">
                <a:pos x="285" y="128"/>
              </a:cxn>
              <a:cxn ang="0">
                <a:pos x="276" y="89"/>
              </a:cxn>
              <a:cxn ang="0">
                <a:pos x="254" y="52"/>
              </a:cxn>
              <a:cxn ang="0">
                <a:pos x="223" y="25"/>
              </a:cxn>
              <a:cxn ang="0">
                <a:pos x="185" y="7"/>
              </a:cxn>
              <a:cxn ang="0">
                <a:pos x="144" y="0"/>
              </a:cxn>
              <a:cxn ang="0">
                <a:pos x="144" y="252"/>
              </a:cxn>
              <a:cxn ang="0">
                <a:pos x="102" y="243"/>
              </a:cxn>
              <a:cxn ang="0">
                <a:pos x="55" y="203"/>
              </a:cxn>
              <a:cxn ang="0">
                <a:pos x="37" y="154"/>
              </a:cxn>
              <a:cxn ang="0">
                <a:pos x="37" y="132"/>
              </a:cxn>
              <a:cxn ang="0">
                <a:pos x="55" y="83"/>
              </a:cxn>
              <a:cxn ang="0">
                <a:pos x="102" y="45"/>
              </a:cxn>
              <a:cxn ang="0">
                <a:pos x="144" y="36"/>
              </a:cxn>
              <a:cxn ang="0">
                <a:pos x="165" y="38"/>
              </a:cxn>
              <a:cxn ang="0">
                <a:pos x="220" y="67"/>
              </a:cxn>
              <a:cxn ang="0">
                <a:pos x="249" y="121"/>
              </a:cxn>
              <a:cxn ang="0">
                <a:pos x="251" y="143"/>
              </a:cxn>
              <a:cxn ang="0">
                <a:pos x="241" y="185"/>
              </a:cxn>
              <a:cxn ang="0">
                <a:pos x="203" y="232"/>
              </a:cxn>
              <a:cxn ang="0">
                <a:pos x="154" y="250"/>
              </a:cxn>
              <a:cxn ang="0">
                <a:pos x="232" y="143"/>
              </a:cxn>
              <a:cxn ang="0">
                <a:pos x="227" y="156"/>
              </a:cxn>
              <a:cxn ang="0">
                <a:pos x="144" y="161"/>
              </a:cxn>
              <a:cxn ang="0">
                <a:pos x="131" y="156"/>
              </a:cxn>
              <a:cxn ang="0">
                <a:pos x="125" y="72"/>
              </a:cxn>
              <a:cxn ang="0">
                <a:pos x="131" y="60"/>
              </a:cxn>
              <a:cxn ang="0">
                <a:pos x="144" y="54"/>
              </a:cxn>
              <a:cxn ang="0">
                <a:pos x="160" y="65"/>
              </a:cxn>
              <a:cxn ang="0">
                <a:pos x="214" y="125"/>
              </a:cxn>
              <a:cxn ang="0">
                <a:pos x="227" y="130"/>
              </a:cxn>
              <a:cxn ang="0">
                <a:pos x="232" y="143"/>
              </a:cxn>
            </a:cxnLst>
            <a:rect l="0" t="0" r="r" b="b"/>
            <a:pathLst>
              <a:path w="287" h="286">
                <a:moveTo>
                  <a:pt x="144" y="0"/>
                </a:moveTo>
                <a:lnTo>
                  <a:pt x="144" y="0"/>
                </a:lnTo>
                <a:lnTo>
                  <a:pt x="129" y="1"/>
                </a:lnTo>
                <a:lnTo>
                  <a:pt x="115" y="3"/>
                </a:lnTo>
                <a:lnTo>
                  <a:pt x="100" y="7"/>
                </a:lnTo>
                <a:lnTo>
                  <a:pt x="87" y="12"/>
                </a:lnTo>
                <a:lnTo>
                  <a:pt x="75" y="18"/>
                </a:lnTo>
                <a:lnTo>
                  <a:pt x="64" y="25"/>
                </a:lnTo>
                <a:lnTo>
                  <a:pt x="53" y="32"/>
                </a:lnTo>
                <a:lnTo>
                  <a:pt x="42" y="43"/>
                </a:lnTo>
                <a:lnTo>
                  <a:pt x="33" y="52"/>
                </a:lnTo>
                <a:lnTo>
                  <a:pt x="26" y="63"/>
                </a:lnTo>
                <a:lnTo>
                  <a:pt x="19" y="76"/>
                </a:lnTo>
                <a:lnTo>
                  <a:pt x="11" y="89"/>
                </a:lnTo>
                <a:lnTo>
                  <a:pt x="8" y="101"/>
                </a:lnTo>
                <a:lnTo>
                  <a:pt x="4" y="114"/>
                </a:lnTo>
                <a:lnTo>
                  <a:pt x="0" y="128"/>
                </a:lnTo>
                <a:lnTo>
                  <a:pt x="0" y="143"/>
                </a:lnTo>
                <a:lnTo>
                  <a:pt x="0" y="143"/>
                </a:lnTo>
                <a:lnTo>
                  <a:pt x="0" y="157"/>
                </a:lnTo>
                <a:lnTo>
                  <a:pt x="4" y="172"/>
                </a:lnTo>
                <a:lnTo>
                  <a:pt x="8" y="186"/>
                </a:lnTo>
                <a:lnTo>
                  <a:pt x="11" y="199"/>
                </a:lnTo>
                <a:lnTo>
                  <a:pt x="19" y="212"/>
                </a:lnTo>
                <a:lnTo>
                  <a:pt x="26" y="223"/>
                </a:lnTo>
                <a:lnTo>
                  <a:pt x="33" y="235"/>
                </a:lnTo>
                <a:lnTo>
                  <a:pt x="42" y="244"/>
                </a:lnTo>
                <a:lnTo>
                  <a:pt x="53" y="253"/>
                </a:lnTo>
                <a:lnTo>
                  <a:pt x="64" y="263"/>
                </a:lnTo>
                <a:lnTo>
                  <a:pt x="75" y="270"/>
                </a:lnTo>
                <a:lnTo>
                  <a:pt x="87" y="275"/>
                </a:lnTo>
                <a:lnTo>
                  <a:pt x="100" y="281"/>
                </a:lnTo>
                <a:lnTo>
                  <a:pt x="115" y="284"/>
                </a:lnTo>
                <a:lnTo>
                  <a:pt x="129" y="286"/>
                </a:lnTo>
                <a:lnTo>
                  <a:pt x="144" y="286"/>
                </a:lnTo>
                <a:lnTo>
                  <a:pt x="144" y="286"/>
                </a:lnTo>
                <a:lnTo>
                  <a:pt x="158" y="286"/>
                </a:lnTo>
                <a:lnTo>
                  <a:pt x="173" y="284"/>
                </a:lnTo>
                <a:lnTo>
                  <a:pt x="185" y="281"/>
                </a:lnTo>
                <a:lnTo>
                  <a:pt x="200" y="275"/>
                </a:lnTo>
                <a:lnTo>
                  <a:pt x="212" y="270"/>
                </a:lnTo>
                <a:lnTo>
                  <a:pt x="223" y="263"/>
                </a:lnTo>
                <a:lnTo>
                  <a:pt x="234" y="253"/>
                </a:lnTo>
                <a:lnTo>
                  <a:pt x="245" y="244"/>
                </a:lnTo>
                <a:lnTo>
                  <a:pt x="254" y="235"/>
                </a:lnTo>
                <a:lnTo>
                  <a:pt x="261" y="223"/>
                </a:lnTo>
                <a:lnTo>
                  <a:pt x="269" y="212"/>
                </a:lnTo>
                <a:lnTo>
                  <a:pt x="276" y="199"/>
                </a:lnTo>
                <a:lnTo>
                  <a:pt x="280" y="186"/>
                </a:lnTo>
                <a:lnTo>
                  <a:pt x="283" y="172"/>
                </a:lnTo>
                <a:lnTo>
                  <a:pt x="285" y="157"/>
                </a:lnTo>
                <a:lnTo>
                  <a:pt x="287" y="143"/>
                </a:lnTo>
                <a:lnTo>
                  <a:pt x="287" y="143"/>
                </a:lnTo>
                <a:lnTo>
                  <a:pt x="285" y="128"/>
                </a:lnTo>
                <a:lnTo>
                  <a:pt x="283" y="114"/>
                </a:lnTo>
                <a:lnTo>
                  <a:pt x="280" y="101"/>
                </a:lnTo>
                <a:lnTo>
                  <a:pt x="276" y="89"/>
                </a:lnTo>
                <a:lnTo>
                  <a:pt x="269" y="76"/>
                </a:lnTo>
                <a:lnTo>
                  <a:pt x="261" y="63"/>
                </a:lnTo>
                <a:lnTo>
                  <a:pt x="254" y="52"/>
                </a:lnTo>
                <a:lnTo>
                  <a:pt x="245" y="43"/>
                </a:lnTo>
                <a:lnTo>
                  <a:pt x="234" y="32"/>
                </a:lnTo>
                <a:lnTo>
                  <a:pt x="223" y="25"/>
                </a:lnTo>
                <a:lnTo>
                  <a:pt x="212" y="18"/>
                </a:lnTo>
                <a:lnTo>
                  <a:pt x="200" y="12"/>
                </a:lnTo>
                <a:lnTo>
                  <a:pt x="185" y="7"/>
                </a:lnTo>
                <a:lnTo>
                  <a:pt x="173" y="3"/>
                </a:lnTo>
                <a:lnTo>
                  <a:pt x="158" y="1"/>
                </a:lnTo>
                <a:lnTo>
                  <a:pt x="144" y="0"/>
                </a:lnTo>
                <a:lnTo>
                  <a:pt x="144" y="0"/>
                </a:lnTo>
                <a:close/>
                <a:moveTo>
                  <a:pt x="144" y="252"/>
                </a:moveTo>
                <a:lnTo>
                  <a:pt x="144" y="252"/>
                </a:lnTo>
                <a:lnTo>
                  <a:pt x="133" y="250"/>
                </a:lnTo>
                <a:lnTo>
                  <a:pt x="122" y="248"/>
                </a:lnTo>
                <a:lnTo>
                  <a:pt x="102" y="243"/>
                </a:lnTo>
                <a:lnTo>
                  <a:pt x="84" y="232"/>
                </a:lnTo>
                <a:lnTo>
                  <a:pt x="67" y="219"/>
                </a:lnTo>
                <a:lnTo>
                  <a:pt x="55" y="203"/>
                </a:lnTo>
                <a:lnTo>
                  <a:pt x="44" y="185"/>
                </a:lnTo>
                <a:lnTo>
                  <a:pt x="38" y="165"/>
                </a:lnTo>
                <a:lnTo>
                  <a:pt x="37" y="154"/>
                </a:lnTo>
                <a:lnTo>
                  <a:pt x="37" y="143"/>
                </a:lnTo>
                <a:lnTo>
                  <a:pt x="37" y="143"/>
                </a:lnTo>
                <a:lnTo>
                  <a:pt x="37" y="132"/>
                </a:lnTo>
                <a:lnTo>
                  <a:pt x="38" y="121"/>
                </a:lnTo>
                <a:lnTo>
                  <a:pt x="44" y="101"/>
                </a:lnTo>
                <a:lnTo>
                  <a:pt x="55" y="83"/>
                </a:lnTo>
                <a:lnTo>
                  <a:pt x="67" y="67"/>
                </a:lnTo>
                <a:lnTo>
                  <a:pt x="84" y="54"/>
                </a:lnTo>
                <a:lnTo>
                  <a:pt x="102" y="45"/>
                </a:lnTo>
                <a:lnTo>
                  <a:pt x="122" y="38"/>
                </a:lnTo>
                <a:lnTo>
                  <a:pt x="133" y="36"/>
                </a:lnTo>
                <a:lnTo>
                  <a:pt x="144" y="36"/>
                </a:lnTo>
                <a:lnTo>
                  <a:pt x="144" y="36"/>
                </a:lnTo>
                <a:lnTo>
                  <a:pt x="154" y="36"/>
                </a:lnTo>
                <a:lnTo>
                  <a:pt x="165" y="38"/>
                </a:lnTo>
                <a:lnTo>
                  <a:pt x="185" y="45"/>
                </a:lnTo>
                <a:lnTo>
                  <a:pt x="203" y="54"/>
                </a:lnTo>
                <a:lnTo>
                  <a:pt x="220" y="67"/>
                </a:lnTo>
                <a:lnTo>
                  <a:pt x="232" y="83"/>
                </a:lnTo>
                <a:lnTo>
                  <a:pt x="241" y="101"/>
                </a:lnTo>
                <a:lnTo>
                  <a:pt x="249" y="121"/>
                </a:lnTo>
                <a:lnTo>
                  <a:pt x="251" y="132"/>
                </a:lnTo>
                <a:lnTo>
                  <a:pt x="251" y="143"/>
                </a:lnTo>
                <a:lnTo>
                  <a:pt x="251" y="143"/>
                </a:lnTo>
                <a:lnTo>
                  <a:pt x="251" y="154"/>
                </a:lnTo>
                <a:lnTo>
                  <a:pt x="249" y="165"/>
                </a:lnTo>
                <a:lnTo>
                  <a:pt x="241" y="185"/>
                </a:lnTo>
                <a:lnTo>
                  <a:pt x="232" y="203"/>
                </a:lnTo>
                <a:lnTo>
                  <a:pt x="220" y="219"/>
                </a:lnTo>
                <a:lnTo>
                  <a:pt x="203" y="232"/>
                </a:lnTo>
                <a:lnTo>
                  <a:pt x="185" y="243"/>
                </a:lnTo>
                <a:lnTo>
                  <a:pt x="165" y="248"/>
                </a:lnTo>
                <a:lnTo>
                  <a:pt x="154" y="250"/>
                </a:lnTo>
                <a:lnTo>
                  <a:pt x="144" y="252"/>
                </a:lnTo>
                <a:lnTo>
                  <a:pt x="144" y="252"/>
                </a:lnTo>
                <a:close/>
                <a:moveTo>
                  <a:pt x="232" y="143"/>
                </a:moveTo>
                <a:lnTo>
                  <a:pt x="232" y="143"/>
                </a:lnTo>
                <a:lnTo>
                  <a:pt x="231" y="150"/>
                </a:lnTo>
                <a:lnTo>
                  <a:pt x="227" y="156"/>
                </a:lnTo>
                <a:lnTo>
                  <a:pt x="222" y="159"/>
                </a:lnTo>
                <a:lnTo>
                  <a:pt x="214" y="161"/>
                </a:lnTo>
                <a:lnTo>
                  <a:pt x="144" y="161"/>
                </a:lnTo>
                <a:lnTo>
                  <a:pt x="144" y="161"/>
                </a:lnTo>
                <a:lnTo>
                  <a:pt x="136" y="159"/>
                </a:lnTo>
                <a:lnTo>
                  <a:pt x="131" y="156"/>
                </a:lnTo>
                <a:lnTo>
                  <a:pt x="127" y="150"/>
                </a:lnTo>
                <a:lnTo>
                  <a:pt x="125" y="143"/>
                </a:lnTo>
                <a:lnTo>
                  <a:pt x="125" y="72"/>
                </a:lnTo>
                <a:lnTo>
                  <a:pt x="125" y="72"/>
                </a:lnTo>
                <a:lnTo>
                  <a:pt x="127" y="65"/>
                </a:lnTo>
                <a:lnTo>
                  <a:pt x="131" y="60"/>
                </a:lnTo>
                <a:lnTo>
                  <a:pt x="136" y="56"/>
                </a:lnTo>
                <a:lnTo>
                  <a:pt x="144" y="54"/>
                </a:lnTo>
                <a:lnTo>
                  <a:pt x="144" y="54"/>
                </a:lnTo>
                <a:lnTo>
                  <a:pt x="151" y="56"/>
                </a:lnTo>
                <a:lnTo>
                  <a:pt x="156" y="60"/>
                </a:lnTo>
                <a:lnTo>
                  <a:pt x="160" y="65"/>
                </a:lnTo>
                <a:lnTo>
                  <a:pt x="162" y="72"/>
                </a:lnTo>
                <a:lnTo>
                  <a:pt x="162" y="125"/>
                </a:lnTo>
                <a:lnTo>
                  <a:pt x="214" y="125"/>
                </a:lnTo>
                <a:lnTo>
                  <a:pt x="214" y="125"/>
                </a:lnTo>
                <a:lnTo>
                  <a:pt x="222" y="127"/>
                </a:lnTo>
                <a:lnTo>
                  <a:pt x="227" y="130"/>
                </a:lnTo>
                <a:lnTo>
                  <a:pt x="231" y="136"/>
                </a:lnTo>
                <a:lnTo>
                  <a:pt x="232" y="143"/>
                </a:lnTo>
                <a:lnTo>
                  <a:pt x="232" y="143"/>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1" name="Freeform 60"/>
          <p:cNvSpPr>
            <a:spLocks noEditPoints="1"/>
          </p:cNvSpPr>
          <p:nvPr/>
        </p:nvSpPr>
        <p:spPr bwMode="auto">
          <a:xfrm>
            <a:off x="3857625" y="2065036"/>
            <a:ext cx="427038" cy="428625"/>
          </a:xfrm>
          <a:custGeom>
            <a:avLst/>
            <a:gdLst/>
            <a:ahLst/>
            <a:cxnLst>
              <a:cxn ang="0">
                <a:pos x="18" y="0"/>
              </a:cxn>
              <a:cxn ang="0">
                <a:pos x="11" y="2"/>
              </a:cxn>
              <a:cxn ang="0">
                <a:pos x="0" y="11"/>
              </a:cxn>
              <a:cxn ang="0">
                <a:pos x="0" y="269"/>
              </a:cxn>
              <a:cxn ang="0">
                <a:pos x="0" y="276"/>
              </a:cxn>
              <a:cxn ang="0">
                <a:pos x="11" y="285"/>
              </a:cxn>
              <a:cxn ang="0">
                <a:pos x="267" y="287"/>
              </a:cxn>
              <a:cxn ang="0">
                <a:pos x="274" y="285"/>
              </a:cxn>
              <a:cxn ang="0">
                <a:pos x="283" y="276"/>
              </a:cxn>
              <a:cxn ang="0">
                <a:pos x="285" y="19"/>
              </a:cxn>
              <a:cxn ang="0">
                <a:pos x="283" y="11"/>
              </a:cxn>
              <a:cxn ang="0">
                <a:pos x="274" y="2"/>
              </a:cxn>
              <a:cxn ang="0">
                <a:pos x="267" y="0"/>
              </a:cxn>
              <a:cxn ang="0">
                <a:pos x="18" y="269"/>
              </a:cxn>
              <a:cxn ang="0">
                <a:pos x="53" y="233"/>
              </a:cxn>
              <a:cxn ang="0">
                <a:pos x="53" y="198"/>
              </a:cxn>
              <a:cxn ang="0">
                <a:pos x="18" y="162"/>
              </a:cxn>
              <a:cxn ang="0">
                <a:pos x="53" y="198"/>
              </a:cxn>
              <a:cxn ang="0">
                <a:pos x="18" y="126"/>
              </a:cxn>
              <a:cxn ang="0">
                <a:pos x="53" y="91"/>
              </a:cxn>
              <a:cxn ang="0">
                <a:pos x="53" y="55"/>
              </a:cxn>
              <a:cxn ang="0">
                <a:pos x="18" y="19"/>
              </a:cxn>
              <a:cxn ang="0">
                <a:pos x="53" y="55"/>
              </a:cxn>
              <a:cxn ang="0">
                <a:pos x="71" y="269"/>
              </a:cxn>
              <a:cxn ang="0">
                <a:pos x="214" y="180"/>
              </a:cxn>
              <a:cxn ang="0">
                <a:pos x="214" y="162"/>
              </a:cxn>
              <a:cxn ang="0">
                <a:pos x="71" y="19"/>
              </a:cxn>
              <a:cxn ang="0">
                <a:pos x="214" y="162"/>
              </a:cxn>
              <a:cxn ang="0">
                <a:pos x="232" y="269"/>
              </a:cxn>
              <a:cxn ang="0">
                <a:pos x="267" y="233"/>
              </a:cxn>
              <a:cxn ang="0">
                <a:pos x="267" y="198"/>
              </a:cxn>
              <a:cxn ang="0">
                <a:pos x="232" y="162"/>
              </a:cxn>
              <a:cxn ang="0">
                <a:pos x="267" y="198"/>
              </a:cxn>
              <a:cxn ang="0">
                <a:pos x="232" y="126"/>
              </a:cxn>
              <a:cxn ang="0">
                <a:pos x="267" y="91"/>
              </a:cxn>
              <a:cxn ang="0">
                <a:pos x="267" y="55"/>
              </a:cxn>
              <a:cxn ang="0">
                <a:pos x="232" y="19"/>
              </a:cxn>
              <a:cxn ang="0">
                <a:pos x="267" y="55"/>
              </a:cxn>
            </a:cxnLst>
            <a:rect l="0" t="0" r="r" b="b"/>
            <a:pathLst>
              <a:path w="285" h="287">
                <a:moveTo>
                  <a:pt x="267" y="0"/>
                </a:moveTo>
                <a:lnTo>
                  <a:pt x="18" y="0"/>
                </a:lnTo>
                <a:lnTo>
                  <a:pt x="18" y="0"/>
                </a:lnTo>
                <a:lnTo>
                  <a:pt x="11" y="2"/>
                </a:lnTo>
                <a:lnTo>
                  <a:pt x="6" y="6"/>
                </a:lnTo>
                <a:lnTo>
                  <a:pt x="0" y="11"/>
                </a:lnTo>
                <a:lnTo>
                  <a:pt x="0" y="19"/>
                </a:lnTo>
                <a:lnTo>
                  <a:pt x="0" y="269"/>
                </a:lnTo>
                <a:lnTo>
                  <a:pt x="0" y="269"/>
                </a:lnTo>
                <a:lnTo>
                  <a:pt x="0" y="276"/>
                </a:lnTo>
                <a:lnTo>
                  <a:pt x="6" y="281"/>
                </a:lnTo>
                <a:lnTo>
                  <a:pt x="11" y="285"/>
                </a:lnTo>
                <a:lnTo>
                  <a:pt x="18" y="287"/>
                </a:lnTo>
                <a:lnTo>
                  <a:pt x="267" y="287"/>
                </a:lnTo>
                <a:lnTo>
                  <a:pt x="267" y="287"/>
                </a:lnTo>
                <a:lnTo>
                  <a:pt x="274" y="285"/>
                </a:lnTo>
                <a:lnTo>
                  <a:pt x="279" y="281"/>
                </a:lnTo>
                <a:lnTo>
                  <a:pt x="283" y="276"/>
                </a:lnTo>
                <a:lnTo>
                  <a:pt x="285" y="269"/>
                </a:lnTo>
                <a:lnTo>
                  <a:pt x="285" y="19"/>
                </a:lnTo>
                <a:lnTo>
                  <a:pt x="285" y="19"/>
                </a:lnTo>
                <a:lnTo>
                  <a:pt x="283" y="11"/>
                </a:lnTo>
                <a:lnTo>
                  <a:pt x="279" y="6"/>
                </a:lnTo>
                <a:lnTo>
                  <a:pt x="274" y="2"/>
                </a:lnTo>
                <a:lnTo>
                  <a:pt x="267" y="0"/>
                </a:lnTo>
                <a:lnTo>
                  <a:pt x="267" y="0"/>
                </a:lnTo>
                <a:close/>
                <a:moveTo>
                  <a:pt x="53" y="269"/>
                </a:moveTo>
                <a:lnTo>
                  <a:pt x="18" y="269"/>
                </a:lnTo>
                <a:lnTo>
                  <a:pt x="18" y="233"/>
                </a:lnTo>
                <a:lnTo>
                  <a:pt x="53" y="233"/>
                </a:lnTo>
                <a:lnTo>
                  <a:pt x="53" y="269"/>
                </a:lnTo>
                <a:close/>
                <a:moveTo>
                  <a:pt x="53" y="198"/>
                </a:moveTo>
                <a:lnTo>
                  <a:pt x="18" y="198"/>
                </a:lnTo>
                <a:lnTo>
                  <a:pt x="18" y="162"/>
                </a:lnTo>
                <a:lnTo>
                  <a:pt x="53" y="162"/>
                </a:lnTo>
                <a:lnTo>
                  <a:pt x="53" y="198"/>
                </a:lnTo>
                <a:close/>
                <a:moveTo>
                  <a:pt x="53" y="126"/>
                </a:moveTo>
                <a:lnTo>
                  <a:pt x="18" y="126"/>
                </a:lnTo>
                <a:lnTo>
                  <a:pt x="18" y="91"/>
                </a:lnTo>
                <a:lnTo>
                  <a:pt x="53" y="91"/>
                </a:lnTo>
                <a:lnTo>
                  <a:pt x="53" y="126"/>
                </a:lnTo>
                <a:close/>
                <a:moveTo>
                  <a:pt x="53" y="55"/>
                </a:moveTo>
                <a:lnTo>
                  <a:pt x="18" y="55"/>
                </a:lnTo>
                <a:lnTo>
                  <a:pt x="18" y="19"/>
                </a:lnTo>
                <a:lnTo>
                  <a:pt x="53" y="19"/>
                </a:lnTo>
                <a:lnTo>
                  <a:pt x="53" y="55"/>
                </a:lnTo>
                <a:close/>
                <a:moveTo>
                  <a:pt x="214" y="269"/>
                </a:moveTo>
                <a:lnTo>
                  <a:pt x="71" y="269"/>
                </a:lnTo>
                <a:lnTo>
                  <a:pt x="71" y="180"/>
                </a:lnTo>
                <a:lnTo>
                  <a:pt x="214" y="180"/>
                </a:lnTo>
                <a:lnTo>
                  <a:pt x="214" y="269"/>
                </a:lnTo>
                <a:close/>
                <a:moveTo>
                  <a:pt x="214" y="162"/>
                </a:moveTo>
                <a:lnTo>
                  <a:pt x="71" y="162"/>
                </a:lnTo>
                <a:lnTo>
                  <a:pt x="71" y="19"/>
                </a:lnTo>
                <a:lnTo>
                  <a:pt x="214" y="19"/>
                </a:lnTo>
                <a:lnTo>
                  <a:pt x="214" y="162"/>
                </a:lnTo>
                <a:close/>
                <a:moveTo>
                  <a:pt x="267" y="269"/>
                </a:moveTo>
                <a:lnTo>
                  <a:pt x="232" y="269"/>
                </a:lnTo>
                <a:lnTo>
                  <a:pt x="232" y="233"/>
                </a:lnTo>
                <a:lnTo>
                  <a:pt x="267" y="233"/>
                </a:lnTo>
                <a:lnTo>
                  <a:pt x="267" y="269"/>
                </a:lnTo>
                <a:close/>
                <a:moveTo>
                  <a:pt x="267" y="198"/>
                </a:moveTo>
                <a:lnTo>
                  <a:pt x="232" y="198"/>
                </a:lnTo>
                <a:lnTo>
                  <a:pt x="232" y="162"/>
                </a:lnTo>
                <a:lnTo>
                  <a:pt x="267" y="162"/>
                </a:lnTo>
                <a:lnTo>
                  <a:pt x="267" y="198"/>
                </a:lnTo>
                <a:close/>
                <a:moveTo>
                  <a:pt x="267" y="126"/>
                </a:moveTo>
                <a:lnTo>
                  <a:pt x="232" y="126"/>
                </a:lnTo>
                <a:lnTo>
                  <a:pt x="232" y="91"/>
                </a:lnTo>
                <a:lnTo>
                  <a:pt x="267" y="91"/>
                </a:lnTo>
                <a:lnTo>
                  <a:pt x="267" y="126"/>
                </a:lnTo>
                <a:close/>
                <a:moveTo>
                  <a:pt x="267" y="55"/>
                </a:moveTo>
                <a:lnTo>
                  <a:pt x="232" y="55"/>
                </a:lnTo>
                <a:lnTo>
                  <a:pt x="232" y="19"/>
                </a:lnTo>
                <a:lnTo>
                  <a:pt x="267" y="19"/>
                </a:lnTo>
                <a:lnTo>
                  <a:pt x="267" y="55"/>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42" name="Group 78"/>
          <p:cNvGrpSpPr/>
          <p:nvPr/>
        </p:nvGrpSpPr>
        <p:grpSpPr>
          <a:xfrm>
            <a:off x="5183979" y="2043697"/>
            <a:ext cx="198288" cy="468685"/>
            <a:chOff x="3405334" y="1535355"/>
            <a:chExt cx="137038" cy="323909"/>
          </a:xfrm>
          <a:solidFill>
            <a:srgbClr val="456288"/>
          </a:solidFill>
        </p:grpSpPr>
        <p:sp>
          <p:nvSpPr>
            <p:cNvPr id="43" name="Freeform 61"/>
            <p:cNvSpPr/>
            <p:nvPr/>
          </p:nvSpPr>
          <p:spPr bwMode="auto">
            <a:xfrm>
              <a:off x="3444784" y="1535355"/>
              <a:ext cx="56062" cy="56062"/>
            </a:xfrm>
            <a:custGeom>
              <a:avLst/>
              <a:gdLst/>
              <a:ahLst/>
              <a:cxnLst>
                <a:cxn ang="0">
                  <a:pos x="25" y="0"/>
                </a:cxn>
                <a:cxn ang="0">
                  <a:pos x="25" y="0"/>
                </a:cxn>
                <a:cxn ang="0">
                  <a:pos x="36" y="2"/>
                </a:cxn>
                <a:cxn ang="0">
                  <a:pos x="45" y="7"/>
                </a:cxn>
                <a:cxn ang="0">
                  <a:pos x="51" y="16"/>
                </a:cxn>
                <a:cxn ang="0">
                  <a:pos x="53" y="27"/>
                </a:cxn>
                <a:cxn ang="0">
                  <a:pos x="53" y="27"/>
                </a:cxn>
                <a:cxn ang="0">
                  <a:pos x="51" y="36"/>
                </a:cxn>
                <a:cxn ang="0">
                  <a:pos x="45" y="45"/>
                </a:cxn>
                <a:cxn ang="0">
                  <a:pos x="36" y="51"/>
                </a:cxn>
                <a:cxn ang="0">
                  <a:pos x="25" y="52"/>
                </a:cxn>
                <a:cxn ang="0">
                  <a:pos x="25" y="52"/>
                </a:cxn>
                <a:cxn ang="0">
                  <a:pos x="16" y="51"/>
                </a:cxn>
                <a:cxn ang="0">
                  <a:pos x="7" y="45"/>
                </a:cxn>
                <a:cxn ang="0">
                  <a:pos x="2" y="36"/>
                </a:cxn>
                <a:cxn ang="0">
                  <a:pos x="0" y="27"/>
                </a:cxn>
                <a:cxn ang="0">
                  <a:pos x="0" y="27"/>
                </a:cxn>
                <a:cxn ang="0">
                  <a:pos x="2" y="16"/>
                </a:cxn>
                <a:cxn ang="0">
                  <a:pos x="7" y="7"/>
                </a:cxn>
                <a:cxn ang="0">
                  <a:pos x="16" y="2"/>
                </a:cxn>
                <a:cxn ang="0">
                  <a:pos x="25" y="0"/>
                </a:cxn>
                <a:cxn ang="0">
                  <a:pos x="25" y="0"/>
                </a:cxn>
              </a:cxnLst>
              <a:rect l="0" t="0" r="r" b="b"/>
              <a:pathLst>
                <a:path w="53" h="52">
                  <a:moveTo>
                    <a:pt x="25" y="0"/>
                  </a:moveTo>
                  <a:lnTo>
                    <a:pt x="25" y="0"/>
                  </a:lnTo>
                  <a:lnTo>
                    <a:pt x="36" y="2"/>
                  </a:lnTo>
                  <a:lnTo>
                    <a:pt x="45" y="7"/>
                  </a:lnTo>
                  <a:lnTo>
                    <a:pt x="51" y="16"/>
                  </a:lnTo>
                  <a:lnTo>
                    <a:pt x="53" y="27"/>
                  </a:lnTo>
                  <a:lnTo>
                    <a:pt x="53" y="27"/>
                  </a:lnTo>
                  <a:lnTo>
                    <a:pt x="51" y="36"/>
                  </a:lnTo>
                  <a:lnTo>
                    <a:pt x="45" y="45"/>
                  </a:lnTo>
                  <a:lnTo>
                    <a:pt x="36" y="51"/>
                  </a:lnTo>
                  <a:lnTo>
                    <a:pt x="25" y="52"/>
                  </a:lnTo>
                  <a:lnTo>
                    <a:pt x="25" y="52"/>
                  </a:lnTo>
                  <a:lnTo>
                    <a:pt x="16" y="51"/>
                  </a:lnTo>
                  <a:lnTo>
                    <a:pt x="7" y="45"/>
                  </a:lnTo>
                  <a:lnTo>
                    <a:pt x="2" y="36"/>
                  </a:lnTo>
                  <a:lnTo>
                    <a:pt x="0" y="27"/>
                  </a:lnTo>
                  <a:lnTo>
                    <a:pt x="0" y="27"/>
                  </a:lnTo>
                  <a:lnTo>
                    <a:pt x="2" y="16"/>
                  </a:lnTo>
                  <a:lnTo>
                    <a:pt x="7" y="7"/>
                  </a:lnTo>
                  <a:lnTo>
                    <a:pt x="16" y="2"/>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4" name="Freeform 62"/>
            <p:cNvSpPr/>
            <p:nvPr/>
          </p:nvSpPr>
          <p:spPr bwMode="auto">
            <a:xfrm>
              <a:off x="3405334" y="1603875"/>
              <a:ext cx="137038" cy="255389"/>
            </a:xfrm>
            <a:custGeom>
              <a:avLst/>
              <a:gdLst/>
              <a:ahLst/>
              <a:cxnLst>
                <a:cxn ang="0">
                  <a:pos x="74" y="0"/>
                </a:cxn>
                <a:cxn ang="0">
                  <a:pos x="54" y="0"/>
                </a:cxn>
                <a:cxn ang="0">
                  <a:pos x="47" y="2"/>
                </a:cxn>
                <a:cxn ang="0">
                  <a:pos x="27" y="11"/>
                </a:cxn>
                <a:cxn ang="0">
                  <a:pos x="11" y="35"/>
                </a:cxn>
                <a:cxn ang="0">
                  <a:pos x="2" y="64"/>
                </a:cxn>
                <a:cxn ang="0">
                  <a:pos x="2" y="94"/>
                </a:cxn>
                <a:cxn ang="0">
                  <a:pos x="4" y="100"/>
                </a:cxn>
                <a:cxn ang="0">
                  <a:pos x="11" y="107"/>
                </a:cxn>
                <a:cxn ang="0">
                  <a:pos x="20" y="107"/>
                </a:cxn>
                <a:cxn ang="0">
                  <a:pos x="27" y="100"/>
                </a:cxn>
                <a:cxn ang="0">
                  <a:pos x="27" y="94"/>
                </a:cxn>
                <a:cxn ang="0">
                  <a:pos x="27" y="69"/>
                </a:cxn>
                <a:cxn ang="0">
                  <a:pos x="35" y="44"/>
                </a:cxn>
                <a:cxn ang="0">
                  <a:pos x="35" y="100"/>
                </a:cxn>
                <a:cxn ang="0">
                  <a:pos x="35" y="102"/>
                </a:cxn>
                <a:cxn ang="0">
                  <a:pos x="35" y="167"/>
                </a:cxn>
                <a:cxn ang="0">
                  <a:pos x="33" y="232"/>
                </a:cxn>
                <a:cxn ang="0">
                  <a:pos x="36" y="243"/>
                </a:cxn>
                <a:cxn ang="0">
                  <a:pos x="47" y="247"/>
                </a:cxn>
                <a:cxn ang="0">
                  <a:pos x="56" y="243"/>
                </a:cxn>
                <a:cxn ang="0">
                  <a:pos x="62" y="232"/>
                </a:cxn>
                <a:cxn ang="0">
                  <a:pos x="64" y="181"/>
                </a:cxn>
                <a:cxn ang="0">
                  <a:pos x="64" y="131"/>
                </a:cxn>
                <a:cxn ang="0">
                  <a:pos x="69" y="131"/>
                </a:cxn>
                <a:cxn ang="0">
                  <a:pos x="71" y="232"/>
                </a:cxn>
                <a:cxn ang="0">
                  <a:pos x="73" y="239"/>
                </a:cxn>
                <a:cxn ang="0">
                  <a:pos x="80" y="247"/>
                </a:cxn>
                <a:cxn ang="0">
                  <a:pos x="91" y="247"/>
                </a:cxn>
                <a:cxn ang="0">
                  <a:pos x="100" y="239"/>
                </a:cxn>
                <a:cxn ang="0">
                  <a:pos x="100" y="232"/>
                </a:cxn>
                <a:cxn ang="0">
                  <a:pos x="98" y="102"/>
                </a:cxn>
                <a:cxn ang="0">
                  <a:pos x="98" y="98"/>
                </a:cxn>
                <a:cxn ang="0">
                  <a:pos x="98" y="42"/>
                </a:cxn>
                <a:cxn ang="0">
                  <a:pos x="103" y="54"/>
                </a:cxn>
                <a:cxn ang="0">
                  <a:pos x="107" y="82"/>
                </a:cxn>
                <a:cxn ang="0">
                  <a:pos x="105" y="94"/>
                </a:cxn>
                <a:cxn ang="0">
                  <a:pos x="109" y="103"/>
                </a:cxn>
                <a:cxn ang="0">
                  <a:pos x="118" y="107"/>
                </a:cxn>
                <a:cxn ang="0">
                  <a:pos x="127" y="103"/>
                </a:cxn>
                <a:cxn ang="0">
                  <a:pos x="132" y="94"/>
                </a:cxn>
                <a:cxn ang="0">
                  <a:pos x="132" y="80"/>
                </a:cxn>
                <a:cxn ang="0">
                  <a:pos x="127" y="49"/>
                </a:cxn>
                <a:cxn ang="0">
                  <a:pos x="114" y="22"/>
                </a:cxn>
                <a:cxn ang="0">
                  <a:pos x="98" y="7"/>
                </a:cxn>
                <a:cxn ang="0">
                  <a:pos x="84" y="2"/>
                </a:cxn>
                <a:cxn ang="0">
                  <a:pos x="74" y="0"/>
                </a:cxn>
              </a:cxnLst>
              <a:rect l="0" t="0" r="r" b="b"/>
              <a:pathLst>
                <a:path w="132" h="247">
                  <a:moveTo>
                    <a:pt x="74" y="0"/>
                  </a:moveTo>
                  <a:lnTo>
                    <a:pt x="74" y="0"/>
                  </a:lnTo>
                  <a:lnTo>
                    <a:pt x="65" y="0"/>
                  </a:lnTo>
                  <a:lnTo>
                    <a:pt x="54" y="0"/>
                  </a:lnTo>
                  <a:lnTo>
                    <a:pt x="54" y="0"/>
                  </a:lnTo>
                  <a:lnTo>
                    <a:pt x="47" y="2"/>
                  </a:lnTo>
                  <a:lnTo>
                    <a:pt x="40" y="4"/>
                  </a:lnTo>
                  <a:lnTo>
                    <a:pt x="27" y="11"/>
                  </a:lnTo>
                  <a:lnTo>
                    <a:pt x="18" y="22"/>
                  </a:lnTo>
                  <a:lnTo>
                    <a:pt x="11" y="35"/>
                  </a:lnTo>
                  <a:lnTo>
                    <a:pt x="6" y="49"/>
                  </a:lnTo>
                  <a:lnTo>
                    <a:pt x="2" y="64"/>
                  </a:lnTo>
                  <a:lnTo>
                    <a:pt x="0" y="80"/>
                  </a:lnTo>
                  <a:lnTo>
                    <a:pt x="2" y="94"/>
                  </a:lnTo>
                  <a:lnTo>
                    <a:pt x="2" y="94"/>
                  </a:lnTo>
                  <a:lnTo>
                    <a:pt x="4" y="100"/>
                  </a:lnTo>
                  <a:lnTo>
                    <a:pt x="6" y="103"/>
                  </a:lnTo>
                  <a:lnTo>
                    <a:pt x="11" y="107"/>
                  </a:lnTo>
                  <a:lnTo>
                    <a:pt x="16" y="107"/>
                  </a:lnTo>
                  <a:lnTo>
                    <a:pt x="20" y="107"/>
                  </a:lnTo>
                  <a:lnTo>
                    <a:pt x="24" y="103"/>
                  </a:lnTo>
                  <a:lnTo>
                    <a:pt x="27" y="100"/>
                  </a:lnTo>
                  <a:lnTo>
                    <a:pt x="27" y="94"/>
                  </a:lnTo>
                  <a:lnTo>
                    <a:pt x="27" y="94"/>
                  </a:lnTo>
                  <a:lnTo>
                    <a:pt x="27" y="83"/>
                  </a:lnTo>
                  <a:lnTo>
                    <a:pt x="27" y="69"/>
                  </a:lnTo>
                  <a:lnTo>
                    <a:pt x="29" y="56"/>
                  </a:lnTo>
                  <a:lnTo>
                    <a:pt x="35" y="44"/>
                  </a:lnTo>
                  <a:lnTo>
                    <a:pt x="35" y="44"/>
                  </a:lnTo>
                  <a:lnTo>
                    <a:pt x="35" y="100"/>
                  </a:lnTo>
                  <a:lnTo>
                    <a:pt x="35" y="102"/>
                  </a:lnTo>
                  <a:lnTo>
                    <a:pt x="35" y="102"/>
                  </a:lnTo>
                  <a:lnTo>
                    <a:pt x="35" y="102"/>
                  </a:lnTo>
                  <a:lnTo>
                    <a:pt x="35" y="167"/>
                  </a:lnTo>
                  <a:lnTo>
                    <a:pt x="33" y="232"/>
                  </a:lnTo>
                  <a:lnTo>
                    <a:pt x="33" y="232"/>
                  </a:lnTo>
                  <a:lnTo>
                    <a:pt x="33" y="239"/>
                  </a:lnTo>
                  <a:lnTo>
                    <a:pt x="36" y="243"/>
                  </a:lnTo>
                  <a:lnTo>
                    <a:pt x="42" y="247"/>
                  </a:lnTo>
                  <a:lnTo>
                    <a:pt x="47" y="247"/>
                  </a:lnTo>
                  <a:lnTo>
                    <a:pt x="53" y="247"/>
                  </a:lnTo>
                  <a:lnTo>
                    <a:pt x="56" y="243"/>
                  </a:lnTo>
                  <a:lnTo>
                    <a:pt x="60" y="239"/>
                  </a:lnTo>
                  <a:lnTo>
                    <a:pt x="62" y="232"/>
                  </a:lnTo>
                  <a:lnTo>
                    <a:pt x="62" y="232"/>
                  </a:lnTo>
                  <a:lnTo>
                    <a:pt x="64" y="181"/>
                  </a:lnTo>
                  <a:lnTo>
                    <a:pt x="64" y="131"/>
                  </a:lnTo>
                  <a:lnTo>
                    <a:pt x="64" y="131"/>
                  </a:lnTo>
                  <a:lnTo>
                    <a:pt x="69" y="131"/>
                  </a:lnTo>
                  <a:lnTo>
                    <a:pt x="69" y="131"/>
                  </a:lnTo>
                  <a:lnTo>
                    <a:pt x="69" y="181"/>
                  </a:lnTo>
                  <a:lnTo>
                    <a:pt x="71" y="232"/>
                  </a:lnTo>
                  <a:lnTo>
                    <a:pt x="71" y="232"/>
                  </a:lnTo>
                  <a:lnTo>
                    <a:pt x="73" y="239"/>
                  </a:lnTo>
                  <a:lnTo>
                    <a:pt x="76" y="243"/>
                  </a:lnTo>
                  <a:lnTo>
                    <a:pt x="80" y="247"/>
                  </a:lnTo>
                  <a:lnTo>
                    <a:pt x="85" y="247"/>
                  </a:lnTo>
                  <a:lnTo>
                    <a:pt x="91" y="247"/>
                  </a:lnTo>
                  <a:lnTo>
                    <a:pt x="96" y="243"/>
                  </a:lnTo>
                  <a:lnTo>
                    <a:pt x="100" y="239"/>
                  </a:lnTo>
                  <a:lnTo>
                    <a:pt x="100" y="232"/>
                  </a:lnTo>
                  <a:lnTo>
                    <a:pt x="100" y="232"/>
                  </a:lnTo>
                  <a:lnTo>
                    <a:pt x="98" y="167"/>
                  </a:lnTo>
                  <a:lnTo>
                    <a:pt x="98" y="102"/>
                  </a:lnTo>
                  <a:lnTo>
                    <a:pt x="98" y="102"/>
                  </a:lnTo>
                  <a:lnTo>
                    <a:pt x="98" y="98"/>
                  </a:lnTo>
                  <a:lnTo>
                    <a:pt x="98" y="98"/>
                  </a:lnTo>
                  <a:lnTo>
                    <a:pt x="98" y="42"/>
                  </a:lnTo>
                  <a:lnTo>
                    <a:pt x="98" y="42"/>
                  </a:lnTo>
                  <a:lnTo>
                    <a:pt x="103" y="54"/>
                  </a:lnTo>
                  <a:lnTo>
                    <a:pt x="105" y="67"/>
                  </a:lnTo>
                  <a:lnTo>
                    <a:pt x="107" y="82"/>
                  </a:lnTo>
                  <a:lnTo>
                    <a:pt x="105" y="94"/>
                  </a:lnTo>
                  <a:lnTo>
                    <a:pt x="105" y="94"/>
                  </a:lnTo>
                  <a:lnTo>
                    <a:pt x="105" y="100"/>
                  </a:lnTo>
                  <a:lnTo>
                    <a:pt x="109" y="103"/>
                  </a:lnTo>
                  <a:lnTo>
                    <a:pt x="113" y="107"/>
                  </a:lnTo>
                  <a:lnTo>
                    <a:pt x="118" y="107"/>
                  </a:lnTo>
                  <a:lnTo>
                    <a:pt x="122" y="107"/>
                  </a:lnTo>
                  <a:lnTo>
                    <a:pt x="127" y="103"/>
                  </a:lnTo>
                  <a:lnTo>
                    <a:pt x="131" y="100"/>
                  </a:lnTo>
                  <a:lnTo>
                    <a:pt x="132" y="94"/>
                  </a:lnTo>
                  <a:lnTo>
                    <a:pt x="132" y="94"/>
                  </a:lnTo>
                  <a:lnTo>
                    <a:pt x="132" y="80"/>
                  </a:lnTo>
                  <a:lnTo>
                    <a:pt x="131" y="64"/>
                  </a:lnTo>
                  <a:lnTo>
                    <a:pt x="127" y="49"/>
                  </a:lnTo>
                  <a:lnTo>
                    <a:pt x="122" y="35"/>
                  </a:lnTo>
                  <a:lnTo>
                    <a:pt x="114" y="22"/>
                  </a:lnTo>
                  <a:lnTo>
                    <a:pt x="103" y="11"/>
                  </a:lnTo>
                  <a:lnTo>
                    <a:pt x="98" y="7"/>
                  </a:lnTo>
                  <a:lnTo>
                    <a:pt x="91" y="4"/>
                  </a:lnTo>
                  <a:lnTo>
                    <a:pt x="84" y="2"/>
                  </a:lnTo>
                  <a:lnTo>
                    <a:pt x="74" y="0"/>
                  </a:lnTo>
                  <a:lnTo>
                    <a:pt x="7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45" name="Freeform 63"/>
          <p:cNvSpPr>
            <a:spLocks noEditPoints="1"/>
          </p:cNvSpPr>
          <p:nvPr/>
        </p:nvSpPr>
        <p:spPr bwMode="auto">
          <a:xfrm>
            <a:off x="6303963" y="2071386"/>
            <a:ext cx="484187" cy="414338"/>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6" name="Freeform 69"/>
          <p:cNvSpPr>
            <a:spLocks noEditPoints="1"/>
          </p:cNvSpPr>
          <p:nvPr/>
        </p:nvSpPr>
        <p:spPr bwMode="auto">
          <a:xfrm>
            <a:off x="1471613" y="1064911"/>
            <a:ext cx="309562" cy="452438"/>
          </a:xfrm>
          <a:custGeom>
            <a:avLst/>
            <a:gdLst/>
            <a:ahLst/>
            <a:cxnLst>
              <a:cxn ang="0">
                <a:pos x="180" y="76"/>
              </a:cxn>
              <a:cxn ang="0">
                <a:pos x="167" y="34"/>
              </a:cxn>
              <a:cxn ang="0">
                <a:pos x="133" y="7"/>
              </a:cxn>
              <a:cxn ang="0">
                <a:pos x="104" y="0"/>
              </a:cxn>
              <a:cxn ang="0">
                <a:pos x="62" y="14"/>
              </a:cxn>
              <a:cxn ang="0">
                <a:pos x="35" y="47"/>
              </a:cxn>
              <a:cxn ang="0">
                <a:pos x="27" y="132"/>
              </a:cxn>
              <a:cxn ang="0">
                <a:pos x="17" y="136"/>
              </a:cxn>
              <a:cxn ang="0">
                <a:pos x="0" y="156"/>
              </a:cxn>
              <a:cxn ang="0">
                <a:pos x="0" y="276"/>
              </a:cxn>
              <a:cxn ang="0">
                <a:pos x="8" y="295"/>
              </a:cxn>
              <a:cxn ang="0">
                <a:pos x="27" y="303"/>
              </a:cxn>
              <a:cxn ang="0">
                <a:pos x="185" y="303"/>
              </a:cxn>
              <a:cxn ang="0">
                <a:pos x="205" y="286"/>
              </a:cxn>
              <a:cxn ang="0">
                <a:pos x="207" y="161"/>
              </a:cxn>
              <a:cxn ang="0">
                <a:pos x="205" y="150"/>
              </a:cxn>
              <a:cxn ang="0">
                <a:pos x="185" y="134"/>
              </a:cxn>
              <a:cxn ang="0">
                <a:pos x="47" y="76"/>
              </a:cxn>
              <a:cxn ang="0">
                <a:pos x="51" y="54"/>
              </a:cxn>
              <a:cxn ang="0">
                <a:pos x="71" y="29"/>
              </a:cxn>
              <a:cxn ang="0">
                <a:pos x="104" y="20"/>
              </a:cxn>
              <a:cxn ang="0">
                <a:pos x="125" y="24"/>
              </a:cxn>
              <a:cxn ang="0">
                <a:pos x="151" y="45"/>
              </a:cxn>
              <a:cxn ang="0">
                <a:pos x="160" y="76"/>
              </a:cxn>
              <a:cxn ang="0">
                <a:pos x="47" y="76"/>
              </a:cxn>
              <a:cxn ang="0">
                <a:pos x="187" y="279"/>
              </a:cxn>
              <a:cxn ang="0">
                <a:pos x="180" y="285"/>
              </a:cxn>
              <a:cxn ang="0">
                <a:pos x="24" y="283"/>
              </a:cxn>
              <a:cxn ang="0">
                <a:pos x="18" y="276"/>
              </a:cxn>
              <a:cxn ang="0">
                <a:pos x="18" y="158"/>
              </a:cxn>
              <a:cxn ang="0">
                <a:pos x="27" y="152"/>
              </a:cxn>
              <a:cxn ang="0">
                <a:pos x="183" y="152"/>
              </a:cxn>
              <a:cxn ang="0">
                <a:pos x="189" y="161"/>
              </a:cxn>
              <a:cxn ang="0">
                <a:pos x="113" y="190"/>
              </a:cxn>
              <a:cxn ang="0">
                <a:pos x="111" y="183"/>
              </a:cxn>
              <a:cxn ang="0">
                <a:pos x="104" y="179"/>
              </a:cxn>
              <a:cxn ang="0">
                <a:pos x="95" y="187"/>
              </a:cxn>
              <a:cxn ang="0">
                <a:pos x="95" y="212"/>
              </a:cxn>
              <a:cxn ang="0">
                <a:pos x="85" y="223"/>
              </a:cxn>
              <a:cxn ang="0">
                <a:pos x="85" y="236"/>
              </a:cxn>
              <a:cxn ang="0">
                <a:pos x="104" y="246"/>
              </a:cxn>
              <a:cxn ang="0">
                <a:pos x="116" y="241"/>
              </a:cxn>
              <a:cxn ang="0">
                <a:pos x="122" y="228"/>
              </a:cxn>
              <a:cxn ang="0">
                <a:pos x="116" y="214"/>
              </a:cxn>
            </a:cxnLst>
            <a:rect l="0" t="0" r="r" b="b"/>
            <a:pathLst>
              <a:path w="207" h="303">
                <a:moveTo>
                  <a:pt x="180" y="132"/>
                </a:moveTo>
                <a:lnTo>
                  <a:pt x="180" y="76"/>
                </a:lnTo>
                <a:lnTo>
                  <a:pt x="180" y="76"/>
                </a:lnTo>
                <a:lnTo>
                  <a:pt x="178" y="62"/>
                </a:lnTo>
                <a:lnTo>
                  <a:pt x="172" y="47"/>
                </a:lnTo>
                <a:lnTo>
                  <a:pt x="167" y="34"/>
                </a:lnTo>
                <a:lnTo>
                  <a:pt x="156" y="24"/>
                </a:lnTo>
                <a:lnTo>
                  <a:pt x="145" y="14"/>
                </a:lnTo>
                <a:lnTo>
                  <a:pt x="133" y="7"/>
                </a:lnTo>
                <a:lnTo>
                  <a:pt x="118" y="2"/>
                </a:lnTo>
                <a:lnTo>
                  <a:pt x="104" y="0"/>
                </a:lnTo>
                <a:lnTo>
                  <a:pt x="104" y="0"/>
                </a:lnTo>
                <a:lnTo>
                  <a:pt x="89" y="2"/>
                </a:lnTo>
                <a:lnTo>
                  <a:pt x="75" y="7"/>
                </a:lnTo>
                <a:lnTo>
                  <a:pt x="62" y="14"/>
                </a:lnTo>
                <a:lnTo>
                  <a:pt x="49" y="24"/>
                </a:lnTo>
                <a:lnTo>
                  <a:pt x="40" y="34"/>
                </a:lnTo>
                <a:lnTo>
                  <a:pt x="35" y="47"/>
                </a:lnTo>
                <a:lnTo>
                  <a:pt x="29" y="62"/>
                </a:lnTo>
                <a:lnTo>
                  <a:pt x="27" y="76"/>
                </a:lnTo>
                <a:lnTo>
                  <a:pt x="27" y="132"/>
                </a:lnTo>
                <a:lnTo>
                  <a:pt x="27" y="132"/>
                </a:lnTo>
                <a:lnTo>
                  <a:pt x="22" y="134"/>
                </a:lnTo>
                <a:lnTo>
                  <a:pt x="17" y="136"/>
                </a:lnTo>
                <a:lnTo>
                  <a:pt x="8" y="141"/>
                </a:lnTo>
                <a:lnTo>
                  <a:pt x="2" y="150"/>
                </a:lnTo>
                <a:lnTo>
                  <a:pt x="0" y="156"/>
                </a:lnTo>
                <a:lnTo>
                  <a:pt x="0" y="161"/>
                </a:lnTo>
                <a:lnTo>
                  <a:pt x="0" y="276"/>
                </a:lnTo>
                <a:lnTo>
                  <a:pt x="0" y="276"/>
                </a:lnTo>
                <a:lnTo>
                  <a:pt x="0" y="281"/>
                </a:lnTo>
                <a:lnTo>
                  <a:pt x="2" y="286"/>
                </a:lnTo>
                <a:lnTo>
                  <a:pt x="8" y="295"/>
                </a:lnTo>
                <a:lnTo>
                  <a:pt x="17" y="301"/>
                </a:lnTo>
                <a:lnTo>
                  <a:pt x="22" y="303"/>
                </a:lnTo>
                <a:lnTo>
                  <a:pt x="27" y="303"/>
                </a:lnTo>
                <a:lnTo>
                  <a:pt x="180" y="303"/>
                </a:lnTo>
                <a:lnTo>
                  <a:pt x="180" y="303"/>
                </a:lnTo>
                <a:lnTo>
                  <a:pt x="185" y="303"/>
                </a:lnTo>
                <a:lnTo>
                  <a:pt x="191" y="301"/>
                </a:lnTo>
                <a:lnTo>
                  <a:pt x="200" y="295"/>
                </a:lnTo>
                <a:lnTo>
                  <a:pt x="205" y="286"/>
                </a:lnTo>
                <a:lnTo>
                  <a:pt x="207" y="281"/>
                </a:lnTo>
                <a:lnTo>
                  <a:pt x="207" y="276"/>
                </a:lnTo>
                <a:lnTo>
                  <a:pt x="207" y="161"/>
                </a:lnTo>
                <a:lnTo>
                  <a:pt x="207" y="161"/>
                </a:lnTo>
                <a:lnTo>
                  <a:pt x="207" y="156"/>
                </a:lnTo>
                <a:lnTo>
                  <a:pt x="205" y="150"/>
                </a:lnTo>
                <a:lnTo>
                  <a:pt x="200" y="141"/>
                </a:lnTo>
                <a:lnTo>
                  <a:pt x="191" y="136"/>
                </a:lnTo>
                <a:lnTo>
                  <a:pt x="185" y="134"/>
                </a:lnTo>
                <a:lnTo>
                  <a:pt x="180" y="132"/>
                </a:lnTo>
                <a:lnTo>
                  <a:pt x="180" y="132"/>
                </a:lnTo>
                <a:close/>
                <a:moveTo>
                  <a:pt x="47" y="76"/>
                </a:moveTo>
                <a:lnTo>
                  <a:pt x="47" y="76"/>
                </a:lnTo>
                <a:lnTo>
                  <a:pt x="47" y="65"/>
                </a:lnTo>
                <a:lnTo>
                  <a:pt x="51" y="54"/>
                </a:lnTo>
                <a:lnTo>
                  <a:pt x="56" y="45"/>
                </a:lnTo>
                <a:lnTo>
                  <a:pt x="64" y="36"/>
                </a:lnTo>
                <a:lnTo>
                  <a:pt x="71" y="29"/>
                </a:lnTo>
                <a:lnTo>
                  <a:pt x="82" y="24"/>
                </a:lnTo>
                <a:lnTo>
                  <a:pt x="93" y="20"/>
                </a:lnTo>
                <a:lnTo>
                  <a:pt x="104" y="20"/>
                </a:lnTo>
                <a:lnTo>
                  <a:pt x="104" y="20"/>
                </a:lnTo>
                <a:lnTo>
                  <a:pt x="114" y="20"/>
                </a:lnTo>
                <a:lnTo>
                  <a:pt x="125" y="24"/>
                </a:lnTo>
                <a:lnTo>
                  <a:pt x="134" y="29"/>
                </a:lnTo>
                <a:lnTo>
                  <a:pt x="143" y="36"/>
                </a:lnTo>
                <a:lnTo>
                  <a:pt x="151" y="45"/>
                </a:lnTo>
                <a:lnTo>
                  <a:pt x="156" y="54"/>
                </a:lnTo>
                <a:lnTo>
                  <a:pt x="160" y="65"/>
                </a:lnTo>
                <a:lnTo>
                  <a:pt x="160" y="76"/>
                </a:lnTo>
                <a:lnTo>
                  <a:pt x="160" y="132"/>
                </a:lnTo>
                <a:lnTo>
                  <a:pt x="47" y="132"/>
                </a:lnTo>
                <a:lnTo>
                  <a:pt x="47" y="76"/>
                </a:lnTo>
                <a:close/>
                <a:moveTo>
                  <a:pt x="189" y="276"/>
                </a:moveTo>
                <a:lnTo>
                  <a:pt x="189" y="276"/>
                </a:lnTo>
                <a:lnTo>
                  <a:pt x="187" y="279"/>
                </a:lnTo>
                <a:lnTo>
                  <a:pt x="185" y="281"/>
                </a:lnTo>
                <a:lnTo>
                  <a:pt x="183" y="283"/>
                </a:lnTo>
                <a:lnTo>
                  <a:pt x="180" y="285"/>
                </a:lnTo>
                <a:lnTo>
                  <a:pt x="27" y="285"/>
                </a:lnTo>
                <a:lnTo>
                  <a:pt x="27" y="285"/>
                </a:lnTo>
                <a:lnTo>
                  <a:pt x="24" y="283"/>
                </a:lnTo>
                <a:lnTo>
                  <a:pt x="22" y="281"/>
                </a:lnTo>
                <a:lnTo>
                  <a:pt x="18" y="279"/>
                </a:lnTo>
                <a:lnTo>
                  <a:pt x="18" y="276"/>
                </a:lnTo>
                <a:lnTo>
                  <a:pt x="18" y="161"/>
                </a:lnTo>
                <a:lnTo>
                  <a:pt x="18" y="161"/>
                </a:lnTo>
                <a:lnTo>
                  <a:pt x="18" y="158"/>
                </a:lnTo>
                <a:lnTo>
                  <a:pt x="22" y="154"/>
                </a:lnTo>
                <a:lnTo>
                  <a:pt x="24" y="152"/>
                </a:lnTo>
                <a:lnTo>
                  <a:pt x="27" y="152"/>
                </a:lnTo>
                <a:lnTo>
                  <a:pt x="180" y="152"/>
                </a:lnTo>
                <a:lnTo>
                  <a:pt x="180" y="152"/>
                </a:lnTo>
                <a:lnTo>
                  <a:pt x="183" y="152"/>
                </a:lnTo>
                <a:lnTo>
                  <a:pt x="185" y="154"/>
                </a:lnTo>
                <a:lnTo>
                  <a:pt x="187" y="158"/>
                </a:lnTo>
                <a:lnTo>
                  <a:pt x="189" y="161"/>
                </a:lnTo>
                <a:lnTo>
                  <a:pt x="189" y="276"/>
                </a:lnTo>
                <a:close/>
                <a:moveTo>
                  <a:pt x="113" y="212"/>
                </a:moveTo>
                <a:lnTo>
                  <a:pt x="113" y="190"/>
                </a:lnTo>
                <a:lnTo>
                  <a:pt x="113" y="190"/>
                </a:lnTo>
                <a:lnTo>
                  <a:pt x="113" y="187"/>
                </a:lnTo>
                <a:lnTo>
                  <a:pt x="111" y="183"/>
                </a:lnTo>
                <a:lnTo>
                  <a:pt x="107" y="181"/>
                </a:lnTo>
                <a:lnTo>
                  <a:pt x="104" y="179"/>
                </a:lnTo>
                <a:lnTo>
                  <a:pt x="104" y="179"/>
                </a:lnTo>
                <a:lnTo>
                  <a:pt x="100" y="181"/>
                </a:lnTo>
                <a:lnTo>
                  <a:pt x="96" y="183"/>
                </a:lnTo>
                <a:lnTo>
                  <a:pt x="95" y="187"/>
                </a:lnTo>
                <a:lnTo>
                  <a:pt x="95" y="190"/>
                </a:lnTo>
                <a:lnTo>
                  <a:pt x="95" y="212"/>
                </a:lnTo>
                <a:lnTo>
                  <a:pt x="95" y="212"/>
                </a:lnTo>
                <a:lnTo>
                  <a:pt x="91" y="214"/>
                </a:lnTo>
                <a:lnTo>
                  <a:pt x="87" y="217"/>
                </a:lnTo>
                <a:lnTo>
                  <a:pt x="85" y="223"/>
                </a:lnTo>
                <a:lnTo>
                  <a:pt x="85" y="228"/>
                </a:lnTo>
                <a:lnTo>
                  <a:pt x="85" y="228"/>
                </a:lnTo>
                <a:lnTo>
                  <a:pt x="85" y="236"/>
                </a:lnTo>
                <a:lnTo>
                  <a:pt x="91" y="241"/>
                </a:lnTo>
                <a:lnTo>
                  <a:pt x="96" y="245"/>
                </a:lnTo>
                <a:lnTo>
                  <a:pt x="104" y="246"/>
                </a:lnTo>
                <a:lnTo>
                  <a:pt x="104" y="246"/>
                </a:lnTo>
                <a:lnTo>
                  <a:pt x="111" y="245"/>
                </a:lnTo>
                <a:lnTo>
                  <a:pt x="116" y="241"/>
                </a:lnTo>
                <a:lnTo>
                  <a:pt x="122" y="236"/>
                </a:lnTo>
                <a:lnTo>
                  <a:pt x="122" y="228"/>
                </a:lnTo>
                <a:lnTo>
                  <a:pt x="122" y="228"/>
                </a:lnTo>
                <a:lnTo>
                  <a:pt x="122" y="223"/>
                </a:lnTo>
                <a:lnTo>
                  <a:pt x="120" y="217"/>
                </a:lnTo>
                <a:lnTo>
                  <a:pt x="116" y="214"/>
                </a:lnTo>
                <a:lnTo>
                  <a:pt x="113" y="212"/>
                </a:lnTo>
                <a:lnTo>
                  <a:pt x="113" y="212"/>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7" name="Freeform 70"/>
          <p:cNvSpPr>
            <a:spLocks noEditPoints="1"/>
          </p:cNvSpPr>
          <p:nvPr/>
        </p:nvSpPr>
        <p:spPr bwMode="auto">
          <a:xfrm>
            <a:off x="2603500" y="1064911"/>
            <a:ext cx="457200" cy="452438"/>
          </a:xfrm>
          <a:custGeom>
            <a:avLst/>
            <a:gdLst/>
            <a:ahLst/>
            <a:cxnLst>
              <a:cxn ang="0">
                <a:pos x="150" y="0"/>
              </a:cxn>
              <a:cxn ang="0">
                <a:pos x="119" y="4"/>
              </a:cxn>
              <a:cxn ang="0">
                <a:pos x="92" y="13"/>
              </a:cxn>
              <a:cxn ang="0">
                <a:pos x="67" y="27"/>
              </a:cxn>
              <a:cxn ang="0">
                <a:pos x="43" y="45"/>
              </a:cxn>
              <a:cxn ang="0">
                <a:pos x="25" y="67"/>
              </a:cxn>
              <a:cxn ang="0">
                <a:pos x="11" y="92"/>
              </a:cxn>
              <a:cxn ang="0">
                <a:pos x="2" y="121"/>
              </a:cxn>
              <a:cxn ang="0">
                <a:pos x="0" y="152"/>
              </a:cxn>
              <a:cxn ang="0">
                <a:pos x="0" y="167"/>
              </a:cxn>
              <a:cxn ang="0">
                <a:pos x="5" y="198"/>
              </a:cxn>
              <a:cxn ang="0">
                <a:pos x="18" y="225"/>
              </a:cxn>
              <a:cxn ang="0">
                <a:pos x="34" y="248"/>
              </a:cxn>
              <a:cxn ang="0">
                <a:pos x="54" y="268"/>
              </a:cxn>
              <a:cxn ang="0">
                <a:pos x="78" y="285"/>
              </a:cxn>
              <a:cxn ang="0">
                <a:pos x="105" y="295"/>
              </a:cxn>
              <a:cxn ang="0">
                <a:pos x="136" y="303"/>
              </a:cxn>
              <a:cxn ang="0">
                <a:pos x="150" y="303"/>
              </a:cxn>
              <a:cxn ang="0">
                <a:pos x="181" y="301"/>
              </a:cxn>
              <a:cxn ang="0">
                <a:pos x="210" y="292"/>
              </a:cxn>
              <a:cxn ang="0">
                <a:pos x="235" y="277"/>
              </a:cxn>
              <a:cxn ang="0">
                <a:pos x="257" y="259"/>
              </a:cxn>
              <a:cxn ang="0">
                <a:pos x="275" y="236"/>
              </a:cxn>
              <a:cxn ang="0">
                <a:pos x="290" y="210"/>
              </a:cxn>
              <a:cxn ang="0">
                <a:pos x="299" y="183"/>
              </a:cxn>
              <a:cxn ang="0">
                <a:pos x="302" y="152"/>
              </a:cxn>
              <a:cxn ang="0">
                <a:pos x="301" y="136"/>
              </a:cxn>
              <a:cxn ang="0">
                <a:pos x="295" y="107"/>
              </a:cxn>
              <a:cxn ang="0">
                <a:pos x="283" y="80"/>
              </a:cxn>
              <a:cxn ang="0">
                <a:pos x="268" y="56"/>
              </a:cxn>
              <a:cxn ang="0">
                <a:pos x="246" y="34"/>
              </a:cxn>
              <a:cxn ang="0">
                <a:pos x="223" y="18"/>
              </a:cxn>
              <a:cxn ang="0">
                <a:pos x="196" y="7"/>
              </a:cxn>
              <a:cxn ang="0">
                <a:pos x="167" y="2"/>
              </a:cxn>
              <a:cxn ang="0">
                <a:pos x="150" y="0"/>
              </a:cxn>
              <a:cxn ang="0">
                <a:pos x="94" y="227"/>
              </a:cxn>
              <a:cxn ang="0">
                <a:pos x="94" y="76"/>
              </a:cxn>
              <a:cxn ang="0">
                <a:pos x="132" y="227"/>
              </a:cxn>
              <a:cxn ang="0">
                <a:pos x="170" y="227"/>
              </a:cxn>
              <a:cxn ang="0">
                <a:pos x="170" y="76"/>
              </a:cxn>
              <a:cxn ang="0">
                <a:pos x="206" y="227"/>
              </a:cxn>
            </a:cxnLst>
            <a:rect l="0" t="0" r="r" b="b"/>
            <a:pathLst>
              <a:path w="302" h="303">
                <a:moveTo>
                  <a:pt x="150" y="0"/>
                </a:moveTo>
                <a:lnTo>
                  <a:pt x="150" y="0"/>
                </a:lnTo>
                <a:lnTo>
                  <a:pt x="136" y="2"/>
                </a:lnTo>
                <a:lnTo>
                  <a:pt x="119" y="4"/>
                </a:lnTo>
                <a:lnTo>
                  <a:pt x="105" y="7"/>
                </a:lnTo>
                <a:lnTo>
                  <a:pt x="92" y="13"/>
                </a:lnTo>
                <a:lnTo>
                  <a:pt x="78" y="18"/>
                </a:lnTo>
                <a:lnTo>
                  <a:pt x="67" y="27"/>
                </a:lnTo>
                <a:lnTo>
                  <a:pt x="54" y="34"/>
                </a:lnTo>
                <a:lnTo>
                  <a:pt x="43" y="45"/>
                </a:lnTo>
                <a:lnTo>
                  <a:pt x="34" y="56"/>
                </a:lnTo>
                <a:lnTo>
                  <a:pt x="25" y="67"/>
                </a:lnTo>
                <a:lnTo>
                  <a:pt x="18" y="80"/>
                </a:lnTo>
                <a:lnTo>
                  <a:pt x="11" y="92"/>
                </a:lnTo>
                <a:lnTo>
                  <a:pt x="5" y="107"/>
                </a:lnTo>
                <a:lnTo>
                  <a:pt x="2" y="121"/>
                </a:lnTo>
                <a:lnTo>
                  <a:pt x="0" y="136"/>
                </a:lnTo>
                <a:lnTo>
                  <a:pt x="0" y="152"/>
                </a:lnTo>
                <a:lnTo>
                  <a:pt x="0" y="152"/>
                </a:lnTo>
                <a:lnTo>
                  <a:pt x="0" y="167"/>
                </a:lnTo>
                <a:lnTo>
                  <a:pt x="2" y="183"/>
                </a:lnTo>
                <a:lnTo>
                  <a:pt x="5" y="198"/>
                </a:lnTo>
                <a:lnTo>
                  <a:pt x="11" y="210"/>
                </a:lnTo>
                <a:lnTo>
                  <a:pt x="18" y="225"/>
                </a:lnTo>
                <a:lnTo>
                  <a:pt x="25" y="236"/>
                </a:lnTo>
                <a:lnTo>
                  <a:pt x="34" y="248"/>
                </a:lnTo>
                <a:lnTo>
                  <a:pt x="43" y="259"/>
                </a:lnTo>
                <a:lnTo>
                  <a:pt x="54" y="268"/>
                </a:lnTo>
                <a:lnTo>
                  <a:pt x="67" y="277"/>
                </a:lnTo>
                <a:lnTo>
                  <a:pt x="78" y="285"/>
                </a:lnTo>
                <a:lnTo>
                  <a:pt x="92" y="292"/>
                </a:lnTo>
                <a:lnTo>
                  <a:pt x="105" y="295"/>
                </a:lnTo>
                <a:lnTo>
                  <a:pt x="119" y="301"/>
                </a:lnTo>
                <a:lnTo>
                  <a:pt x="136" y="303"/>
                </a:lnTo>
                <a:lnTo>
                  <a:pt x="150" y="303"/>
                </a:lnTo>
                <a:lnTo>
                  <a:pt x="150" y="303"/>
                </a:lnTo>
                <a:lnTo>
                  <a:pt x="167" y="303"/>
                </a:lnTo>
                <a:lnTo>
                  <a:pt x="181" y="301"/>
                </a:lnTo>
                <a:lnTo>
                  <a:pt x="196" y="295"/>
                </a:lnTo>
                <a:lnTo>
                  <a:pt x="210" y="292"/>
                </a:lnTo>
                <a:lnTo>
                  <a:pt x="223" y="285"/>
                </a:lnTo>
                <a:lnTo>
                  <a:pt x="235" y="277"/>
                </a:lnTo>
                <a:lnTo>
                  <a:pt x="246" y="268"/>
                </a:lnTo>
                <a:lnTo>
                  <a:pt x="257" y="259"/>
                </a:lnTo>
                <a:lnTo>
                  <a:pt x="268" y="248"/>
                </a:lnTo>
                <a:lnTo>
                  <a:pt x="275" y="236"/>
                </a:lnTo>
                <a:lnTo>
                  <a:pt x="283" y="225"/>
                </a:lnTo>
                <a:lnTo>
                  <a:pt x="290" y="210"/>
                </a:lnTo>
                <a:lnTo>
                  <a:pt x="295" y="198"/>
                </a:lnTo>
                <a:lnTo>
                  <a:pt x="299" y="183"/>
                </a:lnTo>
                <a:lnTo>
                  <a:pt x="301" y="167"/>
                </a:lnTo>
                <a:lnTo>
                  <a:pt x="302" y="152"/>
                </a:lnTo>
                <a:lnTo>
                  <a:pt x="302" y="152"/>
                </a:lnTo>
                <a:lnTo>
                  <a:pt x="301" y="136"/>
                </a:lnTo>
                <a:lnTo>
                  <a:pt x="299" y="121"/>
                </a:lnTo>
                <a:lnTo>
                  <a:pt x="295" y="107"/>
                </a:lnTo>
                <a:lnTo>
                  <a:pt x="290" y="92"/>
                </a:lnTo>
                <a:lnTo>
                  <a:pt x="283" y="80"/>
                </a:lnTo>
                <a:lnTo>
                  <a:pt x="275" y="67"/>
                </a:lnTo>
                <a:lnTo>
                  <a:pt x="268" y="56"/>
                </a:lnTo>
                <a:lnTo>
                  <a:pt x="257" y="45"/>
                </a:lnTo>
                <a:lnTo>
                  <a:pt x="246" y="34"/>
                </a:lnTo>
                <a:lnTo>
                  <a:pt x="235" y="27"/>
                </a:lnTo>
                <a:lnTo>
                  <a:pt x="223" y="18"/>
                </a:lnTo>
                <a:lnTo>
                  <a:pt x="210" y="13"/>
                </a:lnTo>
                <a:lnTo>
                  <a:pt x="196" y="7"/>
                </a:lnTo>
                <a:lnTo>
                  <a:pt x="181" y="4"/>
                </a:lnTo>
                <a:lnTo>
                  <a:pt x="167" y="2"/>
                </a:lnTo>
                <a:lnTo>
                  <a:pt x="150" y="0"/>
                </a:lnTo>
                <a:lnTo>
                  <a:pt x="150" y="0"/>
                </a:lnTo>
                <a:close/>
                <a:moveTo>
                  <a:pt x="132" y="227"/>
                </a:moveTo>
                <a:lnTo>
                  <a:pt x="94" y="227"/>
                </a:lnTo>
                <a:lnTo>
                  <a:pt x="94" y="152"/>
                </a:lnTo>
                <a:lnTo>
                  <a:pt x="94" y="76"/>
                </a:lnTo>
                <a:lnTo>
                  <a:pt x="132" y="76"/>
                </a:lnTo>
                <a:lnTo>
                  <a:pt x="132" y="227"/>
                </a:lnTo>
                <a:close/>
                <a:moveTo>
                  <a:pt x="206" y="227"/>
                </a:moveTo>
                <a:lnTo>
                  <a:pt x="170" y="227"/>
                </a:lnTo>
                <a:lnTo>
                  <a:pt x="170" y="152"/>
                </a:lnTo>
                <a:lnTo>
                  <a:pt x="170" y="76"/>
                </a:lnTo>
                <a:lnTo>
                  <a:pt x="206" y="76"/>
                </a:lnTo>
                <a:lnTo>
                  <a:pt x="206" y="227"/>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48" name="Group 74"/>
          <p:cNvGrpSpPr/>
          <p:nvPr/>
        </p:nvGrpSpPr>
        <p:grpSpPr>
          <a:xfrm>
            <a:off x="5157057" y="1067148"/>
            <a:ext cx="249363" cy="450653"/>
            <a:chOff x="3386647" y="802411"/>
            <a:chExt cx="172336" cy="311450"/>
          </a:xfrm>
          <a:solidFill>
            <a:srgbClr val="456288"/>
          </a:solidFill>
        </p:grpSpPr>
        <p:sp>
          <p:nvSpPr>
            <p:cNvPr id="49" name="Freeform 71"/>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0" name="Freeform 72"/>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1" name="Freeform 73"/>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2" name="Freeform 74"/>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3" name="Line 75"/>
            <p:cNvSpPr>
              <a:spLocks noChangeShapeType="1"/>
            </p:cNvSpPr>
            <p:nvPr/>
          </p:nvSpPr>
          <p:spPr bwMode="auto">
            <a:xfrm>
              <a:off x="3534067" y="924914"/>
              <a:ext cx="2077" cy="2077"/>
            </a:xfrm>
            <a:prstGeom prst="line">
              <a:avLst/>
            </a:pr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54" name="Group 75"/>
          <p:cNvGrpSpPr/>
          <p:nvPr/>
        </p:nvGrpSpPr>
        <p:grpSpPr>
          <a:xfrm>
            <a:off x="6309928" y="1061138"/>
            <a:ext cx="474691" cy="462672"/>
            <a:chOff x="4080141" y="798258"/>
            <a:chExt cx="328062" cy="319755"/>
          </a:xfrm>
          <a:solidFill>
            <a:srgbClr val="456288"/>
          </a:solidFill>
        </p:grpSpPr>
        <p:sp>
          <p:nvSpPr>
            <p:cNvPr id="55" name="Freeform 76"/>
            <p:cNvSpPr/>
            <p:nvPr/>
          </p:nvSpPr>
          <p:spPr bwMode="auto">
            <a:xfrm>
              <a:off x="4080141" y="823174"/>
              <a:ext cx="294839" cy="294839"/>
            </a:xfrm>
            <a:custGeom>
              <a:avLst/>
              <a:gdLst/>
              <a:ahLst/>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l="0" t="0" r="r" b="b"/>
              <a:pathLst>
                <a:path w="284" h="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6" name="Freeform 77"/>
            <p:cNvSpPr/>
            <p:nvPr/>
          </p:nvSpPr>
          <p:spPr bwMode="auto">
            <a:xfrm>
              <a:off x="4260783" y="798258"/>
              <a:ext cx="147420" cy="147420"/>
            </a:xfrm>
            <a:custGeom>
              <a:avLst/>
              <a:gdLst/>
              <a:ahLst/>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l="0" t="0" r="r" b="b"/>
              <a:pathLst>
                <a:path w="141" h="142">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57" name="Group 73"/>
          <p:cNvGrpSpPr/>
          <p:nvPr/>
        </p:nvGrpSpPr>
        <p:grpSpPr>
          <a:xfrm>
            <a:off x="3812500" y="1064261"/>
            <a:ext cx="513747" cy="453656"/>
            <a:chOff x="2549886" y="800334"/>
            <a:chExt cx="355053" cy="313526"/>
          </a:xfrm>
          <a:solidFill>
            <a:srgbClr val="456288"/>
          </a:solidFill>
        </p:grpSpPr>
        <p:sp>
          <p:nvSpPr>
            <p:cNvPr id="58" name="Freeform 88"/>
            <p:cNvSpPr/>
            <p:nvPr/>
          </p:nvSpPr>
          <p:spPr bwMode="auto">
            <a:xfrm>
              <a:off x="2653702" y="1055723"/>
              <a:ext cx="58137" cy="58137"/>
            </a:xfrm>
            <a:custGeom>
              <a:avLst/>
              <a:gdLst/>
              <a:ahLst/>
              <a:cxnLst>
                <a:cxn ang="0">
                  <a:pos x="27" y="0"/>
                </a:cxn>
                <a:cxn ang="0">
                  <a:pos x="27" y="0"/>
                </a:cxn>
                <a:cxn ang="0">
                  <a:pos x="34" y="0"/>
                </a:cxn>
                <a:cxn ang="0">
                  <a:pos x="40" y="2"/>
                </a:cxn>
                <a:cxn ang="0">
                  <a:pos x="49" y="10"/>
                </a:cxn>
                <a:cxn ang="0">
                  <a:pos x="54" y="19"/>
                </a:cxn>
                <a:cxn ang="0">
                  <a:pos x="56" y="24"/>
                </a:cxn>
                <a:cxn ang="0">
                  <a:pos x="56" y="30"/>
                </a:cxn>
                <a:cxn ang="0">
                  <a:pos x="56" y="30"/>
                </a:cxn>
                <a:cxn ang="0">
                  <a:pos x="56" y="35"/>
                </a:cxn>
                <a:cxn ang="0">
                  <a:pos x="54" y="40"/>
                </a:cxn>
                <a:cxn ang="0">
                  <a:pos x="49" y="49"/>
                </a:cxn>
                <a:cxn ang="0">
                  <a:pos x="40" y="55"/>
                </a:cxn>
                <a:cxn ang="0">
                  <a:pos x="34" y="57"/>
                </a:cxn>
                <a:cxn ang="0">
                  <a:pos x="27" y="57"/>
                </a:cxn>
                <a:cxn ang="0">
                  <a:pos x="27" y="57"/>
                </a:cxn>
                <a:cxn ang="0">
                  <a:pos x="22" y="57"/>
                </a:cxn>
                <a:cxn ang="0">
                  <a:pos x="16" y="55"/>
                </a:cxn>
                <a:cxn ang="0">
                  <a:pos x="7" y="49"/>
                </a:cxn>
                <a:cxn ang="0">
                  <a:pos x="2" y="40"/>
                </a:cxn>
                <a:cxn ang="0">
                  <a:pos x="0" y="35"/>
                </a:cxn>
                <a:cxn ang="0">
                  <a:pos x="0" y="30"/>
                </a:cxn>
                <a:cxn ang="0">
                  <a:pos x="0" y="30"/>
                </a:cxn>
                <a:cxn ang="0">
                  <a:pos x="0" y="24"/>
                </a:cxn>
                <a:cxn ang="0">
                  <a:pos x="2" y="19"/>
                </a:cxn>
                <a:cxn ang="0">
                  <a:pos x="7" y="10"/>
                </a:cxn>
                <a:cxn ang="0">
                  <a:pos x="16" y="2"/>
                </a:cxn>
                <a:cxn ang="0">
                  <a:pos x="22" y="0"/>
                </a:cxn>
                <a:cxn ang="0">
                  <a:pos x="27" y="0"/>
                </a:cxn>
                <a:cxn ang="0">
                  <a:pos x="27" y="0"/>
                </a:cxn>
              </a:cxnLst>
              <a:rect l="0" t="0" r="r" b="b"/>
              <a:pathLst>
                <a:path w="56" h="57">
                  <a:moveTo>
                    <a:pt x="27" y="0"/>
                  </a:moveTo>
                  <a:lnTo>
                    <a:pt x="27" y="0"/>
                  </a:lnTo>
                  <a:lnTo>
                    <a:pt x="34" y="0"/>
                  </a:lnTo>
                  <a:lnTo>
                    <a:pt x="40" y="2"/>
                  </a:lnTo>
                  <a:lnTo>
                    <a:pt x="49" y="10"/>
                  </a:lnTo>
                  <a:lnTo>
                    <a:pt x="54" y="19"/>
                  </a:lnTo>
                  <a:lnTo>
                    <a:pt x="56" y="24"/>
                  </a:lnTo>
                  <a:lnTo>
                    <a:pt x="56" y="30"/>
                  </a:lnTo>
                  <a:lnTo>
                    <a:pt x="56" y="30"/>
                  </a:lnTo>
                  <a:lnTo>
                    <a:pt x="56" y="35"/>
                  </a:lnTo>
                  <a:lnTo>
                    <a:pt x="54" y="40"/>
                  </a:lnTo>
                  <a:lnTo>
                    <a:pt x="49" y="49"/>
                  </a:lnTo>
                  <a:lnTo>
                    <a:pt x="40" y="55"/>
                  </a:lnTo>
                  <a:lnTo>
                    <a:pt x="34" y="57"/>
                  </a:lnTo>
                  <a:lnTo>
                    <a:pt x="27" y="57"/>
                  </a:lnTo>
                  <a:lnTo>
                    <a:pt x="27" y="57"/>
                  </a:lnTo>
                  <a:lnTo>
                    <a:pt x="22" y="57"/>
                  </a:lnTo>
                  <a:lnTo>
                    <a:pt x="16" y="55"/>
                  </a:lnTo>
                  <a:lnTo>
                    <a:pt x="7" y="49"/>
                  </a:lnTo>
                  <a:lnTo>
                    <a:pt x="2" y="40"/>
                  </a:lnTo>
                  <a:lnTo>
                    <a:pt x="0" y="35"/>
                  </a:lnTo>
                  <a:lnTo>
                    <a:pt x="0" y="30"/>
                  </a:lnTo>
                  <a:lnTo>
                    <a:pt x="0" y="30"/>
                  </a:lnTo>
                  <a:lnTo>
                    <a:pt x="0" y="24"/>
                  </a:lnTo>
                  <a:lnTo>
                    <a:pt x="2" y="19"/>
                  </a:lnTo>
                  <a:lnTo>
                    <a:pt x="7" y="10"/>
                  </a:lnTo>
                  <a:lnTo>
                    <a:pt x="16" y="2"/>
                  </a:lnTo>
                  <a:lnTo>
                    <a:pt x="22" y="0"/>
                  </a:lnTo>
                  <a:lnTo>
                    <a:pt x="27" y="0"/>
                  </a:lnTo>
                  <a:lnTo>
                    <a:pt x="27"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9" name="Freeform 89"/>
            <p:cNvSpPr/>
            <p:nvPr/>
          </p:nvSpPr>
          <p:spPr bwMode="auto">
            <a:xfrm>
              <a:off x="2782435" y="1055723"/>
              <a:ext cx="60214" cy="58137"/>
            </a:xfrm>
            <a:custGeom>
              <a:avLst/>
              <a:gdLst/>
              <a:ahLst/>
              <a:cxnLst>
                <a:cxn ang="0">
                  <a:pos x="29" y="0"/>
                </a:cxn>
                <a:cxn ang="0">
                  <a:pos x="29" y="0"/>
                </a:cxn>
                <a:cxn ang="0">
                  <a:pos x="35" y="0"/>
                </a:cxn>
                <a:cxn ang="0">
                  <a:pos x="40" y="2"/>
                </a:cxn>
                <a:cxn ang="0">
                  <a:pos x="49" y="10"/>
                </a:cxn>
                <a:cxn ang="0">
                  <a:pos x="55" y="19"/>
                </a:cxn>
                <a:cxn ang="0">
                  <a:pos x="56" y="24"/>
                </a:cxn>
                <a:cxn ang="0">
                  <a:pos x="58" y="30"/>
                </a:cxn>
                <a:cxn ang="0">
                  <a:pos x="58" y="30"/>
                </a:cxn>
                <a:cxn ang="0">
                  <a:pos x="56" y="35"/>
                </a:cxn>
                <a:cxn ang="0">
                  <a:pos x="55" y="40"/>
                </a:cxn>
                <a:cxn ang="0">
                  <a:pos x="49" y="49"/>
                </a:cxn>
                <a:cxn ang="0">
                  <a:pos x="40" y="55"/>
                </a:cxn>
                <a:cxn ang="0">
                  <a:pos x="35" y="57"/>
                </a:cxn>
                <a:cxn ang="0">
                  <a:pos x="29" y="57"/>
                </a:cxn>
                <a:cxn ang="0">
                  <a:pos x="29" y="57"/>
                </a:cxn>
                <a:cxn ang="0">
                  <a:pos x="24" y="57"/>
                </a:cxn>
                <a:cxn ang="0">
                  <a:pos x="18" y="55"/>
                </a:cxn>
                <a:cxn ang="0">
                  <a:pos x="9" y="49"/>
                </a:cxn>
                <a:cxn ang="0">
                  <a:pos x="4" y="40"/>
                </a:cxn>
                <a:cxn ang="0">
                  <a:pos x="2" y="35"/>
                </a:cxn>
                <a:cxn ang="0">
                  <a:pos x="0" y="30"/>
                </a:cxn>
                <a:cxn ang="0">
                  <a:pos x="0" y="30"/>
                </a:cxn>
                <a:cxn ang="0">
                  <a:pos x="2" y="24"/>
                </a:cxn>
                <a:cxn ang="0">
                  <a:pos x="4" y="19"/>
                </a:cxn>
                <a:cxn ang="0">
                  <a:pos x="9" y="10"/>
                </a:cxn>
                <a:cxn ang="0">
                  <a:pos x="18" y="2"/>
                </a:cxn>
                <a:cxn ang="0">
                  <a:pos x="24" y="0"/>
                </a:cxn>
                <a:cxn ang="0">
                  <a:pos x="29" y="0"/>
                </a:cxn>
                <a:cxn ang="0">
                  <a:pos x="29" y="0"/>
                </a:cxn>
              </a:cxnLst>
              <a:rect l="0" t="0" r="r" b="b"/>
              <a:pathLst>
                <a:path w="58" h="57">
                  <a:moveTo>
                    <a:pt x="29" y="0"/>
                  </a:moveTo>
                  <a:lnTo>
                    <a:pt x="29" y="0"/>
                  </a:lnTo>
                  <a:lnTo>
                    <a:pt x="35" y="0"/>
                  </a:lnTo>
                  <a:lnTo>
                    <a:pt x="40" y="2"/>
                  </a:lnTo>
                  <a:lnTo>
                    <a:pt x="49" y="10"/>
                  </a:lnTo>
                  <a:lnTo>
                    <a:pt x="55" y="19"/>
                  </a:lnTo>
                  <a:lnTo>
                    <a:pt x="56" y="24"/>
                  </a:lnTo>
                  <a:lnTo>
                    <a:pt x="58" y="30"/>
                  </a:lnTo>
                  <a:lnTo>
                    <a:pt x="58" y="30"/>
                  </a:lnTo>
                  <a:lnTo>
                    <a:pt x="56" y="35"/>
                  </a:lnTo>
                  <a:lnTo>
                    <a:pt x="55" y="40"/>
                  </a:lnTo>
                  <a:lnTo>
                    <a:pt x="49" y="49"/>
                  </a:lnTo>
                  <a:lnTo>
                    <a:pt x="40" y="55"/>
                  </a:lnTo>
                  <a:lnTo>
                    <a:pt x="35" y="57"/>
                  </a:lnTo>
                  <a:lnTo>
                    <a:pt x="29" y="57"/>
                  </a:lnTo>
                  <a:lnTo>
                    <a:pt x="29" y="57"/>
                  </a:lnTo>
                  <a:lnTo>
                    <a:pt x="24" y="57"/>
                  </a:lnTo>
                  <a:lnTo>
                    <a:pt x="18" y="55"/>
                  </a:lnTo>
                  <a:lnTo>
                    <a:pt x="9" y="49"/>
                  </a:lnTo>
                  <a:lnTo>
                    <a:pt x="4" y="40"/>
                  </a:lnTo>
                  <a:lnTo>
                    <a:pt x="2" y="35"/>
                  </a:lnTo>
                  <a:lnTo>
                    <a:pt x="0" y="30"/>
                  </a:lnTo>
                  <a:lnTo>
                    <a:pt x="0" y="30"/>
                  </a:lnTo>
                  <a:lnTo>
                    <a:pt x="2" y="24"/>
                  </a:lnTo>
                  <a:lnTo>
                    <a:pt x="4" y="19"/>
                  </a:lnTo>
                  <a:lnTo>
                    <a:pt x="9" y="10"/>
                  </a:lnTo>
                  <a:lnTo>
                    <a:pt x="18" y="2"/>
                  </a:lnTo>
                  <a:lnTo>
                    <a:pt x="24" y="0"/>
                  </a:lnTo>
                  <a:lnTo>
                    <a:pt x="29" y="0"/>
                  </a:lnTo>
                  <a:lnTo>
                    <a:pt x="29"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0" name="Freeform 90"/>
            <p:cNvSpPr/>
            <p:nvPr/>
          </p:nvSpPr>
          <p:spPr bwMode="auto">
            <a:xfrm>
              <a:off x="2549886" y="800334"/>
              <a:ext cx="355053" cy="247084"/>
            </a:xfrm>
            <a:custGeom>
              <a:avLst/>
              <a:gdLst/>
              <a:ahLst/>
              <a:cxnLst>
                <a:cxn ang="0">
                  <a:pos x="325" y="91"/>
                </a:cxn>
                <a:cxn ang="0">
                  <a:pos x="149" y="91"/>
                </a:cxn>
                <a:cxn ang="0">
                  <a:pos x="140" y="98"/>
                </a:cxn>
                <a:cxn ang="0">
                  <a:pos x="138" y="105"/>
                </a:cxn>
                <a:cxn ang="0">
                  <a:pos x="143" y="116"/>
                </a:cxn>
                <a:cxn ang="0">
                  <a:pos x="307" y="120"/>
                </a:cxn>
                <a:cxn ang="0">
                  <a:pos x="297" y="149"/>
                </a:cxn>
                <a:cxn ang="0">
                  <a:pos x="143" y="149"/>
                </a:cxn>
                <a:cxn ang="0">
                  <a:pos x="134" y="156"/>
                </a:cxn>
                <a:cxn ang="0">
                  <a:pos x="132" y="161"/>
                </a:cxn>
                <a:cxn ang="0">
                  <a:pos x="138" y="172"/>
                </a:cxn>
                <a:cxn ang="0">
                  <a:pos x="290" y="176"/>
                </a:cxn>
                <a:cxn ang="0">
                  <a:pos x="281" y="203"/>
                </a:cxn>
                <a:cxn ang="0">
                  <a:pos x="111" y="120"/>
                </a:cxn>
                <a:cxn ang="0">
                  <a:pos x="107" y="91"/>
                </a:cxn>
                <a:cxn ang="0">
                  <a:pos x="103" y="53"/>
                </a:cxn>
                <a:cxn ang="0">
                  <a:pos x="96" y="45"/>
                </a:cxn>
                <a:cxn ang="0">
                  <a:pos x="53" y="20"/>
                </a:cxn>
                <a:cxn ang="0">
                  <a:pos x="15" y="2"/>
                </a:cxn>
                <a:cxn ang="0">
                  <a:pos x="6" y="2"/>
                </a:cxn>
                <a:cxn ang="0">
                  <a:pos x="0" y="11"/>
                </a:cxn>
                <a:cxn ang="0">
                  <a:pos x="2" y="22"/>
                </a:cxn>
                <a:cxn ang="0">
                  <a:pos x="15" y="34"/>
                </a:cxn>
                <a:cxn ang="0">
                  <a:pos x="62" y="56"/>
                </a:cxn>
                <a:cxn ang="0">
                  <a:pos x="71" y="63"/>
                </a:cxn>
                <a:cxn ang="0">
                  <a:pos x="73" y="71"/>
                </a:cxn>
                <a:cxn ang="0">
                  <a:pos x="93" y="217"/>
                </a:cxn>
                <a:cxn ang="0">
                  <a:pos x="94" y="227"/>
                </a:cxn>
                <a:cxn ang="0">
                  <a:pos x="100" y="234"/>
                </a:cxn>
                <a:cxn ang="0">
                  <a:pos x="111" y="237"/>
                </a:cxn>
                <a:cxn ang="0">
                  <a:pos x="288" y="237"/>
                </a:cxn>
                <a:cxn ang="0">
                  <a:pos x="292" y="236"/>
                </a:cxn>
                <a:cxn ang="0">
                  <a:pos x="303" y="230"/>
                </a:cxn>
                <a:cxn ang="0">
                  <a:pos x="305" y="221"/>
                </a:cxn>
                <a:cxn ang="0">
                  <a:pos x="341" y="118"/>
                </a:cxn>
                <a:cxn ang="0">
                  <a:pos x="343" y="103"/>
                </a:cxn>
                <a:cxn ang="0">
                  <a:pos x="337" y="94"/>
                </a:cxn>
                <a:cxn ang="0">
                  <a:pos x="325" y="91"/>
                </a:cxn>
              </a:cxnLst>
              <a:rect l="0" t="0" r="r" b="b"/>
              <a:pathLst>
                <a:path w="343" h="237">
                  <a:moveTo>
                    <a:pt x="325" y="91"/>
                  </a:moveTo>
                  <a:lnTo>
                    <a:pt x="325" y="91"/>
                  </a:lnTo>
                  <a:lnTo>
                    <a:pt x="149" y="91"/>
                  </a:lnTo>
                  <a:lnTo>
                    <a:pt x="149" y="91"/>
                  </a:lnTo>
                  <a:lnTo>
                    <a:pt x="143" y="92"/>
                  </a:lnTo>
                  <a:lnTo>
                    <a:pt x="140" y="98"/>
                  </a:lnTo>
                  <a:lnTo>
                    <a:pt x="138" y="105"/>
                  </a:lnTo>
                  <a:lnTo>
                    <a:pt x="138" y="105"/>
                  </a:lnTo>
                  <a:lnTo>
                    <a:pt x="140" y="111"/>
                  </a:lnTo>
                  <a:lnTo>
                    <a:pt x="143" y="116"/>
                  </a:lnTo>
                  <a:lnTo>
                    <a:pt x="149" y="120"/>
                  </a:lnTo>
                  <a:lnTo>
                    <a:pt x="307" y="120"/>
                  </a:lnTo>
                  <a:lnTo>
                    <a:pt x="297" y="149"/>
                  </a:lnTo>
                  <a:lnTo>
                    <a:pt x="297" y="149"/>
                  </a:lnTo>
                  <a:lnTo>
                    <a:pt x="143" y="149"/>
                  </a:lnTo>
                  <a:lnTo>
                    <a:pt x="143" y="149"/>
                  </a:lnTo>
                  <a:lnTo>
                    <a:pt x="138" y="152"/>
                  </a:lnTo>
                  <a:lnTo>
                    <a:pt x="134" y="156"/>
                  </a:lnTo>
                  <a:lnTo>
                    <a:pt x="132" y="161"/>
                  </a:lnTo>
                  <a:lnTo>
                    <a:pt x="132" y="161"/>
                  </a:lnTo>
                  <a:lnTo>
                    <a:pt x="134" y="169"/>
                  </a:lnTo>
                  <a:lnTo>
                    <a:pt x="138" y="172"/>
                  </a:lnTo>
                  <a:lnTo>
                    <a:pt x="143" y="176"/>
                  </a:lnTo>
                  <a:lnTo>
                    <a:pt x="290" y="176"/>
                  </a:lnTo>
                  <a:lnTo>
                    <a:pt x="290" y="176"/>
                  </a:lnTo>
                  <a:lnTo>
                    <a:pt x="281" y="203"/>
                  </a:lnTo>
                  <a:lnTo>
                    <a:pt x="122" y="203"/>
                  </a:lnTo>
                  <a:lnTo>
                    <a:pt x="111" y="120"/>
                  </a:lnTo>
                  <a:lnTo>
                    <a:pt x="107" y="91"/>
                  </a:lnTo>
                  <a:lnTo>
                    <a:pt x="107" y="91"/>
                  </a:lnTo>
                  <a:lnTo>
                    <a:pt x="103" y="53"/>
                  </a:lnTo>
                  <a:lnTo>
                    <a:pt x="103" y="53"/>
                  </a:lnTo>
                  <a:lnTo>
                    <a:pt x="102" y="49"/>
                  </a:lnTo>
                  <a:lnTo>
                    <a:pt x="96" y="45"/>
                  </a:lnTo>
                  <a:lnTo>
                    <a:pt x="80" y="33"/>
                  </a:lnTo>
                  <a:lnTo>
                    <a:pt x="53" y="20"/>
                  </a:lnTo>
                  <a:lnTo>
                    <a:pt x="15" y="2"/>
                  </a:lnTo>
                  <a:lnTo>
                    <a:pt x="15" y="2"/>
                  </a:lnTo>
                  <a:lnTo>
                    <a:pt x="9" y="0"/>
                  </a:lnTo>
                  <a:lnTo>
                    <a:pt x="6" y="2"/>
                  </a:lnTo>
                  <a:lnTo>
                    <a:pt x="2" y="5"/>
                  </a:lnTo>
                  <a:lnTo>
                    <a:pt x="0" y="11"/>
                  </a:lnTo>
                  <a:lnTo>
                    <a:pt x="0" y="16"/>
                  </a:lnTo>
                  <a:lnTo>
                    <a:pt x="2" y="22"/>
                  </a:lnTo>
                  <a:lnTo>
                    <a:pt x="7" y="29"/>
                  </a:lnTo>
                  <a:lnTo>
                    <a:pt x="15" y="34"/>
                  </a:lnTo>
                  <a:lnTo>
                    <a:pt x="62" y="56"/>
                  </a:lnTo>
                  <a:lnTo>
                    <a:pt x="62" y="56"/>
                  </a:lnTo>
                  <a:lnTo>
                    <a:pt x="67" y="60"/>
                  </a:lnTo>
                  <a:lnTo>
                    <a:pt x="71" y="63"/>
                  </a:lnTo>
                  <a:lnTo>
                    <a:pt x="73" y="71"/>
                  </a:lnTo>
                  <a:lnTo>
                    <a:pt x="73" y="71"/>
                  </a:lnTo>
                  <a:lnTo>
                    <a:pt x="93" y="217"/>
                  </a:lnTo>
                  <a:lnTo>
                    <a:pt x="93" y="217"/>
                  </a:lnTo>
                  <a:lnTo>
                    <a:pt x="93" y="221"/>
                  </a:lnTo>
                  <a:lnTo>
                    <a:pt x="94" y="227"/>
                  </a:lnTo>
                  <a:lnTo>
                    <a:pt x="98" y="230"/>
                  </a:lnTo>
                  <a:lnTo>
                    <a:pt x="100" y="234"/>
                  </a:lnTo>
                  <a:lnTo>
                    <a:pt x="105" y="236"/>
                  </a:lnTo>
                  <a:lnTo>
                    <a:pt x="111" y="237"/>
                  </a:lnTo>
                  <a:lnTo>
                    <a:pt x="111" y="237"/>
                  </a:lnTo>
                  <a:lnTo>
                    <a:pt x="288" y="237"/>
                  </a:lnTo>
                  <a:lnTo>
                    <a:pt x="288" y="237"/>
                  </a:lnTo>
                  <a:lnTo>
                    <a:pt x="292" y="236"/>
                  </a:lnTo>
                  <a:lnTo>
                    <a:pt x="297" y="234"/>
                  </a:lnTo>
                  <a:lnTo>
                    <a:pt x="303" y="230"/>
                  </a:lnTo>
                  <a:lnTo>
                    <a:pt x="305" y="225"/>
                  </a:lnTo>
                  <a:lnTo>
                    <a:pt x="305" y="221"/>
                  </a:lnTo>
                  <a:lnTo>
                    <a:pt x="341" y="118"/>
                  </a:lnTo>
                  <a:lnTo>
                    <a:pt x="341" y="118"/>
                  </a:lnTo>
                  <a:lnTo>
                    <a:pt x="341" y="114"/>
                  </a:lnTo>
                  <a:lnTo>
                    <a:pt x="343" y="103"/>
                  </a:lnTo>
                  <a:lnTo>
                    <a:pt x="341" y="100"/>
                  </a:lnTo>
                  <a:lnTo>
                    <a:pt x="337" y="94"/>
                  </a:lnTo>
                  <a:lnTo>
                    <a:pt x="334" y="92"/>
                  </a:lnTo>
                  <a:lnTo>
                    <a:pt x="325" y="91"/>
                  </a:lnTo>
                  <a:lnTo>
                    <a:pt x="325" y="9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61" name="Group 81"/>
          <p:cNvGrpSpPr/>
          <p:nvPr/>
        </p:nvGrpSpPr>
        <p:grpSpPr>
          <a:xfrm>
            <a:off x="7503651" y="3067022"/>
            <a:ext cx="465677" cy="423619"/>
            <a:chOff x="4821392" y="2301522"/>
            <a:chExt cx="321831" cy="292764"/>
          </a:xfrm>
          <a:solidFill>
            <a:srgbClr val="456288"/>
          </a:solidFill>
        </p:grpSpPr>
        <p:sp>
          <p:nvSpPr>
            <p:cNvPr id="62" name="Freeform 91"/>
            <p:cNvSpPr/>
            <p:nvPr/>
          </p:nvSpPr>
          <p:spPr bwMode="auto">
            <a:xfrm>
              <a:off x="4856689" y="2301522"/>
              <a:ext cx="147420" cy="126657"/>
            </a:xfrm>
            <a:custGeom>
              <a:avLst/>
              <a:gdLst/>
              <a:ahLst/>
              <a:cxnLst>
                <a:cxn ang="0">
                  <a:pos x="141" y="14"/>
                </a:cxn>
                <a:cxn ang="0">
                  <a:pos x="141" y="14"/>
                </a:cxn>
                <a:cxn ang="0">
                  <a:pos x="137" y="43"/>
                </a:cxn>
                <a:cxn ang="0">
                  <a:pos x="130" y="70"/>
                </a:cxn>
                <a:cxn ang="0">
                  <a:pos x="123" y="96"/>
                </a:cxn>
                <a:cxn ang="0">
                  <a:pos x="116" y="121"/>
                </a:cxn>
                <a:cxn ang="0">
                  <a:pos x="116" y="121"/>
                </a:cxn>
                <a:cxn ang="0">
                  <a:pos x="88" y="112"/>
                </a:cxn>
                <a:cxn ang="0">
                  <a:pos x="74" y="110"/>
                </a:cxn>
                <a:cxn ang="0">
                  <a:pos x="59" y="108"/>
                </a:cxn>
                <a:cxn ang="0">
                  <a:pos x="45" y="107"/>
                </a:cxn>
                <a:cxn ang="0">
                  <a:pos x="30" y="108"/>
                </a:cxn>
                <a:cxn ang="0">
                  <a:pos x="14" y="110"/>
                </a:cxn>
                <a:cxn ang="0">
                  <a:pos x="0" y="114"/>
                </a:cxn>
                <a:cxn ang="0">
                  <a:pos x="0" y="114"/>
                </a:cxn>
                <a:cxn ang="0">
                  <a:pos x="14" y="65"/>
                </a:cxn>
                <a:cxn ang="0">
                  <a:pos x="27" y="14"/>
                </a:cxn>
                <a:cxn ang="0">
                  <a:pos x="27" y="14"/>
                </a:cxn>
                <a:cxn ang="0">
                  <a:pos x="39" y="7"/>
                </a:cxn>
                <a:cxn ang="0">
                  <a:pos x="52" y="3"/>
                </a:cxn>
                <a:cxn ang="0">
                  <a:pos x="67" y="0"/>
                </a:cxn>
                <a:cxn ang="0">
                  <a:pos x="83" y="0"/>
                </a:cxn>
                <a:cxn ang="0">
                  <a:pos x="99" y="1"/>
                </a:cxn>
                <a:cxn ang="0">
                  <a:pos x="114" y="5"/>
                </a:cxn>
                <a:cxn ang="0">
                  <a:pos x="128" y="9"/>
                </a:cxn>
                <a:cxn ang="0">
                  <a:pos x="141" y="14"/>
                </a:cxn>
                <a:cxn ang="0">
                  <a:pos x="141" y="14"/>
                </a:cxn>
              </a:cxnLst>
              <a:rect l="0" t="0" r="r" b="b"/>
              <a:pathLst>
                <a:path w="141" h="121">
                  <a:moveTo>
                    <a:pt x="141" y="14"/>
                  </a:moveTo>
                  <a:lnTo>
                    <a:pt x="141" y="14"/>
                  </a:lnTo>
                  <a:lnTo>
                    <a:pt x="137" y="43"/>
                  </a:lnTo>
                  <a:lnTo>
                    <a:pt x="130" y="70"/>
                  </a:lnTo>
                  <a:lnTo>
                    <a:pt x="123" y="96"/>
                  </a:lnTo>
                  <a:lnTo>
                    <a:pt x="116" y="121"/>
                  </a:lnTo>
                  <a:lnTo>
                    <a:pt x="116" y="121"/>
                  </a:lnTo>
                  <a:lnTo>
                    <a:pt x="88" y="112"/>
                  </a:lnTo>
                  <a:lnTo>
                    <a:pt x="74" y="110"/>
                  </a:lnTo>
                  <a:lnTo>
                    <a:pt x="59" y="108"/>
                  </a:lnTo>
                  <a:lnTo>
                    <a:pt x="45" y="107"/>
                  </a:lnTo>
                  <a:lnTo>
                    <a:pt x="30" y="108"/>
                  </a:lnTo>
                  <a:lnTo>
                    <a:pt x="14" y="110"/>
                  </a:lnTo>
                  <a:lnTo>
                    <a:pt x="0" y="114"/>
                  </a:lnTo>
                  <a:lnTo>
                    <a:pt x="0" y="114"/>
                  </a:lnTo>
                  <a:lnTo>
                    <a:pt x="14" y="65"/>
                  </a:lnTo>
                  <a:lnTo>
                    <a:pt x="27" y="14"/>
                  </a:lnTo>
                  <a:lnTo>
                    <a:pt x="27" y="14"/>
                  </a:lnTo>
                  <a:lnTo>
                    <a:pt x="39" y="7"/>
                  </a:lnTo>
                  <a:lnTo>
                    <a:pt x="52" y="3"/>
                  </a:lnTo>
                  <a:lnTo>
                    <a:pt x="67" y="0"/>
                  </a:lnTo>
                  <a:lnTo>
                    <a:pt x="83" y="0"/>
                  </a:lnTo>
                  <a:lnTo>
                    <a:pt x="99" y="1"/>
                  </a:lnTo>
                  <a:lnTo>
                    <a:pt x="114" y="5"/>
                  </a:lnTo>
                  <a:lnTo>
                    <a:pt x="128" y="9"/>
                  </a:lnTo>
                  <a:lnTo>
                    <a:pt x="141" y="14"/>
                  </a:lnTo>
                  <a:lnTo>
                    <a:pt x="141" y="1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3" name="Freeform 92"/>
            <p:cNvSpPr/>
            <p:nvPr/>
          </p:nvSpPr>
          <p:spPr bwMode="auto">
            <a:xfrm>
              <a:off x="4993727" y="2338896"/>
              <a:ext cx="149496" cy="124580"/>
            </a:xfrm>
            <a:custGeom>
              <a:avLst/>
              <a:gdLst/>
              <a:ahLst/>
              <a:cxnLst>
                <a:cxn ang="0">
                  <a:pos x="31" y="0"/>
                </a:cxn>
                <a:cxn ang="0">
                  <a:pos x="31" y="0"/>
                </a:cxn>
                <a:cxn ang="0">
                  <a:pos x="42" y="6"/>
                </a:cxn>
                <a:cxn ang="0">
                  <a:pos x="56" y="9"/>
                </a:cxn>
                <a:cxn ang="0">
                  <a:pos x="69" y="13"/>
                </a:cxn>
                <a:cxn ang="0">
                  <a:pos x="85" y="15"/>
                </a:cxn>
                <a:cxn ang="0">
                  <a:pos x="100" y="15"/>
                </a:cxn>
                <a:cxn ang="0">
                  <a:pos x="116" y="13"/>
                </a:cxn>
                <a:cxn ang="0">
                  <a:pos x="131" y="11"/>
                </a:cxn>
                <a:cxn ang="0">
                  <a:pos x="145" y="7"/>
                </a:cxn>
                <a:cxn ang="0">
                  <a:pos x="145" y="7"/>
                </a:cxn>
                <a:cxn ang="0">
                  <a:pos x="138" y="33"/>
                </a:cxn>
                <a:cxn ang="0">
                  <a:pos x="131" y="60"/>
                </a:cxn>
                <a:cxn ang="0">
                  <a:pos x="123" y="85"/>
                </a:cxn>
                <a:cxn ang="0">
                  <a:pos x="114" y="111"/>
                </a:cxn>
                <a:cxn ang="0">
                  <a:pos x="114" y="111"/>
                </a:cxn>
                <a:cxn ang="0">
                  <a:pos x="102" y="116"/>
                </a:cxn>
                <a:cxn ang="0">
                  <a:pos x="87" y="120"/>
                </a:cxn>
                <a:cxn ang="0">
                  <a:pos x="71" y="122"/>
                </a:cxn>
                <a:cxn ang="0">
                  <a:pos x="54" y="122"/>
                </a:cxn>
                <a:cxn ang="0">
                  <a:pos x="38" y="120"/>
                </a:cxn>
                <a:cxn ang="0">
                  <a:pos x="24" y="116"/>
                </a:cxn>
                <a:cxn ang="0">
                  <a:pos x="11" y="111"/>
                </a:cxn>
                <a:cxn ang="0">
                  <a:pos x="0" y="103"/>
                </a:cxn>
                <a:cxn ang="0">
                  <a:pos x="0" y="103"/>
                </a:cxn>
                <a:cxn ang="0">
                  <a:pos x="15" y="51"/>
                </a:cxn>
                <a:cxn ang="0">
                  <a:pos x="31" y="0"/>
                </a:cxn>
                <a:cxn ang="0">
                  <a:pos x="31" y="0"/>
                </a:cxn>
              </a:cxnLst>
              <a:rect l="0" t="0" r="r" b="b"/>
              <a:pathLst>
                <a:path w="145" h="122">
                  <a:moveTo>
                    <a:pt x="31" y="0"/>
                  </a:moveTo>
                  <a:lnTo>
                    <a:pt x="31" y="0"/>
                  </a:lnTo>
                  <a:lnTo>
                    <a:pt x="42" y="6"/>
                  </a:lnTo>
                  <a:lnTo>
                    <a:pt x="56" y="9"/>
                  </a:lnTo>
                  <a:lnTo>
                    <a:pt x="69" y="13"/>
                  </a:lnTo>
                  <a:lnTo>
                    <a:pt x="85" y="15"/>
                  </a:lnTo>
                  <a:lnTo>
                    <a:pt x="100" y="15"/>
                  </a:lnTo>
                  <a:lnTo>
                    <a:pt x="116" y="13"/>
                  </a:lnTo>
                  <a:lnTo>
                    <a:pt x="131" y="11"/>
                  </a:lnTo>
                  <a:lnTo>
                    <a:pt x="145" y="7"/>
                  </a:lnTo>
                  <a:lnTo>
                    <a:pt x="145" y="7"/>
                  </a:lnTo>
                  <a:lnTo>
                    <a:pt x="138" y="33"/>
                  </a:lnTo>
                  <a:lnTo>
                    <a:pt x="131" y="60"/>
                  </a:lnTo>
                  <a:lnTo>
                    <a:pt x="123" y="85"/>
                  </a:lnTo>
                  <a:lnTo>
                    <a:pt x="114" y="111"/>
                  </a:lnTo>
                  <a:lnTo>
                    <a:pt x="114" y="111"/>
                  </a:lnTo>
                  <a:lnTo>
                    <a:pt x="102" y="116"/>
                  </a:lnTo>
                  <a:lnTo>
                    <a:pt x="87" y="120"/>
                  </a:lnTo>
                  <a:lnTo>
                    <a:pt x="71" y="122"/>
                  </a:lnTo>
                  <a:lnTo>
                    <a:pt x="54" y="122"/>
                  </a:lnTo>
                  <a:lnTo>
                    <a:pt x="38" y="120"/>
                  </a:lnTo>
                  <a:lnTo>
                    <a:pt x="24" y="116"/>
                  </a:lnTo>
                  <a:lnTo>
                    <a:pt x="11" y="111"/>
                  </a:lnTo>
                  <a:lnTo>
                    <a:pt x="0" y="103"/>
                  </a:lnTo>
                  <a:lnTo>
                    <a:pt x="0" y="103"/>
                  </a:lnTo>
                  <a:lnTo>
                    <a:pt x="15" y="51"/>
                  </a:lnTo>
                  <a:lnTo>
                    <a:pt x="31" y="0"/>
                  </a:lnTo>
                  <a:lnTo>
                    <a:pt x="31"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4" name="Freeform 93"/>
            <p:cNvSpPr/>
            <p:nvPr/>
          </p:nvSpPr>
          <p:spPr bwMode="auto">
            <a:xfrm>
              <a:off x="4821392" y="2432330"/>
              <a:ext cx="147420" cy="128733"/>
            </a:xfrm>
            <a:custGeom>
              <a:avLst/>
              <a:gdLst/>
              <a:ahLst/>
              <a:cxnLst>
                <a:cxn ang="0">
                  <a:pos x="141" y="16"/>
                </a:cxn>
                <a:cxn ang="0">
                  <a:pos x="141" y="16"/>
                </a:cxn>
                <a:cxn ang="0">
                  <a:pos x="136" y="43"/>
                </a:cxn>
                <a:cxn ang="0">
                  <a:pos x="129" y="69"/>
                </a:cxn>
                <a:cxn ang="0">
                  <a:pos x="122" y="94"/>
                </a:cxn>
                <a:cxn ang="0">
                  <a:pos x="116" y="123"/>
                </a:cxn>
                <a:cxn ang="0">
                  <a:pos x="116" y="123"/>
                </a:cxn>
                <a:cxn ang="0">
                  <a:pos x="89" y="112"/>
                </a:cxn>
                <a:cxn ang="0">
                  <a:pos x="74" y="109"/>
                </a:cxn>
                <a:cxn ang="0">
                  <a:pos x="60" y="107"/>
                </a:cxn>
                <a:cxn ang="0">
                  <a:pos x="45" y="105"/>
                </a:cxn>
                <a:cxn ang="0">
                  <a:pos x="29" y="107"/>
                </a:cxn>
                <a:cxn ang="0">
                  <a:pos x="15" y="109"/>
                </a:cxn>
                <a:cxn ang="0">
                  <a:pos x="0" y="116"/>
                </a:cxn>
                <a:cxn ang="0">
                  <a:pos x="0" y="116"/>
                </a:cxn>
                <a:cxn ang="0">
                  <a:pos x="6" y="87"/>
                </a:cxn>
                <a:cxn ang="0">
                  <a:pos x="13" y="61"/>
                </a:cxn>
                <a:cxn ang="0">
                  <a:pos x="27" y="12"/>
                </a:cxn>
                <a:cxn ang="0">
                  <a:pos x="27" y="12"/>
                </a:cxn>
                <a:cxn ang="0">
                  <a:pos x="40" y="5"/>
                </a:cxn>
                <a:cxn ang="0">
                  <a:pos x="54" y="2"/>
                </a:cxn>
                <a:cxn ang="0">
                  <a:pos x="69" y="0"/>
                </a:cxn>
                <a:cxn ang="0">
                  <a:pos x="85" y="0"/>
                </a:cxn>
                <a:cxn ang="0">
                  <a:pos x="102" y="2"/>
                </a:cxn>
                <a:cxn ang="0">
                  <a:pos x="118" y="5"/>
                </a:cxn>
                <a:cxn ang="0">
                  <a:pos x="131" y="11"/>
                </a:cxn>
                <a:cxn ang="0">
                  <a:pos x="141" y="16"/>
                </a:cxn>
                <a:cxn ang="0">
                  <a:pos x="141" y="16"/>
                </a:cxn>
              </a:cxnLst>
              <a:rect l="0" t="0" r="r" b="b"/>
              <a:pathLst>
                <a:path w="141" h="123">
                  <a:moveTo>
                    <a:pt x="141" y="16"/>
                  </a:moveTo>
                  <a:lnTo>
                    <a:pt x="141" y="16"/>
                  </a:lnTo>
                  <a:lnTo>
                    <a:pt x="136" y="43"/>
                  </a:lnTo>
                  <a:lnTo>
                    <a:pt x="129" y="69"/>
                  </a:lnTo>
                  <a:lnTo>
                    <a:pt x="122" y="94"/>
                  </a:lnTo>
                  <a:lnTo>
                    <a:pt x="116" y="123"/>
                  </a:lnTo>
                  <a:lnTo>
                    <a:pt x="116" y="123"/>
                  </a:lnTo>
                  <a:lnTo>
                    <a:pt x="89" y="112"/>
                  </a:lnTo>
                  <a:lnTo>
                    <a:pt x="74" y="109"/>
                  </a:lnTo>
                  <a:lnTo>
                    <a:pt x="60" y="107"/>
                  </a:lnTo>
                  <a:lnTo>
                    <a:pt x="45" y="105"/>
                  </a:lnTo>
                  <a:lnTo>
                    <a:pt x="29" y="107"/>
                  </a:lnTo>
                  <a:lnTo>
                    <a:pt x="15" y="109"/>
                  </a:lnTo>
                  <a:lnTo>
                    <a:pt x="0" y="116"/>
                  </a:lnTo>
                  <a:lnTo>
                    <a:pt x="0" y="116"/>
                  </a:lnTo>
                  <a:lnTo>
                    <a:pt x="6" y="87"/>
                  </a:lnTo>
                  <a:lnTo>
                    <a:pt x="13" y="61"/>
                  </a:lnTo>
                  <a:lnTo>
                    <a:pt x="27" y="12"/>
                  </a:lnTo>
                  <a:lnTo>
                    <a:pt x="27" y="12"/>
                  </a:lnTo>
                  <a:lnTo>
                    <a:pt x="40" y="5"/>
                  </a:lnTo>
                  <a:lnTo>
                    <a:pt x="54" y="2"/>
                  </a:lnTo>
                  <a:lnTo>
                    <a:pt x="69" y="0"/>
                  </a:lnTo>
                  <a:lnTo>
                    <a:pt x="85" y="0"/>
                  </a:lnTo>
                  <a:lnTo>
                    <a:pt x="102" y="2"/>
                  </a:lnTo>
                  <a:lnTo>
                    <a:pt x="118" y="5"/>
                  </a:lnTo>
                  <a:lnTo>
                    <a:pt x="131" y="11"/>
                  </a:lnTo>
                  <a:lnTo>
                    <a:pt x="141" y="16"/>
                  </a:lnTo>
                  <a:lnTo>
                    <a:pt x="141" y="16"/>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5" name="Freeform 94"/>
            <p:cNvSpPr/>
            <p:nvPr/>
          </p:nvSpPr>
          <p:spPr bwMode="auto">
            <a:xfrm>
              <a:off x="4956353" y="2463476"/>
              <a:ext cx="151573" cy="130810"/>
            </a:xfrm>
            <a:custGeom>
              <a:avLst/>
              <a:gdLst/>
              <a:ahLst/>
              <a:cxnLst>
                <a:cxn ang="0">
                  <a:pos x="30" y="0"/>
                </a:cxn>
                <a:cxn ang="0">
                  <a:pos x="30" y="0"/>
                </a:cxn>
                <a:cxn ang="0">
                  <a:pos x="41" y="7"/>
                </a:cxn>
                <a:cxn ang="0">
                  <a:pos x="56" y="12"/>
                </a:cxn>
                <a:cxn ang="0">
                  <a:pos x="70" y="16"/>
                </a:cxn>
                <a:cxn ang="0">
                  <a:pos x="85" y="16"/>
                </a:cxn>
                <a:cxn ang="0">
                  <a:pos x="99" y="16"/>
                </a:cxn>
                <a:cxn ang="0">
                  <a:pos x="116" y="16"/>
                </a:cxn>
                <a:cxn ang="0">
                  <a:pos x="130" y="12"/>
                </a:cxn>
                <a:cxn ang="0">
                  <a:pos x="145" y="7"/>
                </a:cxn>
                <a:cxn ang="0">
                  <a:pos x="145" y="7"/>
                </a:cxn>
                <a:cxn ang="0">
                  <a:pos x="130" y="59"/>
                </a:cxn>
                <a:cxn ang="0">
                  <a:pos x="114" y="110"/>
                </a:cxn>
                <a:cxn ang="0">
                  <a:pos x="114" y="110"/>
                </a:cxn>
                <a:cxn ang="0">
                  <a:pos x="101" y="117"/>
                </a:cxn>
                <a:cxn ang="0">
                  <a:pos x="88" y="121"/>
                </a:cxn>
                <a:cxn ang="0">
                  <a:pos x="72" y="125"/>
                </a:cxn>
                <a:cxn ang="0">
                  <a:pos x="56" y="125"/>
                </a:cxn>
                <a:cxn ang="0">
                  <a:pos x="39" y="123"/>
                </a:cxn>
                <a:cxn ang="0">
                  <a:pos x="25" y="119"/>
                </a:cxn>
                <a:cxn ang="0">
                  <a:pos x="10" y="114"/>
                </a:cxn>
                <a:cxn ang="0">
                  <a:pos x="0" y="107"/>
                </a:cxn>
                <a:cxn ang="0">
                  <a:pos x="0" y="107"/>
                </a:cxn>
                <a:cxn ang="0">
                  <a:pos x="5" y="79"/>
                </a:cxn>
                <a:cxn ang="0">
                  <a:pos x="12" y="52"/>
                </a:cxn>
                <a:cxn ang="0">
                  <a:pos x="21" y="25"/>
                </a:cxn>
                <a:cxn ang="0">
                  <a:pos x="30" y="0"/>
                </a:cxn>
                <a:cxn ang="0">
                  <a:pos x="30" y="0"/>
                </a:cxn>
              </a:cxnLst>
              <a:rect l="0" t="0" r="r" b="b"/>
              <a:pathLst>
                <a:path w="145" h="125">
                  <a:moveTo>
                    <a:pt x="30" y="0"/>
                  </a:moveTo>
                  <a:lnTo>
                    <a:pt x="30" y="0"/>
                  </a:lnTo>
                  <a:lnTo>
                    <a:pt x="41" y="7"/>
                  </a:lnTo>
                  <a:lnTo>
                    <a:pt x="56" y="12"/>
                  </a:lnTo>
                  <a:lnTo>
                    <a:pt x="70" y="16"/>
                  </a:lnTo>
                  <a:lnTo>
                    <a:pt x="85" y="16"/>
                  </a:lnTo>
                  <a:lnTo>
                    <a:pt x="99" y="16"/>
                  </a:lnTo>
                  <a:lnTo>
                    <a:pt x="116" y="16"/>
                  </a:lnTo>
                  <a:lnTo>
                    <a:pt x="130" y="12"/>
                  </a:lnTo>
                  <a:lnTo>
                    <a:pt x="145" y="7"/>
                  </a:lnTo>
                  <a:lnTo>
                    <a:pt x="145" y="7"/>
                  </a:lnTo>
                  <a:lnTo>
                    <a:pt x="130" y="59"/>
                  </a:lnTo>
                  <a:lnTo>
                    <a:pt x="114" y="110"/>
                  </a:lnTo>
                  <a:lnTo>
                    <a:pt x="114" y="110"/>
                  </a:lnTo>
                  <a:lnTo>
                    <a:pt x="101" y="117"/>
                  </a:lnTo>
                  <a:lnTo>
                    <a:pt x="88" y="121"/>
                  </a:lnTo>
                  <a:lnTo>
                    <a:pt x="72" y="125"/>
                  </a:lnTo>
                  <a:lnTo>
                    <a:pt x="56" y="125"/>
                  </a:lnTo>
                  <a:lnTo>
                    <a:pt x="39" y="123"/>
                  </a:lnTo>
                  <a:lnTo>
                    <a:pt x="25" y="119"/>
                  </a:lnTo>
                  <a:lnTo>
                    <a:pt x="10" y="114"/>
                  </a:lnTo>
                  <a:lnTo>
                    <a:pt x="0" y="107"/>
                  </a:lnTo>
                  <a:lnTo>
                    <a:pt x="0" y="107"/>
                  </a:lnTo>
                  <a:lnTo>
                    <a:pt x="5" y="79"/>
                  </a:lnTo>
                  <a:lnTo>
                    <a:pt x="12" y="52"/>
                  </a:lnTo>
                  <a:lnTo>
                    <a:pt x="21" y="25"/>
                  </a:lnTo>
                  <a:lnTo>
                    <a:pt x="30" y="0"/>
                  </a:lnTo>
                  <a:lnTo>
                    <a:pt x="3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66" name="Freeform 95"/>
          <p:cNvSpPr>
            <a:spLocks noEditPoints="1"/>
          </p:cNvSpPr>
          <p:nvPr/>
        </p:nvSpPr>
        <p:spPr bwMode="auto">
          <a:xfrm>
            <a:off x="2555875" y="2084086"/>
            <a:ext cx="492125" cy="434975"/>
          </a:xfrm>
          <a:custGeom>
            <a:avLst/>
            <a:gdLst/>
            <a:ahLst/>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l="0" t="0" r="r" b="b"/>
            <a:pathLst>
              <a:path w="328" h="290">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67" name="Group 77"/>
          <p:cNvGrpSpPr/>
          <p:nvPr/>
        </p:nvGrpSpPr>
        <p:grpSpPr>
          <a:xfrm>
            <a:off x="8722321" y="2071211"/>
            <a:ext cx="525763" cy="402584"/>
            <a:chOff x="5552261" y="1554043"/>
            <a:chExt cx="363359" cy="278229"/>
          </a:xfrm>
          <a:solidFill>
            <a:srgbClr val="456288"/>
          </a:solidFill>
        </p:grpSpPr>
        <p:sp>
          <p:nvSpPr>
            <p:cNvPr id="68"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9"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0" name="Rectangle 98"/>
            <p:cNvSpPr>
              <a:spLocks noChangeArrowheads="1"/>
            </p:cNvSpPr>
            <p:nvPr/>
          </p:nvSpPr>
          <p:spPr bwMode="auto">
            <a:xfrm>
              <a:off x="5710062" y="1715997"/>
              <a:ext cx="45679" cy="18688"/>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71" name="Freeform 99"/>
          <p:cNvSpPr>
            <a:spLocks noEditPoints="1"/>
          </p:cNvSpPr>
          <p:nvPr/>
        </p:nvSpPr>
        <p:spPr bwMode="auto">
          <a:xfrm>
            <a:off x="7591425" y="2045986"/>
            <a:ext cx="293688" cy="469900"/>
          </a:xfrm>
          <a:custGeom>
            <a:avLst/>
            <a:gdLst/>
            <a:ahLst/>
            <a:cxnLst>
              <a:cxn ang="0">
                <a:pos x="98" y="0"/>
              </a:cxn>
              <a:cxn ang="0">
                <a:pos x="60" y="7"/>
              </a:cxn>
              <a:cxn ang="0">
                <a:pos x="29" y="27"/>
              </a:cxn>
              <a:cxn ang="0">
                <a:pos x="7" y="59"/>
              </a:cxn>
              <a:cxn ang="0">
                <a:pos x="0" y="98"/>
              </a:cxn>
              <a:cxn ang="0">
                <a:pos x="0" y="116"/>
              </a:cxn>
              <a:cxn ang="0">
                <a:pos x="9" y="154"/>
              </a:cxn>
              <a:cxn ang="0">
                <a:pos x="31" y="208"/>
              </a:cxn>
              <a:cxn ang="0">
                <a:pos x="67" y="270"/>
              </a:cxn>
              <a:cxn ang="0">
                <a:pos x="98" y="311"/>
              </a:cxn>
              <a:cxn ang="0">
                <a:pos x="112" y="291"/>
              </a:cxn>
              <a:cxn ang="0">
                <a:pos x="147" y="241"/>
              </a:cxn>
              <a:cxn ang="0">
                <a:pos x="180" y="172"/>
              </a:cxn>
              <a:cxn ang="0">
                <a:pos x="190" y="134"/>
              </a:cxn>
              <a:cxn ang="0">
                <a:pos x="196" y="98"/>
              </a:cxn>
              <a:cxn ang="0">
                <a:pos x="194" y="78"/>
              </a:cxn>
              <a:cxn ang="0">
                <a:pos x="178" y="41"/>
              </a:cxn>
              <a:cxn ang="0">
                <a:pos x="152" y="16"/>
              </a:cxn>
              <a:cxn ang="0">
                <a:pos x="118" y="1"/>
              </a:cxn>
              <a:cxn ang="0">
                <a:pos x="98" y="0"/>
              </a:cxn>
              <a:cxn ang="0">
                <a:pos x="98" y="157"/>
              </a:cxn>
              <a:cxn ang="0">
                <a:pos x="74" y="152"/>
              </a:cxn>
              <a:cxn ang="0">
                <a:pos x="54" y="139"/>
              </a:cxn>
              <a:cxn ang="0">
                <a:pos x="42" y="119"/>
              </a:cxn>
              <a:cxn ang="0">
                <a:pos x="38" y="98"/>
              </a:cxn>
              <a:cxn ang="0">
                <a:pos x="38" y="85"/>
              </a:cxn>
              <a:cxn ang="0">
                <a:pos x="47" y="63"/>
              </a:cxn>
              <a:cxn ang="0">
                <a:pos x="64" y="47"/>
              </a:cxn>
              <a:cxn ang="0">
                <a:pos x="85" y="38"/>
              </a:cxn>
              <a:cxn ang="0">
                <a:pos x="98" y="36"/>
              </a:cxn>
              <a:cxn ang="0">
                <a:pos x="122" y="41"/>
              </a:cxn>
              <a:cxn ang="0">
                <a:pos x="140" y="54"/>
              </a:cxn>
              <a:cxn ang="0">
                <a:pos x="152" y="74"/>
              </a:cxn>
              <a:cxn ang="0">
                <a:pos x="158" y="98"/>
              </a:cxn>
              <a:cxn ang="0">
                <a:pos x="156" y="108"/>
              </a:cxn>
              <a:cxn ang="0">
                <a:pos x="147" y="130"/>
              </a:cxn>
              <a:cxn ang="0">
                <a:pos x="131" y="146"/>
              </a:cxn>
              <a:cxn ang="0">
                <a:pos x="109" y="156"/>
              </a:cxn>
              <a:cxn ang="0">
                <a:pos x="98" y="157"/>
              </a:cxn>
              <a:cxn ang="0">
                <a:pos x="60" y="98"/>
              </a:cxn>
              <a:cxn ang="0">
                <a:pos x="62" y="112"/>
              </a:cxn>
              <a:cxn ang="0">
                <a:pos x="71" y="123"/>
              </a:cxn>
              <a:cxn ang="0">
                <a:pos x="83" y="132"/>
              </a:cxn>
              <a:cxn ang="0">
                <a:pos x="98" y="134"/>
              </a:cxn>
              <a:cxn ang="0">
                <a:pos x="105" y="134"/>
              </a:cxn>
              <a:cxn ang="0">
                <a:pos x="118" y="128"/>
              </a:cxn>
              <a:cxn ang="0">
                <a:pos x="129" y="117"/>
              </a:cxn>
              <a:cxn ang="0">
                <a:pos x="134" y="105"/>
              </a:cxn>
              <a:cxn ang="0">
                <a:pos x="136" y="98"/>
              </a:cxn>
              <a:cxn ang="0">
                <a:pos x="132" y="81"/>
              </a:cxn>
              <a:cxn ang="0">
                <a:pos x="125" y="70"/>
              </a:cxn>
              <a:cxn ang="0">
                <a:pos x="112" y="61"/>
              </a:cxn>
              <a:cxn ang="0">
                <a:pos x="98" y="59"/>
              </a:cxn>
              <a:cxn ang="0">
                <a:pos x="89" y="59"/>
              </a:cxn>
              <a:cxn ang="0">
                <a:pos x="76" y="65"/>
              </a:cxn>
              <a:cxn ang="0">
                <a:pos x="65" y="76"/>
              </a:cxn>
              <a:cxn ang="0">
                <a:pos x="60" y="88"/>
              </a:cxn>
              <a:cxn ang="0">
                <a:pos x="60" y="98"/>
              </a:cxn>
            </a:cxnLst>
            <a:rect l="0" t="0" r="r" b="b"/>
            <a:pathLst>
              <a:path w="196" h="311">
                <a:moveTo>
                  <a:pt x="98" y="0"/>
                </a:moveTo>
                <a:lnTo>
                  <a:pt x="98" y="0"/>
                </a:lnTo>
                <a:lnTo>
                  <a:pt x="78" y="1"/>
                </a:lnTo>
                <a:lnTo>
                  <a:pt x="60" y="7"/>
                </a:lnTo>
                <a:lnTo>
                  <a:pt x="44" y="16"/>
                </a:lnTo>
                <a:lnTo>
                  <a:pt x="29" y="27"/>
                </a:lnTo>
                <a:lnTo>
                  <a:pt x="16" y="41"/>
                </a:lnTo>
                <a:lnTo>
                  <a:pt x="7" y="59"/>
                </a:lnTo>
                <a:lnTo>
                  <a:pt x="2" y="78"/>
                </a:lnTo>
                <a:lnTo>
                  <a:pt x="0" y="98"/>
                </a:lnTo>
                <a:lnTo>
                  <a:pt x="0" y="98"/>
                </a:lnTo>
                <a:lnTo>
                  <a:pt x="0" y="116"/>
                </a:lnTo>
                <a:lnTo>
                  <a:pt x="4" y="134"/>
                </a:lnTo>
                <a:lnTo>
                  <a:pt x="9" y="154"/>
                </a:lnTo>
                <a:lnTo>
                  <a:pt x="15" y="172"/>
                </a:lnTo>
                <a:lnTo>
                  <a:pt x="31" y="208"/>
                </a:lnTo>
                <a:lnTo>
                  <a:pt x="49" y="241"/>
                </a:lnTo>
                <a:lnTo>
                  <a:pt x="67" y="270"/>
                </a:lnTo>
                <a:lnTo>
                  <a:pt x="82" y="291"/>
                </a:lnTo>
                <a:lnTo>
                  <a:pt x="98" y="311"/>
                </a:lnTo>
                <a:lnTo>
                  <a:pt x="98" y="311"/>
                </a:lnTo>
                <a:lnTo>
                  <a:pt x="112" y="291"/>
                </a:lnTo>
                <a:lnTo>
                  <a:pt x="129" y="270"/>
                </a:lnTo>
                <a:lnTo>
                  <a:pt x="147" y="241"/>
                </a:lnTo>
                <a:lnTo>
                  <a:pt x="165" y="208"/>
                </a:lnTo>
                <a:lnTo>
                  <a:pt x="180" y="172"/>
                </a:lnTo>
                <a:lnTo>
                  <a:pt x="187" y="154"/>
                </a:lnTo>
                <a:lnTo>
                  <a:pt x="190" y="134"/>
                </a:lnTo>
                <a:lnTo>
                  <a:pt x="194" y="116"/>
                </a:lnTo>
                <a:lnTo>
                  <a:pt x="196" y="98"/>
                </a:lnTo>
                <a:lnTo>
                  <a:pt x="196" y="98"/>
                </a:lnTo>
                <a:lnTo>
                  <a:pt x="194" y="78"/>
                </a:lnTo>
                <a:lnTo>
                  <a:pt x="187" y="59"/>
                </a:lnTo>
                <a:lnTo>
                  <a:pt x="178" y="41"/>
                </a:lnTo>
                <a:lnTo>
                  <a:pt x="167" y="27"/>
                </a:lnTo>
                <a:lnTo>
                  <a:pt x="152" y="16"/>
                </a:lnTo>
                <a:lnTo>
                  <a:pt x="136" y="7"/>
                </a:lnTo>
                <a:lnTo>
                  <a:pt x="118" y="1"/>
                </a:lnTo>
                <a:lnTo>
                  <a:pt x="98" y="0"/>
                </a:lnTo>
                <a:lnTo>
                  <a:pt x="98" y="0"/>
                </a:lnTo>
                <a:close/>
                <a:moveTo>
                  <a:pt x="98" y="157"/>
                </a:moveTo>
                <a:lnTo>
                  <a:pt x="98" y="157"/>
                </a:lnTo>
                <a:lnTo>
                  <a:pt x="85" y="156"/>
                </a:lnTo>
                <a:lnTo>
                  <a:pt x="74" y="152"/>
                </a:lnTo>
                <a:lnTo>
                  <a:pt x="64" y="146"/>
                </a:lnTo>
                <a:lnTo>
                  <a:pt x="54" y="139"/>
                </a:lnTo>
                <a:lnTo>
                  <a:pt x="47" y="130"/>
                </a:lnTo>
                <a:lnTo>
                  <a:pt x="42" y="119"/>
                </a:lnTo>
                <a:lnTo>
                  <a:pt x="38" y="108"/>
                </a:lnTo>
                <a:lnTo>
                  <a:pt x="38" y="98"/>
                </a:lnTo>
                <a:lnTo>
                  <a:pt x="38" y="98"/>
                </a:lnTo>
                <a:lnTo>
                  <a:pt x="38" y="85"/>
                </a:lnTo>
                <a:lnTo>
                  <a:pt x="42" y="74"/>
                </a:lnTo>
                <a:lnTo>
                  <a:pt x="47" y="63"/>
                </a:lnTo>
                <a:lnTo>
                  <a:pt x="54" y="54"/>
                </a:lnTo>
                <a:lnTo>
                  <a:pt x="64" y="47"/>
                </a:lnTo>
                <a:lnTo>
                  <a:pt x="74" y="41"/>
                </a:lnTo>
                <a:lnTo>
                  <a:pt x="85" y="38"/>
                </a:lnTo>
                <a:lnTo>
                  <a:pt x="98" y="36"/>
                </a:lnTo>
                <a:lnTo>
                  <a:pt x="98" y="36"/>
                </a:lnTo>
                <a:lnTo>
                  <a:pt x="109" y="38"/>
                </a:lnTo>
                <a:lnTo>
                  <a:pt x="122" y="41"/>
                </a:lnTo>
                <a:lnTo>
                  <a:pt x="131" y="47"/>
                </a:lnTo>
                <a:lnTo>
                  <a:pt x="140" y="54"/>
                </a:lnTo>
                <a:lnTo>
                  <a:pt x="147" y="63"/>
                </a:lnTo>
                <a:lnTo>
                  <a:pt x="152" y="74"/>
                </a:lnTo>
                <a:lnTo>
                  <a:pt x="156" y="85"/>
                </a:lnTo>
                <a:lnTo>
                  <a:pt x="158" y="98"/>
                </a:lnTo>
                <a:lnTo>
                  <a:pt x="158" y="98"/>
                </a:lnTo>
                <a:lnTo>
                  <a:pt x="156" y="108"/>
                </a:lnTo>
                <a:lnTo>
                  <a:pt x="152" y="119"/>
                </a:lnTo>
                <a:lnTo>
                  <a:pt x="147" y="130"/>
                </a:lnTo>
                <a:lnTo>
                  <a:pt x="140" y="139"/>
                </a:lnTo>
                <a:lnTo>
                  <a:pt x="131" y="146"/>
                </a:lnTo>
                <a:lnTo>
                  <a:pt x="122" y="152"/>
                </a:lnTo>
                <a:lnTo>
                  <a:pt x="109" y="156"/>
                </a:lnTo>
                <a:lnTo>
                  <a:pt x="98" y="157"/>
                </a:lnTo>
                <a:lnTo>
                  <a:pt x="98" y="157"/>
                </a:lnTo>
                <a:close/>
                <a:moveTo>
                  <a:pt x="60" y="98"/>
                </a:moveTo>
                <a:lnTo>
                  <a:pt x="60" y="98"/>
                </a:lnTo>
                <a:lnTo>
                  <a:pt x="60" y="105"/>
                </a:lnTo>
                <a:lnTo>
                  <a:pt x="62" y="112"/>
                </a:lnTo>
                <a:lnTo>
                  <a:pt x="65" y="117"/>
                </a:lnTo>
                <a:lnTo>
                  <a:pt x="71" y="123"/>
                </a:lnTo>
                <a:lnTo>
                  <a:pt x="76" y="128"/>
                </a:lnTo>
                <a:lnTo>
                  <a:pt x="83" y="132"/>
                </a:lnTo>
                <a:lnTo>
                  <a:pt x="89" y="134"/>
                </a:lnTo>
                <a:lnTo>
                  <a:pt x="98" y="134"/>
                </a:lnTo>
                <a:lnTo>
                  <a:pt x="98" y="134"/>
                </a:lnTo>
                <a:lnTo>
                  <a:pt x="105" y="134"/>
                </a:lnTo>
                <a:lnTo>
                  <a:pt x="112" y="132"/>
                </a:lnTo>
                <a:lnTo>
                  <a:pt x="118" y="128"/>
                </a:lnTo>
                <a:lnTo>
                  <a:pt x="125" y="123"/>
                </a:lnTo>
                <a:lnTo>
                  <a:pt x="129" y="117"/>
                </a:lnTo>
                <a:lnTo>
                  <a:pt x="132" y="112"/>
                </a:lnTo>
                <a:lnTo>
                  <a:pt x="134" y="105"/>
                </a:lnTo>
                <a:lnTo>
                  <a:pt x="136" y="98"/>
                </a:lnTo>
                <a:lnTo>
                  <a:pt x="136" y="98"/>
                </a:lnTo>
                <a:lnTo>
                  <a:pt x="134" y="88"/>
                </a:lnTo>
                <a:lnTo>
                  <a:pt x="132" y="81"/>
                </a:lnTo>
                <a:lnTo>
                  <a:pt x="129" y="76"/>
                </a:lnTo>
                <a:lnTo>
                  <a:pt x="125" y="70"/>
                </a:lnTo>
                <a:lnTo>
                  <a:pt x="118" y="65"/>
                </a:lnTo>
                <a:lnTo>
                  <a:pt x="112" y="61"/>
                </a:lnTo>
                <a:lnTo>
                  <a:pt x="105" y="59"/>
                </a:lnTo>
                <a:lnTo>
                  <a:pt x="98" y="59"/>
                </a:lnTo>
                <a:lnTo>
                  <a:pt x="98" y="59"/>
                </a:lnTo>
                <a:lnTo>
                  <a:pt x="89" y="59"/>
                </a:lnTo>
                <a:lnTo>
                  <a:pt x="83" y="61"/>
                </a:lnTo>
                <a:lnTo>
                  <a:pt x="76" y="65"/>
                </a:lnTo>
                <a:lnTo>
                  <a:pt x="71" y="70"/>
                </a:lnTo>
                <a:lnTo>
                  <a:pt x="65" y="76"/>
                </a:lnTo>
                <a:lnTo>
                  <a:pt x="62" y="81"/>
                </a:lnTo>
                <a:lnTo>
                  <a:pt x="60" y="88"/>
                </a:lnTo>
                <a:lnTo>
                  <a:pt x="60" y="98"/>
                </a:lnTo>
                <a:lnTo>
                  <a:pt x="60" y="98"/>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2" name="Freeform 100"/>
          <p:cNvSpPr/>
          <p:nvPr/>
        </p:nvSpPr>
        <p:spPr bwMode="auto">
          <a:xfrm>
            <a:off x="7524750" y="4036711"/>
            <a:ext cx="427038" cy="481013"/>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73" name="Group 76"/>
          <p:cNvGrpSpPr/>
          <p:nvPr/>
        </p:nvGrpSpPr>
        <p:grpSpPr>
          <a:xfrm>
            <a:off x="8695280" y="1082875"/>
            <a:ext cx="579843" cy="402587"/>
            <a:chOff x="5533573" y="812792"/>
            <a:chExt cx="400733" cy="278229"/>
          </a:xfrm>
          <a:solidFill>
            <a:srgbClr val="456288"/>
          </a:solidFill>
        </p:grpSpPr>
        <p:sp>
          <p:nvSpPr>
            <p:cNvPr id="74" name="Freeform 101"/>
            <p:cNvSpPr/>
            <p:nvPr/>
          </p:nvSpPr>
          <p:spPr bwMode="auto">
            <a:xfrm>
              <a:off x="5730826" y="962288"/>
              <a:ext cx="93436" cy="128733"/>
            </a:xfrm>
            <a:custGeom>
              <a:avLst/>
              <a:gdLst/>
              <a:ahLst/>
              <a:cxnLst>
                <a:cxn ang="0">
                  <a:pos x="0" y="34"/>
                </a:cxn>
                <a:cxn ang="0">
                  <a:pos x="0" y="34"/>
                </a:cxn>
                <a:cxn ang="0">
                  <a:pos x="14" y="52"/>
                </a:cxn>
                <a:cxn ang="0">
                  <a:pos x="23" y="74"/>
                </a:cxn>
                <a:cxn ang="0">
                  <a:pos x="30" y="96"/>
                </a:cxn>
                <a:cxn ang="0">
                  <a:pos x="30" y="109"/>
                </a:cxn>
                <a:cxn ang="0">
                  <a:pos x="32" y="120"/>
                </a:cxn>
                <a:cxn ang="0">
                  <a:pos x="32" y="120"/>
                </a:cxn>
                <a:cxn ang="0">
                  <a:pos x="32" y="123"/>
                </a:cxn>
                <a:cxn ang="0">
                  <a:pos x="32" y="123"/>
                </a:cxn>
                <a:cxn ang="0">
                  <a:pos x="34" y="123"/>
                </a:cxn>
                <a:cxn ang="0">
                  <a:pos x="87" y="123"/>
                </a:cxn>
                <a:cxn ang="0">
                  <a:pos x="87" y="123"/>
                </a:cxn>
                <a:cxn ang="0">
                  <a:pos x="88" y="121"/>
                </a:cxn>
                <a:cxn ang="0">
                  <a:pos x="90" y="120"/>
                </a:cxn>
                <a:cxn ang="0">
                  <a:pos x="90" y="120"/>
                </a:cxn>
                <a:cxn ang="0">
                  <a:pos x="88" y="103"/>
                </a:cxn>
                <a:cxn ang="0">
                  <a:pos x="87" y="87"/>
                </a:cxn>
                <a:cxn ang="0">
                  <a:pos x="83" y="71"/>
                </a:cxn>
                <a:cxn ang="0">
                  <a:pos x="78" y="54"/>
                </a:cxn>
                <a:cxn ang="0">
                  <a:pos x="72" y="40"/>
                </a:cxn>
                <a:cxn ang="0">
                  <a:pos x="65" y="25"/>
                </a:cxn>
                <a:cxn ang="0">
                  <a:pos x="56" y="13"/>
                </a:cxn>
                <a:cxn ang="0">
                  <a:pos x="47" y="0"/>
                </a:cxn>
                <a:cxn ang="0">
                  <a:pos x="47" y="0"/>
                </a:cxn>
                <a:cxn ang="0">
                  <a:pos x="34" y="5"/>
                </a:cxn>
                <a:cxn ang="0">
                  <a:pos x="21" y="14"/>
                </a:cxn>
                <a:cxn ang="0">
                  <a:pos x="10" y="23"/>
                </a:cxn>
                <a:cxn ang="0">
                  <a:pos x="0" y="34"/>
                </a:cxn>
                <a:cxn ang="0">
                  <a:pos x="0" y="34"/>
                </a:cxn>
              </a:cxnLst>
              <a:rect l="0" t="0" r="r" b="b"/>
              <a:pathLst>
                <a:path w="90" h="123">
                  <a:moveTo>
                    <a:pt x="0" y="34"/>
                  </a:moveTo>
                  <a:lnTo>
                    <a:pt x="0" y="34"/>
                  </a:lnTo>
                  <a:lnTo>
                    <a:pt x="14" y="52"/>
                  </a:lnTo>
                  <a:lnTo>
                    <a:pt x="23" y="74"/>
                  </a:lnTo>
                  <a:lnTo>
                    <a:pt x="30" y="96"/>
                  </a:lnTo>
                  <a:lnTo>
                    <a:pt x="30" y="109"/>
                  </a:lnTo>
                  <a:lnTo>
                    <a:pt x="32" y="120"/>
                  </a:lnTo>
                  <a:lnTo>
                    <a:pt x="32" y="120"/>
                  </a:lnTo>
                  <a:lnTo>
                    <a:pt x="32" y="123"/>
                  </a:lnTo>
                  <a:lnTo>
                    <a:pt x="32" y="123"/>
                  </a:lnTo>
                  <a:lnTo>
                    <a:pt x="34" y="123"/>
                  </a:lnTo>
                  <a:lnTo>
                    <a:pt x="87" y="123"/>
                  </a:lnTo>
                  <a:lnTo>
                    <a:pt x="87" y="123"/>
                  </a:lnTo>
                  <a:lnTo>
                    <a:pt x="88" y="121"/>
                  </a:lnTo>
                  <a:lnTo>
                    <a:pt x="90" y="120"/>
                  </a:lnTo>
                  <a:lnTo>
                    <a:pt x="90" y="120"/>
                  </a:lnTo>
                  <a:lnTo>
                    <a:pt x="88" y="103"/>
                  </a:lnTo>
                  <a:lnTo>
                    <a:pt x="87" y="87"/>
                  </a:lnTo>
                  <a:lnTo>
                    <a:pt x="83" y="71"/>
                  </a:lnTo>
                  <a:lnTo>
                    <a:pt x="78" y="54"/>
                  </a:lnTo>
                  <a:lnTo>
                    <a:pt x="72" y="40"/>
                  </a:lnTo>
                  <a:lnTo>
                    <a:pt x="65" y="25"/>
                  </a:lnTo>
                  <a:lnTo>
                    <a:pt x="56" y="13"/>
                  </a:lnTo>
                  <a:lnTo>
                    <a:pt x="47" y="0"/>
                  </a:lnTo>
                  <a:lnTo>
                    <a:pt x="47" y="0"/>
                  </a:lnTo>
                  <a:lnTo>
                    <a:pt x="34" y="5"/>
                  </a:lnTo>
                  <a:lnTo>
                    <a:pt x="21" y="14"/>
                  </a:lnTo>
                  <a:lnTo>
                    <a:pt x="10" y="23"/>
                  </a:lnTo>
                  <a:lnTo>
                    <a:pt x="0" y="34"/>
                  </a:lnTo>
                  <a:lnTo>
                    <a:pt x="0" y="3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5" name="Freeform 102"/>
            <p:cNvSpPr/>
            <p:nvPr/>
          </p:nvSpPr>
          <p:spPr bwMode="auto">
            <a:xfrm>
              <a:off x="5533573" y="814869"/>
              <a:ext cx="182717" cy="151573"/>
            </a:xfrm>
            <a:custGeom>
              <a:avLst/>
              <a:gdLst/>
              <a:ahLst/>
              <a:cxnLst>
                <a:cxn ang="0">
                  <a:pos x="178" y="71"/>
                </a:cxn>
                <a:cxn ang="0">
                  <a:pos x="178" y="71"/>
                </a:cxn>
                <a:cxn ang="0">
                  <a:pos x="154" y="58"/>
                </a:cxn>
                <a:cxn ang="0">
                  <a:pos x="131" y="49"/>
                </a:cxn>
                <a:cxn ang="0">
                  <a:pos x="104" y="44"/>
                </a:cxn>
                <a:cxn ang="0">
                  <a:pos x="76" y="42"/>
                </a:cxn>
                <a:cxn ang="0">
                  <a:pos x="76" y="2"/>
                </a:cxn>
                <a:cxn ang="0">
                  <a:pos x="76" y="2"/>
                </a:cxn>
                <a:cxn ang="0">
                  <a:pos x="75" y="0"/>
                </a:cxn>
                <a:cxn ang="0">
                  <a:pos x="75" y="0"/>
                </a:cxn>
                <a:cxn ang="0">
                  <a:pos x="73" y="0"/>
                </a:cxn>
                <a:cxn ang="0">
                  <a:pos x="2" y="71"/>
                </a:cxn>
                <a:cxn ang="0">
                  <a:pos x="2" y="71"/>
                </a:cxn>
                <a:cxn ang="0">
                  <a:pos x="0" y="73"/>
                </a:cxn>
                <a:cxn ang="0">
                  <a:pos x="2" y="75"/>
                </a:cxn>
                <a:cxn ang="0">
                  <a:pos x="73" y="145"/>
                </a:cxn>
                <a:cxn ang="0">
                  <a:pos x="73" y="145"/>
                </a:cxn>
                <a:cxn ang="0">
                  <a:pos x="75" y="145"/>
                </a:cxn>
                <a:cxn ang="0">
                  <a:pos x="75" y="145"/>
                </a:cxn>
                <a:cxn ang="0">
                  <a:pos x="76" y="144"/>
                </a:cxn>
                <a:cxn ang="0">
                  <a:pos x="76" y="100"/>
                </a:cxn>
                <a:cxn ang="0">
                  <a:pos x="76" y="100"/>
                </a:cxn>
                <a:cxn ang="0">
                  <a:pos x="91" y="100"/>
                </a:cxn>
                <a:cxn ang="0">
                  <a:pos x="105" y="102"/>
                </a:cxn>
                <a:cxn ang="0">
                  <a:pos x="118" y="107"/>
                </a:cxn>
                <a:cxn ang="0">
                  <a:pos x="133" y="113"/>
                </a:cxn>
                <a:cxn ang="0">
                  <a:pos x="133" y="113"/>
                </a:cxn>
                <a:cxn ang="0">
                  <a:pos x="142" y="100"/>
                </a:cxn>
                <a:cxn ang="0">
                  <a:pos x="153" y="89"/>
                </a:cxn>
                <a:cxn ang="0">
                  <a:pos x="165" y="80"/>
                </a:cxn>
                <a:cxn ang="0">
                  <a:pos x="178" y="71"/>
                </a:cxn>
                <a:cxn ang="0">
                  <a:pos x="178" y="71"/>
                </a:cxn>
              </a:cxnLst>
              <a:rect l="0" t="0" r="r" b="b"/>
              <a:pathLst>
                <a:path w="178" h="145">
                  <a:moveTo>
                    <a:pt x="178" y="71"/>
                  </a:moveTo>
                  <a:lnTo>
                    <a:pt x="178" y="71"/>
                  </a:lnTo>
                  <a:lnTo>
                    <a:pt x="154" y="58"/>
                  </a:lnTo>
                  <a:lnTo>
                    <a:pt x="131" y="49"/>
                  </a:lnTo>
                  <a:lnTo>
                    <a:pt x="104" y="44"/>
                  </a:lnTo>
                  <a:lnTo>
                    <a:pt x="76" y="42"/>
                  </a:lnTo>
                  <a:lnTo>
                    <a:pt x="76" y="2"/>
                  </a:lnTo>
                  <a:lnTo>
                    <a:pt x="76" y="2"/>
                  </a:lnTo>
                  <a:lnTo>
                    <a:pt x="75" y="0"/>
                  </a:lnTo>
                  <a:lnTo>
                    <a:pt x="75" y="0"/>
                  </a:lnTo>
                  <a:lnTo>
                    <a:pt x="73" y="0"/>
                  </a:lnTo>
                  <a:lnTo>
                    <a:pt x="2" y="71"/>
                  </a:lnTo>
                  <a:lnTo>
                    <a:pt x="2" y="71"/>
                  </a:lnTo>
                  <a:lnTo>
                    <a:pt x="0" y="73"/>
                  </a:lnTo>
                  <a:lnTo>
                    <a:pt x="2" y="75"/>
                  </a:lnTo>
                  <a:lnTo>
                    <a:pt x="73" y="145"/>
                  </a:lnTo>
                  <a:lnTo>
                    <a:pt x="73" y="145"/>
                  </a:lnTo>
                  <a:lnTo>
                    <a:pt x="75" y="145"/>
                  </a:lnTo>
                  <a:lnTo>
                    <a:pt x="75" y="145"/>
                  </a:lnTo>
                  <a:lnTo>
                    <a:pt x="76" y="144"/>
                  </a:lnTo>
                  <a:lnTo>
                    <a:pt x="76" y="100"/>
                  </a:lnTo>
                  <a:lnTo>
                    <a:pt x="76" y="100"/>
                  </a:lnTo>
                  <a:lnTo>
                    <a:pt x="91" y="100"/>
                  </a:lnTo>
                  <a:lnTo>
                    <a:pt x="105" y="102"/>
                  </a:lnTo>
                  <a:lnTo>
                    <a:pt x="118" y="107"/>
                  </a:lnTo>
                  <a:lnTo>
                    <a:pt x="133" y="113"/>
                  </a:lnTo>
                  <a:lnTo>
                    <a:pt x="133" y="113"/>
                  </a:lnTo>
                  <a:lnTo>
                    <a:pt x="142" y="100"/>
                  </a:lnTo>
                  <a:lnTo>
                    <a:pt x="153" y="89"/>
                  </a:lnTo>
                  <a:lnTo>
                    <a:pt x="165" y="80"/>
                  </a:lnTo>
                  <a:lnTo>
                    <a:pt x="178" y="71"/>
                  </a:lnTo>
                  <a:lnTo>
                    <a:pt x="178" y="7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6" name="Freeform 103"/>
            <p:cNvSpPr/>
            <p:nvPr/>
          </p:nvSpPr>
          <p:spPr bwMode="auto">
            <a:xfrm>
              <a:off x="5620779" y="812792"/>
              <a:ext cx="313527" cy="278228"/>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77" name="Freeform 104"/>
          <p:cNvSpPr>
            <a:spLocks noEditPoints="1"/>
          </p:cNvSpPr>
          <p:nvPr/>
        </p:nvSpPr>
        <p:spPr bwMode="auto">
          <a:xfrm>
            <a:off x="8751888" y="3074686"/>
            <a:ext cx="466725" cy="452438"/>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8" name="Freeform 105"/>
          <p:cNvSpPr/>
          <p:nvPr/>
        </p:nvSpPr>
        <p:spPr bwMode="auto">
          <a:xfrm>
            <a:off x="7539038" y="5078111"/>
            <a:ext cx="393700" cy="393700"/>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9" name="Freeform 106"/>
          <p:cNvSpPr>
            <a:spLocks noEditPoints="1"/>
          </p:cNvSpPr>
          <p:nvPr/>
        </p:nvSpPr>
        <p:spPr bwMode="auto">
          <a:xfrm>
            <a:off x="2576513" y="4098624"/>
            <a:ext cx="517525" cy="384175"/>
          </a:xfrm>
          <a:custGeom>
            <a:avLst/>
            <a:gdLst/>
            <a:ahLst/>
            <a:cxnLst>
              <a:cxn ang="0">
                <a:pos x="41" y="0"/>
              </a:cxn>
              <a:cxn ang="0">
                <a:pos x="34" y="0"/>
              </a:cxn>
              <a:cxn ang="0">
                <a:pos x="18" y="7"/>
              </a:cxn>
              <a:cxn ang="0">
                <a:pos x="7" y="18"/>
              </a:cxn>
              <a:cxn ang="0">
                <a:pos x="0" y="33"/>
              </a:cxn>
              <a:cxn ang="0">
                <a:pos x="0" y="214"/>
              </a:cxn>
              <a:cxn ang="0">
                <a:pos x="0" y="221"/>
              </a:cxn>
              <a:cxn ang="0">
                <a:pos x="7" y="237"/>
              </a:cxn>
              <a:cxn ang="0">
                <a:pos x="18" y="248"/>
              </a:cxn>
              <a:cxn ang="0">
                <a:pos x="34" y="256"/>
              </a:cxn>
              <a:cxn ang="0">
                <a:pos x="299" y="256"/>
              </a:cxn>
              <a:cxn ang="0">
                <a:pos x="308" y="256"/>
              </a:cxn>
              <a:cxn ang="0">
                <a:pos x="322" y="248"/>
              </a:cxn>
              <a:cxn ang="0">
                <a:pos x="335" y="237"/>
              </a:cxn>
              <a:cxn ang="0">
                <a:pos x="340" y="221"/>
              </a:cxn>
              <a:cxn ang="0">
                <a:pos x="342" y="42"/>
              </a:cxn>
              <a:cxn ang="0">
                <a:pos x="340" y="33"/>
              </a:cxn>
              <a:cxn ang="0">
                <a:pos x="335" y="18"/>
              </a:cxn>
              <a:cxn ang="0">
                <a:pos x="322" y="7"/>
              </a:cxn>
              <a:cxn ang="0">
                <a:pos x="308" y="0"/>
              </a:cxn>
              <a:cxn ang="0">
                <a:pos x="299" y="0"/>
              </a:cxn>
              <a:cxn ang="0">
                <a:pos x="319" y="36"/>
              </a:cxn>
              <a:cxn ang="0">
                <a:pos x="320" y="42"/>
              </a:cxn>
              <a:cxn ang="0">
                <a:pos x="320" y="214"/>
              </a:cxn>
              <a:cxn ang="0">
                <a:pos x="228" y="114"/>
              </a:cxn>
              <a:cxn ang="0">
                <a:pos x="299" y="20"/>
              </a:cxn>
              <a:cxn ang="0">
                <a:pos x="170" y="134"/>
              </a:cxn>
              <a:cxn ang="0">
                <a:pos x="38" y="22"/>
              </a:cxn>
              <a:cxn ang="0">
                <a:pos x="299" y="20"/>
              </a:cxn>
              <a:cxn ang="0">
                <a:pos x="21" y="218"/>
              </a:cxn>
              <a:cxn ang="0">
                <a:pos x="21" y="42"/>
              </a:cxn>
              <a:cxn ang="0">
                <a:pos x="21" y="36"/>
              </a:cxn>
              <a:cxn ang="0">
                <a:pos x="21" y="218"/>
              </a:cxn>
              <a:cxn ang="0">
                <a:pos x="41" y="234"/>
              </a:cxn>
              <a:cxn ang="0">
                <a:pos x="128" y="127"/>
              </a:cxn>
              <a:cxn ang="0">
                <a:pos x="163" y="158"/>
              </a:cxn>
              <a:cxn ang="0">
                <a:pos x="170" y="160"/>
              </a:cxn>
              <a:cxn ang="0">
                <a:pos x="174" y="160"/>
              </a:cxn>
              <a:cxn ang="0">
                <a:pos x="212" y="127"/>
              </a:cxn>
              <a:cxn ang="0">
                <a:pos x="306" y="234"/>
              </a:cxn>
              <a:cxn ang="0">
                <a:pos x="41" y="234"/>
              </a:cxn>
            </a:cxnLst>
            <a:rect l="0" t="0" r="r" b="b"/>
            <a:pathLst>
              <a:path w="342" h="256">
                <a:moveTo>
                  <a:pt x="299" y="0"/>
                </a:moveTo>
                <a:lnTo>
                  <a:pt x="41" y="0"/>
                </a:lnTo>
                <a:lnTo>
                  <a:pt x="41" y="0"/>
                </a:lnTo>
                <a:lnTo>
                  <a:pt x="34" y="0"/>
                </a:lnTo>
                <a:lnTo>
                  <a:pt x="25" y="2"/>
                </a:lnTo>
                <a:lnTo>
                  <a:pt x="18" y="7"/>
                </a:lnTo>
                <a:lnTo>
                  <a:pt x="12" y="11"/>
                </a:lnTo>
                <a:lnTo>
                  <a:pt x="7" y="18"/>
                </a:lnTo>
                <a:lnTo>
                  <a:pt x="3" y="25"/>
                </a:lnTo>
                <a:lnTo>
                  <a:pt x="0" y="33"/>
                </a:lnTo>
                <a:lnTo>
                  <a:pt x="0" y="42"/>
                </a:lnTo>
                <a:lnTo>
                  <a:pt x="0" y="214"/>
                </a:lnTo>
                <a:lnTo>
                  <a:pt x="0" y="214"/>
                </a:lnTo>
                <a:lnTo>
                  <a:pt x="0" y="221"/>
                </a:lnTo>
                <a:lnTo>
                  <a:pt x="3" y="230"/>
                </a:lnTo>
                <a:lnTo>
                  <a:pt x="7" y="237"/>
                </a:lnTo>
                <a:lnTo>
                  <a:pt x="12" y="243"/>
                </a:lnTo>
                <a:lnTo>
                  <a:pt x="18" y="248"/>
                </a:lnTo>
                <a:lnTo>
                  <a:pt x="25" y="252"/>
                </a:lnTo>
                <a:lnTo>
                  <a:pt x="34" y="256"/>
                </a:lnTo>
                <a:lnTo>
                  <a:pt x="41" y="256"/>
                </a:lnTo>
                <a:lnTo>
                  <a:pt x="299" y="256"/>
                </a:lnTo>
                <a:lnTo>
                  <a:pt x="299" y="256"/>
                </a:lnTo>
                <a:lnTo>
                  <a:pt x="308" y="256"/>
                </a:lnTo>
                <a:lnTo>
                  <a:pt x="315" y="252"/>
                </a:lnTo>
                <a:lnTo>
                  <a:pt x="322" y="248"/>
                </a:lnTo>
                <a:lnTo>
                  <a:pt x="330" y="243"/>
                </a:lnTo>
                <a:lnTo>
                  <a:pt x="335" y="237"/>
                </a:lnTo>
                <a:lnTo>
                  <a:pt x="339" y="230"/>
                </a:lnTo>
                <a:lnTo>
                  <a:pt x="340" y="221"/>
                </a:lnTo>
                <a:lnTo>
                  <a:pt x="342" y="214"/>
                </a:lnTo>
                <a:lnTo>
                  <a:pt x="342" y="42"/>
                </a:lnTo>
                <a:lnTo>
                  <a:pt x="342" y="42"/>
                </a:lnTo>
                <a:lnTo>
                  <a:pt x="340" y="33"/>
                </a:lnTo>
                <a:lnTo>
                  <a:pt x="339" y="25"/>
                </a:lnTo>
                <a:lnTo>
                  <a:pt x="335" y="18"/>
                </a:lnTo>
                <a:lnTo>
                  <a:pt x="330" y="11"/>
                </a:lnTo>
                <a:lnTo>
                  <a:pt x="322" y="7"/>
                </a:lnTo>
                <a:lnTo>
                  <a:pt x="315" y="2"/>
                </a:lnTo>
                <a:lnTo>
                  <a:pt x="308" y="0"/>
                </a:lnTo>
                <a:lnTo>
                  <a:pt x="299" y="0"/>
                </a:lnTo>
                <a:lnTo>
                  <a:pt x="299" y="0"/>
                </a:lnTo>
                <a:close/>
                <a:moveTo>
                  <a:pt x="228" y="114"/>
                </a:moveTo>
                <a:lnTo>
                  <a:pt x="319" y="36"/>
                </a:lnTo>
                <a:lnTo>
                  <a:pt x="319" y="36"/>
                </a:lnTo>
                <a:lnTo>
                  <a:pt x="320" y="42"/>
                </a:lnTo>
                <a:lnTo>
                  <a:pt x="320" y="214"/>
                </a:lnTo>
                <a:lnTo>
                  <a:pt x="320" y="214"/>
                </a:lnTo>
                <a:lnTo>
                  <a:pt x="320" y="218"/>
                </a:lnTo>
                <a:lnTo>
                  <a:pt x="228" y="114"/>
                </a:lnTo>
                <a:close/>
                <a:moveTo>
                  <a:pt x="299" y="20"/>
                </a:moveTo>
                <a:lnTo>
                  <a:pt x="299" y="20"/>
                </a:lnTo>
                <a:lnTo>
                  <a:pt x="302" y="22"/>
                </a:lnTo>
                <a:lnTo>
                  <a:pt x="170" y="134"/>
                </a:lnTo>
                <a:lnTo>
                  <a:pt x="38" y="22"/>
                </a:lnTo>
                <a:lnTo>
                  <a:pt x="38" y="22"/>
                </a:lnTo>
                <a:lnTo>
                  <a:pt x="41" y="20"/>
                </a:lnTo>
                <a:lnTo>
                  <a:pt x="299" y="20"/>
                </a:lnTo>
                <a:close/>
                <a:moveTo>
                  <a:pt x="21" y="218"/>
                </a:moveTo>
                <a:lnTo>
                  <a:pt x="21" y="218"/>
                </a:lnTo>
                <a:lnTo>
                  <a:pt x="21" y="214"/>
                </a:lnTo>
                <a:lnTo>
                  <a:pt x="21" y="42"/>
                </a:lnTo>
                <a:lnTo>
                  <a:pt x="21" y="42"/>
                </a:lnTo>
                <a:lnTo>
                  <a:pt x="21" y="36"/>
                </a:lnTo>
                <a:lnTo>
                  <a:pt x="112" y="114"/>
                </a:lnTo>
                <a:lnTo>
                  <a:pt x="21" y="218"/>
                </a:lnTo>
                <a:close/>
                <a:moveTo>
                  <a:pt x="41" y="234"/>
                </a:moveTo>
                <a:lnTo>
                  <a:pt x="41" y="234"/>
                </a:lnTo>
                <a:lnTo>
                  <a:pt x="36" y="234"/>
                </a:lnTo>
                <a:lnTo>
                  <a:pt x="128" y="127"/>
                </a:lnTo>
                <a:lnTo>
                  <a:pt x="163" y="158"/>
                </a:lnTo>
                <a:lnTo>
                  <a:pt x="163" y="158"/>
                </a:lnTo>
                <a:lnTo>
                  <a:pt x="166" y="160"/>
                </a:lnTo>
                <a:lnTo>
                  <a:pt x="170" y="160"/>
                </a:lnTo>
                <a:lnTo>
                  <a:pt x="170" y="160"/>
                </a:lnTo>
                <a:lnTo>
                  <a:pt x="174" y="160"/>
                </a:lnTo>
                <a:lnTo>
                  <a:pt x="177" y="158"/>
                </a:lnTo>
                <a:lnTo>
                  <a:pt x="212" y="127"/>
                </a:lnTo>
                <a:lnTo>
                  <a:pt x="306" y="234"/>
                </a:lnTo>
                <a:lnTo>
                  <a:pt x="306" y="234"/>
                </a:lnTo>
                <a:lnTo>
                  <a:pt x="299" y="234"/>
                </a:lnTo>
                <a:lnTo>
                  <a:pt x="41" y="234"/>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0" name="Freeform 107"/>
          <p:cNvSpPr>
            <a:spLocks noEditPoints="1"/>
          </p:cNvSpPr>
          <p:nvPr/>
        </p:nvSpPr>
        <p:spPr bwMode="auto">
          <a:xfrm>
            <a:off x="8728075" y="4054174"/>
            <a:ext cx="514350" cy="441325"/>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81" name="Group 85"/>
          <p:cNvGrpSpPr/>
          <p:nvPr/>
        </p:nvGrpSpPr>
        <p:grpSpPr>
          <a:xfrm>
            <a:off x="8755486" y="4970053"/>
            <a:ext cx="456661" cy="606883"/>
            <a:chOff x="5575100" y="3734191"/>
            <a:chExt cx="315602" cy="419419"/>
          </a:xfrm>
          <a:solidFill>
            <a:srgbClr val="456288"/>
          </a:solidFill>
        </p:grpSpPr>
        <p:sp>
          <p:nvSpPr>
            <p:cNvPr id="82" name="Freeform 108"/>
            <p:cNvSpPr>
              <a:spLocks noEditPoints="1"/>
            </p:cNvSpPr>
            <p:nvPr/>
          </p:nvSpPr>
          <p:spPr bwMode="auto">
            <a:xfrm>
              <a:off x="5575100" y="3734191"/>
              <a:ext cx="315602" cy="419419"/>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3" name="Freeform 109"/>
            <p:cNvSpPr/>
            <p:nvPr/>
          </p:nvSpPr>
          <p:spPr bwMode="auto">
            <a:xfrm>
              <a:off x="5732901" y="3788176"/>
              <a:ext cx="103817" cy="103817"/>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84" name="Freeform 110"/>
          <p:cNvSpPr>
            <a:spLocks noEditPoints="1"/>
          </p:cNvSpPr>
          <p:nvPr/>
        </p:nvSpPr>
        <p:spPr bwMode="auto">
          <a:xfrm>
            <a:off x="7481888" y="1042686"/>
            <a:ext cx="511175" cy="501650"/>
          </a:xfrm>
          <a:custGeom>
            <a:avLst/>
            <a:gdLst/>
            <a:ahLst/>
            <a:cxnLst>
              <a:cxn ang="0">
                <a:pos x="284" y="107"/>
              </a:cxn>
              <a:cxn ang="0">
                <a:pos x="295" y="86"/>
              </a:cxn>
              <a:cxn ang="0">
                <a:pos x="302" y="60"/>
              </a:cxn>
              <a:cxn ang="0">
                <a:pos x="277" y="35"/>
              </a:cxn>
              <a:cxn ang="0">
                <a:pos x="252" y="44"/>
              </a:cxn>
              <a:cxn ang="0">
                <a:pos x="208" y="46"/>
              </a:cxn>
              <a:cxn ang="0">
                <a:pos x="199" y="22"/>
              </a:cxn>
              <a:cxn ang="0">
                <a:pos x="188" y="0"/>
              </a:cxn>
              <a:cxn ang="0">
                <a:pos x="150" y="0"/>
              </a:cxn>
              <a:cxn ang="0">
                <a:pos x="139" y="22"/>
              </a:cxn>
              <a:cxn ang="0">
                <a:pos x="110" y="55"/>
              </a:cxn>
              <a:cxn ang="0">
                <a:pos x="87" y="44"/>
              </a:cxn>
              <a:cxn ang="0">
                <a:pos x="61" y="37"/>
              </a:cxn>
              <a:cxn ang="0">
                <a:pos x="36" y="62"/>
              </a:cxn>
              <a:cxn ang="0">
                <a:pos x="45" y="86"/>
              </a:cxn>
              <a:cxn ang="0">
                <a:pos x="45" y="129"/>
              </a:cxn>
              <a:cxn ang="0">
                <a:pos x="23" y="138"/>
              </a:cxn>
              <a:cxn ang="0">
                <a:pos x="0" y="149"/>
              </a:cxn>
              <a:cxn ang="0">
                <a:pos x="0" y="185"/>
              </a:cxn>
              <a:cxn ang="0">
                <a:pos x="23" y="196"/>
              </a:cxn>
              <a:cxn ang="0">
                <a:pos x="54" y="225"/>
              </a:cxn>
              <a:cxn ang="0">
                <a:pos x="45" y="249"/>
              </a:cxn>
              <a:cxn ang="0">
                <a:pos x="36" y="272"/>
              </a:cxn>
              <a:cxn ang="0">
                <a:pos x="63" y="298"/>
              </a:cxn>
              <a:cxn ang="0">
                <a:pos x="87" y="291"/>
              </a:cxn>
              <a:cxn ang="0">
                <a:pos x="130" y="289"/>
              </a:cxn>
              <a:cxn ang="0">
                <a:pos x="141" y="310"/>
              </a:cxn>
              <a:cxn ang="0">
                <a:pos x="152" y="334"/>
              </a:cxn>
              <a:cxn ang="0">
                <a:pos x="188" y="334"/>
              </a:cxn>
              <a:cxn ang="0">
                <a:pos x="199" y="310"/>
              </a:cxn>
              <a:cxn ang="0">
                <a:pos x="230" y="280"/>
              </a:cxn>
              <a:cxn ang="0">
                <a:pos x="253" y="289"/>
              </a:cxn>
              <a:cxn ang="0">
                <a:pos x="277" y="298"/>
              </a:cxn>
              <a:cxn ang="0">
                <a:pos x="304" y="271"/>
              </a:cxn>
              <a:cxn ang="0">
                <a:pos x="295" y="247"/>
              </a:cxn>
              <a:cxn ang="0">
                <a:pos x="293" y="205"/>
              </a:cxn>
              <a:cxn ang="0">
                <a:pos x="317" y="196"/>
              </a:cxn>
              <a:cxn ang="0">
                <a:pos x="340" y="184"/>
              </a:cxn>
              <a:cxn ang="0">
                <a:pos x="340" y="147"/>
              </a:cxn>
              <a:cxn ang="0">
                <a:pos x="317" y="136"/>
              </a:cxn>
              <a:cxn ang="0">
                <a:pos x="293" y="129"/>
              </a:cxn>
              <a:cxn ang="0">
                <a:pos x="224" y="167"/>
              </a:cxn>
              <a:cxn ang="0">
                <a:pos x="219" y="187"/>
              </a:cxn>
              <a:cxn ang="0">
                <a:pos x="208" y="205"/>
              </a:cxn>
              <a:cxn ang="0">
                <a:pos x="190" y="216"/>
              </a:cxn>
              <a:cxn ang="0">
                <a:pos x="170" y="220"/>
              </a:cxn>
              <a:cxn ang="0">
                <a:pos x="159" y="220"/>
              </a:cxn>
              <a:cxn ang="0">
                <a:pos x="139" y="211"/>
              </a:cxn>
              <a:cxn ang="0">
                <a:pos x="125" y="196"/>
              </a:cxn>
              <a:cxn ang="0">
                <a:pos x="116" y="178"/>
              </a:cxn>
              <a:cxn ang="0">
                <a:pos x="116" y="167"/>
              </a:cxn>
              <a:cxn ang="0">
                <a:pos x="119" y="145"/>
              </a:cxn>
              <a:cxn ang="0">
                <a:pos x="130" y="129"/>
              </a:cxn>
              <a:cxn ang="0">
                <a:pos x="148" y="118"/>
              </a:cxn>
              <a:cxn ang="0">
                <a:pos x="170" y="113"/>
              </a:cxn>
              <a:cxn ang="0">
                <a:pos x="181" y="115"/>
              </a:cxn>
              <a:cxn ang="0">
                <a:pos x="201" y="122"/>
              </a:cxn>
              <a:cxn ang="0">
                <a:pos x="215" y="136"/>
              </a:cxn>
              <a:cxn ang="0">
                <a:pos x="223" y="156"/>
              </a:cxn>
              <a:cxn ang="0">
                <a:pos x="224" y="167"/>
              </a:cxn>
            </a:cxnLst>
            <a:rect l="0" t="0" r="r" b="b"/>
            <a:pathLst>
              <a:path w="340" h="334">
                <a:moveTo>
                  <a:pt x="293" y="129"/>
                </a:moveTo>
                <a:lnTo>
                  <a:pt x="284" y="107"/>
                </a:lnTo>
                <a:lnTo>
                  <a:pt x="284" y="107"/>
                </a:lnTo>
                <a:lnTo>
                  <a:pt x="295" y="86"/>
                </a:lnTo>
                <a:lnTo>
                  <a:pt x="300" y="69"/>
                </a:lnTo>
                <a:lnTo>
                  <a:pt x="302" y="60"/>
                </a:lnTo>
                <a:lnTo>
                  <a:pt x="277" y="35"/>
                </a:lnTo>
                <a:lnTo>
                  <a:pt x="277" y="35"/>
                </a:lnTo>
                <a:lnTo>
                  <a:pt x="268" y="37"/>
                </a:lnTo>
                <a:lnTo>
                  <a:pt x="252" y="44"/>
                </a:lnTo>
                <a:lnTo>
                  <a:pt x="230" y="55"/>
                </a:lnTo>
                <a:lnTo>
                  <a:pt x="208" y="46"/>
                </a:lnTo>
                <a:lnTo>
                  <a:pt x="208" y="46"/>
                </a:lnTo>
                <a:lnTo>
                  <a:pt x="199" y="22"/>
                </a:lnTo>
                <a:lnTo>
                  <a:pt x="192" y="8"/>
                </a:lnTo>
                <a:lnTo>
                  <a:pt x="188" y="0"/>
                </a:lnTo>
                <a:lnTo>
                  <a:pt x="150" y="0"/>
                </a:lnTo>
                <a:lnTo>
                  <a:pt x="150" y="0"/>
                </a:lnTo>
                <a:lnTo>
                  <a:pt x="146" y="8"/>
                </a:lnTo>
                <a:lnTo>
                  <a:pt x="139" y="22"/>
                </a:lnTo>
                <a:lnTo>
                  <a:pt x="130" y="46"/>
                </a:lnTo>
                <a:lnTo>
                  <a:pt x="110" y="55"/>
                </a:lnTo>
                <a:lnTo>
                  <a:pt x="110" y="55"/>
                </a:lnTo>
                <a:lnTo>
                  <a:pt x="87" y="44"/>
                </a:lnTo>
                <a:lnTo>
                  <a:pt x="70" y="39"/>
                </a:lnTo>
                <a:lnTo>
                  <a:pt x="61" y="37"/>
                </a:lnTo>
                <a:lnTo>
                  <a:pt x="36" y="62"/>
                </a:lnTo>
                <a:lnTo>
                  <a:pt x="36" y="62"/>
                </a:lnTo>
                <a:lnTo>
                  <a:pt x="38" y="71"/>
                </a:lnTo>
                <a:lnTo>
                  <a:pt x="45" y="86"/>
                </a:lnTo>
                <a:lnTo>
                  <a:pt x="54" y="109"/>
                </a:lnTo>
                <a:lnTo>
                  <a:pt x="45" y="129"/>
                </a:lnTo>
                <a:lnTo>
                  <a:pt x="45" y="129"/>
                </a:lnTo>
                <a:lnTo>
                  <a:pt x="23" y="138"/>
                </a:lnTo>
                <a:lnTo>
                  <a:pt x="7" y="145"/>
                </a:lnTo>
                <a:lnTo>
                  <a:pt x="0" y="149"/>
                </a:lnTo>
                <a:lnTo>
                  <a:pt x="0" y="185"/>
                </a:lnTo>
                <a:lnTo>
                  <a:pt x="0" y="185"/>
                </a:lnTo>
                <a:lnTo>
                  <a:pt x="7" y="191"/>
                </a:lnTo>
                <a:lnTo>
                  <a:pt x="23" y="196"/>
                </a:lnTo>
                <a:lnTo>
                  <a:pt x="47" y="205"/>
                </a:lnTo>
                <a:lnTo>
                  <a:pt x="54" y="225"/>
                </a:lnTo>
                <a:lnTo>
                  <a:pt x="54" y="225"/>
                </a:lnTo>
                <a:lnTo>
                  <a:pt x="45" y="249"/>
                </a:lnTo>
                <a:lnTo>
                  <a:pt x="38" y="265"/>
                </a:lnTo>
                <a:lnTo>
                  <a:pt x="36" y="272"/>
                </a:lnTo>
                <a:lnTo>
                  <a:pt x="63" y="298"/>
                </a:lnTo>
                <a:lnTo>
                  <a:pt x="63" y="298"/>
                </a:lnTo>
                <a:lnTo>
                  <a:pt x="70" y="296"/>
                </a:lnTo>
                <a:lnTo>
                  <a:pt x="87" y="291"/>
                </a:lnTo>
                <a:lnTo>
                  <a:pt x="110" y="280"/>
                </a:lnTo>
                <a:lnTo>
                  <a:pt x="130" y="289"/>
                </a:lnTo>
                <a:lnTo>
                  <a:pt x="130" y="289"/>
                </a:lnTo>
                <a:lnTo>
                  <a:pt x="141" y="310"/>
                </a:lnTo>
                <a:lnTo>
                  <a:pt x="146" y="327"/>
                </a:lnTo>
                <a:lnTo>
                  <a:pt x="152" y="334"/>
                </a:lnTo>
                <a:lnTo>
                  <a:pt x="188" y="334"/>
                </a:lnTo>
                <a:lnTo>
                  <a:pt x="188" y="334"/>
                </a:lnTo>
                <a:lnTo>
                  <a:pt x="194" y="327"/>
                </a:lnTo>
                <a:lnTo>
                  <a:pt x="199" y="310"/>
                </a:lnTo>
                <a:lnTo>
                  <a:pt x="208" y="289"/>
                </a:lnTo>
                <a:lnTo>
                  <a:pt x="230" y="280"/>
                </a:lnTo>
                <a:lnTo>
                  <a:pt x="230" y="280"/>
                </a:lnTo>
                <a:lnTo>
                  <a:pt x="253" y="289"/>
                </a:lnTo>
                <a:lnTo>
                  <a:pt x="270" y="296"/>
                </a:lnTo>
                <a:lnTo>
                  <a:pt x="277" y="298"/>
                </a:lnTo>
                <a:lnTo>
                  <a:pt x="304" y="271"/>
                </a:lnTo>
                <a:lnTo>
                  <a:pt x="304" y="271"/>
                </a:lnTo>
                <a:lnTo>
                  <a:pt x="302" y="263"/>
                </a:lnTo>
                <a:lnTo>
                  <a:pt x="295" y="247"/>
                </a:lnTo>
                <a:lnTo>
                  <a:pt x="284" y="225"/>
                </a:lnTo>
                <a:lnTo>
                  <a:pt x="293" y="205"/>
                </a:lnTo>
                <a:lnTo>
                  <a:pt x="293" y="205"/>
                </a:lnTo>
                <a:lnTo>
                  <a:pt x="317" y="196"/>
                </a:lnTo>
                <a:lnTo>
                  <a:pt x="333" y="189"/>
                </a:lnTo>
                <a:lnTo>
                  <a:pt x="340" y="184"/>
                </a:lnTo>
                <a:lnTo>
                  <a:pt x="340" y="147"/>
                </a:lnTo>
                <a:lnTo>
                  <a:pt x="340" y="147"/>
                </a:lnTo>
                <a:lnTo>
                  <a:pt x="333" y="144"/>
                </a:lnTo>
                <a:lnTo>
                  <a:pt x="317" y="136"/>
                </a:lnTo>
                <a:lnTo>
                  <a:pt x="293" y="129"/>
                </a:lnTo>
                <a:lnTo>
                  <a:pt x="293" y="129"/>
                </a:lnTo>
                <a:close/>
                <a:moveTo>
                  <a:pt x="224" y="167"/>
                </a:moveTo>
                <a:lnTo>
                  <a:pt x="224" y="167"/>
                </a:lnTo>
                <a:lnTo>
                  <a:pt x="223" y="178"/>
                </a:lnTo>
                <a:lnTo>
                  <a:pt x="219" y="187"/>
                </a:lnTo>
                <a:lnTo>
                  <a:pt x="215" y="196"/>
                </a:lnTo>
                <a:lnTo>
                  <a:pt x="208" y="205"/>
                </a:lnTo>
                <a:lnTo>
                  <a:pt x="201" y="211"/>
                </a:lnTo>
                <a:lnTo>
                  <a:pt x="190" y="216"/>
                </a:lnTo>
                <a:lnTo>
                  <a:pt x="181" y="220"/>
                </a:lnTo>
                <a:lnTo>
                  <a:pt x="170" y="220"/>
                </a:lnTo>
                <a:lnTo>
                  <a:pt x="170" y="220"/>
                </a:lnTo>
                <a:lnTo>
                  <a:pt x="159" y="220"/>
                </a:lnTo>
                <a:lnTo>
                  <a:pt x="148" y="216"/>
                </a:lnTo>
                <a:lnTo>
                  <a:pt x="139" y="211"/>
                </a:lnTo>
                <a:lnTo>
                  <a:pt x="130" y="205"/>
                </a:lnTo>
                <a:lnTo>
                  <a:pt x="125" y="196"/>
                </a:lnTo>
                <a:lnTo>
                  <a:pt x="119" y="187"/>
                </a:lnTo>
                <a:lnTo>
                  <a:pt x="116" y="178"/>
                </a:lnTo>
                <a:lnTo>
                  <a:pt x="116" y="167"/>
                </a:lnTo>
                <a:lnTo>
                  <a:pt x="116" y="167"/>
                </a:lnTo>
                <a:lnTo>
                  <a:pt x="116" y="156"/>
                </a:lnTo>
                <a:lnTo>
                  <a:pt x="119" y="145"/>
                </a:lnTo>
                <a:lnTo>
                  <a:pt x="125" y="136"/>
                </a:lnTo>
                <a:lnTo>
                  <a:pt x="130" y="129"/>
                </a:lnTo>
                <a:lnTo>
                  <a:pt x="139" y="122"/>
                </a:lnTo>
                <a:lnTo>
                  <a:pt x="148" y="118"/>
                </a:lnTo>
                <a:lnTo>
                  <a:pt x="159" y="115"/>
                </a:lnTo>
                <a:lnTo>
                  <a:pt x="170" y="113"/>
                </a:lnTo>
                <a:lnTo>
                  <a:pt x="170" y="113"/>
                </a:lnTo>
                <a:lnTo>
                  <a:pt x="181" y="115"/>
                </a:lnTo>
                <a:lnTo>
                  <a:pt x="190" y="118"/>
                </a:lnTo>
                <a:lnTo>
                  <a:pt x="201" y="122"/>
                </a:lnTo>
                <a:lnTo>
                  <a:pt x="208" y="129"/>
                </a:lnTo>
                <a:lnTo>
                  <a:pt x="215" y="136"/>
                </a:lnTo>
                <a:lnTo>
                  <a:pt x="219" y="145"/>
                </a:lnTo>
                <a:lnTo>
                  <a:pt x="223" y="156"/>
                </a:lnTo>
                <a:lnTo>
                  <a:pt x="224" y="167"/>
                </a:lnTo>
                <a:lnTo>
                  <a:pt x="224" y="167"/>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5" name="Freeform 111"/>
          <p:cNvSpPr>
            <a:spLocks noEditPoints="1"/>
          </p:cNvSpPr>
          <p:nvPr/>
        </p:nvSpPr>
        <p:spPr bwMode="auto">
          <a:xfrm>
            <a:off x="2622550" y="3066749"/>
            <a:ext cx="420688" cy="423862"/>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456288"/>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86" name="Group 115"/>
          <p:cNvGrpSpPr/>
          <p:nvPr/>
        </p:nvGrpSpPr>
        <p:grpSpPr>
          <a:xfrm>
            <a:off x="9973111" y="1976117"/>
            <a:ext cx="646533" cy="541333"/>
            <a:chOff x="2951142" y="2589225"/>
            <a:chExt cx="468313" cy="392113"/>
          </a:xfrm>
          <a:solidFill>
            <a:srgbClr val="456288"/>
          </a:solidFill>
        </p:grpSpPr>
        <p:sp>
          <p:nvSpPr>
            <p:cNvPr id="87" name="Freeform 13"/>
            <p:cNvSpPr>
              <a:spLocks noEditPoints="1"/>
            </p:cNvSpPr>
            <p:nvPr/>
          </p:nvSpPr>
          <p:spPr bwMode="auto">
            <a:xfrm>
              <a:off x="2951142" y="2646375"/>
              <a:ext cx="284163" cy="284163"/>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8" name="Freeform 14"/>
            <p:cNvSpPr>
              <a:spLocks noEditPoints="1"/>
            </p:cNvSpPr>
            <p:nvPr/>
          </p:nvSpPr>
          <p:spPr bwMode="auto">
            <a:xfrm>
              <a:off x="3233717" y="2798775"/>
              <a:ext cx="182563" cy="182563"/>
            </a:xfrm>
            <a:custGeom>
              <a:avLst/>
              <a:gdLst/>
              <a:ahLst/>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l="0" t="0" r="r" b="b"/>
              <a:pathLst>
                <a:path w="231" h="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9" name="Freeform 15"/>
            <p:cNvSpPr>
              <a:spLocks noEditPoints="1"/>
            </p:cNvSpPr>
            <p:nvPr/>
          </p:nvSpPr>
          <p:spPr bwMode="auto">
            <a:xfrm>
              <a:off x="3228955" y="2589225"/>
              <a:ext cx="190500" cy="190500"/>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90" name="Group 119"/>
          <p:cNvGrpSpPr/>
          <p:nvPr/>
        </p:nvGrpSpPr>
        <p:grpSpPr>
          <a:xfrm>
            <a:off x="10055853" y="3020009"/>
            <a:ext cx="525995" cy="504077"/>
            <a:chOff x="1168380" y="3486162"/>
            <a:chExt cx="381000" cy="365126"/>
          </a:xfrm>
          <a:solidFill>
            <a:srgbClr val="456288"/>
          </a:solidFill>
        </p:grpSpPr>
        <p:sp>
          <p:nvSpPr>
            <p:cNvPr id="91" name="Freeform 16"/>
            <p:cNvSpPr/>
            <p:nvPr/>
          </p:nvSpPr>
          <p:spPr bwMode="auto">
            <a:xfrm>
              <a:off x="1223942" y="3643325"/>
              <a:ext cx="146050" cy="207963"/>
            </a:xfrm>
            <a:custGeom>
              <a:avLst/>
              <a:gdLst/>
              <a:ahLst/>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l="0" t="0" r="r" b="b"/>
              <a:pathLst>
                <a:path w="184" h="263">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2" name="Freeform 17"/>
            <p:cNvSpPr/>
            <p:nvPr/>
          </p:nvSpPr>
          <p:spPr bwMode="auto">
            <a:xfrm>
              <a:off x="1168380" y="3486162"/>
              <a:ext cx="381000" cy="266700"/>
            </a:xfrm>
            <a:custGeom>
              <a:avLst/>
              <a:gdLst/>
              <a:ahLst/>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l="0" t="0" r="r" b="b"/>
              <a:pathLst>
                <a:path w="480" h="336">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3" name="Freeform 18"/>
            <p:cNvSpPr/>
            <p:nvPr/>
          </p:nvSpPr>
          <p:spPr bwMode="auto">
            <a:xfrm>
              <a:off x="1355705" y="3643325"/>
              <a:ext cx="147638" cy="207963"/>
            </a:xfrm>
            <a:custGeom>
              <a:avLst/>
              <a:gdLst/>
              <a:ahLst/>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l="0" t="0" r="r" b="b"/>
              <a:pathLst>
                <a:path w="185" h="263">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94" name="Group 123"/>
          <p:cNvGrpSpPr/>
          <p:nvPr/>
        </p:nvGrpSpPr>
        <p:grpSpPr>
          <a:xfrm>
            <a:off x="9978115" y="1183413"/>
            <a:ext cx="694744" cy="245461"/>
            <a:chOff x="1441430" y="4357700"/>
            <a:chExt cx="503238" cy="177800"/>
          </a:xfrm>
          <a:solidFill>
            <a:srgbClr val="456288"/>
          </a:solidFill>
        </p:grpSpPr>
        <p:sp>
          <p:nvSpPr>
            <p:cNvPr id="95"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6"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7"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98" name="Group 127"/>
          <p:cNvGrpSpPr/>
          <p:nvPr/>
        </p:nvGrpSpPr>
        <p:grpSpPr>
          <a:xfrm>
            <a:off x="9974247" y="4060489"/>
            <a:ext cx="657499" cy="433947"/>
            <a:chOff x="2141517" y="2373325"/>
            <a:chExt cx="476251" cy="314325"/>
          </a:xfrm>
          <a:solidFill>
            <a:srgbClr val="456288"/>
          </a:solidFill>
        </p:grpSpPr>
        <p:sp>
          <p:nvSpPr>
            <p:cNvPr id="99" name="Rectangle 22"/>
            <p:cNvSpPr>
              <a:spLocks noChangeArrowheads="1"/>
            </p:cNvSpPr>
            <p:nvPr/>
          </p:nvSpPr>
          <p:spPr bwMode="auto">
            <a:xfrm>
              <a:off x="2200255" y="2678125"/>
              <a:ext cx="387350" cy="952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0" name="Rectangle 23"/>
            <p:cNvSpPr>
              <a:spLocks noChangeArrowheads="1"/>
            </p:cNvSpPr>
            <p:nvPr/>
          </p:nvSpPr>
          <p:spPr bwMode="auto">
            <a:xfrm>
              <a:off x="2517755" y="2468575"/>
              <a:ext cx="69850" cy="209550"/>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1" name="Rectangle 24"/>
            <p:cNvSpPr>
              <a:spLocks noChangeArrowheads="1"/>
            </p:cNvSpPr>
            <p:nvPr/>
          </p:nvSpPr>
          <p:spPr bwMode="auto">
            <a:xfrm>
              <a:off x="2438380" y="2547950"/>
              <a:ext cx="69850" cy="13017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2" name="Rectangle 25"/>
            <p:cNvSpPr>
              <a:spLocks noChangeArrowheads="1"/>
            </p:cNvSpPr>
            <p:nvPr/>
          </p:nvSpPr>
          <p:spPr bwMode="auto">
            <a:xfrm>
              <a:off x="2359005" y="2592400"/>
              <a:ext cx="69850" cy="8572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3" name="Rectangle 26"/>
            <p:cNvSpPr>
              <a:spLocks noChangeArrowheads="1"/>
            </p:cNvSpPr>
            <p:nvPr/>
          </p:nvSpPr>
          <p:spPr bwMode="auto">
            <a:xfrm>
              <a:off x="2279630" y="2551125"/>
              <a:ext cx="69850" cy="127000"/>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4" name="Rectangle 27"/>
            <p:cNvSpPr>
              <a:spLocks noChangeArrowheads="1"/>
            </p:cNvSpPr>
            <p:nvPr/>
          </p:nvSpPr>
          <p:spPr bwMode="auto">
            <a:xfrm>
              <a:off x="2200255" y="2587637"/>
              <a:ext cx="68263" cy="90488"/>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5" name="Freeform 28"/>
            <p:cNvSpPr/>
            <p:nvPr/>
          </p:nvSpPr>
          <p:spPr bwMode="auto">
            <a:xfrm>
              <a:off x="2141517" y="2559062"/>
              <a:ext cx="36513" cy="38100"/>
            </a:xfrm>
            <a:custGeom>
              <a:avLst/>
              <a:gdLst/>
              <a:ahLst/>
              <a:cxnLst>
                <a:cxn ang="0">
                  <a:pos x="22" y="0"/>
                </a:cxn>
                <a:cxn ang="0">
                  <a:pos x="22" y="0"/>
                </a:cxn>
                <a:cxn ang="0">
                  <a:pos x="27" y="0"/>
                </a:cxn>
                <a:cxn ang="0">
                  <a:pos x="32" y="1"/>
                </a:cxn>
                <a:cxn ang="0">
                  <a:pos x="36" y="3"/>
                </a:cxn>
                <a:cxn ang="0">
                  <a:pos x="40" y="7"/>
                </a:cxn>
                <a:cxn ang="0">
                  <a:pos x="42" y="10"/>
                </a:cxn>
                <a:cxn ang="0">
                  <a:pos x="45" y="15"/>
                </a:cxn>
                <a:cxn ang="0">
                  <a:pos x="46" y="18"/>
                </a:cxn>
                <a:cxn ang="0">
                  <a:pos x="46" y="23"/>
                </a:cxn>
                <a:cxn ang="0">
                  <a:pos x="46" y="23"/>
                </a:cxn>
                <a:cxn ang="0">
                  <a:pos x="46" y="28"/>
                </a:cxn>
                <a:cxn ang="0">
                  <a:pos x="45" y="32"/>
                </a:cxn>
                <a:cxn ang="0">
                  <a:pos x="42" y="36"/>
                </a:cxn>
                <a:cxn ang="0">
                  <a:pos x="40" y="39"/>
                </a:cxn>
                <a:cxn ang="0">
                  <a:pos x="36" y="43"/>
                </a:cxn>
                <a:cxn ang="0">
                  <a:pos x="32" y="44"/>
                </a:cxn>
                <a:cxn ang="0">
                  <a:pos x="27" y="45"/>
                </a:cxn>
                <a:cxn ang="0">
                  <a:pos x="22" y="47"/>
                </a:cxn>
                <a:cxn ang="0">
                  <a:pos x="22" y="47"/>
                </a:cxn>
                <a:cxn ang="0">
                  <a:pos x="19" y="45"/>
                </a:cxn>
                <a:cxn ang="0">
                  <a:pos x="14" y="44"/>
                </a:cxn>
                <a:cxn ang="0">
                  <a:pos x="10" y="43"/>
                </a:cxn>
                <a:cxn ang="0">
                  <a:pos x="6" y="39"/>
                </a:cxn>
                <a:cxn ang="0">
                  <a:pos x="4" y="36"/>
                </a:cxn>
                <a:cxn ang="0">
                  <a:pos x="1" y="32"/>
                </a:cxn>
                <a:cxn ang="0">
                  <a:pos x="0" y="28"/>
                </a:cxn>
                <a:cxn ang="0">
                  <a:pos x="0" y="23"/>
                </a:cxn>
                <a:cxn ang="0">
                  <a:pos x="0" y="23"/>
                </a:cxn>
                <a:cxn ang="0">
                  <a:pos x="0" y="18"/>
                </a:cxn>
                <a:cxn ang="0">
                  <a:pos x="1" y="15"/>
                </a:cxn>
                <a:cxn ang="0">
                  <a:pos x="4" y="10"/>
                </a:cxn>
                <a:cxn ang="0">
                  <a:pos x="6" y="7"/>
                </a:cxn>
                <a:cxn ang="0">
                  <a:pos x="10" y="3"/>
                </a:cxn>
                <a:cxn ang="0">
                  <a:pos x="14" y="1"/>
                </a:cxn>
                <a:cxn ang="0">
                  <a:pos x="19" y="0"/>
                </a:cxn>
                <a:cxn ang="0">
                  <a:pos x="22" y="0"/>
                </a:cxn>
                <a:cxn ang="0">
                  <a:pos x="22" y="0"/>
                </a:cxn>
              </a:cxnLst>
              <a:rect l="0" t="0" r="r" b="b"/>
              <a:pathLst>
                <a:path w="46" h="47">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6" name="Freeform 29"/>
            <p:cNvSpPr/>
            <p:nvPr/>
          </p:nvSpPr>
          <p:spPr bwMode="auto">
            <a:xfrm>
              <a:off x="2568555" y="2373325"/>
              <a:ext cx="49213" cy="47625"/>
            </a:xfrm>
            <a:custGeom>
              <a:avLst/>
              <a:gdLst/>
              <a:ahLst/>
              <a:cxnLst>
                <a:cxn ang="0">
                  <a:pos x="62" y="0"/>
                </a:cxn>
                <a:cxn ang="0">
                  <a:pos x="0" y="1"/>
                </a:cxn>
                <a:cxn ang="0">
                  <a:pos x="22" y="29"/>
                </a:cxn>
                <a:cxn ang="0">
                  <a:pos x="43" y="59"/>
                </a:cxn>
                <a:cxn ang="0">
                  <a:pos x="62" y="0"/>
                </a:cxn>
              </a:cxnLst>
              <a:rect l="0" t="0" r="r" b="b"/>
              <a:pathLst>
                <a:path w="62" h="59">
                  <a:moveTo>
                    <a:pt x="62" y="0"/>
                  </a:moveTo>
                  <a:lnTo>
                    <a:pt x="0" y="1"/>
                  </a:lnTo>
                  <a:lnTo>
                    <a:pt x="22" y="29"/>
                  </a:lnTo>
                  <a:lnTo>
                    <a:pt x="43" y="59"/>
                  </a:lnTo>
                  <a:lnTo>
                    <a:pt x="6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7" name="Freeform 30"/>
            <p:cNvSpPr/>
            <p:nvPr/>
          </p:nvSpPr>
          <p:spPr bwMode="auto">
            <a:xfrm>
              <a:off x="2176442" y="2397137"/>
              <a:ext cx="404813" cy="169863"/>
            </a:xfrm>
            <a:custGeom>
              <a:avLst/>
              <a:gdLst/>
              <a:ahLst/>
              <a:cxnLst>
                <a:cxn ang="0">
                  <a:pos x="0" y="204"/>
                </a:cxn>
                <a:cxn ang="0">
                  <a:pos x="176" y="73"/>
                </a:cxn>
                <a:cxn ang="0">
                  <a:pos x="182" y="70"/>
                </a:cxn>
                <a:cxn ang="0">
                  <a:pos x="186" y="75"/>
                </a:cxn>
                <a:cxn ang="0">
                  <a:pos x="270" y="174"/>
                </a:cxn>
                <a:cxn ang="0">
                  <a:pos x="502" y="0"/>
                </a:cxn>
                <a:cxn ang="0">
                  <a:pos x="507" y="7"/>
                </a:cxn>
                <a:cxn ang="0">
                  <a:pos x="511" y="12"/>
                </a:cxn>
                <a:cxn ang="0">
                  <a:pos x="274" y="190"/>
                </a:cxn>
                <a:cxn ang="0">
                  <a:pos x="268" y="193"/>
                </a:cxn>
                <a:cxn ang="0">
                  <a:pos x="263" y="188"/>
                </a:cxn>
                <a:cxn ang="0">
                  <a:pos x="180" y="89"/>
                </a:cxn>
                <a:cxn ang="0">
                  <a:pos x="9" y="216"/>
                </a:cxn>
                <a:cxn ang="0">
                  <a:pos x="9" y="216"/>
                </a:cxn>
                <a:cxn ang="0">
                  <a:pos x="5" y="209"/>
                </a:cxn>
                <a:cxn ang="0">
                  <a:pos x="0" y="204"/>
                </a:cxn>
                <a:cxn ang="0">
                  <a:pos x="0" y="204"/>
                </a:cxn>
              </a:cxnLst>
              <a:rect l="0" t="0" r="r" b="b"/>
              <a:pathLst>
                <a:path w="511" h="216">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108" name="Group 137"/>
          <p:cNvGrpSpPr/>
          <p:nvPr/>
        </p:nvGrpSpPr>
        <p:grpSpPr>
          <a:xfrm>
            <a:off x="6123051" y="4021909"/>
            <a:ext cx="289296" cy="624619"/>
            <a:chOff x="3328967" y="3373450"/>
            <a:chExt cx="209550" cy="452438"/>
          </a:xfrm>
          <a:solidFill>
            <a:srgbClr val="456288"/>
          </a:solidFill>
        </p:grpSpPr>
        <p:sp>
          <p:nvSpPr>
            <p:cNvPr id="109" name="Freeform 31"/>
            <p:cNvSpPr/>
            <p:nvPr/>
          </p:nvSpPr>
          <p:spPr bwMode="auto">
            <a:xfrm>
              <a:off x="3328967" y="3373450"/>
              <a:ext cx="209550" cy="211138"/>
            </a:xfrm>
            <a:custGeom>
              <a:avLst/>
              <a:gdLst/>
              <a:ahLst/>
              <a:cxnLst>
                <a:cxn ang="0">
                  <a:pos x="134" y="0"/>
                </a:cxn>
                <a:cxn ang="0">
                  <a:pos x="160" y="4"/>
                </a:cxn>
                <a:cxn ang="0">
                  <a:pos x="184" y="11"/>
                </a:cxn>
                <a:cxn ang="0">
                  <a:pos x="208" y="23"/>
                </a:cxn>
                <a:cxn ang="0">
                  <a:pos x="226" y="39"/>
                </a:cxn>
                <a:cxn ang="0">
                  <a:pos x="244" y="59"/>
                </a:cxn>
                <a:cxn ang="0">
                  <a:pos x="256" y="81"/>
                </a:cxn>
                <a:cxn ang="0">
                  <a:pos x="263" y="106"/>
                </a:cxn>
                <a:cxn ang="0">
                  <a:pos x="266" y="133"/>
                </a:cxn>
                <a:cxn ang="0">
                  <a:pos x="265" y="147"/>
                </a:cxn>
                <a:cxn ang="0">
                  <a:pos x="260" y="173"/>
                </a:cxn>
                <a:cxn ang="0">
                  <a:pos x="250" y="196"/>
                </a:cxn>
                <a:cxn ang="0">
                  <a:pos x="235" y="217"/>
                </a:cxn>
                <a:cxn ang="0">
                  <a:pos x="218" y="236"/>
                </a:cxn>
                <a:cxn ang="0">
                  <a:pos x="197" y="250"/>
                </a:cxn>
                <a:cxn ang="0">
                  <a:pos x="172" y="261"/>
                </a:cxn>
                <a:cxn ang="0">
                  <a:pos x="146" y="266"/>
                </a:cxn>
                <a:cxn ang="0">
                  <a:pos x="134" y="266"/>
                </a:cxn>
                <a:cxn ang="0">
                  <a:pos x="106" y="263"/>
                </a:cxn>
                <a:cxn ang="0">
                  <a:pos x="82" y="256"/>
                </a:cxn>
                <a:cxn ang="0">
                  <a:pos x="58" y="243"/>
                </a:cxn>
                <a:cxn ang="0">
                  <a:pos x="40" y="227"/>
                </a:cxn>
                <a:cxn ang="0">
                  <a:pos x="22" y="208"/>
                </a:cxn>
                <a:cxn ang="0">
                  <a:pos x="10" y="185"/>
                </a:cxn>
                <a:cxn ang="0">
                  <a:pos x="3" y="161"/>
                </a:cxn>
                <a:cxn ang="0">
                  <a:pos x="0" y="133"/>
                </a:cxn>
                <a:cxn ang="0">
                  <a:pos x="1" y="120"/>
                </a:cxn>
                <a:cxn ang="0">
                  <a:pos x="6" y="94"/>
                </a:cxn>
                <a:cxn ang="0">
                  <a:pos x="16" y="70"/>
                </a:cxn>
                <a:cxn ang="0">
                  <a:pos x="31" y="49"/>
                </a:cxn>
                <a:cxn ang="0">
                  <a:pos x="48" y="31"/>
                </a:cxn>
                <a:cxn ang="0">
                  <a:pos x="69" y="16"/>
                </a:cxn>
                <a:cxn ang="0">
                  <a:pos x="94" y="6"/>
                </a:cxn>
                <a:cxn ang="0">
                  <a:pos x="120" y="1"/>
                </a:cxn>
                <a:cxn ang="0">
                  <a:pos x="134" y="0"/>
                </a:cxn>
              </a:cxnLst>
              <a:rect l="0" t="0" r="r" b="b"/>
              <a:pathLst>
                <a:path w="266" h="266">
                  <a:moveTo>
                    <a:pt x="134" y="0"/>
                  </a:moveTo>
                  <a:lnTo>
                    <a:pt x="134" y="0"/>
                  </a:lnTo>
                  <a:lnTo>
                    <a:pt x="146" y="1"/>
                  </a:lnTo>
                  <a:lnTo>
                    <a:pt x="160" y="4"/>
                  </a:lnTo>
                  <a:lnTo>
                    <a:pt x="172" y="6"/>
                  </a:lnTo>
                  <a:lnTo>
                    <a:pt x="184" y="11"/>
                  </a:lnTo>
                  <a:lnTo>
                    <a:pt x="197" y="16"/>
                  </a:lnTo>
                  <a:lnTo>
                    <a:pt x="208" y="23"/>
                  </a:lnTo>
                  <a:lnTo>
                    <a:pt x="218" y="31"/>
                  </a:lnTo>
                  <a:lnTo>
                    <a:pt x="226" y="39"/>
                  </a:lnTo>
                  <a:lnTo>
                    <a:pt x="235" y="49"/>
                  </a:lnTo>
                  <a:lnTo>
                    <a:pt x="244" y="59"/>
                  </a:lnTo>
                  <a:lnTo>
                    <a:pt x="250" y="70"/>
                  </a:lnTo>
                  <a:lnTo>
                    <a:pt x="256" y="81"/>
                  </a:lnTo>
                  <a:lnTo>
                    <a:pt x="260" y="94"/>
                  </a:lnTo>
                  <a:lnTo>
                    <a:pt x="263" y="106"/>
                  </a:lnTo>
                  <a:lnTo>
                    <a:pt x="265" y="120"/>
                  </a:lnTo>
                  <a:lnTo>
                    <a:pt x="266" y="133"/>
                  </a:lnTo>
                  <a:lnTo>
                    <a:pt x="266" y="133"/>
                  </a:lnTo>
                  <a:lnTo>
                    <a:pt x="265" y="147"/>
                  </a:lnTo>
                  <a:lnTo>
                    <a:pt x="263" y="161"/>
                  </a:lnTo>
                  <a:lnTo>
                    <a:pt x="260" y="173"/>
                  </a:lnTo>
                  <a:lnTo>
                    <a:pt x="256" y="185"/>
                  </a:lnTo>
                  <a:lnTo>
                    <a:pt x="250" y="196"/>
                  </a:lnTo>
                  <a:lnTo>
                    <a:pt x="244" y="208"/>
                  </a:lnTo>
                  <a:lnTo>
                    <a:pt x="235" y="217"/>
                  </a:lnTo>
                  <a:lnTo>
                    <a:pt x="226" y="227"/>
                  </a:lnTo>
                  <a:lnTo>
                    <a:pt x="218" y="236"/>
                  </a:lnTo>
                  <a:lnTo>
                    <a:pt x="208" y="243"/>
                  </a:lnTo>
                  <a:lnTo>
                    <a:pt x="197" y="250"/>
                  </a:lnTo>
                  <a:lnTo>
                    <a:pt x="184" y="256"/>
                  </a:lnTo>
                  <a:lnTo>
                    <a:pt x="172" y="261"/>
                  </a:lnTo>
                  <a:lnTo>
                    <a:pt x="160" y="263"/>
                  </a:lnTo>
                  <a:lnTo>
                    <a:pt x="146" y="266"/>
                  </a:lnTo>
                  <a:lnTo>
                    <a:pt x="134" y="266"/>
                  </a:lnTo>
                  <a:lnTo>
                    <a:pt x="134" y="266"/>
                  </a:lnTo>
                  <a:lnTo>
                    <a:pt x="120" y="266"/>
                  </a:lnTo>
                  <a:lnTo>
                    <a:pt x="106" y="263"/>
                  </a:lnTo>
                  <a:lnTo>
                    <a:pt x="94" y="261"/>
                  </a:lnTo>
                  <a:lnTo>
                    <a:pt x="82" y="256"/>
                  </a:lnTo>
                  <a:lnTo>
                    <a:pt x="69" y="250"/>
                  </a:lnTo>
                  <a:lnTo>
                    <a:pt x="58" y="243"/>
                  </a:lnTo>
                  <a:lnTo>
                    <a:pt x="48" y="236"/>
                  </a:lnTo>
                  <a:lnTo>
                    <a:pt x="40" y="227"/>
                  </a:lnTo>
                  <a:lnTo>
                    <a:pt x="31" y="217"/>
                  </a:lnTo>
                  <a:lnTo>
                    <a:pt x="22" y="208"/>
                  </a:lnTo>
                  <a:lnTo>
                    <a:pt x="16" y="196"/>
                  </a:lnTo>
                  <a:lnTo>
                    <a:pt x="10" y="185"/>
                  </a:lnTo>
                  <a:lnTo>
                    <a:pt x="6" y="173"/>
                  </a:lnTo>
                  <a:lnTo>
                    <a:pt x="3" y="161"/>
                  </a:lnTo>
                  <a:lnTo>
                    <a:pt x="1" y="147"/>
                  </a:lnTo>
                  <a:lnTo>
                    <a:pt x="0" y="133"/>
                  </a:lnTo>
                  <a:lnTo>
                    <a:pt x="0" y="133"/>
                  </a:lnTo>
                  <a:lnTo>
                    <a:pt x="1" y="120"/>
                  </a:lnTo>
                  <a:lnTo>
                    <a:pt x="3" y="106"/>
                  </a:lnTo>
                  <a:lnTo>
                    <a:pt x="6" y="94"/>
                  </a:lnTo>
                  <a:lnTo>
                    <a:pt x="10" y="81"/>
                  </a:lnTo>
                  <a:lnTo>
                    <a:pt x="16" y="70"/>
                  </a:lnTo>
                  <a:lnTo>
                    <a:pt x="22" y="59"/>
                  </a:lnTo>
                  <a:lnTo>
                    <a:pt x="31" y="49"/>
                  </a:lnTo>
                  <a:lnTo>
                    <a:pt x="40" y="39"/>
                  </a:lnTo>
                  <a:lnTo>
                    <a:pt x="48" y="31"/>
                  </a:lnTo>
                  <a:lnTo>
                    <a:pt x="58" y="23"/>
                  </a:lnTo>
                  <a:lnTo>
                    <a:pt x="69" y="16"/>
                  </a:lnTo>
                  <a:lnTo>
                    <a:pt x="82" y="11"/>
                  </a:lnTo>
                  <a:lnTo>
                    <a:pt x="94" y="6"/>
                  </a:lnTo>
                  <a:lnTo>
                    <a:pt x="106" y="4"/>
                  </a:lnTo>
                  <a:lnTo>
                    <a:pt x="120" y="1"/>
                  </a:lnTo>
                  <a:lnTo>
                    <a:pt x="134" y="0"/>
                  </a:lnTo>
                  <a:lnTo>
                    <a:pt x="13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0" name="Freeform 32"/>
            <p:cNvSpPr/>
            <p:nvPr/>
          </p:nvSpPr>
          <p:spPr bwMode="auto">
            <a:xfrm>
              <a:off x="3400405" y="3563950"/>
              <a:ext cx="66675" cy="261938"/>
            </a:xfrm>
            <a:custGeom>
              <a:avLst/>
              <a:gdLst/>
              <a:ahLst/>
              <a:cxnLst>
                <a:cxn ang="0">
                  <a:pos x="82" y="0"/>
                </a:cxn>
                <a:cxn ang="0">
                  <a:pos x="82" y="288"/>
                </a:cxn>
                <a:cxn ang="0">
                  <a:pos x="82" y="288"/>
                </a:cxn>
                <a:cxn ang="0">
                  <a:pos x="81" y="296"/>
                </a:cxn>
                <a:cxn ang="0">
                  <a:pos x="79" y="304"/>
                </a:cxn>
                <a:cxn ang="0">
                  <a:pos x="75" y="311"/>
                </a:cxn>
                <a:cxn ang="0">
                  <a:pos x="70" y="316"/>
                </a:cxn>
                <a:cxn ang="0">
                  <a:pos x="64" y="322"/>
                </a:cxn>
                <a:cxn ang="0">
                  <a:pos x="56" y="326"/>
                </a:cxn>
                <a:cxn ang="0">
                  <a:pos x="49" y="329"/>
                </a:cxn>
                <a:cxn ang="0">
                  <a:pos x="42" y="329"/>
                </a:cxn>
                <a:cxn ang="0">
                  <a:pos x="42" y="329"/>
                </a:cxn>
                <a:cxn ang="0">
                  <a:pos x="42" y="329"/>
                </a:cxn>
                <a:cxn ang="0">
                  <a:pos x="33" y="329"/>
                </a:cxn>
                <a:cxn ang="0">
                  <a:pos x="26" y="326"/>
                </a:cxn>
                <a:cxn ang="0">
                  <a:pos x="18" y="322"/>
                </a:cxn>
                <a:cxn ang="0">
                  <a:pos x="12" y="316"/>
                </a:cxn>
                <a:cxn ang="0">
                  <a:pos x="7" y="311"/>
                </a:cxn>
                <a:cxn ang="0">
                  <a:pos x="3" y="304"/>
                </a:cxn>
                <a:cxn ang="0">
                  <a:pos x="1" y="296"/>
                </a:cxn>
                <a:cxn ang="0">
                  <a:pos x="0" y="288"/>
                </a:cxn>
                <a:cxn ang="0">
                  <a:pos x="0" y="0"/>
                </a:cxn>
                <a:cxn ang="0">
                  <a:pos x="82" y="0"/>
                </a:cxn>
              </a:cxnLst>
              <a:rect l="0" t="0" r="r" b="b"/>
              <a:pathLst>
                <a:path w="82" h="329">
                  <a:moveTo>
                    <a:pt x="82" y="0"/>
                  </a:moveTo>
                  <a:lnTo>
                    <a:pt x="82" y="288"/>
                  </a:lnTo>
                  <a:lnTo>
                    <a:pt x="82" y="288"/>
                  </a:lnTo>
                  <a:lnTo>
                    <a:pt x="81" y="296"/>
                  </a:lnTo>
                  <a:lnTo>
                    <a:pt x="79" y="304"/>
                  </a:lnTo>
                  <a:lnTo>
                    <a:pt x="75" y="311"/>
                  </a:lnTo>
                  <a:lnTo>
                    <a:pt x="70" y="316"/>
                  </a:lnTo>
                  <a:lnTo>
                    <a:pt x="64" y="322"/>
                  </a:lnTo>
                  <a:lnTo>
                    <a:pt x="56" y="326"/>
                  </a:lnTo>
                  <a:lnTo>
                    <a:pt x="49" y="329"/>
                  </a:lnTo>
                  <a:lnTo>
                    <a:pt x="42" y="329"/>
                  </a:lnTo>
                  <a:lnTo>
                    <a:pt x="42" y="329"/>
                  </a:lnTo>
                  <a:lnTo>
                    <a:pt x="42" y="329"/>
                  </a:lnTo>
                  <a:lnTo>
                    <a:pt x="33" y="329"/>
                  </a:lnTo>
                  <a:lnTo>
                    <a:pt x="26" y="326"/>
                  </a:lnTo>
                  <a:lnTo>
                    <a:pt x="18" y="322"/>
                  </a:lnTo>
                  <a:lnTo>
                    <a:pt x="12" y="316"/>
                  </a:lnTo>
                  <a:lnTo>
                    <a:pt x="7" y="311"/>
                  </a:lnTo>
                  <a:lnTo>
                    <a:pt x="3" y="304"/>
                  </a:lnTo>
                  <a:lnTo>
                    <a:pt x="1" y="296"/>
                  </a:lnTo>
                  <a:lnTo>
                    <a:pt x="0" y="288"/>
                  </a:lnTo>
                  <a:lnTo>
                    <a:pt x="0" y="0"/>
                  </a:lnTo>
                  <a:lnTo>
                    <a:pt x="8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1" name="Freeform 33"/>
            <p:cNvSpPr/>
            <p:nvPr/>
          </p:nvSpPr>
          <p:spPr bwMode="auto">
            <a:xfrm>
              <a:off x="3375005" y="3421075"/>
              <a:ext cx="117475" cy="117475"/>
            </a:xfrm>
            <a:custGeom>
              <a:avLst/>
              <a:gdLst/>
              <a:ahLst/>
              <a:cxnLst>
                <a:cxn ang="0">
                  <a:pos x="76" y="0"/>
                </a:cxn>
                <a:cxn ang="0">
                  <a:pos x="76" y="0"/>
                </a:cxn>
                <a:cxn ang="0">
                  <a:pos x="83" y="0"/>
                </a:cxn>
                <a:cxn ang="0">
                  <a:pos x="90" y="1"/>
                </a:cxn>
                <a:cxn ang="0">
                  <a:pos x="104" y="5"/>
                </a:cxn>
                <a:cxn ang="0">
                  <a:pos x="116" y="13"/>
                </a:cxn>
                <a:cxn ang="0">
                  <a:pos x="128" y="21"/>
                </a:cxn>
                <a:cxn ang="0">
                  <a:pos x="136" y="32"/>
                </a:cxn>
                <a:cxn ang="0">
                  <a:pos x="144" y="45"/>
                </a:cxn>
                <a:cxn ang="0">
                  <a:pos x="149" y="60"/>
                </a:cxn>
                <a:cxn ang="0">
                  <a:pos x="149" y="67"/>
                </a:cxn>
                <a:cxn ang="0">
                  <a:pos x="150" y="74"/>
                </a:cxn>
                <a:cxn ang="0">
                  <a:pos x="150" y="74"/>
                </a:cxn>
                <a:cxn ang="0">
                  <a:pos x="149" y="82"/>
                </a:cxn>
                <a:cxn ang="0">
                  <a:pos x="149" y="89"/>
                </a:cxn>
                <a:cxn ang="0">
                  <a:pos x="144" y="103"/>
                </a:cxn>
                <a:cxn ang="0">
                  <a:pos x="136" y="116"/>
                </a:cxn>
                <a:cxn ang="0">
                  <a:pos x="128" y="128"/>
                </a:cxn>
                <a:cxn ang="0">
                  <a:pos x="116" y="136"/>
                </a:cxn>
                <a:cxn ang="0">
                  <a:pos x="104" y="142"/>
                </a:cxn>
                <a:cxn ang="0">
                  <a:pos x="90" y="147"/>
                </a:cxn>
                <a:cxn ang="0">
                  <a:pos x="83" y="149"/>
                </a:cxn>
                <a:cxn ang="0">
                  <a:pos x="76" y="149"/>
                </a:cxn>
                <a:cxn ang="0">
                  <a:pos x="76" y="149"/>
                </a:cxn>
                <a:cxn ang="0">
                  <a:pos x="67" y="149"/>
                </a:cxn>
                <a:cxn ang="0">
                  <a:pos x="60" y="147"/>
                </a:cxn>
                <a:cxn ang="0">
                  <a:pos x="46" y="142"/>
                </a:cxn>
                <a:cxn ang="0">
                  <a:pos x="34" y="136"/>
                </a:cxn>
                <a:cxn ang="0">
                  <a:pos x="22" y="128"/>
                </a:cxn>
                <a:cxn ang="0">
                  <a:pos x="14" y="116"/>
                </a:cxn>
                <a:cxn ang="0">
                  <a:pos x="6" y="103"/>
                </a:cxn>
                <a:cxn ang="0">
                  <a:pos x="1" y="89"/>
                </a:cxn>
                <a:cxn ang="0">
                  <a:pos x="1" y="82"/>
                </a:cxn>
                <a:cxn ang="0">
                  <a:pos x="0" y="74"/>
                </a:cxn>
                <a:cxn ang="0">
                  <a:pos x="0" y="74"/>
                </a:cxn>
                <a:cxn ang="0">
                  <a:pos x="1" y="67"/>
                </a:cxn>
                <a:cxn ang="0">
                  <a:pos x="1" y="60"/>
                </a:cxn>
                <a:cxn ang="0">
                  <a:pos x="6" y="45"/>
                </a:cxn>
                <a:cxn ang="0">
                  <a:pos x="14" y="32"/>
                </a:cxn>
                <a:cxn ang="0">
                  <a:pos x="22" y="21"/>
                </a:cxn>
                <a:cxn ang="0">
                  <a:pos x="34" y="13"/>
                </a:cxn>
                <a:cxn ang="0">
                  <a:pos x="46" y="5"/>
                </a:cxn>
                <a:cxn ang="0">
                  <a:pos x="60" y="1"/>
                </a:cxn>
                <a:cxn ang="0">
                  <a:pos x="67" y="0"/>
                </a:cxn>
                <a:cxn ang="0">
                  <a:pos x="76" y="0"/>
                </a:cxn>
                <a:cxn ang="0">
                  <a:pos x="76" y="0"/>
                </a:cxn>
              </a:cxnLst>
              <a:rect l="0" t="0" r="r" b="b"/>
              <a:pathLst>
                <a:path w="150" h="149">
                  <a:moveTo>
                    <a:pt x="76" y="0"/>
                  </a:moveTo>
                  <a:lnTo>
                    <a:pt x="76" y="0"/>
                  </a:lnTo>
                  <a:lnTo>
                    <a:pt x="83" y="0"/>
                  </a:lnTo>
                  <a:lnTo>
                    <a:pt x="90" y="1"/>
                  </a:lnTo>
                  <a:lnTo>
                    <a:pt x="104" y="5"/>
                  </a:lnTo>
                  <a:lnTo>
                    <a:pt x="116" y="13"/>
                  </a:lnTo>
                  <a:lnTo>
                    <a:pt x="128" y="21"/>
                  </a:lnTo>
                  <a:lnTo>
                    <a:pt x="136" y="32"/>
                  </a:lnTo>
                  <a:lnTo>
                    <a:pt x="144" y="45"/>
                  </a:lnTo>
                  <a:lnTo>
                    <a:pt x="149" y="60"/>
                  </a:lnTo>
                  <a:lnTo>
                    <a:pt x="149" y="67"/>
                  </a:lnTo>
                  <a:lnTo>
                    <a:pt x="150" y="74"/>
                  </a:lnTo>
                  <a:lnTo>
                    <a:pt x="150" y="74"/>
                  </a:lnTo>
                  <a:lnTo>
                    <a:pt x="149" y="82"/>
                  </a:lnTo>
                  <a:lnTo>
                    <a:pt x="149" y="89"/>
                  </a:lnTo>
                  <a:lnTo>
                    <a:pt x="144" y="103"/>
                  </a:lnTo>
                  <a:lnTo>
                    <a:pt x="136" y="116"/>
                  </a:lnTo>
                  <a:lnTo>
                    <a:pt x="128" y="128"/>
                  </a:lnTo>
                  <a:lnTo>
                    <a:pt x="116" y="136"/>
                  </a:lnTo>
                  <a:lnTo>
                    <a:pt x="104" y="142"/>
                  </a:lnTo>
                  <a:lnTo>
                    <a:pt x="90" y="147"/>
                  </a:lnTo>
                  <a:lnTo>
                    <a:pt x="83" y="149"/>
                  </a:lnTo>
                  <a:lnTo>
                    <a:pt x="76" y="149"/>
                  </a:lnTo>
                  <a:lnTo>
                    <a:pt x="76" y="149"/>
                  </a:lnTo>
                  <a:lnTo>
                    <a:pt x="67" y="149"/>
                  </a:lnTo>
                  <a:lnTo>
                    <a:pt x="60" y="147"/>
                  </a:lnTo>
                  <a:lnTo>
                    <a:pt x="46" y="142"/>
                  </a:lnTo>
                  <a:lnTo>
                    <a:pt x="34" y="136"/>
                  </a:lnTo>
                  <a:lnTo>
                    <a:pt x="22" y="128"/>
                  </a:lnTo>
                  <a:lnTo>
                    <a:pt x="14" y="116"/>
                  </a:lnTo>
                  <a:lnTo>
                    <a:pt x="6" y="103"/>
                  </a:lnTo>
                  <a:lnTo>
                    <a:pt x="1" y="89"/>
                  </a:lnTo>
                  <a:lnTo>
                    <a:pt x="1" y="82"/>
                  </a:lnTo>
                  <a:lnTo>
                    <a:pt x="0" y="74"/>
                  </a:lnTo>
                  <a:lnTo>
                    <a:pt x="0" y="74"/>
                  </a:lnTo>
                  <a:lnTo>
                    <a:pt x="1" y="67"/>
                  </a:lnTo>
                  <a:lnTo>
                    <a:pt x="1" y="60"/>
                  </a:lnTo>
                  <a:lnTo>
                    <a:pt x="6" y="45"/>
                  </a:lnTo>
                  <a:lnTo>
                    <a:pt x="14" y="32"/>
                  </a:lnTo>
                  <a:lnTo>
                    <a:pt x="22" y="21"/>
                  </a:lnTo>
                  <a:lnTo>
                    <a:pt x="34" y="13"/>
                  </a:lnTo>
                  <a:lnTo>
                    <a:pt x="46" y="5"/>
                  </a:lnTo>
                  <a:lnTo>
                    <a:pt x="60" y="1"/>
                  </a:lnTo>
                  <a:lnTo>
                    <a:pt x="67" y="0"/>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2" name="Freeform 34"/>
            <p:cNvSpPr/>
            <p:nvPr/>
          </p:nvSpPr>
          <p:spPr bwMode="auto">
            <a:xfrm>
              <a:off x="3428980" y="3716350"/>
              <a:ext cx="88900" cy="65088"/>
            </a:xfrm>
            <a:custGeom>
              <a:avLst/>
              <a:gdLst/>
              <a:ahLst/>
              <a:cxnLst>
                <a:cxn ang="0">
                  <a:pos x="25" y="0"/>
                </a:cxn>
                <a:cxn ang="0">
                  <a:pos x="88" y="0"/>
                </a:cxn>
                <a:cxn ang="0">
                  <a:pos x="88" y="0"/>
                </a:cxn>
                <a:cxn ang="0">
                  <a:pos x="93" y="1"/>
                </a:cxn>
                <a:cxn ang="0">
                  <a:pos x="98" y="3"/>
                </a:cxn>
                <a:cxn ang="0">
                  <a:pos x="103" y="5"/>
                </a:cxn>
                <a:cxn ang="0">
                  <a:pos x="107" y="8"/>
                </a:cxn>
                <a:cxn ang="0">
                  <a:pos x="109" y="11"/>
                </a:cxn>
                <a:cxn ang="0">
                  <a:pos x="111" y="16"/>
                </a:cxn>
                <a:cxn ang="0">
                  <a:pos x="113" y="21"/>
                </a:cxn>
                <a:cxn ang="0">
                  <a:pos x="114" y="26"/>
                </a:cxn>
                <a:cxn ang="0">
                  <a:pos x="114" y="57"/>
                </a:cxn>
                <a:cxn ang="0">
                  <a:pos x="114" y="57"/>
                </a:cxn>
                <a:cxn ang="0">
                  <a:pos x="113" y="62"/>
                </a:cxn>
                <a:cxn ang="0">
                  <a:pos x="111" y="67"/>
                </a:cxn>
                <a:cxn ang="0">
                  <a:pos x="109" y="72"/>
                </a:cxn>
                <a:cxn ang="0">
                  <a:pos x="107" y="76"/>
                </a:cxn>
                <a:cxn ang="0">
                  <a:pos x="103" y="78"/>
                </a:cxn>
                <a:cxn ang="0">
                  <a:pos x="98" y="80"/>
                </a:cxn>
                <a:cxn ang="0">
                  <a:pos x="93" y="82"/>
                </a:cxn>
                <a:cxn ang="0">
                  <a:pos x="88" y="83"/>
                </a:cxn>
                <a:cxn ang="0">
                  <a:pos x="25" y="83"/>
                </a:cxn>
                <a:cxn ang="0">
                  <a:pos x="25" y="83"/>
                </a:cxn>
                <a:cxn ang="0">
                  <a:pos x="20" y="82"/>
                </a:cxn>
                <a:cxn ang="0">
                  <a:pos x="15" y="80"/>
                </a:cxn>
                <a:cxn ang="0">
                  <a:pos x="11" y="78"/>
                </a:cxn>
                <a:cxn ang="0">
                  <a:pos x="8" y="76"/>
                </a:cxn>
                <a:cxn ang="0">
                  <a:pos x="4" y="72"/>
                </a:cxn>
                <a:cxn ang="0">
                  <a:pos x="3" y="67"/>
                </a:cxn>
                <a:cxn ang="0">
                  <a:pos x="0" y="62"/>
                </a:cxn>
                <a:cxn ang="0">
                  <a:pos x="0" y="57"/>
                </a:cxn>
                <a:cxn ang="0">
                  <a:pos x="0" y="26"/>
                </a:cxn>
                <a:cxn ang="0">
                  <a:pos x="0" y="26"/>
                </a:cxn>
                <a:cxn ang="0">
                  <a:pos x="0" y="21"/>
                </a:cxn>
                <a:cxn ang="0">
                  <a:pos x="3" y="16"/>
                </a:cxn>
                <a:cxn ang="0">
                  <a:pos x="4" y="11"/>
                </a:cxn>
                <a:cxn ang="0">
                  <a:pos x="8" y="8"/>
                </a:cxn>
                <a:cxn ang="0">
                  <a:pos x="11" y="5"/>
                </a:cxn>
                <a:cxn ang="0">
                  <a:pos x="15" y="3"/>
                </a:cxn>
                <a:cxn ang="0">
                  <a:pos x="20" y="1"/>
                </a:cxn>
                <a:cxn ang="0">
                  <a:pos x="25" y="0"/>
                </a:cxn>
                <a:cxn ang="0">
                  <a:pos x="25" y="0"/>
                </a:cxn>
              </a:cxnLst>
              <a:rect l="0" t="0" r="r" b="b"/>
              <a:pathLst>
                <a:path w="114" h="83">
                  <a:moveTo>
                    <a:pt x="25" y="0"/>
                  </a:moveTo>
                  <a:lnTo>
                    <a:pt x="88" y="0"/>
                  </a:lnTo>
                  <a:lnTo>
                    <a:pt x="88" y="0"/>
                  </a:lnTo>
                  <a:lnTo>
                    <a:pt x="93" y="1"/>
                  </a:lnTo>
                  <a:lnTo>
                    <a:pt x="98" y="3"/>
                  </a:lnTo>
                  <a:lnTo>
                    <a:pt x="103" y="5"/>
                  </a:lnTo>
                  <a:lnTo>
                    <a:pt x="107" y="8"/>
                  </a:lnTo>
                  <a:lnTo>
                    <a:pt x="109" y="11"/>
                  </a:lnTo>
                  <a:lnTo>
                    <a:pt x="111" y="16"/>
                  </a:lnTo>
                  <a:lnTo>
                    <a:pt x="113" y="21"/>
                  </a:lnTo>
                  <a:lnTo>
                    <a:pt x="114" y="26"/>
                  </a:lnTo>
                  <a:lnTo>
                    <a:pt x="114" y="57"/>
                  </a:lnTo>
                  <a:lnTo>
                    <a:pt x="114" y="57"/>
                  </a:lnTo>
                  <a:lnTo>
                    <a:pt x="113" y="62"/>
                  </a:lnTo>
                  <a:lnTo>
                    <a:pt x="111" y="67"/>
                  </a:lnTo>
                  <a:lnTo>
                    <a:pt x="109" y="72"/>
                  </a:lnTo>
                  <a:lnTo>
                    <a:pt x="107" y="76"/>
                  </a:lnTo>
                  <a:lnTo>
                    <a:pt x="103" y="78"/>
                  </a:lnTo>
                  <a:lnTo>
                    <a:pt x="98" y="80"/>
                  </a:lnTo>
                  <a:lnTo>
                    <a:pt x="93" y="82"/>
                  </a:lnTo>
                  <a:lnTo>
                    <a:pt x="88" y="83"/>
                  </a:lnTo>
                  <a:lnTo>
                    <a:pt x="25" y="83"/>
                  </a:lnTo>
                  <a:lnTo>
                    <a:pt x="25" y="83"/>
                  </a:lnTo>
                  <a:lnTo>
                    <a:pt x="20" y="82"/>
                  </a:lnTo>
                  <a:lnTo>
                    <a:pt x="15" y="80"/>
                  </a:lnTo>
                  <a:lnTo>
                    <a:pt x="11" y="78"/>
                  </a:lnTo>
                  <a:lnTo>
                    <a:pt x="8" y="76"/>
                  </a:lnTo>
                  <a:lnTo>
                    <a:pt x="4" y="72"/>
                  </a:lnTo>
                  <a:lnTo>
                    <a:pt x="3" y="67"/>
                  </a:lnTo>
                  <a:lnTo>
                    <a:pt x="0" y="62"/>
                  </a:lnTo>
                  <a:lnTo>
                    <a:pt x="0" y="57"/>
                  </a:lnTo>
                  <a:lnTo>
                    <a:pt x="0" y="26"/>
                  </a:lnTo>
                  <a:lnTo>
                    <a:pt x="0" y="26"/>
                  </a:lnTo>
                  <a:lnTo>
                    <a:pt x="0" y="21"/>
                  </a:lnTo>
                  <a:lnTo>
                    <a:pt x="3" y="16"/>
                  </a:lnTo>
                  <a:lnTo>
                    <a:pt x="4" y="11"/>
                  </a:lnTo>
                  <a:lnTo>
                    <a:pt x="8" y="8"/>
                  </a:lnTo>
                  <a:lnTo>
                    <a:pt x="11" y="5"/>
                  </a:lnTo>
                  <a:lnTo>
                    <a:pt x="15" y="3"/>
                  </a:lnTo>
                  <a:lnTo>
                    <a:pt x="20" y="1"/>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3" name="Freeform 35"/>
            <p:cNvSpPr/>
            <p:nvPr/>
          </p:nvSpPr>
          <p:spPr bwMode="auto">
            <a:xfrm>
              <a:off x="3428980" y="3640150"/>
              <a:ext cx="88900" cy="65088"/>
            </a:xfrm>
            <a:custGeom>
              <a:avLst/>
              <a:gdLst/>
              <a:ahLst/>
              <a:cxnLst>
                <a:cxn ang="0">
                  <a:pos x="25" y="0"/>
                </a:cxn>
                <a:cxn ang="0">
                  <a:pos x="88" y="0"/>
                </a:cxn>
                <a:cxn ang="0">
                  <a:pos x="88" y="0"/>
                </a:cxn>
                <a:cxn ang="0">
                  <a:pos x="93" y="0"/>
                </a:cxn>
                <a:cxn ang="0">
                  <a:pos x="98" y="1"/>
                </a:cxn>
                <a:cxn ang="0">
                  <a:pos x="103" y="4"/>
                </a:cxn>
                <a:cxn ang="0">
                  <a:pos x="107" y="7"/>
                </a:cxn>
                <a:cxn ang="0">
                  <a:pos x="109" y="11"/>
                </a:cxn>
                <a:cxn ang="0">
                  <a:pos x="111" y="15"/>
                </a:cxn>
                <a:cxn ang="0">
                  <a:pos x="113" y="20"/>
                </a:cxn>
                <a:cxn ang="0">
                  <a:pos x="114" y="25"/>
                </a:cxn>
                <a:cxn ang="0">
                  <a:pos x="114" y="57"/>
                </a:cxn>
                <a:cxn ang="0">
                  <a:pos x="114" y="57"/>
                </a:cxn>
                <a:cxn ang="0">
                  <a:pos x="113" y="62"/>
                </a:cxn>
                <a:cxn ang="0">
                  <a:pos x="111" y="65"/>
                </a:cxn>
                <a:cxn ang="0">
                  <a:pos x="109" y="70"/>
                </a:cxn>
                <a:cxn ang="0">
                  <a:pos x="107" y="74"/>
                </a:cxn>
                <a:cxn ang="0">
                  <a:pos x="103" y="77"/>
                </a:cxn>
                <a:cxn ang="0">
                  <a:pos x="98" y="79"/>
                </a:cxn>
                <a:cxn ang="0">
                  <a:pos x="93" y="80"/>
                </a:cxn>
                <a:cxn ang="0">
                  <a:pos x="88" y="81"/>
                </a:cxn>
                <a:cxn ang="0">
                  <a:pos x="25" y="81"/>
                </a:cxn>
                <a:cxn ang="0">
                  <a:pos x="25" y="81"/>
                </a:cxn>
                <a:cxn ang="0">
                  <a:pos x="20" y="80"/>
                </a:cxn>
                <a:cxn ang="0">
                  <a:pos x="15" y="79"/>
                </a:cxn>
                <a:cxn ang="0">
                  <a:pos x="11" y="77"/>
                </a:cxn>
                <a:cxn ang="0">
                  <a:pos x="8" y="74"/>
                </a:cxn>
                <a:cxn ang="0">
                  <a:pos x="4" y="70"/>
                </a:cxn>
                <a:cxn ang="0">
                  <a:pos x="3" y="65"/>
                </a:cxn>
                <a:cxn ang="0">
                  <a:pos x="0" y="62"/>
                </a:cxn>
                <a:cxn ang="0">
                  <a:pos x="0" y="57"/>
                </a:cxn>
                <a:cxn ang="0">
                  <a:pos x="0" y="25"/>
                </a:cxn>
                <a:cxn ang="0">
                  <a:pos x="0" y="25"/>
                </a:cxn>
                <a:cxn ang="0">
                  <a:pos x="0" y="20"/>
                </a:cxn>
                <a:cxn ang="0">
                  <a:pos x="3" y="15"/>
                </a:cxn>
                <a:cxn ang="0">
                  <a:pos x="4" y="11"/>
                </a:cxn>
                <a:cxn ang="0">
                  <a:pos x="8" y="7"/>
                </a:cxn>
                <a:cxn ang="0">
                  <a:pos x="11" y="4"/>
                </a:cxn>
                <a:cxn ang="0">
                  <a:pos x="15" y="1"/>
                </a:cxn>
                <a:cxn ang="0">
                  <a:pos x="20" y="0"/>
                </a:cxn>
                <a:cxn ang="0">
                  <a:pos x="25" y="0"/>
                </a:cxn>
                <a:cxn ang="0">
                  <a:pos x="25" y="0"/>
                </a:cxn>
              </a:cxnLst>
              <a:rect l="0" t="0" r="r" b="b"/>
              <a:pathLst>
                <a:path w="114" h="81">
                  <a:moveTo>
                    <a:pt x="25" y="0"/>
                  </a:moveTo>
                  <a:lnTo>
                    <a:pt x="88" y="0"/>
                  </a:lnTo>
                  <a:lnTo>
                    <a:pt x="88" y="0"/>
                  </a:lnTo>
                  <a:lnTo>
                    <a:pt x="93" y="0"/>
                  </a:lnTo>
                  <a:lnTo>
                    <a:pt x="98" y="1"/>
                  </a:lnTo>
                  <a:lnTo>
                    <a:pt x="103" y="4"/>
                  </a:lnTo>
                  <a:lnTo>
                    <a:pt x="107" y="7"/>
                  </a:lnTo>
                  <a:lnTo>
                    <a:pt x="109" y="11"/>
                  </a:lnTo>
                  <a:lnTo>
                    <a:pt x="111" y="15"/>
                  </a:lnTo>
                  <a:lnTo>
                    <a:pt x="113" y="20"/>
                  </a:lnTo>
                  <a:lnTo>
                    <a:pt x="114" y="25"/>
                  </a:lnTo>
                  <a:lnTo>
                    <a:pt x="114" y="57"/>
                  </a:lnTo>
                  <a:lnTo>
                    <a:pt x="114" y="57"/>
                  </a:lnTo>
                  <a:lnTo>
                    <a:pt x="113" y="62"/>
                  </a:lnTo>
                  <a:lnTo>
                    <a:pt x="111" y="65"/>
                  </a:lnTo>
                  <a:lnTo>
                    <a:pt x="109" y="70"/>
                  </a:lnTo>
                  <a:lnTo>
                    <a:pt x="107" y="74"/>
                  </a:lnTo>
                  <a:lnTo>
                    <a:pt x="103" y="77"/>
                  </a:lnTo>
                  <a:lnTo>
                    <a:pt x="98" y="79"/>
                  </a:lnTo>
                  <a:lnTo>
                    <a:pt x="93" y="80"/>
                  </a:lnTo>
                  <a:lnTo>
                    <a:pt x="88" y="81"/>
                  </a:lnTo>
                  <a:lnTo>
                    <a:pt x="25" y="81"/>
                  </a:lnTo>
                  <a:lnTo>
                    <a:pt x="25" y="81"/>
                  </a:lnTo>
                  <a:lnTo>
                    <a:pt x="20" y="80"/>
                  </a:lnTo>
                  <a:lnTo>
                    <a:pt x="15" y="79"/>
                  </a:lnTo>
                  <a:lnTo>
                    <a:pt x="11" y="77"/>
                  </a:lnTo>
                  <a:lnTo>
                    <a:pt x="8" y="74"/>
                  </a:lnTo>
                  <a:lnTo>
                    <a:pt x="4" y="70"/>
                  </a:lnTo>
                  <a:lnTo>
                    <a:pt x="3" y="65"/>
                  </a:lnTo>
                  <a:lnTo>
                    <a:pt x="0" y="62"/>
                  </a:lnTo>
                  <a:lnTo>
                    <a:pt x="0" y="57"/>
                  </a:lnTo>
                  <a:lnTo>
                    <a:pt x="0" y="25"/>
                  </a:lnTo>
                  <a:lnTo>
                    <a:pt x="0" y="25"/>
                  </a:lnTo>
                  <a:lnTo>
                    <a:pt x="0" y="20"/>
                  </a:lnTo>
                  <a:lnTo>
                    <a:pt x="3" y="15"/>
                  </a:lnTo>
                  <a:lnTo>
                    <a:pt x="4" y="11"/>
                  </a:lnTo>
                  <a:lnTo>
                    <a:pt x="8" y="7"/>
                  </a:lnTo>
                  <a:lnTo>
                    <a:pt x="11" y="4"/>
                  </a:lnTo>
                  <a:lnTo>
                    <a:pt x="15" y="1"/>
                  </a:lnTo>
                  <a:lnTo>
                    <a:pt x="20" y="0"/>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114" name="Freeform 143"/>
          <p:cNvSpPr>
            <a:spLocks noEditPoints="1"/>
          </p:cNvSpPr>
          <p:nvPr/>
        </p:nvSpPr>
        <p:spPr bwMode="auto">
          <a:xfrm>
            <a:off x="10109200" y="4979686"/>
            <a:ext cx="493713" cy="50641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456288"/>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Tree>
  </p:cSld>
  <p:clrMapOvr>
    <a:masterClrMapping/>
  </p:clrMapOvr>
  <p:transition spd="slow">
    <p:cover/>
  </p:transition>
</p:sld>
</file>

<file path=ppt/slides/slide4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2275" y="1081851"/>
            <a:ext cx="11394642" cy="4308475"/>
            <a:chOff x="422275" y="1579563"/>
            <a:chExt cx="11394642" cy="4308475"/>
          </a:xfrm>
          <a:solidFill>
            <a:srgbClr val="456288"/>
          </a:solidFill>
        </p:grpSpPr>
        <p:sp>
          <p:nvSpPr>
            <p:cNvPr id="3" name="AutoShape 4"/>
            <p:cNvSpPr/>
            <p:nvPr/>
          </p:nvSpPr>
          <p:spPr bwMode="auto">
            <a:xfrm>
              <a:off x="11291888" y="4522788"/>
              <a:ext cx="473075" cy="473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 name="AutoShape 5"/>
            <p:cNvSpPr/>
            <p:nvPr/>
          </p:nvSpPr>
          <p:spPr bwMode="auto">
            <a:xfrm>
              <a:off x="10636250" y="4675188"/>
              <a:ext cx="92075"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 name="AutoShape 6"/>
            <p:cNvSpPr/>
            <p:nvPr/>
          </p:nvSpPr>
          <p:spPr bwMode="auto">
            <a:xfrm>
              <a:off x="10301288" y="4554538"/>
              <a:ext cx="487362" cy="396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 name="AutoShape 7"/>
            <p:cNvSpPr/>
            <p:nvPr/>
          </p:nvSpPr>
          <p:spPr bwMode="auto">
            <a:xfrm>
              <a:off x="9324975" y="4506913"/>
              <a:ext cx="487363" cy="488950"/>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 name="AutoShape 8"/>
            <p:cNvSpPr/>
            <p:nvPr/>
          </p:nvSpPr>
          <p:spPr bwMode="auto">
            <a:xfrm>
              <a:off x="9537700" y="4722813"/>
              <a:ext cx="61913" cy="60325"/>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 name="AutoShape 9"/>
            <p:cNvSpPr/>
            <p:nvPr/>
          </p:nvSpPr>
          <p:spPr bwMode="auto">
            <a:xfrm>
              <a:off x="9475788" y="4662488"/>
              <a:ext cx="184150" cy="18097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 name="AutoShape 10"/>
            <p:cNvSpPr/>
            <p:nvPr/>
          </p:nvSpPr>
          <p:spPr bwMode="auto">
            <a:xfrm>
              <a:off x="9599613" y="4783138"/>
              <a:ext cx="74612" cy="79375"/>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 name="AutoShape 11"/>
            <p:cNvSpPr/>
            <p:nvPr/>
          </p:nvSpPr>
          <p:spPr bwMode="auto">
            <a:xfrm>
              <a:off x="9628188" y="4814888"/>
              <a:ext cx="109537" cy="111125"/>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 name="AutoShape 12"/>
            <p:cNvSpPr/>
            <p:nvPr/>
          </p:nvSpPr>
          <p:spPr bwMode="auto">
            <a:xfrm>
              <a:off x="9613900" y="4799013"/>
              <a:ext cx="92075" cy="95250"/>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 name="AutoShape 13"/>
            <p:cNvSpPr/>
            <p:nvPr/>
          </p:nvSpPr>
          <p:spPr bwMode="auto">
            <a:xfrm>
              <a:off x="9461500" y="4646613"/>
              <a:ext cx="76200" cy="76200"/>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 name="AutoShape 14"/>
            <p:cNvSpPr/>
            <p:nvPr/>
          </p:nvSpPr>
          <p:spPr bwMode="auto">
            <a:xfrm>
              <a:off x="9399588" y="4586288"/>
              <a:ext cx="109537" cy="111125"/>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 name="AutoShape 15"/>
            <p:cNvSpPr/>
            <p:nvPr/>
          </p:nvSpPr>
          <p:spPr bwMode="auto">
            <a:xfrm>
              <a:off x="9431338" y="4614863"/>
              <a:ext cx="92075" cy="95250"/>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 name="AutoShape 16"/>
            <p:cNvSpPr/>
            <p:nvPr/>
          </p:nvSpPr>
          <p:spPr bwMode="auto">
            <a:xfrm>
              <a:off x="8591550" y="4783138"/>
              <a:ext cx="61913" cy="60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 name="AutoShape 17"/>
            <p:cNvSpPr/>
            <p:nvPr/>
          </p:nvSpPr>
          <p:spPr bwMode="auto">
            <a:xfrm>
              <a:off x="8347075" y="4522788"/>
              <a:ext cx="488950" cy="473075"/>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 name="AutoShape 18"/>
            <p:cNvSpPr/>
            <p:nvPr/>
          </p:nvSpPr>
          <p:spPr bwMode="auto">
            <a:xfrm>
              <a:off x="7370763" y="4506913"/>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 name="AutoShape 19"/>
            <p:cNvSpPr/>
            <p:nvPr/>
          </p:nvSpPr>
          <p:spPr bwMode="auto">
            <a:xfrm>
              <a:off x="7478713" y="46910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 name="AutoShape 20"/>
            <p:cNvSpPr/>
            <p:nvPr/>
          </p:nvSpPr>
          <p:spPr bwMode="auto">
            <a:xfrm>
              <a:off x="7478713" y="47672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0" name="AutoShape 21"/>
            <p:cNvSpPr/>
            <p:nvPr/>
          </p:nvSpPr>
          <p:spPr bwMode="auto">
            <a:xfrm>
              <a:off x="7478713" y="48434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1" name="AutoShape 22"/>
            <p:cNvSpPr/>
            <p:nvPr/>
          </p:nvSpPr>
          <p:spPr bwMode="auto">
            <a:xfrm>
              <a:off x="7585075" y="48434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2" name="AutoShape 23"/>
            <p:cNvSpPr/>
            <p:nvPr/>
          </p:nvSpPr>
          <p:spPr bwMode="auto">
            <a:xfrm>
              <a:off x="7585075" y="47672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3" name="AutoShape 24"/>
            <p:cNvSpPr/>
            <p:nvPr/>
          </p:nvSpPr>
          <p:spPr bwMode="auto">
            <a:xfrm>
              <a:off x="7585075" y="46910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4" name="AutoShape 25"/>
            <p:cNvSpPr/>
            <p:nvPr/>
          </p:nvSpPr>
          <p:spPr bwMode="auto">
            <a:xfrm>
              <a:off x="7691438" y="48434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5" name="AutoShape 26"/>
            <p:cNvSpPr/>
            <p:nvPr/>
          </p:nvSpPr>
          <p:spPr bwMode="auto">
            <a:xfrm>
              <a:off x="7691438" y="47672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6" name="AutoShape 27"/>
            <p:cNvSpPr/>
            <p:nvPr/>
          </p:nvSpPr>
          <p:spPr bwMode="auto">
            <a:xfrm>
              <a:off x="7691438" y="46910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7" name="AutoShape 28"/>
            <p:cNvSpPr/>
            <p:nvPr/>
          </p:nvSpPr>
          <p:spPr bwMode="auto">
            <a:xfrm>
              <a:off x="6394450" y="4506913"/>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8" name="AutoShape 29"/>
            <p:cNvSpPr/>
            <p:nvPr/>
          </p:nvSpPr>
          <p:spPr bwMode="auto">
            <a:xfrm>
              <a:off x="11276013" y="3548063"/>
              <a:ext cx="488950" cy="441325"/>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9" name="AutoShape 30"/>
            <p:cNvSpPr/>
            <p:nvPr/>
          </p:nvSpPr>
          <p:spPr bwMode="auto">
            <a:xfrm>
              <a:off x="10375900" y="3532188"/>
              <a:ext cx="336550" cy="488950"/>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0" name="AutoShape 31"/>
            <p:cNvSpPr/>
            <p:nvPr/>
          </p:nvSpPr>
          <p:spPr bwMode="auto">
            <a:xfrm>
              <a:off x="10437813" y="3744913"/>
              <a:ext cx="215900" cy="174625"/>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1" name="AutoShape 32"/>
            <p:cNvSpPr/>
            <p:nvPr/>
          </p:nvSpPr>
          <p:spPr bwMode="auto">
            <a:xfrm>
              <a:off x="9324975" y="3563938"/>
              <a:ext cx="487363" cy="425450"/>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2" name="AutoShape 33"/>
            <p:cNvSpPr/>
            <p:nvPr/>
          </p:nvSpPr>
          <p:spPr bwMode="auto">
            <a:xfrm>
              <a:off x="8347075" y="3716338"/>
              <a:ext cx="488950" cy="304800"/>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3" name="AutoShape 34"/>
            <p:cNvSpPr/>
            <p:nvPr/>
          </p:nvSpPr>
          <p:spPr bwMode="auto">
            <a:xfrm>
              <a:off x="8469313" y="3592513"/>
              <a:ext cx="34925"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4" name="AutoShape 35"/>
            <p:cNvSpPr/>
            <p:nvPr/>
          </p:nvSpPr>
          <p:spPr bwMode="auto">
            <a:xfrm>
              <a:off x="8653463" y="3592513"/>
              <a:ext cx="33337"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5" name="AutoShape 36"/>
            <p:cNvSpPr/>
            <p:nvPr/>
          </p:nvSpPr>
          <p:spPr bwMode="auto">
            <a:xfrm>
              <a:off x="8575675" y="3532188"/>
              <a:ext cx="34925"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6" name="AutoShape 37"/>
            <p:cNvSpPr/>
            <p:nvPr/>
          </p:nvSpPr>
          <p:spPr bwMode="auto">
            <a:xfrm>
              <a:off x="7370763" y="3576638"/>
              <a:ext cx="444500" cy="444500"/>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7" name="AutoShape 38"/>
            <p:cNvSpPr/>
            <p:nvPr/>
          </p:nvSpPr>
          <p:spPr bwMode="auto">
            <a:xfrm>
              <a:off x="7585075" y="3776663"/>
              <a:ext cx="76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8" name="AutoShape 39"/>
            <p:cNvSpPr/>
            <p:nvPr/>
          </p:nvSpPr>
          <p:spPr bwMode="auto">
            <a:xfrm>
              <a:off x="7783513" y="3532188"/>
              <a:ext cx="76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9" name="AutoShape 40"/>
            <p:cNvSpPr/>
            <p:nvPr/>
          </p:nvSpPr>
          <p:spPr bwMode="auto">
            <a:xfrm>
              <a:off x="7493000" y="3760788"/>
              <a:ext cx="60325" cy="60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0" name="AutoShape 41"/>
            <p:cNvSpPr/>
            <p:nvPr/>
          </p:nvSpPr>
          <p:spPr bwMode="auto">
            <a:xfrm>
              <a:off x="7553325" y="3868738"/>
              <a:ext cx="31750"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1" name="AutoShape 42"/>
            <p:cNvSpPr/>
            <p:nvPr/>
          </p:nvSpPr>
          <p:spPr bwMode="auto">
            <a:xfrm>
              <a:off x="7797800" y="3636963"/>
              <a:ext cx="30163" cy="3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2" name="AutoShape 43"/>
            <p:cNvSpPr/>
            <p:nvPr/>
          </p:nvSpPr>
          <p:spPr bwMode="auto">
            <a:xfrm>
              <a:off x="6394450" y="3563938"/>
              <a:ext cx="488950"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3" name="AutoShape 44"/>
            <p:cNvSpPr/>
            <p:nvPr/>
          </p:nvSpPr>
          <p:spPr bwMode="auto">
            <a:xfrm>
              <a:off x="6837363" y="3716338"/>
              <a:ext cx="30162" cy="165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4" name="AutoShape 45"/>
            <p:cNvSpPr/>
            <p:nvPr/>
          </p:nvSpPr>
          <p:spPr bwMode="auto">
            <a:xfrm>
              <a:off x="6821488" y="3897313"/>
              <a:ext cx="61912"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5" name="AutoShape 46"/>
            <p:cNvSpPr/>
            <p:nvPr/>
          </p:nvSpPr>
          <p:spPr bwMode="auto">
            <a:xfrm>
              <a:off x="11276013" y="2554288"/>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6" name="AutoShape 47"/>
            <p:cNvSpPr/>
            <p:nvPr/>
          </p:nvSpPr>
          <p:spPr bwMode="auto">
            <a:xfrm>
              <a:off x="10301288" y="2554288"/>
              <a:ext cx="487362" cy="48895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7" name="AutoShape 48"/>
            <p:cNvSpPr/>
            <p:nvPr/>
          </p:nvSpPr>
          <p:spPr bwMode="auto">
            <a:xfrm>
              <a:off x="9355138" y="2554288"/>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8" name="AutoShape 49"/>
            <p:cNvSpPr/>
            <p:nvPr/>
          </p:nvSpPr>
          <p:spPr bwMode="auto">
            <a:xfrm>
              <a:off x="9690100" y="2935288"/>
              <a:ext cx="30163" cy="3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9" name="AutoShape 50"/>
            <p:cNvSpPr/>
            <p:nvPr/>
          </p:nvSpPr>
          <p:spPr bwMode="auto">
            <a:xfrm>
              <a:off x="9690100" y="284638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0" name="AutoShape 51"/>
            <p:cNvSpPr/>
            <p:nvPr/>
          </p:nvSpPr>
          <p:spPr bwMode="auto">
            <a:xfrm>
              <a:off x="9690100" y="2754313"/>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1" name="AutoShape 52"/>
            <p:cNvSpPr/>
            <p:nvPr/>
          </p:nvSpPr>
          <p:spPr bwMode="auto">
            <a:xfrm>
              <a:off x="8347075" y="2554288"/>
              <a:ext cx="488950" cy="488950"/>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2" name="AutoShape 53"/>
            <p:cNvSpPr/>
            <p:nvPr/>
          </p:nvSpPr>
          <p:spPr bwMode="auto">
            <a:xfrm>
              <a:off x="8531225" y="2722563"/>
              <a:ext cx="131763" cy="13652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3" name="AutoShape 54"/>
            <p:cNvSpPr/>
            <p:nvPr/>
          </p:nvSpPr>
          <p:spPr bwMode="auto">
            <a:xfrm>
              <a:off x="8515350" y="2890838"/>
              <a:ext cx="74613" cy="76200"/>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4" name="AutoShape 55"/>
            <p:cNvSpPr/>
            <p:nvPr/>
          </p:nvSpPr>
          <p:spPr bwMode="auto">
            <a:xfrm>
              <a:off x="8591550" y="2630488"/>
              <a:ext cx="76200" cy="79375"/>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5" name="AutoShape 56"/>
            <p:cNvSpPr/>
            <p:nvPr/>
          </p:nvSpPr>
          <p:spPr bwMode="auto">
            <a:xfrm>
              <a:off x="7370763" y="2554288"/>
              <a:ext cx="15398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6" name="AutoShape 57"/>
            <p:cNvSpPr/>
            <p:nvPr/>
          </p:nvSpPr>
          <p:spPr bwMode="auto">
            <a:xfrm>
              <a:off x="7707313" y="2554288"/>
              <a:ext cx="15240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7" name="AutoShape 58"/>
            <p:cNvSpPr/>
            <p:nvPr/>
          </p:nvSpPr>
          <p:spPr bwMode="auto">
            <a:xfrm>
              <a:off x="7539038" y="2554288"/>
              <a:ext cx="15240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8" name="AutoShape 59"/>
            <p:cNvSpPr/>
            <p:nvPr/>
          </p:nvSpPr>
          <p:spPr bwMode="auto">
            <a:xfrm>
              <a:off x="6394450" y="2554288"/>
              <a:ext cx="488950" cy="4889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9" name="AutoShape 60"/>
            <p:cNvSpPr/>
            <p:nvPr/>
          </p:nvSpPr>
          <p:spPr bwMode="auto">
            <a:xfrm>
              <a:off x="11506200" y="171608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0" name="AutoShape 61"/>
            <p:cNvSpPr/>
            <p:nvPr/>
          </p:nvSpPr>
          <p:spPr bwMode="auto">
            <a:xfrm>
              <a:off x="11506200" y="190023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1" name="AutoShape 62"/>
            <p:cNvSpPr/>
            <p:nvPr/>
          </p:nvSpPr>
          <p:spPr bwMode="auto">
            <a:xfrm>
              <a:off x="11414125" y="1808163"/>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2" name="AutoShape 63"/>
            <p:cNvSpPr/>
            <p:nvPr/>
          </p:nvSpPr>
          <p:spPr bwMode="auto">
            <a:xfrm>
              <a:off x="11596688" y="1808163"/>
              <a:ext cx="31750"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3" name="AutoShape 64"/>
            <p:cNvSpPr/>
            <p:nvPr/>
          </p:nvSpPr>
          <p:spPr bwMode="auto">
            <a:xfrm>
              <a:off x="11444288" y="1868488"/>
              <a:ext cx="30162" cy="31750"/>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4" name="AutoShape 65"/>
            <p:cNvSpPr/>
            <p:nvPr/>
          </p:nvSpPr>
          <p:spPr bwMode="auto">
            <a:xfrm>
              <a:off x="11444288" y="1744663"/>
              <a:ext cx="30162" cy="31750"/>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5" name="AutoShape 66"/>
            <p:cNvSpPr/>
            <p:nvPr/>
          </p:nvSpPr>
          <p:spPr bwMode="auto">
            <a:xfrm>
              <a:off x="11566525" y="1868488"/>
              <a:ext cx="30163" cy="31750"/>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6" name="AutoShape 67"/>
            <p:cNvSpPr/>
            <p:nvPr/>
          </p:nvSpPr>
          <p:spPr bwMode="auto">
            <a:xfrm>
              <a:off x="11368088" y="1579563"/>
              <a:ext cx="334962"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7" name="AutoShape 68"/>
            <p:cNvSpPr/>
            <p:nvPr/>
          </p:nvSpPr>
          <p:spPr bwMode="auto">
            <a:xfrm>
              <a:off x="11506200" y="1744663"/>
              <a:ext cx="92075" cy="95250"/>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8" name="AutoShape 69"/>
            <p:cNvSpPr/>
            <p:nvPr/>
          </p:nvSpPr>
          <p:spPr bwMode="auto">
            <a:xfrm>
              <a:off x="10301288" y="1579563"/>
              <a:ext cx="487362"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9" name="AutoShape 70"/>
            <p:cNvSpPr/>
            <p:nvPr/>
          </p:nvSpPr>
          <p:spPr bwMode="auto">
            <a:xfrm>
              <a:off x="10529888" y="1668463"/>
              <a:ext cx="9048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0" name="AutoShape 71"/>
            <p:cNvSpPr/>
            <p:nvPr/>
          </p:nvSpPr>
          <p:spPr bwMode="auto">
            <a:xfrm>
              <a:off x="10529888" y="1716088"/>
              <a:ext cx="9048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1" name="AutoShape 72"/>
            <p:cNvSpPr/>
            <p:nvPr/>
          </p:nvSpPr>
          <p:spPr bwMode="auto">
            <a:xfrm>
              <a:off x="10529888" y="1760538"/>
              <a:ext cx="19843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2" name="AutoShape 73"/>
            <p:cNvSpPr/>
            <p:nvPr/>
          </p:nvSpPr>
          <p:spPr bwMode="auto">
            <a:xfrm>
              <a:off x="10361613" y="1852613"/>
              <a:ext cx="36671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3" name="AutoShape 74"/>
            <p:cNvSpPr/>
            <p:nvPr/>
          </p:nvSpPr>
          <p:spPr bwMode="auto">
            <a:xfrm>
              <a:off x="10361613" y="1900238"/>
              <a:ext cx="3667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4" name="AutoShape 75"/>
            <p:cNvSpPr/>
            <p:nvPr/>
          </p:nvSpPr>
          <p:spPr bwMode="auto">
            <a:xfrm>
              <a:off x="10361613" y="1944688"/>
              <a:ext cx="36671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5" name="AutoShape 76"/>
            <p:cNvSpPr/>
            <p:nvPr/>
          </p:nvSpPr>
          <p:spPr bwMode="auto">
            <a:xfrm>
              <a:off x="10361613" y="1808163"/>
              <a:ext cx="3667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6" name="AutoShape 77"/>
            <p:cNvSpPr/>
            <p:nvPr/>
          </p:nvSpPr>
          <p:spPr bwMode="auto">
            <a:xfrm>
              <a:off x="10361613" y="1655763"/>
              <a:ext cx="138112" cy="120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7" name="AutoShape 78"/>
            <p:cNvSpPr/>
            <p:nvPr/>
          </p:nvSpPr>
          <p:spPr bwMode="auto">
            <a:xfrm>
              <a:off x="9339263" y="1579563"/>
              <a:ext cx="45720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8" name="AutoShape 79"/>
            <p:cNvSpPr/>
            <p:nvPr/>
          </p:nvSpPr>
          <p:spPr bwMode="auto">
            <a:xfrm>
              <a:off x="9399588" y="1639888"/>
              <a:ext cx="33655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9" name="AutoShape 80"/>
            <p:cNvSpPr/>
            <p:nvPr/>
          </p:nvSpPr>
          <p:spPr bwMode="auto">
            <a:xfrm>
              <a:off x="9583738" y="1684338"/>
              <a:ext cx="90487"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0" name="AutoShape 81"/>
            <p:cNvSpPr/>
            <p:nvPr/>
          </p:nvSpPr>
          <p:spPr bwMode="auto">
            <a:xfrm>
              <a:off x="8347075" y="1579563"/>
              <a:ext cx="48895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1" name="AutoShape 82"/>
            <p:cNvSpPr/>
            <p:nvPr/>
          </p:nvSpPr>
          <p:spPr bwMode="auto">
            <a:xfrm>
              <a:off x="8393113" y="1973263"/>
              <a:ext cx="46037"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2" name="AutoShape 83"/>
            <p:cNvSpPr/>
            <p:nvPr/>
          </p:nvSpPr>
          <p:spPr bwMode="auto">
            <a:xfrm>
              <a:off x="7370763" y="1655763"/>
              <a:ext cx="488950"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3" name="AutoShape 84"/>
            <p:cNvSpPr/>
            <p:nvPr/>
          </p:nvSpPr>
          <p:spPr bwMode="auto">
            <a:xfrm>
              <a:off x="6394450" y="1579563"/>
              <a:ext cx="48895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4" name="AutoShape 85"/>
            <p:cNvSpPr/>
            <p:nvPr/>
          </p:nvSpPr>
          <p:spPr bwMode="auto">
            <a:xfrm>
              <a:off x="6684963" y="17605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5" name="AutoShape 86"/>
            <p:cNvSpPr/>
            <p:nvPr/>
          </p:nvSpPr>
          <p:spPr bwMode="auto">
            <a:xfrm>
              <a:off x="6684963" y="17160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6" name="AutoShape 87"/>
            <p:cNvSpPr/>
            <p:nvPr/>
          </p:nvSpPr>
          <p:spPr bwMode="auto">
            <a:xfrm>
              <a:off x="6684963" y="1668463"/>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7" name="AutoShape 88"/>
            <p:cNvSpPr/>
            <p:nvPr/>
          </p:nvSpPr>
          <p:spPr bwMode="auto">
            <a:xfrm>
              <a:off x="6516688" y="19891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8" name="AutoShape 89"/>
            <p:cNvSpPr/>
            <p:nvPr/>
          </p:nvSpPr>
          <p:spPr bwMode="auto">
            <a:xfrm>
              <a:off x="6516688" y="19446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9" name="AutoShape 90"/>
            <p:cNvSpPr/>
            <p:nvPr/>
          </p:nvSpPr>
          <p:spPr bwMode="auto">
            <a:xfrm>
              <a:off x="6516688" y="1900238"/>
              <a:ext cx="136525"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0" name="AutoShape 91"/>
            <p:cNvSpPr/>
            <p:nvPr/>
          </p:nvSpPr>
          <p:spPr bwMode="auto">
            <a:xfrm>
              <a:off x="6684963" y="19891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1" name="AutoShape 92"/>
            <p:cNvSpPr/>
            <p:nvPr/>
          </p:nvSpPr>
          <p:spPr bwMode="auto">
            <a:xfrm>
              <a:off x="6684963" y="19446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2" name="AutoShape 93"/>
            <p:cNvSpPr/>
            <p:nvPr/>
          </p:nvSpPr>
          <p:spPr bwMode="auto">
            <a:xfrm>
              <a:off x="6684963" y="1900238"/>
              <a:ext cx="136525"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3" name="AutoShape 94"/>
            <p:cNvSpPr/>
            <p:nvPr/>
          </p:nvSpPr>
          <p:spPr bwMode="auto">
            <a:xfrm>
              <a:off x="6516688" y="1808163"/>
              <a:ext cx="30480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4" name="AutoShape 95"/>
            <p:cNvSpPr/>
            <p:nvPr/>
          </p:nvSpPr>
          <p:spPr bwMode="auto">
            <a:xfrm>
              <a:off x="6516688" y="1852613"/>
              <a:ext cx="304800"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5" name="AutoShape 96"/>
            <p:cNvSpPr/>
            <p:nvPr/>
          </p:nvSpPr>
          <p:spPr bwMode="auto">
            <a:xfrm>
              <a:off x="6516688" y="1639888"/>
              <a:ext cx="136525" cy="136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6" name="AutoShape 97"/>
            <p:cNvSpPr/>
            <p:nvPr/>
          </p:nvSpPr>
          <p:spPr bwMode="auto">
            <a:xfrm>
              <a:off x="5430838" y="4513263"/>
              <a:ext cx="3349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7" name="AutoShape 98"/>
            <p:cNvSpPr/>
            <p:nvPr/>
          </p:nvSpPr>
          <p:spPr bwMode="auto">
            <a:xfrm>
              <a:off x="5567363" y="4560888"/>
              <a:ext cx="619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8" name="AutoShape 99"/>
            <p:cNvSpPr/>
            <p:nvPr/>
          </p:nvSpPr>
          <p:spPr bwMode="auto">
            <a:xfrm>
              <a:off x="5583238" y="4941888"/>
              <a:ext cx="3016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9" name="AutoShape 100"/>
            <p:cNvSpPr/>
            <p:nvPr/>
          </p:nvSpPr>
          <p:spPr bwMode="auto">
            <a:xfrm>
              <a:off x="4408488" y="4513263"/>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0" name="AutoShape 101"/>
            <p:cNvSpPr/>
            <p:nvPr/>
          </p:nvSpPr>
          <p:spPr bwMode="auto">
            <a:xfrm>
              <a:off x="3402013" y="4545013"/>
              <a:ext cx="487362" cy="425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1" name="AutoShape 102"/>
            <p:cNvSpPr/>
            <p:nvPr/>
          </p:nvSpPr>
          <p:spPr bwMode="auto">
            <a:xfrm>
              <a:off x="3462338" y="4605338"/>
              <a:ext cx="373062" cy="273050"/>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2" name="AutoShape 103"/>
            <p:cNvSpPr/>
            <p:nvPr/>
          </p:nvSpPr>
          <p:spPr bwMode="auto">
            <a:xfrm>
              <a:off x="2501900" y="4621213"/>
              <a:ext cx="174625"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3" name="AutoShape 104"/>
            <p:cNvSpPr/>
            <p:nvPr/>
          </p:nvSpPr>
          <p:spPr bwMode="auto">
            <a:xfrm>
              <a:off x="2424113" y="4545013"/>
              <a:ext cx="488950" cy="425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4" name="AutoShape 105"/>
            <p:cNvSpPr/>
            <p:nvPr/>
          </p:nvSpPr>
          <p:spPr bwMode="auto">
            <a:xfrm>
              <a:off x="1447800" y="4605338"/>
              <a:ext cx="487363"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5" name="AutoShape 106"/>
            <p:cNvSpPr/>
            <p:nvPr/>
          </p:nvSpPr>
          <p:spPr bwMode="auto">
            <a:xfrm>
              <a:off x="1631950" y="4697413"/>
              <a:ext cx="68263" cy="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6" name="AutoShape 107"/>
            <p:cNvSpPr/>
            <p:nvPr/>
          </p:nvSpPr>
          <p:spPr bwMode="auto">
            <a:xfrm>
              <a:off x="1585913" y="4649788"/>
              <a:ext cx="212725"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7" name="AutoShape 108"/>
            <p:cNvSpPr/>
            <p:nvPr/>
          </p:nvSpPr>
          <p:spPr bwMode="auto">
            <a:xfrm>
              <a:off x="623888" y="4605338"/>
              <a:ext cx="184150"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8" name="AutoShape 109"/>
            <p:cNvSpPr/>
            <p:nvPr/>
          </p:nvSpPr>
          <p:spPr bwMode="auto">
            <a:xfrm>
              <a:off x="533400" y="4513263"/>
              <a:ext cx="366713"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9" name="AutoShape 110"/>
            <p:cNvSpPr/>
            <p:nvPr/>
          </p:nvSpPr>
          <p:spPr bwMode="auto">
            <a:xfrm>
              <a:off x="5414963" y="3627438"/>
              <a:ext cx="366712" cy="244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0" name="AutoShape 111"/>
            <p:cNvSpPr/>
            <p:nvPr/>
          </p:nvSpPr>
          <p:spPr bwMode="auto">
            <a:xfrm>
              <a:off x="5354638" y="3567113"/>
              <a:ext cx="48895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1" name="AutoShape 112"/>
            <p:cNvSpPr/>
            <p:nvPr/>
          </p:nvSpPr>
          <p:spPr bwMode="auto">
            <a:xfrm>
              <a:off x="4378325" y="3535363"/>
              <a:ext cx="487363" cy="48895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2" name="AutoShape 113"/>
            <p:cNvSpPr/>
            <p:nvPr/>
          </p:nvSpPr>
          <p:spPr bwMode="auto">
            <a:xfrm>
              <a:off x="3478213" y="3535363"/>
              <a:ext cx="3349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3" name="AutoShape 114"/>
            <p:cNvSpPr/>
            <p:nvPr/>
          </p:nvSpPr>
          <p:spPr bwMode="auto">
            <a:xfrm>
              <a:off x="3552825" y="3614738"/>
              <a:ext cx="100013" cy="98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4" name="AutoShape 115"/>
            <p:cNvSpPr/>
            <p:nvPr/>
          </p:nvSpPr>
          <p:spPr bwMode="auto">
            <a:xfrm>
              <a:off x="2486025" y="3535363"/>
              <a:ext cx="365125"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5" name="AutoShape 116"/>
            <p:cNvSpPr/>
            <p:nvPr/>
          </p:nvSpPr>
          <p:spPr bwMode="auto">
            <a:xfrm>
              <a:off x="2638425" y="3827463"/>
              <a:ext cx="60325"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6" name="AutoShape 117"/>
            <p:cNvSpPr/>
            <p:nvPr/>
          </p:nvSpPr>
          <p:spPr bwMode="auto">
            <a:xfrm>
              <a:off x="1447800" y="3627438"/>
              <a:ext cx="488950" cy="36830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7" name="AutoShape 118"/>
            <p:cNvSpPr/>
            <p:nvPr/>
          </p:nvSpPr>
          <p:spPr bwMode="auto">
            <a:xfrm>
              <a:off x="473075" y="3598863"/>
              <a:ext cx="487363" cy="365125"/>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8" name="AutoShape 119"/>
            <p:cNvSpPr/>
            <p:nvPr/>
          </p:nvSpPr>
          <p:spPr bwMode="auto">
            <a:xfrm>
              <a:off x="776288" y="3735388"/>
              <a:ext cx="92075"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9" name="AutoShape 120"/>
            <p:cNvSpPr/>
            <p:nvPr/>
          </p:nvSpPr>
          <p:spPr bwMode="auto">
            <a:xfrm>
              <a:off x="5476875" y="2713038"/>
              <a:ext cx="242888" cy="244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0" name="AutoShape 121"/>
            <p:cNvSpPr/>
            <p:nvPr/>
          </p:nvSpPr>
          <p:spPr bwMode="auto">
            <a:xfrm>
              <a:off x="5537200" y="2773363"/>
              <a:ext cx="68263" cy="69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1" name="AutoShape 122"/>
            <p:cNvSpPr/>
            <p:nvPr/>
          </p:nvSpPr>
          <p:spPr bwMode="auto">
            <a:xfrm>
              <a:off x="5354638" y="2605088"/>
              <a:ext cx="488950" cy="412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2" name="AutoShape 123"/>
            <p:cNvSpPr/>
            <p:nvPr/>
          </p:nvSpPr>
          <p:spPr bwMode="auto">
            <a:xfrm>
              <a:off x="4378325" y="2560638"/>
              <a:ext cx="487363"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3" name="AutoShape 124"/>
            <p:cNvSpPr/>
            <p:nvPr/>
          </p:nvSpPr>
          <p:spPr bwMode="auto">
            <a:xfrm>
              <a:off x="4514850" y="2697163"/>
              <a:ext cx="214313" cy="212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4" name="AutoShape 125"/>
            <p:cNvSpPr/>
            <p:nvPr/>
          </p:nvSpPr>
          <p:spPr bwMode="auto">
            <a:xfrm>
              <a:off x="4560888" y="2741613"/>
              <a:ext cx="122237"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5" name="AutoShape 126"/>
            <p:cNvSpPr/>
            <p:nvPr/>
          </p:nvSpPr>
          <p:spPr bwMode="auto">
            <a:xfrm>
              <a:off x="3402013" y="2560638"/>
              <a:ext cx="4873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6" name="AutoShape 127"/>
            <p:cNvSpPr/>
            <p:nvPr/>
          </p:nvSpPr>
          <p:spPr bwMode="auto">
            <a:xfrm>
              <a:off x="3598863" y="2636838"/>
              <a:ext cx="115887"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7" name="AutoShape 128"/>
            <p:cNvSpPr/>
            <p:nvPr/>
          </p:nvSpPr>
          <p:spPr bwMode="auto">
            <a:xfrm>
              <a:off x="2424113" y="2560638"/>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8" name="AutoShape 129"/>
            <p:cNvSpPr/>
            <p:nvPr/>
          </p:nvSpPr>
          <p:spPr bwMode="auto">
            <a:xfrm>
              <a:off x="2730500" y="2620963"/>
              <a:ext cx="120650" cy="120650"/>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9" name="AutoShape 130"/>
            <p:cNvSpPr/>
            <p:nvPr/>
          </p:nvSpPr>
          <p:spPr bwMode="auto">
            <a:xfrm>
              <a:off x="1447800" y="2560638"/>
              <a:ext cx="488950" cy="488950"/>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0" name="AutoShape 131"/>
            <p:cNvSpPr/>
            <p:nvPr/>
          </p:nvSpPr>
          <p:spPr bwMode="auto">
            <a:xfrm>
              <a:off x="503238" y="2560638"/>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1" name="AutoShape 132"/>
            <p:cNvSpPr/>
            <p:nvPr/>
          </p:nvSpPr>
          <p:spPr bwMode="auto">
            <a:xfrm>
              <a:off x="593725" y="2757488"/>
              <a:ext cx="61913"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2" name="AutoShape 133"/>
            <p:cNvSpPr/>
            <p:nvPr/>
          </p:nvSpPr>
          <p:spPr bwMode="auto">
            <a:xfrm>
              <a:off x="685800" y="2757488"/>
              <a:ext cx="61913"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3" name="AutoShape 134"/>
            <p:cNvSpPr/>
            <p:nvPr/>
          </p:nvSpPr>
          <p:spPr bwMode="auto">
            <a:xfrm>
              <a:off x="776288" y="2757488"/>
              <a:ext cx="61912"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4" name="AutoShape 135"/>
            <p:cNvSpPr/>
            <p:nvPr/>
          </p:nvSpPr>
          <p:spPr bwMode="auto">
            <a:xfrm>
              <a:off x="5354638" y="1658938"/>
              <a:ext cx="488950" cy="33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5" name="AutoShape 136"/>
            <p:cNvSpPr/>
            <p:nvPr/>
          </p:nvSpPr>
          <p:spPr bwMode="auto">
            <a:xfrm>
              <a:off x="4637088" y="1643063"/>
              <a:ext cx="160337" cy="161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6" name="AutoShape 137"/>
            <p:cNvSpPr/>
            <p:nvPr/>
          </p:nvSpPr>
          <p:spPr bwMode="auto">
            <a:xfrm>
              <a:off x="4378325" y="1582738"/>
              <a:ext cx="487363" cy="488950"/>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7" name="AutoShape 138"/>
            <p:cNvSpPr/>
            <p:nvPr/>
          </p:nvSpPr>
          <p:spPr bwMode="auto">
            <a:xfrm>
              <a:off x="4637088" y="1582738"/>
              <a:ext cx="228600"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8" name="AutoShape 139"/>
            <p:cNvSpPr/>
            <p:nvPr/>
          </p:nvSpPr>
          <p:spPr bwMode="auto">
            <a:xfrm>
              <a:off x="3402013" y="1582738"/>
              <a:ext cx="487362" cy="47307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9" name="AutoShape 140"/>
            <p:cNvSpPr/>
            <p:nvPr/>
          </p:nvSpPr>
          <p:spPr bwMode="auto">
            <a:xfrm>
              <a:off x="2486025" y="1706563"/>
              <a:ext cx="304800" cy="247650"/>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0" name="AutoShape 141"/>
            <p:cNvSpPr/>
            <p:nvPr/>
          </p:nvSpPr>
          <p:spPr bwMode="auto">
            <a:xfrm>
              <a:off x="2424113" y="1643063"/>
              <a:ext cx="488950" cy="38100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1" name="AutoShape 142"/>
            <p:cNvSpPr/>
            <p:nvPr/>
          </p:nvSpPr>
          <p:spPr bwMode="auto">
            <a:xfrm>
              <a:off x="2806700" y="1722438"/>
              <a:ext cx="44450"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2" name="AutoShape 143"/>
            <p:cNvSpPr/>
            <p:nvPr/>
          </p:nvSpPr>
          <p:spPr bwMode="auto">
            <a:xfrm>
              <a:off x="2790825" y="1919288"/>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3" name="AutoShape 144"/>
            <p:cNvSpPr/>
            <p:nvPr/>
          </p:nvSpPr>
          <p:spPr bwMode="auto">
            <a:xfrm>
              <a:off x="2806700" y="1871663"/>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4" name="AutoShape 145"/>
            <p:cNvSpPr/>
            <p:nvPr/>
          </p:nvSpPr>
          <p:spPr bwMode="auto">
            <a:xfrm>
              <a:off x="2806700" y="1827213"/>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5" name="AutoShape 146"/>
            <p:cNvSpPr/>
            <p:nvPr/>
          </p:nvSpPr>
          <p:spPr bwMode="auto">
            <a:xfrm>
              <a:off x="2547938" y="1766888"/>
              <a:ext cx="90487" cy="63500"/>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6" name="AutoShape 147"/>
            <p:cNvSpPr/>
            <p:nvPr/>
          </p:nvSpPr>
          <p:spPr bwMode="auto">
            <a:xfrm>
              <a:off x="1447800" y="1614488"/>
              <a:ext cx="488950" cy="425450"/>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7" name="AutoShape 148"/>
            <p:cNvSpPr/>
            <p:nvPr/>
          </p:nvSpPr>
          <p:spPr bwMode="auto">
            <a:xfrm>
              <a:off x="1524000" y="1690688"/>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8" name="AutoShape 149"/>
            <p:cNvSpPr/>
            <p:nvPr/>
          </p:nvSpPr>
          <p:spPr bwMode="auto">
            <a:xfrm>
              <a:off x="473075" y="1643063"/>
              <a:ext cx="487363" cy="352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9" name="Freeform 147"/>
            <p:cNvSpPr>
              <a:spLocks noEditPoints="1"/>
            </p:cNvSpPr>
            <p:nvPr/>
          </p:nvSpPr>
          <p:spPr bwMode="auto">
            <a:xfrm>
              <a:off x="422275" y="5408613"/>
              <a:ext cx="401638" cy="454025"/>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nvGrpSpPr>
            <p:cNvPr id="150" name="Group 299"/>
            <p:cNvGrpSpPr/>
            <p:nvPr/>
          </p:nvGrpSpPr>
          <p:grpSpPr>
            <a:xfrm>
              <a:off x="1619362" y="5410059"/>
              <a:ext cx="182485" cy="464152"/>
              <a:chOff x="6141009" y="3540977"/>
              <a:chExt cx="85046" cy="216315"/>
            </a:xfrm>
            <a:grpFill/>
          </p:grpSpPr>
          <p:sp>
            <p:nvSpPr>
              <p:cNvPr id="18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8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51" name="Group 302"/>
            <p:cNvGrpSpPr/>
            <p:nvPr/>
          </p:nvGrpSpPr>
          <p:grpSpPr>
            <a:xfrm>
              <a:off x="2637310" y="5410149"/>
              <a:ext cx="215525" cy="464813"/>
              <a:chOff x="6138760" y="4271257"/>
              <a:chExt cx="97227" cy="209688"/>
            </a:xfrm>
            <a:grpFill/>
          </p:grpSpPr>
          <p:sp>
            <p:nvSpPr>
              <p:cNvPr id="179" name="Oval 15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80"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sp>
          <p:nvSpPr>
            <p:cNvPr id="152" name="Freeform 19"/>
            <p:cNvSpPr>
              <a:spLocks noEditPoints="1"/>
            </p:cNvSpPr>
            <p:nvPr/>
          </p:nvSpPr>
          <p:spPr bwMode="auto">
            <a:xfrm>
              <a:off x="4383088" y="5434013"/>
              <a:ext cx="515937" cy="415925"/>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3" name="Freeform 15"/>
            <p:cNvSpPr>
              <a:spLocks noEditPoints="1"/>
            </p:cNvSpPr>
            <p:nvPr/>
          </p:nvSpPr>
          <p:spPr bwMode="auto">
            <a:xfrm>
              <a:off x="3438525" y="5389563"/>
              <a:ext cx="452438" cy="45085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4" name="Freeform 11"/>
            <p:cNvSpPr>
              <a:spLocks noEditPoints="1"/>
            </p:cNvSpPr>
            <p:nvPr/>
          </p:nvSpPr>
          <p:spPr bwMode="auto">
            <a:xfrm>
              <a:off x="5422900" y="5370513"/>
              <a:ext cx="474663" cy="476250"/>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5" name="Freeform 21"/>
            <p:cNvSpPr>
              <a:spLocks noEditPoints="1"/>
            </p:cNvSpPr>
            <p:nvPr/>
          </p:nvSpPr>
          <p:spPr bwMode="auto">
            <a:xfrm>
              <a:off x="6491288" y="5370513"/>
              <a:ext cx="517525" cy="517525"/>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6" name="Freeform 26"/>
            <p:cNvSpPr/>
            <p:nvPr/>
          </p:nvSpPr>
          <p:spPr bwMode="auto">
            <a:xfrm>
              <a:off x="7400925" y="5408613"/>
              <a:ext cx="425450" cy="44132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nvGrpSpPr>
            <p:cNvPr id="157" name="Group 159"/>
            <p:cNvGrpSpPr/>
            <p:nvPr/>
          </p:nvGrpSpPr>
          <p:grpSpPr>
            <a:xfrm>
              <a:off x="8324962" y="5409406"/>
              <a:ext cx="584219" cy="460272"/>
              <a:chOff x="1058564" y="1781841"/>
              <a:chExt cx="649993" cy="512092"/>
            </a:xfrm>
            <a:grpFill/>
          </p:grpSpPr>
          <p:sp>
            <p:nvSpPr>
              <p:cNvPr id="177"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8"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58" name="Group 162"/>
            <p:cNvGrpSpPr/>
            <p:nvPr/>
          </p:nvGrpSpPr>
          <p:grpSpPr>
            <a:xfrm>
              <a:off x="9341951" y="5409406"/>
              <a:ext cx="467115" cy="355675"/>
              <a:chOff x="2070649" y="1631036"/>
              <a:chExt cx="723379" cy="550800"/>
            </a:xfrm>
            <a:grpFill/>
          </p:grpSpPr>
          <p:sp>
            <p:nvSpPr>
              <p:cNvPr id="173" name="Oval 35"/>
              <p:cNvSpPr>
                <a:spLocks noChangeArrowheads="1"/>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4" name="Freeform 36"/>
              <p:cNvSpPr/>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5" name="Freeform 37"/>
              <p:cNvSpPr/>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6" name="Freeform 38"/>
              <p:cNvSpPr/>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59" name="Group 167"/>
            <p:cNvGrpSpPr/>
            <p:nvPr/>
          </p:nvGrpSpPr>
          <p:grpSpPr>
            <a:xfrm>
              <a:off x="10356962" y="5409406"/>
              <a:ext cx="466891" cy="361155"/>
              <a:chOff x="3727889" y="-113301"/>
              <a:chExt cx="548381" cy="424189"/>
            </a:xfrm>
            <a:grpFill/>
          </p:grpSpPr>
          <p:sp>
            <p:nvSpPr>
              <p:cNvPr id="165" name="Oval 43"/>
              <p:cNvSpPr>
                <a:spLocks noChangeArrowheads="1"/>
              </p:cNvSpPr>
              <p:nvPr/>
            </p:nvSpPr>
            <p:spPr bwMode="auto">
              <a:xfrm>
                <a:off x="3954500" y="47987"/>
                <a:ext cx="96773" cy="9758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6" name="Freeform 44"/>
              <p:cNvSpPr/>
              <p:nvPr/>
            </p:nvSpPr>
            <p:spPr bwMode="auto">
              <a:xfrm>
                <a:off x="4042402" y="-20560"/>
                <a:ext cx="98386" cy="238707"/>
              </a:xfrm>
              <a:custGeom>
                <a:avLst/>
                <a:gdLst>
                  <a:gd name="T0" fmla="*/ 34 w 52"/>
                  <a:gd name="T1" fmla="*/ 61 h 125"/>
                  <a:gd name="T2" fmla="*/ 0 w 52"/>
                  <a:gd name="T3" fmla="*/ 112 h 125"/>
                  <a:gd name="T4" fmla="*/ 15 w 52"/>
                  <a:gd name="T5" fmla="*/ 125 h 125"/>
                  <a:gd name="T6" fmla="*/ 52 w 52"/>
                  <a:gd name="T7" fmla="*/ 61 h 125"/>
                  <a:gd name="T8" fmla="*/ 18 w 52"/>
                  <a:gd name="T9" fmla="*/ 0 h 125"/>
                  <a:gd name="T10" fmla="*/ 4 w 52"/>
                  <a:gd name="T11" fmla="*/ 12 h 125"/>
                  <a:gd name="T12" fmla="*/ 34 w 52"/>
                  <a:gd name="T13" fmla="*/ 61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34" y="61"/>
                    </a:moveTo>
                    <a:cubicBezTo>
                      <a:pt x="34" y="84"/>
                      <a:pt x="20" y="104"/>
                      <a:pt x="0" y="112"/>
                    </a:cubicBezTo>
                    <a:cubicBezTo>
                      <a:pt x="15" y="125"/>
                      <a:pt x="15" y="125"/>
                      <a:pt x="15" y="125"/>
                    </a:cubicBezTo>
                    <a:cubicBezTo>
                      <a:pt x="37" y="113"/>
                      <a:pt x="52" y="89"/>
                      <a:pt x="52" y="61"/>
                    </a:cubicBezTo>
                    <a:cubicBezTo>
                      <a:pt x="52" y="35"/>
                      <a:pt x="39" y="13"/>
                      <a:pt x="18" y="0"/>
                    </a:cubicBezTo>
                    <a:cubicBezTo>
                      <a:pt x="4" y="12"/>
                      <a:pt x="4" y="12"/>
                      <a:pt x="4" y="12"/>
                    </a:cubicBezTo>
                    <a:cubicBezTo>
                      <a:pt x="22" y="21"/>
                      <a:pt x="34" y="40"/>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7" name="Freeform 45"/>
              <p:cNvSpPr/>
              <p:nvPr/>
            </p:nvSpPr>
            <p:spPr bwMode="auto">
              <a:xfrm>
                <a:off x="4093208" y="-62495"/>
                <a:ext cx="114515" cy="322577"/>
              </a:xfrm>
              <a:custGeom>
                <a:avLst/>
                <a:gdLst>
                  <a:gd name="T0" fmla="*/ 40 w 60"/>
                  <a:gd name="T1" fmla="*/ 83 h 169"/>
                  <a:gd name="T2" fmla="*/ 0 w 60"/>
                  <a:gd name="T3" fmla="*/ 155 h 169"/>
                  <a:gd name="T4" fmla="*/ 15 w 60"/>
                  <a:gd name="T5" fmla="*/ 169 h 169"/>
                  <a:gd name="T6" fmla="*/ 60 w 60"/>
                  <a:gd name="T7" fmla="*/ 83 h 169"/>
                  <a:gd name="T8" fmla="*/ 19 w 60"/>
                  <a:gd name="T9" fmla="*/ 0 h 169"/>
                  <a:gd name="T10" fmla="*/ 3 w 60"/>
                  <a:gd name="T11" fmla="*/ 14 h 169"/>
                  <a:gd name="T12" fmla="*/ 40 w 60"/>
                  <a:gd name="T13" fmla="*/ 83 h 169"/>
                </a:gdLst>
                <a:ahLst/>
                <a:cxnLst>
                  <a:cxn ang="0">
                    <a:pos x="T0" y="T1"/>
                  </a:cxn>
                  <a:cxn ang="0">
                    <a:pos x="T2" y="T3"/>
                  </a:cxn>
                  <a:cxn ang="0">
                    <a:pos x="T4" y="T5"/>
                  </a:cxn>
                  <a:cxn ang="0">
                    <a:pos x="T6" y="T7"/>
                  </a:cxn>
                  <a:cxn ang="0">
                    <a:pos x="T8" y="T9"/>
                  </a:cxn>
                  <a:cxn ang="0">
                    <a:pos x="T10" y="T11"/>
                  </a:cxn>
                  <a:cxn ang="0">
                    <a:pos x="T12" y="T13"/>
                  </a:cxn>
                </a:cxnLst>
                <a:rect l="0" t="0" r="r" b="b"/>
                <a:pathLst>
                  <a:path w="60" h="169">
                    <a:moveTo>
                      <a:pt x="40" y="83"/>
                    </a:moveTo>
                    <a:cubicBezTo>
                      <a:pt x="40" y="114"/>
                      <a:pt x="24" y="140"/>
                      <a:pt x="0" y="155"/>
                    </a:cubicBezTo>
                    <a:cubicBezTo>
                      <a:pt x="15" y="169"/>
                      <a:pt x="15" y="169"/>
                      <a:pt x="15" y="169"/>
                    </a:cubicBezTo>
                    <a:cubicBezTo>
                      <a:pt x="42" y="150"/>
                      <a:pt x="60" y="119"/>
                      <a:pt x="60" y="83"/>
                    </a:cubicBezTo>
                    <a:cubicBezTo>
                      <a:pt x="60" y="49"/>
                      <a:pt x="44" y="19"/>
                      <a:pt x="19" y="0"/>
                    </a:cubicBezTo>
                    <a:cubicBezTo>
                      <a:pt x="3" y="14"/>
                      <a:pt x="3" y="14"/>
                      <a:pt x="3" y="14"/>
                    </a:cubicBezTo>
                    <a:cubicBezTo>
                      <a:pt x="25" y="29"/>
                      <a:pt x="40" y="54"/>
                      <a:pt x="40"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8" name="Freeform 46"/>
              <p:cNvSpPr/>
              <p:nvPr/>
            </p:nvSpPr>
            <p:spPr bwMode="auto">
              <a:xfrm>
                <a:off x="4143207" y="-113301"/>
                <a:ext cx="133063" cy="424189"/>
              </a:xfrm>
              <a:custGeom>
                <a:avLst/>
                <a:gdLst>
                  <a:gd name="T0" fmla="*/ 49 w 70"/>
                  <a:gd name="T1" fmla="*/ 110 h 223"/>
                  <a:gd name="T2" fmla="*/ 0 w 70"/>
                  <a:gd name="T3" fmla="*/ 209 h 223"/>
                  <a:gd name="T4" fmla="*/ 16 w 70"/>
                  <a:gd name="T5" fmla="*/ 223 h 223"/>
                  <a:gd name="T6" fmla="*/ 70 w 70"/>
                  <a:gd name="T7" fmla="*/ 110 h 223"/>
                  <a:gd name="T8" fmla="*/ 19 w 70"/>
                  <a:gd name="T9" fmla="*/ 0 h 223"/>
                  <a:gd name="T10" fmla="*/ 3 w 70"/>
                  <a:gd name="T11" fmla="*/ 14 h 223"/>
                  <a:gd name="T12" fmla="*/ 49 w 70"/>
                  <a:gd name="T13" fmla="*/ 110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49" y="110"/>
                    </a:moveTo>
                    <a:cubicBezTo>
                      <a:pt x="49" y="151"/>
                      <a:pt x="30" y="186"/>
                      <a:pt x="0" y="209"/>
                    </a:cubicBezTo>
                    <a:cubicBezTo>
                      <a:pt x="16" y="223"/>
                      <a:pt x="16" y="223"/>
                      <a:pt x="16" y="223"/>
                    </a:cubicBezTo>
                    <a:cubicBezTo>
                      <a:pt x="49" y="197"/>
                      <a:pt x="70" y="156"/>
                      <a:pt x="70" y="110"/>
                    </a:cubicBezTo>
                    <a:cubicBezTo>
                      <a:pt x="70" y="66"/>
                      <a:pt x="50" y="26"/>
                      <a:pt x="19" y="0"/>
                    </a:cubicBezTo>
                    <a:cubicBezTo>
                      <a:pt x="3" y="14"/>
                      <a:pt x="3" y="14"/>
                      <a:pt x="3" y="14"/>
                    </a:cubicBezTo>
                    <a:cubicBezTo>
                      <a:pt x="31" y="37"/>
                      <a:pt x="49" y="71"/>
                      <a:pt x="4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9" name="Oval 47"/>
              <p:cNvSpPr>
                <a:spLocks noChangeArrowheads="1"/>
              </p:cNvSpPr>
              <p:nvPr/>
            </p:nvSpPr>
            <p:spPr bwMode="auto">
              <a:xfrm>
                <a:off x="3952887" y="52019"/>
                <a:ext cx="96773" cy="9758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0" name="Freeform 48"/>
              <p:cNvSpPr/>
              <p:nvPr/>
            </p:nvSpPr>
            <p:spPr bwMode="auto">
              <a:xfrm>
                <a:off x="3863371" y="-20560"/>
                <a:ext cx="98386" cy="238707"/>
              </a:xfrm>
              <a:custGeom>
                <a:avLst/>
                <a:gdLst>
                  <a:gd name="T0" fmla="*/ 18 w 52"/>
                  <a:gd name="T1" fmla="*/ 64 h 125"/>
                  <a:gd name="T2" fmla="*/ 52 w 52"/>
                  <a:gd name="T3" fmla="*/ 13 h 125"/>
                  <a:gd name="T4" fmla="*/ 38 w 52"/>
                  <a:gd name="T5" fmla="*/ 0 h 125"/>
                  <a:gd name="T6" fmla="*/ 0 w 52"/>
                  <a:gd name="T7" fmla="*/ 64 h 125"/>
                  <a:gd name="T8" fmla="*/ 34 w 52"/>
                  <a:gd name="T9" fmla="*/ 125 h 125"/>
                  <a:gd name="T10" fmla="*/ 48 w 52"/>
                  <a:gd name="T11" fmla="*/ 113 h 125"/>
                  <a:gd name="T12" fmla="*/ 18 w 52"/>
                  <a:gd name="T13" fmla="*/ 64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18" y="64"/>
                    </a:moveTo>
                    <a:cubicBezTo>
                      <a:pt x="18" y="41"/>
                      <a:pt x="32" y="21"/>
                      <a:pt x="52" y="13"/>
                    </a:cubicBezTo>
                    <a:cubicBezTo>
                      <a:pt x="38" y="0"/>
                      <a:pt x="38" y="0"/>
                      <a:pt x="38" y="0"/>
                    </a:cubicBezTo>
                    <a:cubicBezTo>
                      <a:pt x="15" y="12"/>
                      <a:pt x="0" y="36"/>
                      <a:pt x="0" y="64"/>
                    </a:cubicBezTo>
                    <a:cubicBezTo>
                      <a:pt x="0" y="90"/>
                      <a:pt x="14" y="113"/>
                      <a:pt x="34" y="125"/>
                    </a:cubicBezTo>
                    <a:cubicBezTo>
                      <a:pt x="48" y="113"/>
                      <a:pt x="48" y="113"/>
                      <a:pt x="48" y="113"/>
                    </a:cubicBezTo>
                    <a:cubicBezTo>
                      <a:pt x="30" y="104"/>
                      <a:pt x="18" y="85"/>
                      <a:pt x="18"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1" name="Freeform 49"/>
              <p:cNvSpPr/>
              <p:nvPr/>
            </p:nvSpPr>
            <p:spPr bwMode="auto">
              <a:xfrm>
                <a:off x="3796437" y="-62495"/>
                <a:ext cx="116128" cy="322577"/>
              </a:xfrm>
              <a:custGeom>
                <a:avLst/>
                <a:gdLst>
                  <a:gd name="T0" fmla="*/ 20 w 61"/>
                  <a:gd name="T1" fmla="*/ 86 h 169"/>
                  <a:gd name="T2" fmla="*/ 61 w 61"/>
                  <a:gd name="T3" fmla="*/ 14 h 169"/>
                  <a:gd name="T4" fmla="*/ 45 w 61"/>
                  <a:gd name="T5" fmla="*/ 0 h 169"/>
                  <a:gd name="T6" fmla="*/ 0 w 61"/>
                  <a:gd name="T7" fmla="*/ 86 h 169"/>
                  <a:gd name="T8" fmla="*/ 42 w 61"/>
                  <a:gd name="T9" fmla="*/ 169 h 169"/>
                  <a:gd name="T10" fmla="*/ 57 w 61"/>
                  <a:gd name="T11" fmla="*/ 155 h 169"/>
                  <a:gd name="T12" fmla="*/ 20 w 61"/>
                  <a:gd name="T13" fmla="*/ 86 h 169"/>
                </a:gdLst>
                <a:ahLst/>
                <a:cxnLst>
                  <a:cxn ang="0">
                    <a:pos x="T0" y="T1"/>
                  </a:cxn>
                  <a:cxn ang="0">
                    <a:pos x="T2" y="T3"/>
                  </a:cxn>
                  <a:cxn ang="0">
                    <a:pos x="T4" y="T5"/>
                  </a:cxn>
                  <a:cxn ang="0">
                    <a:pos x="T6" y="T7"/>
                  </a:cxn>
                  <a:cxn ang="0">
                    <a:pos x="T8" y="T9"/>
                  </a:cxn>
                  <a:cxn ang="0">
                    <a:pos x="T10" y="T11"/>
                  </a:cxn>
                  <a:cxn ang="0">
                    <a:pos x="T12" y="T13"/>
                  </a:cxn>
                </a:cxnLst>
                <a:rect l="0" t="0" r="r" b="b"/>
                <a:pathLst>
                  <a:path w="61" h="169">
                    <a:moveTo>
                      <a:pt x="20" y="86"/>
                    </a:moveTo>
                    <a:cubicBezTo>
                      <a:pt x="20" y="55"/>
                      <a:pt x="36" y="29"/>
                      <a:pt x="61" y="14"/>
                    </a:cubicBezTo>
                    <a:cubicBezTo>
                      <a:pt x="45" y="0"/>
                      <a:pt x="45" y="0"/>
                      <a:pt x="45" y="0"/>
                    </a:cubicBezTo>
                    <a:cubicBezTo>
                      <a:pt x="18" y="19"/>
                      <a:pt x="0" y="50"/>
                      <a:pt x="0" y="86"/>
                    </a:cubicBezTo>
                    <a:cubicBezTo>
                      <a:pt x="0" y="120"/>
                      <a:pt x="16" y="150"/>
                      <a:pt x="42" y="169"/>
                    </a:cubicBezTo>
                    <a:cubicBezTo>
                      <a:pt x="57" y="155"/>
                      <a:pt x="57" y="155"/>
                      <a:pt x="57" y="155"/>
                    </a:cubicBezTo>
                    <a:cubicBezTo>
                      <a:pt x="35" y="140"/>
                      <a:pt x="20" y="115"/>
                      <a:pt x="2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2" name="Freeform 50"/>
              <p:cNvSpPr/>
              <p:nvPr/>
            </p:nvSpPr>
            <p:spPr bwMode="auto">
              <a:xfrm>
                <a:off x="3727889" y="-113301"/>
                <a:ext cx="133063" cy="424189"/>
              </a:xfrm>
              <a:custGeom>
                <a:avLst/>
                <a:gdLst>
                  <a:gd name="T0" fmla="*/ 21 w 70"/>
                  <a:gd name="T1" fmla="*/ 113 h 223"/>
                  <a:gd name="T2" fmla="*/ 70 w 70"/>
                  <a:gd name="T3" fmla="*/ 14 h 223"/>
                  <a:gd name="T4" fmla="*/ 54 w 70"/>
                  <a:gd name="T5" fmla="*/ 0 h 223"/>
                  <a:gd name="T6" fmla="*/ 0 w 70"/>
                  <a:gd name="T7" fmla="*/ 113 h 223"/>
                  <a:gd name="T8" fmla="*/ 51 w 70"/>
                  <a:gd name="T9" fmla="*/ 223 h 223"/>
                  <a:gd name="T10" fmla="*/ 67 w 70"/>
                  <a:gd name="T11" fmla="*/ 209 h 223"/>
                  <a:gd name="T12" fmla="*/ 21 w 70"/>
                  <a:gd name="T13" fmla="*/ 113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21" y="113"/>
                    </a:moveTo>
                    <a:cubicBezTo>
                      <a:pt x="21" y="73"/>
                      <a:pt x="40" y="37"/>
                      <a:pt x="70" y="14"/>
                    </a:cubicBezTo>
                    <a:cubicBezTo>
                      <a:pt x="54" y="0"/>
                      <a:pt x="54" y="0"/>
                      <a:pt x="54" y="0"/>
                    </a:cubicBezTo>
                    <a:cubicBezTo>
                      <a:pt x="21" y="26"/>
                      <a:pt x="0" y="67"/>
                      <a:pt x="0" y="113"/>
                    </a:cubicBezTo>
                    <a:cubicBezTo>
                      <a:pt x="0" y="157"/>
                      <a:pt x="20" y="197"/>
                      <a:pt x="51" y="223"/>
                    </a:cubicBezTo>
                    <a:cubicBezTo>
                      <a:pt x="67" y="209"/>
                      <a:pt x="67" y="209"/>
                      <a:pt x="67" y="209"/>
                    </a:cubicBezTo>
                    <a:cubicBezTo>
                      <a:pt x="39" y="186"/>
                      <a:pt x="21" y="152"/>
                      <a:pt x="2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60" name="Group 2"/>
            <p:cNvGrpSpPr/>
            <p:nvPr/>
          </p:nvGrpSpPr>
          <p:grpSpPr>
            <a:xfrm>
              <a:off x="11271362" y="5409406"/>
              <a:ext cx="545555" cy="452989"/>
              <a:chOff x="3965790" y="1735873"/>
              <a:chExt cx="537091" cy="445963"/>
            </a:xfrm>
            <a:grpFill/>
          </p:grpSpPr>
          <p:sp>
            <p:nvSpPr>
              <p:cNvPr id="161" name="Freeform 69"/>
              <p:cNvSpPr/>
              <p:nvPr/>
            </p:nvSpPr>
            <p:spPr bwMode="auto">
              <a:xfrm>
                <a:off x="3965790" y="1905226"/>
                <a:ext cx="366125" cy="276610"/>
              </a:xfrm>
              <a:custGeom>
                <a:avLst/>
                <a:gdLst>
                  <a:gd name="T0" fmla="*/ 76 w 454"/>
                  <a:gd name="T1" fmla="*/ 0 h 343"/>
                  <a:gd name="T2" fmla="*/ 0 w 454"/>
                  <a:gd name="T3" fmla="*/ 343 h 343"/>
                  <a:gd name="T4" fmla="*/ 454 w 454"/>
                  <a:gd name="T5" fmla="*/ 343 h 343"/>
                  <a:gd name="T6" fmla="*/ 373 w 454"/>
                  <a:gd name="T7" fmla="*/ 0 h 343"/>
                  <a:gd name="T8" fmla="*/ 76 w 454"/>
                  <a:gd name="T9" fmla="*/ 0 h 343"/>
                </a:gdLst>
                <a:ahLst/>
                <a:cxnLst>
                  <a:cxn ang="0">
                    <a:pos x="T0" y="T1"/>
                  </a:cxn>
                  <a:cxn ang="0">
                    <a:pos x="T2" y="T3"/>
                  </a:cxn>
                  <a:cxn ang="0">
                    <a:pos x="T4" y="T5"/>
                  </a:cxn>
                  <a:cxn ang="0">
                    <a:pos x="T6" y="T7"/>
                  </a:cxn>
                  <a:cxn ang="0">
                    <a:pos x="T8" y="T9"/>
                  </a:cxn>
                </a:cxnLst>
                <a:rect l="0" t="0" r="r" b="b"/>
                <a:pathLst>
                  <a:path w="454" h="343">
                    <a:moveTo>
                      <a:pt x="76" y="0"/>
                    </a:moveTo>
                    <a:lnTo>
                      <a:pt x="0" y="343"/>
                    </a:lnTo>
                    <a:lnTo>
                      <a:pt x="454" y="343"/>
                    </a:lnTo>
                    <a:lnTo>
                      <a:pt x="373" y="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2" name="Freeform 70"/>
              <p:cNvSpPr/>
              <p:nvPr/>
            </p:nvSpPr>
            <p:spPr bwMode="auto">
              <a:xfrm>
                <a:off x="4223045" y="1869743"/>
                <a:ext cx="279836" cy="247578"/>
              </a:xfrm>
              <a:custGeom>
                <a:avLst/>
                <a:gdLst>
                  <a:gd name="T0" fmla="*/ 137 w 347"/>
                  <a:gd name="T1" fmla="*/ 307 h 307"/>
                  <a:gd name="T2" fmla="*/ 347 w 347"/>
                  <a:gd name="T3" fmla="*/ 307 h 307"/>
                  <a:gd name="T4" fmla="*/ 274 w 347"/>
                  <a:gd name="T5" fmla="*/ 0 h 307"/>
                  <a:gd name="T6" fmla="*/ 5 w 347"/>
                  <a:gd name="T7" fmla="*/ 0 h 307"/>
                  <a:gd name="T8" fmla="*/ 0 w 347"/>
                  <a:gd name="T9" fmla="*/ 26 h 307"/>
                  <a:gd name="T10" fmla="*/ 71 w 347"/>
                  <a:gd name="T11" fmla="*/ 26 h 307"/>
                  <a:gd name="T12" fmla="*/ 137 w 347"/>
                  <a:gd name="T13" fmla="*/ 307 h 307"/>
                </a:gdLst>
                <a:ahLst/>
                <a:cxnLst>
                  <a:cxn ang="0">
                    <a:pos x="T0" y="T1"/>
                  </a:cxn>
                  <a:cxn ang="0">
                    <a:pos x="T2" y="T3"/>
                  </a:cxn>
                  <a:cxn ang="0">
                    <a:pos x="T4" y="T5"/>
                  </a:cxn>
                  <a:cxn ang="0">
                    <a:pos x="T6" y="T7"/>
                  </a:cxn>
                  <a:cxn ang="0">
                    <a:pos x="T8" y="T9"/>
                  </a:cxn>
                  <a:cxn ang="0">
                    <a:pos x="T10" y="T11"/>
                  </a:cxn>
                  <a:cxn ang="0">
                    <a:pos x="T12" y="T13"/>
                  </a:cxn>
                </a:cxnLst>
                <a:rect l="0" t="0" r="r" b="b"/>
                <a:pathLst>
                  <a:path w="347" h="307">
                    <a:moveTo>
                      <a:pt x="137" y="307"/>
                    </a:moveTo>
                    <a:lnTo>
                      <a:pt x="347" y="307"/>
                    </a:lnTo>
                    <a:lnTo>
                      <a:pt x="274" y="0"/>
                    </a:lnTo>
                    <a:lnTo>
                      <a:pt x="5" y="0"/>
                    </a:lnTo>
                    <a:lnTo>
                      <a:pt x="0" y="26"/>
                    </a:lnTo>
                    <a:lnTo>
                      <a:pt x="71" y="26"/>
                    </a:lnTo>
                    <a:lnTo>
                      <a:pt x="137" y="3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3" name="Freeform 71"/>
              <p:cNvSpPr/>
              <p:nvPr/>
            </p:nvSpPr>
            <p:spPr bwMode="auto">
              <a:xfrm>
                <a:off x="4055305" y="1777808"/>
                <a:ext cx="173385" cy="142740"/>
              </a:xfrm>
              <a:custGeom>
                <a:avLst/>
                <a:gdLst>
                  <a:gd name="T0" fmla="*/ 91 w 91"/>
                  <a:gd name="T1" fmla="*/ 75 h 75"/>
                  <a:gd name="T2" fmla="*/ 81 w 91"/>
                  <a:gd name="T3" fmla="*/ 75 h 75"/>
                  <a:gd name="T4" fmla="*/ 81 w 91"/>
                  <a:gd name="T5" fmla="*/ 33 h 75"/>
                  <a:gd name="T6" fmla="*/ 46 w 91"/>
                  <a:gd name="T7" fmla="*/ 7 h 75"/>
                  <a:gd name="T8" fmla="*/ 11 w 91"/>
                  <a:gd name="T9" fmla="*/ 33 h 75"/>
                  <a:gd name="T10" fmla="*/ 11 w 91"/>
                  <a:gd name="T11" fmla="*/ 75 h 75"/>
                  <a:gd name="T12" fmla="*/ 0 w 91"/>
                  <a:gd name="T13" fmla="*/ 75 h 75"/>
                  <a:gd name="T14" fmla="*/ 0 w 91"/>
                  <a:gd name="T15" fmla="*/ 33 h 75"/>
                  <a:gd name="T16" fmla="*/ 46 w 91"/>
                  <a:gd name="T17" fmla="*/ 0 h 75"/>
                  <a:gd name="T18" fmla="*/ 91 w 91"/>
                  <a:gd name="T19" fmla="*/ 33 h 75"/>
                  <a:gd name="T20" fmla="*/ 91 w 91"/>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5">
                    <a:moveTo>
                      <a:pt x="91" y="75"/>
                    </a:moveTo>
                    <a:cubicBezTo>
                      <a:pt x="81" y="75"/>
                      <a:pt x="81" y="75"/>
                      <a:pt x="81" y="75"/>
                    </a:cubicBezTo>
                    <a:cubicBezTo>
                      <a:pt x="81" y="33"/>
                      <a:pt x="81" y="33"/>
                      <a:pt x="81" y="33"/>
                    </a:cubicBezTo>
                    <a:cubicBezTo>
                      <a:pt x="81" y="19"/>
                      <a:pt x="65" y="7"/>
                      <a:pt x="46" y="7"/>
                    </a:cubicBezTo>
                    <a:cubicBezTo>
                      <a:pt x="26" y="7"/>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4" name="Freeform 72"/>
              <p:cNvSpPr/>
              <p:nvPr/>
            </p:nvSpPr>
            <p:spPr bwMode="auto">
              <a:xfrm>
                <a:off x="4236754" y="1735873"/>
                <a:ext cx="172579" cy="142740"/>
              </a:xfrm>
              <a:custGeom>
                <a:avLst/>
                <a:gdLst>
                  <a:gd name="T0" fmla="*/ 91 w 91"/>
                  <a:gd name="T1" fmla="*/ 75 h 75"/>
                  <a:gd name="T2" fmla="*/ 81 w 91"/>
                  <a:gd name="T3" fmla="*/ 75 h 75"/>
                  <a:gd name="T4" fmla="*/ 81 w 91"/>
                  <a:gd name="T5" fmla="*/ 33 h 75"/>
                  <a:gd name="T6" fmla="*/ 46 w 91"/>
                  <a:gd name="T7" fmla="*/ 8 h 75"/>
                  <a:gd name="T8" fmla="*/ 11 w 91"/>
                  <a:gd name="T9" fmla="*/ 33 h 75"/>
                  <a:gd name="T10" fmla="*/ 11 w 91"/>
                  <a:gd name="T11" fmla="*/ 75 h 75"/>
                  <a:gd name="T12" fmla="*/ 0 w 91"/>
                  <a:gd name="T13" fmla="*/ 75 h 75"/>
                  <a:gd name="T14" fmla="*/ 0 w 91"/>
                  <a:gd name="T15" fmla="*/ 33 h 75"/>
                  <a:gd name="T16" fmla="*/ 46 w 91"/>
                  <a:gd name="T17" fmla="*/ 0 h 75"/>
                  <a:gd name="T18" fmla="*/ 91 w 91"/>
                  <a:gd name="T19" fmla="*/ 33 h 75"/>
                  <a:gd name="T20" fmla="*/ 91 w 91"/>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5">
                    <a:moveTo>
                      <a:pt x="91" y="75"/>
                    </a:moveTo>
                    <a:cubicBezTo>
                      <a:pt x="81" y="75"/>
                      <a:pt x="81" y="75"/>
                      <a:pt x="81" y="75"/>
                    </a:cubicBezTo>
                    <a:cubicBezTo>
                      <a:pt x="81" y="33"/>
                      <a:pt x="81" y="33"/>
                      <a:pt x="81" y="33"/>
                    </a:cubicBezTo>
                    <a:cubicBezTo>
                      <a:pt x="81" y="19"/>
                      <a:pt x="65" y="8"/>
                      <a:pt x="46" y="8"/>
                    </a:cubicBezTo>
                    <a:cubicBezTo>
                      <a:pt x="27" y="8"/>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spTree>
  </p:cSld>
  <p:clrMapOvr>
    <a:masterClrMapping/>
  </p:clrMapOvr>
  <p:transition spd="slow">
    <p:cover/>
  </p:transition>
</p:sld>
</file>

<file path=ppt/slides/slide45.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弧形 27"/>
          <p:cNvSpPr/>
          <p:nvPr/>
        </p:nvSpPr>
        <p:spPr>
          <a:xfrm>
            <a:off x="3503693" y="1016213"/>
            <a:ext cx="5081508" cy="5081506"/>
          </a:xfrm>
          <a:prstGeom prst="arc">
            <a:avLst>
              <a:gd name="adj1" fmla="val 16151937"/>
              <a:gd name="adj2" fmla="val 10786800"/>
            </a:avLst>
          </a:prstGeom>
          <a:ln w="28575">
            <a:solidFill>
              <a:srgbClr val="6483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椭圆 13"/>
          <p:cNvSpPr/>
          <p:nvPr/>
        </p:nvSpPr>
        <p:spPr>
          <a:xfrm>
            <a:off x="3918113" y="1430632"/>
            <a:ext cx="4252666" cy="4252666"/>
          </a:xfrm>
          <a:prstGeom prst="ellipse">
            <a:avLst/>
          </a:prstGeom>
          <a:gradFill>
            <a:gsLst>
              <a:gs pos="0">
                <a:srgbClr val="6483B3"/>
              </a:gs>
              <a:gs pos="87000">
                <a:srgbClr val="334E6E"/>
              </a:gs>
            </a:gsLst>
            <a:lin ang="4800000" scaled="0"/>
          </a:gradFill>
          <a:ln w="76200">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 name="PA_椭圆 4"/>
          <p:cNvSpPr/>
          <p:nvPr>
            <p:custDataLst>
              <p:tags r:id="rId1"/>
            </p:custDataLst>
          </p:nvPr>
        </p:nvSpPr>
        <p:spPr>
          <a:xfrm>
            <a:off x="3097292" y="609811"/>
            <a:ext cx="5894308" cy="5894308"/>
          </a:xfrm>
          <a:prstGeom prst="ellipse">
            <a:avLst/>
          </a:prstGeom>
          <a:noFill/>
          <a:ln w="19050">
            <a:solidFill>
              <a:schemeClr val="bg1">
                <a:lumMod val="6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PA_矩形 28"/>
          <p:cNvSpPr/>
          <p:nvPr>
            <p:custDataLst>
              <p:tags r:id="rId2"/>
            </p:custDataLst>
          </p:nvPr>
        </p:nvSpPr>
        <p:spPr>
          <a:xfrm>
            <a:off x="4278328" y="3750519"/>
            <a:ext cx="3526552" cy="707886"/>
          </a:xfrm>
          <a:prstGeom prst="rect">
            <a:avLst/>
          </a:prstGeom>
          <a:ln>
            <a:noFill/>
          </a:ln>
        </p:spPr>
        <p:txBody>
          <a:bodyPr wrap="square">
            <a:spAutoFit/>
          </a:bodyPr>
          <a:lstStyle/>
          <a:p>
            <a:pPr algn="ctr"/>
            <a:r>
              <a:rPr lang="pt-BR" altLang="zh-CN" sz="4000" dirty="0">
                <a:solidFill>
                  <a:schemeClr val="bg1"/>
                </a:solidFill>
                <a:latin typeface="Aparajita" panose="020B0604020202020204" pitchFamily="34" charset="0"/>
                <a:ea typeface="方正黑体简体" panose="02010601030101010101" pitchFamily="2" charset="-122"/>
                <a:cs typeface="Aparajita" panose="020B0604020202020204" pitchFamily="34" charset="0"/>
              </a:rPr>
              <a:t>THANK YOU</a:t>
            </a:r>
          </a:p>
        </p:txBody>
      </p:sp>
      <p:sp>
        <p:nvSpPr>
          <p:cNvPr id="18" name="PA_矩形 29"/>
          <p:cNvSpPr/>
          <p:nvPr>
            <p:custDataLst>
              <p:tags r:id="rId3"/>
            </p:custDataLst>
          </p:nvPr>
        </p:nvSpPr>
        <p:spPr>
          <a:xfrm>
            <a:off x="3918896" y="2850406"/>
            <a:ext cx="4217706" cy="1015663"/>
          </a:xfrm>
          <a:prstGeom prst="rect">
            <a:avLst/>
          </a:prstGeom>
          <a:ln>
            <a:noFill/>
          </a:ln>
        </p:spPr>
        <p:txBody>
          <a:bodyPr wrap="square">
            <a:spAutoFit/>
          </a:bodyPr>
          <a:lstStyle/>
          <a:p>
            <a:pPr algn="ctr"/>
            <a:r>
              <a:rPr lang="zh-CN" altLang="en-US" sz="6000" dirty="0">
                <a:solidFill>
                  <a:schemeClr val="bg1"/>
                </a:solidFill>
                <a:latin typeface="Adobe 黑体 Std R" panose="020B0400000000000000" pitchFamily="34" charset="-122"/>
                <a:ea typeface="Adobe 黑体 Std R" panose="020B0400000000000000" pitchFamily="34" charset="-122"/>
                <a:cs typeface="Open Sans" panose="020B0606030504020204" pitchFamily="34" charset="0"/>
              </a:rPr>
              <a:t>感谢聆听</a:t>
            </a:r>
            <a:endParaRPr lang="en-US" altLang="zh-CN" sz="6000" dirty="0">
              <a:solidFill>
                <a:schemeClr val="bg1"/>
              </a:solidFill>
              <a:latin typeface="Adobe 黑体 Std R" panose="020B0400000000000000" pitchFamily="34" charset="-122"/>
              <a:ea typeface="Adobe 黑体 Std R" panose="020B0400000000000000" pitchFamily="34" charset="-122"/>
              <a:cs typeface="Open Sans" panose="020B0606030504020204" pitchFamily="34" charset="0"/>
            </a:endParaRPr>
          </a:p>
        </p:txBody>
      </p:sp>
      <p:grpSp>
        <p:nvGrpSpPr>
          <p:cNvPr id="22" name="PA_组合 2"/>
          <p:cNvGrpSpPr/>
          <p:nvPr>
            <p:custDataLst>
              <p:tags r:id="rId4"/>
            </p:custDataLst>
          </p:nvPr>
        </p:nvGrpSpPr>
        <p:grpSpPr>
          <a:xfrm>
            <a:off x="3739932" y="1491377"/>
            <a:ext cx="4609026" cy="4131174"/>
            <a:chOff x="4218413" y="1840884"/>
            <a:chExt cx="3799166" cy="3405278"/>
          </a:xfrm>
          <a:gradFill>
            <a:gsLst>
              <a:gs pos="0">
                <a:srgbClr val="6483B3"/>
              </a:gs>
              <a:gs pos="87000">
                <a:srgbClr val="334E6E"/>
              </a:gs>
            </a:gsLst>
            <a:lin ang="4800000" scaled="0"/>
          </a:gradFill>
          <a:effectLst>
            <a:outerShdw blurRad="190500" dist="63500" dir="2700000" algn="tl" rotWithShape="0">
              <a:prstClr val="black">
                <a:alpha val="20000"/>
              </a:prstClr>
            </a:outerShdw>
          </a:effectLst>
        </p:grpSpPr>
        <p:sp>
          <p:nvSpPr>
            <p:cNvPr id="23" name="椭圆 22"/>
            <p:cNvSpPr/>
            <p:nvPr/>
          </p:nvSpPr>
          <p:spPr>
            <a:xfrm>
              <a:off x="4218413" y="1840884"/>
              <a:ext cx="186451" cy="186451"/>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7831128" y="5059711"/>
              <a:ext cx="186451" cy="186451"/>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PA_组合 1"/>
          <p:cNvGrpSpPr/>
          <p:nvPr>
            <p:custDataLst>
              <p:tags r:id="rId5"/>
            </p:custDataLst>
          </p:nvPr>
        </p:nvGrpSpPr>
        <p:grpSpPr>
          <a:xfrm>
            <a:off x="3747830" y="1473271"/>
            <a:ext cx="4593232" cy="4167386"/>
            <a:chOff x="4221684" y="1840884"/>
            <a:chExt cx="3786145" cy="3435127"/>
          </a:xfrm>
          <a:gradFill>
            <a:gsLst>
              <a:gs pos="0">
                <a:srgbClr val="6483B3"/>
              </a:gs>
              <a:gs pos="87000">
                <a:srgbClr val="334E6E"/>
              </a:gs>
            </a:gsLst>
            <a:lin ang="4800000" scaled="0"/>
          </a:gradFill>
        </p:grpSpPr>
        <p:sp>
          <p:nvSpPr>
            <p:cNvPr id="26" name="椭圆 25"/>
            <p:cNvSpPr/>
            <p:nvPr/>
          </p:nvSpPr>
          <p:spPr>
            <a:xfrm>
              <a:off x="4221684" y="5089561"/>
              <a:ext cx="186452" cy="186450"/>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7821378" y="1840884"/>
              <a:ext cx="186451" cy="186451"/>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6" name="直接连接符 5"/>
          <p:cNvCxnSpPr/>
          <p:nvPr/>
        </p:nvCxnSpPr>
        <p:spPr>
          <a:xfrm>
            <a:off x="0" y="3556965"/>
            <a:ext cx="3097292" cy="0"/>
          </a:xfrm>
          <a:prstGeom prst="line">
            <a:avLst/>
          </a:prstGeom>
          <a:ln w="1905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991600" y="3556965"/>
            <a:ext cx="3200400" cy="0"/>
          </a:xfrm>
          <a:prstGeom prst="line">
            <a:avLst/>
          </a:prstGeom>
          <a:ln w="1905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3332897" y="3386667"/>
            <a:ext cx="341588" cy="341588"/>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8413896" y="3386667"/>
            <a:ext cx="341588" cy="341588"/>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996668" y="951568"/>
            <a:ext cx="172288" cy="172286"/>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996668" y="6001973"/>
            <a:ext cx="172288" cy="172286"/>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2416533" y="2954237"/>
            <a:ext cx="266337" cy="266337"/>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211153" y="3440528"/>
            <a:ext cx="232874" cy="232874"/>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2112949" y="3457473"/>
            <a:ext cx="198984" cy="198984"/>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725973" y="3024479"/>
            <a:ext cx="188428" cy="188428"/>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80315" y="3510370"/>
            <a:ext cx="120166" cy="120166"/>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913965" y="3814034"/>
            <a:ext cx="198984" cy="198984"/>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25961" y="3472143"/>
            <a:ext cx="188428" cy="188428"/>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2736806" y="4107200"/>
            <a:ext cx="120166" cy="120166"/>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9406020" y="2985431"/>
            <a:ext cx="266337" cy="266337"/>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1076355" y="3440528"/>
            <a:ext cx="232874" cy="232874"/>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1829927" y="3457473"/>
            <a:ext cx="198984" cy="198984"/>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1617995" y="3024479"/>
            <a:ext cx="188428" cy="188428"/>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0478456" y="3510370"/>
            <a:ext cx="120166" cy="120166"/>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975943" y="3796554"/>
            <a:ext cx="198984" cy="198984"/>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9305296" y="3472143"/>
            <a:ext cx="188428" cy="188428"/>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9285854" y="4006312"/>
            <a:ext cx="120166" cy="120166"/>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1497829" y="3875372"/>
            <a:ext cx="120166" cy="120166"/>
          </a:xfrm>
          <a:prstGeom prst="ellipse">
            <a:avLst/>
          </a:prstGeom>
          <a:gradFill>
            <a:gsLst>
              <a:gs pos="0">
                <a:srgbClr val="6483B3"/>
              </a:gs>
              <a:gs pos="87000">
                <a:srgbClr val="334E6E"/>
              </a:gs>
            </a:gsLst>
            <a:lin ang="48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385485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right)">
                                      <p:cBhvr>
                                        <p:cTn id="10" dur="500"/>
                                        <p:tgtEl>
                                          <p:spTgt spid="29"/>
                                        </p:tgtEl>
                                      </p:cBhvr>
                                    </p:animEffect>
                                  </p:childTnLst>
                                </p:cTn>
                              </p:par>
                              <p:par>
                                <p:cTn id="11" presetID="2" presetClass="entr" presetSubtype="8" fill="hold" grpId="0" nodeType="withEffect">
                                  <p:stCondLst>
                                    <p:cond delay="25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0-#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50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25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0-#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50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0-#ppt_w/2"/>
                                          </p:val>
                                        </p:tav>
                                        <p:tav tm="100000">
                                          <p:val>
                                            <p:strVal val="#ppt_x"/>
                                          </p:val>
                                        </p:tav>
                                      </p:tavLst>
                                    </p:anim>
                                    <p:anim calcmode="lin" valueType="num">
                                      <p:cBhvr additive="base">
                                        <p:cTn id="26" dur="500" fill="hold"/>
                                        <p:tgtEl>
                                          <p:spTgt spid="4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5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0-#ppt_w/2"/>
                                          </p:val>
                                        </p:tav>
                                        <p:tav tm="100000">
                                          <p:val>
                                            <p:strVal val="#ppt_x"/>
                                          </p:val>
                                        </p:tav>
                                      </p:tavLst>
                                    </p:anim>
                                    <p:anim calcmode="lin" valueType="num">
                                      <p:cBhvr additive="base">
                                        <p:cTn id="30" dur="500" fill="hold"/>
                                        <p:tgtEl>
                                          <p:spTgt spid="4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50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0-#ppt_w/2"/>
                                          </p:val>
                                        </p:tav>
                                        <p:tav tm="100000">
                                          <p:val>
                                            <p:strVal val="#ppt_x"/>
                                          </p:val>
                                        </p:tav>
                                      </p:tavLst>
                                    </p:anim>
                                    <p:anim calcmode="lin" valueType="num">
                                      <p:cBhvr additive="base">
                                        <p:cTn id="34" dur="500" fill="hold"/>
                                        <p:tgtEl>
                                          <p:spTgt spid="4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5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0-#ppt_w/2"/>
                                          </p:val>
                                        </p:tav>
                                        <p:tav tm="100000">
                                          <p:val>
                                            <p:strVal val="#ppt_x"/>
                                          </p:val>
                                        </p:tav>
                                      </p:tavLst>
                                    </p:anim>
                                    <p:anim calcmode="lin" valueType="num">
                                      <p:cBhvr additive="base">
                                        <p:cTn id="38" dur="500" fill="hold"/>
                                        <p:tgtEl>
                                          <p:spTgt spid="44"/>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0-#ppt_w/2"/>
                                          </p:val>
                                        </p:tav>
                                        <p:tav tm="100000">
                                          <p:val>
                                            <p:strVal val="#ppt_x"/>
                                          </p:val>
                                        </p:tav>
                                      </p:tavLst>
                                    </p:anim>
                                    <p:anim calcmode="lin" valueType="num">
                                      <p:cBhvr additive="base">
                                        <p:cTn id="42" dur="500" fill="hold"/>
                                        <p:tgtEl>
                                          <p:spTgt spid="4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25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1+#ppt_w/2"/>
                                          </p:val>
                                        </p:tav>
                                        <p:tav tm="100000">
                                          <p:val>
                                            <p:strVal val="#ppt_x"/>
                                          </p:val>
                                        </p:tav>
                                      </p:tavLst>
                                    </p:anim>
                                    <p:anim calcmode="lin" valueType="num">
                                      <p:cBhvr additive="base">
                                        <p:cTn id="46" dur="500" fill="hold"/>
                                        <p:tgtEl>
                                          <p:spTgt spid="46"/>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50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1+#ppt_w/2"/>
                                          </p:val>
                                        </p:tav>
                                        <p:tav tm="100000">
                                          <p:val>
                                            <p:strVal val="#ppt_x"/>
                                          </p:val>
                                        </p:tav>
                                      </p:tavLst>
                                    </p:anim>
                                    <p:anim calcmode="lin" valueType="num">
                                      <p:cBhvr additive="base">
                                        <p:cTn id="50" dur="500" fill="hold"/>
                                        <p:tgtEl>
                                          <p:spTgt spid="47"/>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25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1+#ppt_w/2"/>
                                          </p:val>
                                        </p:tav>
                                        <p:tav tm="100000">
                                          <p:val>
                                            <p:strVal val="#ppt_x"/>
                                          </p:val>
                                        </p:tav>
                                      </p:tavLst>
                                    </p:anim>
                                    <p:anim calcmode="lin" valueType="num">
                                      <p:cBhvr additive="base">
                                        <p:cTn id="54" dur="500" fill="hold"/>
                                        <p:tgtEl>
                                          <p:spTgt spid="48"/>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50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1+#ppt_w/2"/>
                                          </p:val>
                                        </p:tav>
                                        <p:tav tm="100000">
                                          <p:val>
                                            <p:strVal val="#ppt_x"/>
                                          </p:val>
                                        </p:tav>
                                      </p:tavLst>
                                    </p:anim>
                                    <p:anim calcmode="lin" valueType="num">
                                      <p:cBhvr additive="base">
                                        <p:cTn id="58" dur="500" fill="hold"/>
                                        <p:tgtEl>
                                          <p:spTgt spid="4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25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1+#ppt_w/2"/>
                                          </p:val>
                                        </p:tav>
                                        <p:tav tm="100000">
                                          <p:val>
                                            <p:strVal val="#ppt_x"/>
                                          </p:val>
                                        </p:tav>
                                      </p:tavLst>
                                    </p:anim>
                                    <p:anim calcmode="lin" valueType="num">
                                      <p:cBhvr additive="base">
                                        <p:cTn id="62" dur="500" fill="hold"/>
                                        <p:tgtEl>
                                          <p:spTgt spid="50"/>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50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1+#ppt_w/2"/>
                                          </p:val>
                                        </p:tav>
                                        <p:tav tm="100000">
                                          <p:val>
                                            <p:strVal val="#ppt_x"/>
                                          </p:val>
                                        </p:tav>
                                      </p:tavLst>
                                    </p:anim>
                                    <p:anim calcmode="lin" valueType="num">
                                      <p:cBhvr additive="base">
                                        <p:cTn id="66" dur="500" fill="hold"/>
                                        <p:tgtEl>
                                          <p:spTgt spid="51"/>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250"/>
                                  </p:stCondLst>
                                  <p:childTnLst>
                                    <p:set>
                                      <p:cBhvr>
                                        <p:cTn id="68" dur="1" fill="hold">
                                          <p:stCondLst>
                                            <p:cond delay="0"/>
                                          </p:stCondLst>
                                        </p:cTn>
                                        <p:tgtEl>
                                          <p:spTgt spid="52"/>
                                        </p:tgtEl>
                                        <p:attrNameLst>
                                          <p:attrName>style.visibility</p:attrName>
                                        </p:attrNameLst>
                                      </p:cBhvr>
                                      <p:to>
                                        <p:strVal val="visible"/>
                                      </p:to>
                                    </p:set>
                                    <p:anim calcmode="lin" valueType="num">
                                      <p:cBhvr additive="base">
                                        <p:cTn id="69" dur="500" fill="hold"/>
                                        <p:tgtEl>
                                          <p:spTgt spid="52"/>
                                        </p:tgtEl>
                                        <p:attrNameLst>
                                          <p:attrName>ppt_x</p:attrName>
                                        </p:attrNameLst>
                                      </p:cBhvr>
                                      <p:tavLst>
                                        <p:tav tm="0">
                                          <p:val>
                                            <p:strVal val="1+#ppt_w/2"/>
                                          </p:val>
                                        </p:tav>
                                        <p:tav tm="100000">
                                          <p:val>
                                            <p:strVal val="#ppt_x"/>
                                          </p:val>
                                        </p:tav>
                                      </p:tavLst>
                                    </p:anim>
                                    <p:anim calcmode="lin" valueType="num">
                                      <p:cBhvr additive="base">
                                        <p:cTn id="70" dur="500" fill="hold"/>
                                        <p:tgtEl>
                                          <p:spTgt spid="52"/>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500"/>
                                  </p:stCondLst>
                                  <p:childTnLst>
                                    <p:set>
                                      <p:cBhvr>
                                        <p:cTn id="72" dur="1" fill="hold">
                                          <p:stCondLst>
                                            <p:cond delay="0"/>
                                          </p:stCondLst>
                                        </p:cTn>
                                        <p:tgtEl>
                                          <p:spTgt spid="53"/>
                                        </p:tgtEl>
                                        <p:attrNameLst>
                                          <p:attrName>style.visibility</p:attrName>
                                        </p:attrNameLst>
                                      </p:cBhvr>
                                      <p:to>
                                        <p:strVal val="visible"/>
                                      </p:to>
                                    </p:set>
                                    <p:anim calcmode="lin" valueType="num">
                                      <p:cBhvr additive="base">
                                        <p:cTn id="73" dur="500" fill="hold"/>
                                        <p:tgtEl>
                                          <p:spTgt spid="53"/>
                                        </p:tgtEl>
                                        <p:attrNameLst>
                                          <p:attrName>ppt_x</p:attrName>
                                        </p:attrNameLst>
                                      </p:cBhvr>
                                      <p:tavLst>
                                        <p:tav tm="0">
                                          <p:val>
                                            <p:strVal val="1+#ppt_w/2"/>
                                          </p:val>
                                        </p:tav>
                                        <p:tav tm="100000">
                                          <p:val>
                                            <p:strVal val="#ppt_x"/>
                                          </p:val>
                                        </p:tav>
                                      </p:tavLst>
                                    </p:anim>
                                    <p:anim calcmode="lin" valueType="num">
                                      <p:cBhvr additive="base">
                                        <p:cTn id="74" dur="500" fill="hold"/>
                                        <p:tgtEl>
                                          <p:spTgt spid="53"/>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250"/>
                                  </p:stCondLst>
                                  <p:childTnLst>
                                    <p:set>
                                      <p:cBhvr>
                                        <p:cTn id="76" dur="1" fill="hold">
                                          <p:stCondLst>
                                            <p:cond delay="0"/>
                                          </p:stCondLst>
                                        </p:cTn>
                                        <p:tgtEl>
                                          <p:spTgt spid="54"/>
                                        </p:tgtEl>
                                        <p:attrNameLst>
                                          <p:attrName>style.visibility</p:attrName>
                                        </p:attrNameLst>
                                      </p:cBhvr>
                                      <p:to>
                                        <p:strVal val="visible"/>
                                      </p:to>
                                    </p:set>
                                    <p:anim calcmode="lin" valueType="num">
                                      <p:cBhvr additive="base">
                                        <p:cTn id="77" dur="500" fill="hold"/>
                                        <p:tgtEl>
                                          <p:spTgt spid="54"/>
                                        </p:tgtEl>
                                        <p:attrNameLst>
                                          <p:attrName>ppt_x</p:attrName>
                                        </p:attrNameLst>
                                      </p:cBhvr>
                                      <p:tavLst>
                                        <p:tav tm="0">
                                          <p:val>
                                            <p:strVal val="1+#ppt_w/2"/>
                                          </p:val>
                                        </p:tav>
                                        <p:tav tm="100000">
                                          <p:val>
                                            <p:strVal val="#ppt_x"/>
                                          </p:val>
                                        </p:tav>
                                      </p:tavLst>
                                    </p:anim>
                                    <p:anim calcmode="lin" valueType="num">
                                      <p:cBhvr additive="base">
                                        <p:cTn id="78" dur="500" fill="hold"/>
                                        <p:tgtEl>
                                          <p:spTgt spid="54"/>
                                        </p:tgtEl>
                                        <p:attrNameLst>
                                          <p:attrName>ppt_y</p:attrName>
                                        </p:attrNameLst>
                                      </p:cBhvr>
                                      <p:tavLst>
                                        <p:tav tm="0">
                                          <p:val>
                                            <p:strVal val="#ppt_y"/>
                                          </p:val>
                                        </p:tav>
                                        <p:tav tm="100000">
                                          <p:val>
                                            <p:strVal val="#ppt_y"/>
                                          </p:val>
                                        </p:tav>
                                      </p:tavLst>
                                    </p:anim>
                                  </p:childTnLst>
                                </p:cTn>
                              </p:par>
                              <p:par>
                                <p:cTn id="79" presetID="21" presetClass="entr" presetSubtype="1" fill="hold" grpId="0" nodeType="withEffect">
                                  <p:stCondLst>
                                    <p:cond delay="750"/>
                                  </p:stCondLst>
                                  <p:childTnLst>
                                    <p:set>
                                      <p:cBhvr>
                                        <p:cTn id="80" dur="1" fill="hold">
                                          <p:stCondLst>
                                            <p:cond delay="0"/>
                                          </p:stCondLst>
                                        </p:cTn>
                                        <p:tgtEl>
                                          <p:spTgt spid="16"/>
                                        </p:tgtEl>
                                        <p:attrNameLst>
                                          <p:attrName>style.visibility</p:attrName>
                                        </p:attrNameLst>
                                      </p:cBhvr>
                                      <p:to>
                                        <p:strVal val="visible"/>
                                      </p:to>
                                    </p:set>
                                    <p:animEffect transition="in" filter="wheel(1)">
                                      <p:cBhvr>
                                        <p:cTn id="81" dur="1000"/>
                                        <p:tgtEl>
                                          <p:spTgt spid="16"/>
                                        </p:tgtEl>
                                      </p:cBhvr>
                                    </p:animEffect>
                                  </p:childTnLst>
                                </p:cTn>
                              </p:par>
                              <p:par>
                                <p:cTn id="82" presetID="10" presetClass="entr" presetSubtype="0" fill="hold" nodeType="withEffect">
                                  <p:stCondLst>
                                    <p:cond delay="125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par>
                                <p:cTn id="85" presetID="10" presetClass="entr" presetSubtype="0" fill="hold" nodeType="withEffect">
                                  <p:stCondLst>
                                    <p:cond delay="125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8" presetClass="emph" presetSubtype="0" repeatCount="indefinite" fill="hold" nodeType="withEffect">
                                  <p:stCondLst>
                                    <p:cond delay="1250"/>
                                  </p:stCondLst>
                                  <p:childTnLst>
                                    <p:animRot by="-21600000">
                                      <p:cBhvr>
                                        <p:cTn id="89" dur="2000" fill="hold"/>
                                        <p:tgtEl>
                                          <p:spTgt spid="25"/>
                                        </p:tgtEl>
                                        <p:attrNameLst>
                                          <p:attrName>r</p:attrName>
                                        </p:attrNameLst>
                                      </p:cBhvr>
                                    </p:animRot>
                                  </p:childTnLst>
                                </p:cTn>
                              </p:par>
                              <p:par>
                                <p:cTn id="90" presetID="10" presetClass="entr" presetSubtype="0" fill="hold" nodeType="withEffect">
                                  <p:stCondLst>
                                    <p:cond delay="125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par>
                                <p:cTn id="93" presetID="8" presetClass="emph" presetSubtype="0" repeatCount="indefinite" fill="hold" nodeType="withEffect">
                                  <p:stCondLst>
                                    <p:cond delay="1250"/>
                                  </p:stCondLst>
                                  <p:childTnLst>
                                    <p:animRot by="-21600000">
                                      <p:cBhvr>
                                        <p:cTn id="94" dur="2000" fill="hold"/>
                                        <p:tgtEl>
                                          <p:spTgt spid="22"/>
                                        </p:tgtEl>
                                        <p:attrNameLst>
                                          <p:attrName>r</p:attrName>
                                        </p:attrNameLst>
                                      </p:cBhvr>
                                    </p:animRot>
                                  </p:childTnLst>
                                </p:cTn>
                              </p:par>
                              <p:par>
                                <p:cTn id="95" presetID="53" presetClass="entr" presetSubtype="16" fill="hold" grpId="0" nodeType="withEffect">
                                  <p:stCondLst>
                                    <p:cond delay="1250"/>
                                  </p:stCondLst>
                                  <p:childTnLst>
                                    <p:set>
                                      <p:cBhvr>
                                        <p:cTn id="96" dur="1" fill="hold">
                                          <p:stCondLst>
                                            <p:cond delay="0"/>
                                          </p:stCondLst>
                                        </p:cTn>
                                        <p:tgtEl>
                                          <p:spTgt spid="14"/>
                                        </p:tgtEl>
                                        <p:attrNameLst>
                                          <p:attrName>style.visibility</p:attrName>
                                        </p:attrNameLst>
                                      </p:cBhvr>
                                      <p:to>
                                        <p:strVal val="visible"/>
                                      </p:to>
                                    </p:set>
                                    <p:anim calcmode="lin" valueType="num">
                                      <p:cBhvr>
                                        <p:cTn id="97" dur="500" fill="hold"/>
                                        <p:tgtEl>
                                          <p:spTgt spid="14"/>
                                        </p:tgtEl>
                                        <p:attrNameLst>
                                          <p:attrName>ppt_w</p:attrName>
                                        </p:attrNameLst>
                                      </p:cBhvr>
                                      <p:tavLst>
                                        <p:tav tm="0">
                                          <p:val>
                                            <p:fltVal val="0"/>
                                          </p:val>
                                        </p:tav>
                                        <p:tav tm="100000">
                                          <p:val>
                                            <p:strVal val="#ppt_w"/>
                                          </p:val>
                                        </p:tav>
                                      </p:tavLst>
                                    </p:anim>
                                    <p:anim calcmode="lin" valueType="num">
                                      <p:cBhvr>
                                        <p:cTn id="98" dur="500" fill="hold"/>
                                        <p:tgtEl>
                                          <p:spTgt spid="14"/>
                                        </p:tgtEl>
                                        <p:attrNameLst>
                                          <p:attrName>ppt_h</p:attrName>
                                        </p:attrNameLst>
                                      </p:cBhvr>
                                      <p:tavLst>
                                        <p:tav tm="0">
                                          <p:val>
                                            <p:fltVal val="0"/>
                                          </p:val>
                                        </p:tav>
                                        <p:tav tm="100000">
                                          <p:val>
                                            <p:strVal val="#ppt_h"/>
                                          </p:val>
                                        </p:tav>
                                      </p:tavLst>
                                    </p:anim>
                                    <p:animEffect transition="in" filter="fade">
                                      <p:cBhvr>
                                        <p:cTn id="99" dur="500"/>
                                        <p:tgtEl>
                                          <p:spTgt spid="14"/>
                                        </p:tgtEl>
                                      </p:cBhvr>
                                    </p:animEffect>
                                  </p:childTnLst>
                                </p:cTn>
                              </p:par>
                              <p:par>
                                <p:cTn id="100" presetID="21" presetClass="entr" presetSubtype="1" fill="hold" grpId="0" nodeType="withEffect">
                                  <p:stCondLst>
                                    <p:cond delay="1250"/>
                                  </p:stCondLst>
                                  <p:childTnLst>
                                    <p:set>
                                      <p:cBhvr>
                                        <p:cTn id="101" dur="1" fill="hold">
                                          <p:stCondLst>
                                            <p:cond delay="0"/>
                                          </p:stCondLst>
                                        </p:cTn>
                                        <p:tgtEl>
                                          <p:spTgt spid="28"/>
                                        </p:tgtEl>
                                        <p:attrNameLst>
                                          <p:attrName>style.visibility</p:attrName>
                                        </p:attrNameLst>
                                      </p:cBhvr>
                                      <p:to>
                                        <p:strVal val="visible"/>
                                      </p:to>
                                    </p:set>
                                    <p:animEffect transition="in" filter="wheel(1)">
                                      <p:cBhvr>
                                        <p:cTn id="102" dur="1000"/>
                                        <p:tgtEl>
                                          <p:spTgt spid="28"/>
                                        </p:tgtEl>
                                      </p:cBhvr>
                                    </p:animEffect>
                                  </p:childTnLst>
                                </p:cTn>
                              </p:par>
                              <p:par>
                                <p:cTn id="103" presetID="53" presetClass="entr" presetSubtype="16" fill="hold" grpId="0" nodeType="withEffect">
                                  <p:stCondLst>
                                    <p:cond delay="1250"/>
                                  </p:stCondLst>
                                  <p:childTnLst>
                                    <p:set>
                                      <p:cBhvr>
                                        <p:cTn id="104" dur="1" fill="hold">
                                          <p:stCondLst>
                                            <p:cond delay="0"/>
                                          </p:stCondLst>
                                        </p:cTn>
                                        <p:tgtEl>
                                          <p:spTgt spid="36"/>
                                        </p:tgtEl>
                                        <p:attrNameLst>
                                          <p:attrName>style.visibility</p:attrName>
                                        </p:attrNameLst>
                                      </p:cBhvr>
                                      <p:to>
                                        <p:strVal val="visible"/>
                                      </p:to>
                                    </p:set>
                                    <p:anim calcmode="lin" valueType="num">
                                      <p:cBhvr>
                                        <p:cTn id="105" dur="500" fill="hold"/>
                                        <p:tgtEl>
                                          <p:spTgt spid="36"/>
                                        </p:tgtEl>
                                        <p:attrNameLst>
                                          <p:attrName>ppt_w</p:attrName>
                                        </p:attrNameLst>
                                      </p:cBhvr>
                                      <p:tavLst>
                                        <p:tav tm="0">
                                          <p:val>
                                            <p:fltVal val="0"/>
                                          </p:val>
                                        </p:tav>
                                        <p:tav tm="100000">
                                          <p:val>
                                            <p:strVal val="#ppt_w"/>
                                          </p:val>
                                        </p:tav>
                                      </p:tavLst>
                                    </p:anim>
                                    <p:anim calcmode="lin" valueType="num">
                                      <p:cBhvr>
                                        <p:cTn id="106" dur="500" fill="hold"/>
                                        <p:tgtEl>
                                          <p:spTgt spid="36"/>
                                        </p:tgtEl>
                                        <p:attrNameLst>
                                          <p:attrName>ppt_h</p:attrName>
                                        </p:attrNameLst>
                                      </p:cBhvr>
                                      <p:tavLst>
                                        <p:tav tm="0">
                                          <p:val>
                                            <p:fltVal val="0"/>
                                          </p:val>
                                        </p:tav>
                                        <p:tav tm="100000">
                                          <p:val>
                                            <p:strVal val="#ppt_h"/>
                                          </p:val>
                                        </p:tav>
                                      </p:tavLst>
                                    </p:anim>
                                    <p:animEffect transition="in" filter="fade">
                                      <p:cBhvr>
                                        <p:cTn id="107" dur="500"/>
                                        <p:tgtEl>
                                          <p:spTgt spid="36"/>
                                        </p:tgtEl>
                                      </p:cBhvr>
                                    </p:animEffect>
                                  </p:childTnLst>
                                </p:cTn>
                              </p:par>
                              <p:par>
                                <p:cTn id="108" presetID="53" presetClass="entr" presetSubtype="16" fill="hold" grpId="0" nodeType="withEffect">
                                  <p:stCondLst>
                                    <p:cond delay="150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1750"/>
                                  </p:stCondLst>
                                  <p:childTnLst>
                                    <p:set>
                                      <p:cBhvr>
                                        <p:cTn id="114" dur="1" fill="hold">
                                          <p:stCondLst>
                                            <p:cond delay="0"/>
                                          </p:stCondLst>
                                        </p:cTn>
                                        <p:tgtEl>
                                          <p:spTgt spid="37"/>
                                        </p:tgtEl>
                                        <p:attrNameLst>
                                          <p:attrName>style.visibility</p:attrName>
                                        </p:attrNameLst>
                                      </p:cBhvr>
                                      <p:to>
                                        <p:strVal val="visible"/>
                                      </p:to>
                                    </p:set>
                                    <p:anim calcmode="lin" valueType="num">
                                      <p:cBhvr>
                                        <p:cTn id="115" dur="500" fill="hold"/>
                                        <p:tgtEl>
                                          <p:spTgt spid="37"/>
                                        </p:tgtEl>
                                        <p:attrNameLst>
                                          <p:attrName>ppt_w</p:attrName>
                                        </p:attrNameLst>
                                      </p:cBhvr>
                                      <p:tavLst>
                                        <p:tav tm="0">
                                          <p:val>
                                            <p:fltVal val="0"/>
                                          </p:val>
                                        </p:tav>
                                        <p:tav tm="100000">
                                          <p:val>
                                            <p:strVal val="#ppt_w"/>
                                          </p:val>
                                        </p:tav>
                                      </p:tavLst>
                                    </p:anim>
                                    <p:anim calcmode="lin" valueType="num">
                                      <p:cBhvr>
                                        <p:cTn id="116" dur="500" fill="hold"/>
                                        <p:tgtEl>
                                          <p:spTgt spid="37"/>
                                        </p:tgtEl>
                                        <p:attrNameLst>
                                          <p:attrName>ppt_h</p:attrName>
                                        </p:attrNameLst>
                                      </p:cBhvr>
                                      <p:tavLst>
                                        <p:tav tm="0">
                                          <p:val>
                                            <p:fltVal val="0"/>
                                          </p:val>
                                        </p:tav>
                                        <p:tav tm="100000">
                                          <p:val>
                                            <p:strVal val="#ppt_h"/>
                                          </p:val>
                                        </p:tav>
                                      </p:tavLst>
                                    </p:anim>
                                    <p:animEffect transition="in" filter="fade">
                                      <p:cBhvr>
                                        <p:cTn id="117" dur="500"/>
                                        <p:tgtEl>
                                          <p:spTgt spid="37"/>
                                        </p:tgtEl>
                                      </p:cBhvr>
                                    </p:animEffect>
                                  </p:childTnLst>
                                </p:cTn>
                              </p:par>
                              <p:par>
                                <p:cTn id="118" presetID="53" presetClass="entr" presetSubtype="16" fill="hold" grpId="0" nodeType="withEffect">
                                  <p:stCondLst>
                                    <p:cond delay="2000"/>
                                  </p:stCondLst>
                                  <p:childTnLst>
                                    <p:set>
                                      <p:cBhvr>
                                        <p:cTn id="119" dur="1" fill="hold">
                                          <p:stCondLst>
                                            <p:cond delay="0"/>
                                          </p:stCondLst>
                                        </p:cTn>
                                        <p:tgtEl>
                                          <p:spTgt spid="11"/>
                                        </p:tgtEl>
                                        <p:attrNameLst>
                                          <p:attrName>style.visibility</p:attrName>
                                        </p:attrNameLst>
                                      </p:cBhvr>
                                      <p:to>
                                        <p:strVal val="visible"/>
                                      </p:to>
                                    </p:set>
                                    <p:anim calcmode="lin" valueType="num">
                                      <p:cBhvr>
                                        <p:cTn id="120" dur="500" fill="hold"/>
                                        <p:tgtEl>
                                          <p:spTgt spid="11"/>
                                        </p:tgtEl>
                                        <p:attrNameLst>
                                          <p:attrName>ppt_w</p:attrName>
                                        </p:attrNameLst>
                                      </p:cBhvr>
                                      <p:tavLst>
                                        <p:tav tm="0">
                                          <p:val>
                                            <p:fltVal val="0"/>
                                          </p:val>
                                        </p:tav>
                                        <p:tav tm="100000">
                                          <p:val>
                                            <p:strVal val="#ppt_w"/>
                                          </p:val>
                                        </p:tav>
                                      </p:tavLst>
                                    </p:anim>
                                    <p:anim calcmode="lin" valueType="num">
                                      <p:cBhvr>
                                        <p:cTn id="121" dur="500" fill="hold"/>
                                        <p:tgtEl>
                                          <p:spTgt spid="11"/>
                                        </p:tgtEl>
                                        <p:attrNameLst>
                                          <p:attrName>ppt_h</p:attrName>
                                        </p:attrNameLst>
                                      </p:cBhvr>
                                      <p:tavLst>
                                        <p:tav tm="0">
                                          <p:val>
                                            <p:fltVal val="0"/>
                                          </p:val>
                                        </p:tav>
                                        <p:tav tm="100000">
                                          <p:val>
                                            <p:strVal val="#ppt_h"/>
                                          </p:val>
                                        </p:tav>
                                      </p:tavLst>
                                    </p:anim>
                                    <p:animEffect transition="in" filter="fade">
                                      <p:cBhvr>
                                        <p:cTn id="122" dur="500"/>
                                        <p:tgtEl>
                                          <p:spTgt spid="11"/>
                                        </p:tgtEl>
                                      </p:cBhvr>
                                    </p:animEffect>
                                  </p:childTnLst>
                                </p:cTn>
                              </p:par>
                              <p:par>
                                <p:cTn id="123" presetID="16" presetClass="entr" presetSubtype="21" fill="hold" grpId="0" nodeType="withEffect">
                                  <p:stCondLst>
                                    <p:cond delay="2000"/>
                                  </p:stCondLst>
                                  <p:childTnLst>
                                    <p:set>
                                      <p:cBhvr>
                                        <p:cTn id="124" dur="1" fill="hold">
                                          <p:stCondLst>
                                            <p:cond delay="0"/>
                                          </p:stCondLst>
                                        </p:cTn>
                                        <p:tgtEl>
                                          <p:spTgt spid="18"/>
                                        </p:tgtEl>
                                        <p:attrNameLst>
                                          <p:attrName>style.visibility</p:attrName>
                                        </p:attrNameLst>
                                      </p:cBhvr>
                                      <p:to>
                                        <p:strVal val="visible"/>
                                      </p:to>
                                    </p:set>
                                    <p:animEffect transition="in" filter="barn(inVertical)">
                                      <p:cBhvr>
                                        <p:cTn id="125" dur="500"/>
                                        <p:tgtEl>
                                          <p:spTgt spid="18"/>
                                        </p:tgtEl>
                                      </p:cBhvr>
                                    </p:animEffect>
                                  </p:childTnLst>
                                </p:cTn>
                              </p:par>
                              <p:par>
                                <p:cTn id="126" presetID="16" presetClass="entr" presetSubtype="37" fill="hold" grpId="0" nodeType="withEffect">
                                  <p:stCondLst>
                                    <p:cond delay="2250"/>
                                  </p:stCondLst>
                                  <p:childTnLst>
                                    <p:set>
                                      <p:cBhvr>
                                        <p:cTn id="127" dur="1" fill="hold">
                                          <p:stCondLst>
                                            <p:cond delay="0"/>
                                          </p:stCondLst>
                                        </p:cTn>
                                        <p:tgtEl>
                                          <p:spTgt spid="17"/>
                                        </p:tgtEl>
                                        <p:attrNameLst>
                                          <p:attrName>style.visibility</p:attrName>
                                        </p:attrNameLst>
                                      </p:cBhvr>
                                      <p:to>
                                        <p:strVal val="visible"/>
                                      </p:to>
                                    </p:set>
                                    <p:animEffect transition="in" filter="barn(outVertical)">
                                      <p:cBhvr>
                                        <p:cTn id="1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6" grpId="0" animBg="1"/>
      <p:bldP spid="17" grpId="0"/>
      <p:bldP spid="18" grpId="0"/>
      <p:bldP spid="1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45049" y="2567203"/>
            <a:ext cx="10723626" cy="186754"/>
          </a:xfrm>
          <a:prstGeom prst="rect">
            <a:avLst/>
          </a:prstGeom>
          <a:gradFill>
            <a:gsLst>
              <a:gs pos="0">
                <a:srgbClr val="6483B3"/>
              </a:gs>
              <a:gs pos="100000">
                <a:srgbClr val="334E6E"/>
              </a:gs>
            </a:gsLst>
            <a:lin ang="5400000" scaled="0"/>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5049" y="2719097"/>
            <a:ext cx="10723626" cy="3285649"/>
          </a:xfrm>
          <a:prstGeom prst="rect">
            <a:avLst/>
          </a:prstGeom>
          <a:solidFill>
            <a:schemeClr val="bg1"/>
          </a:solidFill>
          <a:ln w="28575">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9" name="组合 8"/>
          <p:cNvGrpSpPr/>
          <p:nvPr/>
        </p:nvGrpSpPr>
        <p:grpSpPr>
          <a:xfrm>
            <a:off x="1135059" y="2890288"/>
            <a:ext cx="3255083" cy="2898222"/>
            <a:chOff x="1687864" y="2035196"/>
            <a:chExt cx="3255083" cy="2898222"/>
          </a:xfrm>
        </p:grpSpPr>
        <p:sp>
          <p:nvSpPr>
            <p:cNvPr id="7" name="TextBox 76"/>
            <p:cNvSpPr txBox="1"/>
            <p:nvPr/>
          </p:nvSpPr>
          <p:spPr>
            <a:xfrm>
              <a:off x="1698622" y="2253007"/>
              <a:ext cx="1733670" cy="400110"/>
            </a:xfrm>
            <a:prstGeom prst="rect">
              <a:avLst/>
            </a:prstGeom>
            <a:noFill/>
            <a:effectLst/>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团队介绍</a:t>
              </a:r>
            </a:p>
          </p:txBody>
        </p:sp>
        <p:sp>
          <p:nvSpPr>
            <p:cNvPr id="8" name="文本框 7"/>
            <p:cNvSpPr txBox="1"/>
            <p:nvPr/>
          </p:nvSpPr>
          <p:spPr>
            <a:xfrm>
              <a:off x="1698622" y="2680494"/>
              <a:ext cx="3244325" cy="2252924"/>
            </a:xfrm>
            <a:prstGeom prst="rect">
              <a:avLst/>
            </a:prstGeom>
            <a:noFill/>
            <a:effectLst/>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85000"/>
                      <a:lumOff val="15000"/>
                    </a:schemeClr>
                  </a:solidFill>
                  <a:latin typeface="方正大标宋简体" panose="03000509000000000000" pitchFamily="65" charset="-122"/>
                  <a:ea typeface="方正大标宋简体" panose="03000509000000000000" pitchFamily="65" charset="-122"/>
                </a:rPr>
                <a:t>初心不改共成长  凝心聚力普新篇！</a:t>
              </a:r>
              <a:endParaRPr lang="en-US" altLang="zh-CN" sz="1200" dirty="0">
                <a:solidFill>
                  <a:schemeClr val="tx1">
                    <a:lumMod val="85000"/>
                    <a:lumOff val="15000"/>
                  </a:schemeClr>
                </a:solidFill>
                <a:latin typeface="方正大标宋简体" panose="03000509000000000000" pitchFamily="65" charset="-122"/>
                <a:ea typeface="方正大标宋简体" panose="03000509000000000000" pitchFamily="65" charset="-122"/>
              </a:endParaRPr>
            </a:p>
            <a:p>
              <a:pPr>
                <a:lnSpc>
                  <a:spcPct val="13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76"/>
            <p:cNvSpPr txBox="1"/>
            <p:nvPr/>
          </p:nvSpPr>
          <p:spPr>
            <a:xfrm>
              <a:off x="1687864" y="2035196"/>
              <a:ext cx="1733670" cy="276999"/>
            </a:xfrm>
            <a:prstGeom prst="rect">
              <a:avLst/>
            </a:prstGeom>
            <a:noFill/>
            <a:effectLst/>
          </p:spPr>
          <p:txBody>
            <a:bodyPr wrap="square" rtlCol="0">
              <a:spAutoFit/>
            </a:bodyPr>
            <a:lstStyle/>
            <a:p>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Team introduction</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6"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17" name="TextBox 76"/>
          <p:cNvSpPr txBox="1"/>
          <p:nvPr/>
        </p:nvSpPr>
        <p:spPr>
          <a:xfrm>
            <a:off x="1689046" y="521598"/>
            <a:ext cx="1980029"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我们的团队</a:t>
            </a:r>
          </a:p>
        </p:txBody>
      </p:sp>
      <p:sp>
        <p:nvSpPr>
          <p:cNvPr id="18" name="椭圆 17"/>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01</a:t>
            </a:r>
            <a:endParaRPr lang="zh-CN" altLang="en-US" dirty="0">
              <a:latin typeface="Impact" panose="020B0806030902050204" pitchFamily="34" charset="0"/>
            </a:endParaRPr>
          </a:p>
        </p:txBody>
      </p:sp>
      <p:sp>
        <p:nvSpPr>
          <p:cNvPr id="19" name="椭圆 18"/>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988667" y="2158655"/>
            <a:ext cx="1946151" cy="254956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052592" y="2158655"/>
            <a:ext cx="1946151" cy="254956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116518" y="2158655"/>
            <a:ext cx="1946151" cy="2549562"/>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988667" y="4876334"/>
            <a:ext cx="1946151" cy="620826"/>
            <a:chOff x="4901583" y="4844059"/>
            <a:chExt cx="1946151" cy="620826"/>
          </a:xfrm>
        </p:grpSpPr>
        <p:sp>
          <p:nvSpPr>
            <p:cNvPr id="4" name="矩形 3"/>
            <p:cNvSpPr/>
            <p:nvPr/>
          </p:nvSpPr>
          <p:spPr>
            <a:xfrm>
              <a:off x="4901583" y="4844059"/>
              <a:ext cx="1946151" cy="620826"/>
            </a:xfrm>
            <a:prstGeom prst="rect">
              <a:avLst/>
            </a:prstGeom>
            <a:gradFill>
              <a:gsLst>
                <a:gs pos="0">
                  <a:srgbClr val="6483B3"/>
                </a:gs>
                <a:gs pos="100000">
                  <a:srgbClr val="334E6E"/>
                </a:gs>
              </a:gsLst>
              <a:lin ang="27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099465" y="5130548"/>
              <a:ext cx="1591792" cy="292388"/>
            </a:xfrm>
            <a:prstGeom prst="rect">
              <a:avLst/>
            </a:prstGeom>
            <a:noFill/>
            <a:effectLst/>
          </p:spPr>
          <p:txBody>
            <a:bodyPr wrap="square" rtlCol="0">
              <a:spAutoFit/>
            </a:bodyPr>
            <a:lstStyle/>
            <a:p>
              <a:pPr algn="ct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请在此添加文字说明</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217798" y="4856374"/>
              <a:ext cx="1355124" cy="345094"/>
            </a:xfrm>
            <a:prstGeom prst="rect">
              <a:avLst/>
            </a:prstGeom>
            <a:noFill/>
            <a:effectLst/>
          </p:spPr>
          <p:txBody>
            <a:bodyPr wrap="square" rtlCol="0">
              <a:spAutoFit/>
            </a:bodyPr>
            <a:lstStyle/>
            <a:p>
              <a:pPr algn="ctr">
                <a:lnSpc>
                  <a:spcPct val="130000"/>
                </a:lnSpc>
              </a:pPr>
              <a:r>
                <a:rPr lang="zh-CN" altLang="en-US" sz="1400" b="1" dirty="0">
                  <a:solidFill>
                    <a:schemeClr val="bg1"/>
                  </a:solidFill>
                  <a:latin typeface="微软雅黑" panose="020B0503020204020204" pitchFamily="34" charset="-122"/>
                  <a:ea typeface="微软雅黑" panose="020B0503020204020204" pitchFamily="34" charset="-122"/>
                </a:rPr>
                <a:t>李先生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7052592" y="4876334"/>
            <a:ext cx="1946151" cy="620826"/>
            <a:chOff x="4901583" y="4844059"/>
            <a:chExt cx="1946151" cy="620826"/>
          </a:xfrm>
        </p:grpSpPr>
        <p:sp>
          <p:nvSpPr>
            <p:cNvPr id="31" name="矩形 30"/>
            <p:cNvSpPr/>
            <p:nvPr/>
          </p:nvSpPr>
          <p:spPr>
            <a:xfrm>
              <a:off x="4901583" y="4844059"/>
              <a:ext cx="1946151" cy="620826"/>
            </a:xfrm>
            <a:prstGeom prst="rect">
              <a:avLst/>
            </a:prstGeom>
            <a:gradFill>
              <a:gsLst>
                <a:gs pos="0">
                  <a:srgbClr val="6483B3"/>
                </a:gs>
                <a:gs pos="100000">
                  <a:srgbClr val="334E6E"/>
                </a:gs>
              </a:gsLst>
              <a:lin ang="27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5099465" y="5130548"/>
              <a:ext cx="1591792" cy="292388"/>
            </a:xfrm>
            <a:prstGeom prst="rect">
              <a:avLst/>
            </a:prstGeom>
            <a:noFill/>
            <a:effectLst/>
          </p:spPr>
          <p:txBody>
            <a:bodyPr wrap="square" rtlCol="0">
              <a:spAutoFit/>
            </a:bodyPr>
            <a:lstStyle/>
            <a:p>
              <a:pPr algn="ct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请在此添加文字说明</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217798" y="4856374"/>
              <a:ext cx="1355124" cy="345094"/>
            </a:xfrm>
            <a:prstGeom prst="rect">
              <a:avLst/>
            </a:prstGeom>
            <a:noFill/>
            <a:effectLst/>
          </p:spPr>
          <p:txBody>
            <a:bodyPr wrap="square" rtlCol="0">
              <a:spAutoFit/>
            </a:bodyPr>
            <a:lstStyle/>
            <a:p>
              <a:pPr algn="ctr">
                <a:lnSpc>
                  <a:spcPct val="130000"/>
                </a:lnSpc>
              </a:pPr>
              <a:r>
                <a:rPr lang="zh-CN" altLang="en-US" sz="1400" b="1" dirty="0">
                  <a:solidFill>
                    <a:schemeClr val="bg1"/>
                  </a:solidFill>
                  <a:latin typeface="微软雅黑" panose="020B0503020204020204" pitchFamily="34" charset="-122"/>
                  <a:ea typeface="微软雅黑" panose="020B0503020204020204" pitchFamily="34" charset="-122"/>
                </a:rPr>
                <a:t>张先生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9116517" y="4876334"/>
            <a:ext cx="1946151" cy="620826"/>
            <a:chOff x="4901583" y="4844059"/>
            <a:chExt cx="1946151" cy="620826"/>
          </a:xfrm>
        </p:grpSpPr>
        <p:sp>
          <p:nvSpPr>
            <p:cNvPr id="35" name="矩形 34"/>
            <p:cNvSpPr/>
            <p:nvPr/>
          </p:nvSpPr>
          <p:spPr>
            <a:xfrm>
              <a:off x="4901583" y="4844059"/>
              <a:ext cx="1946151" cy="620826"/>
            </a:xfrm>
            <a:prstGeom prst="rect">
              <a:avLst/>
            </a:prstGeom>
            <a:gradFill>
              <a:gsLst>
                <a:gs pos="0">
                  <a:srgbClr val="6483B3"/>
                </a:gs>
                <a:gs pos="100000">
                  <a:srgbClr val="334E6E"/>
                </a:gs>
              </a:gsLst>
              <a:lin ang="27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5099465" y="5130548"/>
              <a:ext cx="1591792" cy="292388"/>
            </a:xfrm>
            <a:prstGeom prst="rect">
              <a:avLst/>
            </a:prstGeom>
            <a:noFill/>
            <a:effectLst/>
          </p:spPr>
          <p:txBody>
            <a:bodyPr wrap="square" rtlCol="0">
              <a:spAutoFit/>
            </a:bodyPr>
            <a:lstStyle/>
            <a:p>
              <a:pPr algn="ct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请在此添加文字说明</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217798" y="4856374"/>
              <a:ext cx="1355124" cy="345094"/>
            </a:xfrm>
            <a:prstGeom prst="rect">
              <a:avLst/>
            </a:prstGeom>
            <a:noFill/>
            <a:effectLst/>
          </p:spPr>
          <p:txBody>
            <a:bodyPr wrap="square" rtlCol="0">
              <a:spAutoFit/>
            </a:bodyPr>
            <a:lstStyle/>
            <a:p>
              <a:pPr algn="ctr">
                <a:lnSpc>
                  <a:spcPct val="130000"/>
                </a:lnSpc>
              </a:pPr>
              <a:r>
                <a:rPr lang="zh-CN" altLang="en-US" sz="1400" b="1" dirty="0">
                  <a:solidFill>
                    <a:schemeClr val="bg1"/>
                  </a:solidFill>
                  <a:latin typeface="微软雅黑" panose="020B0503020204020204" pitchFamily="34" charset="-122"/>
                  <a:ea typeface="微软雅黑" panose="020B0503020204020204" pitchFamily="34" charset="-122"/>
                </a:rPr>
                <a:t>王女士</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4130235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16" presetClass="entr" presetSubtype="21" fill="hold" grpId="0" nodeType="withEffect">
                                  <p:stCondLst>
                                    <p:cond delay="50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par>
                                <p:cTn id="34" presetID="16" presetClass="entr" presetSubtype="21" fill="hold" grpId="0" nodeType="withEffect">
                                  <p:stCondLst>
                                    <p:cond delay="50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2" presetClass="entr" presetSubtype="1"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0-#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ppt_x"/>
                                          </p:val>
                                        </p:tav>
                                        <p:tav tm="100000">
                                          <p:val>
                                            <p:strVal val="#ppt_x"/>
                                          </p:val>
                                        </p:tav>
                                      </p:tavLst>
                                    </p:anim>
                                    <p:anim calcmode="lin" valueType="num">
                                      <p:cBhvr additive="base">
                                        <p:cTn id="51" dur="500" fill="hold"/>
                                        <p:tgtEl>
                                          <p:spTgt spid="6"/>
                                        </p:tgtEl>
                                        <p:attrNameLst>
                                          <p:attrName>ppt_y</p:attrName>
                                        </p:attrNameLst>
                                      </p:cBhvr>
                                      <p:tavLst>
                                        <p:tav tm="0">
                                          <p:val>
                                            <p:strVal val="1+#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ppt_x"/>
                                          </p:val>
                                        </p:tav>
                                        <p:tav tm="100000">
                                          <p:val>
                                            <p:strVal val="#ppt_x"/>
                                          </p:val>
                                        </p:tav>
                                      </p:tavLst>
                                    </p:anim>
                                    <p:anim calcmode="lin" valueType="num">
                                      <p:cBhvr additive="base">
                                        <p:cTn id="55" dur="500" fill="hold"/>
                                        <p:tgtEl>
                                          <p:spTgt spid="24"/>
                                        </p:tgtEl>
                                        <p:attrNameLst>
                                          <p:attrName>ppt_y</p:attrName>
                                        </p:attrNameLst>
                                      </p:cBhvr>
                                      <p:tavLst>
                                        <p:tav tm="0">
                                          <p:val>
                                            <p:strVal val="0-#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ppt_x"/>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ppt_x"/>
                                          </p:val>
                                        </p:tav>
                                        <p:tav tm="100000">
                                          <p:val>
                                            <p:strVal val="#ppt_x"/>
                                          </p:val>
                                        </p:tav>
                                      </p:tavLst>
                                    </p:anim>
                                    <p:anim calcmode="lin" valueType="num">
                                      <p:cBhvr additive="base">
                                        <p:cTn id="63" dur="500" fill="hold"/>
                                        <p:tgtEl>
                                          <p:spTgt spid="25"/>
                                        </p:tgtEl>
                                        <p:attrNameLst>
                                          <p:attrName>ppt_y</p:attrName>
                                        </p:attrNameLst>
                                      </p:cBhvr>
                                      <p:tavLst>
                                        <p:tav tm="0">
                                          <p:val>
                                            <p:strVal val="0-#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500" fill="hold"/>
                                        <p:tgtEl>
                                          <p:spTgt spid="34"/>
                                        </p:tgtEl>
                                        <p:attrNameLst>
                                          <p:attrName>ppt_x</p:attrName>
                                        </p:attrNameLst>
                                      </p:cBhvr>
                                      <p:tavLst>
                                        <p:tav tm="0">
                                          <p:val>
                                            <p:strVal val="#ppt_x"/>
                                          </p:val>
                                        </p:tav>
                                        <p:tav tm="100000">
                                          <p:val>
                                            <p:strVal val="#ppt_x"/>
                                          </p:val>
                                        </p:tav>
                                      </p:tavLst>
                                    </p:anim>
                                    <p:anim calcmode="lin" valueType="num">
                                      <p:cBhvr additive="base">
                                        <p:cTn id="6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6" grpId="0"/>
      <p:bldP spid="17" grpId="0"/>
      <p:bldP spid="18" grpId="0" animBg="1"/>
      <p:bldP spid="19" grpId="0" animBg="1"/>
      <p:bldP spid="21" grpId="0" animBg="1"/>
      <p:bldP spid="22" grpId="0" animBg="1"/>
      <p:bldP spid="23" grpId="0" animBg="1"/>
      <p:bldP spid="3" grpId="0" animBg="1"/>
      <p:bldP spid="24" grpId="0" animBg="1"/>
      <p:bldP spid="25" grpId="0" animBg="1"/>
    </p:bldLst>
  </p:timing>
</p:sld>
</file>

<file path=ppt/slides/slide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0"/>
          <p:cNvSpPr txBox="1"/>
          <p:nvPr/>
        </p:nvSpPr>
        <p:spPr>
          <a:xfrm>
            <a:off x="6792348" y="2161119"/>
            <a:ext cx="4160113" cy="553998"/>
          </a:xfrm>
          <a:prstGeom prst="rect">
            <a:avLst/>
          </a:prstGeom>
          <a:gradFill>
            <a:gsLst>
              <a:gs pos="0">
                <a:srgbClr val="6483B3"/>
              </a:gs>
              <a:gs pos="100000">
                <a:srgbClr val="334E6E"/>
              </a:gs>
            </a:gsLst>
            <a:lin ang="2700000" scaled="0"/>
          </a:gradFill>
          <a:effectLst>
            <a:outerShdw blurRad="190500" dist="63500" dir="2700000" algn="tl" rotWithShape="0">
              <a:prstClr val="black">
                <a:alpha val="30000"/>
              </a:prstClr>
            </a:outerShdw>
          </a:effectLst>
        </p:spPr>
        <p:txBody>
          <a:bodyPr wrap="none" rtlCol="0">
            <a:spAutoFit/>
          </a:bodyPr>
          <a:lstStyle/>
          <a:p>
            <a:pPr>
              <a:lnSpc>
                <a:spcPct val="150000"/>
              </a:lnSpc>
            </a:pPr>
            <a:r>
              <a:rPr lang="zh-CN" altLang="en-US" sz="2000" b="1" dirty="0">
                <a:solidFill>
                  <a:schemeClr val="bg1"/>
                </a:solidFill>
                <a:latin typeface="微软雅黑" pitchFamily="34" charset="-122"/>
                <a:ea typeface="微软雅黑" pitchFamily="34" charset="-122"/>
              </a:rPr>
              <a:t>  初心不改共成长  凝心聚力普新篇 </a:t>
            </a:r>
          </a:p>
        </p:txBody>
      </p:sp>
      <p:grpSp>
        <p:nvGrpSpPr>
          <p:cNvPr id="3" name="组合 2"/>
          <p:cNvGrpSpPr/>
          <p:nvPr/>
        </p:nvGrpSpPr>
        <p:grpSpPr>
          <a:xfrm>
            <a:off x="1058733" y="2085814"/>
            <a:ext cx="5110946" cy="3933624"/>
            <a:chOff x="905398" y="2179773"/>
            <a:chExt cx="4943882" cy="3805045"/>
          </a:xfrm>
        </p:grpSpPr>
        <p:sp>
          <p:nvSpPr>
            <p:cNvPr id="4" name="TextBox 372"/>
            <p:cNvSpPr txBox="1"/>
            <p:nvPr/>
          </p:nvSpPr>
          <p:spPr>
            <a:xfrm>
              <a:off x="1496249" y="2258176"/>
              <a:ext cx="1060017" cy="356944"/>
            </a:xfrm>
            <a:prstGeom prst="rect">
              <a:avLst/>
            </a:prstGeom>
            <a:noFill/>
          </p:spPr>
          <p:txBody>
            <a:bodyPr wrap="non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诚信互利</a:t>
              </a:r>
            </a:p>
          </p:txBody>
        </p:sp>
        <p:sp>
          <p:nvSpPr>
            <p:cNvPr id="5" name="TextBox 373"/>
            <p:cNvSpPr txBox="1"/>
            <p:nvPr/>
          </p:nvSpPr>
          <p:spPr>
            <a:xfrm>
              <a:off x="2304995" y="5627874"/>
              <a:ext cx="1060017" cy="356944"/>
            </a:xfrm>
            <a:prstGeom prst="rect">
              <a:avLst/>
            </a:prstGeom>
            <a:noFill/>
          </p:spPr>
          <p:txBody>
            <a:bodyPr wrap="non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团队合作</a:t>
              </a:r>
            </a:p>
          </p:txBody>
        </p:sp>
        <p:sp>
          <p:nvSpPr>
            <p:cNvPr id="6" name="TextBox 374"/>
            <p:cNvSpPr txBox="1"/>
            <p:nvPr/>
          </p:nvSpPr>
          <p:spPr>
            <a:xfrm>
              <a:off x="4789263" y="4501912"/>
              <a:ext cx="1060017" cy="356944"/>
            </a:xfrm>
            <a:prstGeom prst="rect">
              <a:avLst/>
            </a:prstGeom>
            <a:noFill/>
          </p:spPr>
          <p:txBody>
            <a:bodyPr wrap="non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全局观念</a:t>
              </a:r>
            </a:p>
          </p:txBody>
        </p:sp>
        <p:sp>
          <p:nvSpPr>
            <p:cNvPr id="7" name="TextBox 375"/>
            <p:cNvSpPr txBox="1"/>
            <p:nvPr/>
          </p:nvSpPr>
          <p:spPr>
            <a:xfrm>
              <a:off x="4190143" y="2744301"/>
              <a:ext cx="1060016" cy="356944"/>
            </a:xfrm>
            <a:prstGeom prst="rect">
              <a:avLst/>
            </a:prstGeom>
            <a:noFill/>
          </p:spPr>
          <p:txBody>
            <a:bodyPr wrap="non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充满激情</a:t>
              </a:r>
            </a:p>
          </p:txBody>
        </p:sp>
        <p:sp>
          <p:nvSpPr>
            <p:cNvPr id="8" name="TextBox 376"/>
            <p:cNvSpPr txBox="1"/>
            <p:nvPr/>
          </p:nvSpPr>
          <p:spPr>
            <a:xfrm>
              <a:off x="905398" y="4010940"/>
              <a:ext cx="1060018" cy="356944"/>
            </a:xfrm>
            <a:prstGeom prst="rect">
              <a:avLst/>
            </a:prstGeom>
            <a:noFill/>
          </p:spPr>
          <p:txBody>
            <a:bodyPr wrap="non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创新思维</a:t>
              </a:r>
            </a:p>
          </p:txBody>
        </p:sp>
        <p:sp>
          <p:nvSpPr>
            <p:cNvPr id="9" name="椭圆 8"/>
            <p:cNvSpPr/>
            <p:nvPr/>
          </p:nvSpPr>
          <p:spPr>
            <a:xfrm>
              <a:off x="2555516" y="2777974"/>
              <a:ext cx="1245622" cy="1245622"/>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C00000"/>
                </a:solidFill>
                <a:latin typeface="微软雅黑" pitchFamily="34" charset="-122"/>
                <a:ea typeface="微软雅黑" pitchFamily="34" charset="-122"/>
              </a:endParaRPr>
            </a:p>
          </p:txBody>
        </p:sp>
        <p:sp>
          <p:nvSpPr>
            <p:cNvPr id="10" name="椭圆 9"/>
            <p:cNvSpPr/>
            <p:nvPr/>
          </p:nvSpPr>
          <p:spPr>
            <a:xfrm>
              <a:off x="1674529" y="4394842"/>
              <a:ext cx="969388" cy="969388"/>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C00000"/>
                </a:solidFill>
                <a:latin typeface="微软雅黑" pitchFamily="34" charset="-122"/>
                <a:ea typeface="微软雅黑" pitchFamily="34" charset="-122"/>
              </a:endParaRPr>
            </a:p>
          </p:txBody>
        </p:sp>
        <p:sp>
          <p:nvSpPr>
            <p:cNvPr id="11" name="椭圆 10"/>
            <p:cNvSpPr/>
            <p:nvPr/>
          </p:nvSpPr>
          <p:spPr>
            <a:xfrm>
              <a:off x="4573757" y="4028473"/>
              <a:ext cx="366369" cy="366369"/>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C00000"/>
                </a:solidFill>
                <a:latin typeface="微软雅黑" pitchFamily="34" charset="-122"/>
                <a:ea typeface="微软雅黑" pitchFamily="34" charset="-122"/>
              </a:endParaRPr>
            </a:p>
          </p:txBody>
        </p:sp>
        <p:sp>
          <p:nvSpPr>
            <p:cNvPr id="23" name="椭圆 22"/>
            <p:cNvSpPr/>
            <p:nvPr/>
          </p:nvSpPr>
          <p:spPr>
            <a:xfrm>
              <a:off x="4836547" y="3173629"/>
              <a:ext cx="795559" cy="795559"/>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C00000"/>
                </a:solidFill>
                <a:latin typeface="微软雅黑" pitchFamily="34" charset="-122"/>
                <a:ea typeface="微软雅黑" pitchFamily="34" charset="-122"/>
              </a:endParaRPr>
            </a:p>
          </p:txBody>
        </p:sp>
        <p:sp>
          <p:nvSpPr>
            <p:cNvPr id="13" name="椭圆 12"/>
            <p:cNvSpPr/>
            <p:nvPr/>
          </p:nvSpPr>
          <p:spPr>
            <a:xfrm>
              <a:off x="1412181" y="5612529"/>
              <a:ext cx="267454" cy="267454"/>
            </a:xfrm>
            <a:prstGeom prst="ellipse">
              <a:avLst/>
            </a:prstGeom>
            <a:solidFill>
              <a:schemeClr val="bg1"/>
            </a:soli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C00000"/>
                </a:solidFill>
                <a:latin typeface="微软雅黑" pitchFamily="34" charset="-122"/>
                <a:ea typeface="微软雅黑" pitchFamily="34" charset="-122"/>
              </a:endParaRPr>
            </a:p>
          </p:txBody>
        </p:sp>
        <p:sp>
          <p:nvSpPr>
            <p:cNvPr id="21" name="椭圆 20"/>
            <p:cNvSpPr/>
            <p:nvPr/>
          </p:nvSpPr>
          <p:spPr>
            <a:xfrm>
              <a:off x="1370718" y="3514683"/>
              <a:ext cx="350380" cy="350378"/>
            </a:xfrm>
            <a:prstGeom prst="ellipse">
              <a:avLst/>
            </a:prstGeom>
            <a:gradFill>
              <a:gsLst>
                <a:gs pos="0">
                  <a:srgbClr val="6483B3"/>
                </a:gs>
                <a:gs pos="100000">
                  <a:srgbClr val="334E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C00000"/>
                </a:solidFill>
                <a:latin typeface="微软雅黑" pitchFamily="34" charset="-122"/>
                <a:ea typeface="微软雅黑" pitchFamily="34" charset="-122"/>
              </a:endParaRPr>
            </a:p>
          </p:txBody>
        </p:sp>
        <p:sp>
          <p:nvSpPr>
            <p:cNvPr id="15" name="椭圆 14"/>
            <p:cNvSpPr/>
            <p:nvPr/>
          </p:nvSpPr>
          <p:spPr>
            <a:xfrm>
              <a:off x="4186495" y="2199583"/>
              <a:ext cx="366369" cy="366369"/>
            </a:xfrm>
            <a:prstGeom prst="ellipse">
              <a:avLst/>
            </a:prstGeom>
            <a:gradFill>
              <a:gsLst>
                <a:gs pos="0">
                  <a:srgbClr val="6483B3"/>
                </a:gs>
                <a:gs pos="100000">
                  <a:srgbClr val="334E6E"/>
                </a:gs>
              </a:gsLst>
              <a:lin ang="27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C00000"/>
                </a:solidFill>
                <a:latin typeface="微软雅黑" pitchFamily="34" charset="-122"/>
                <a:ea typeface="微软雅黑" pitchFamily="34" charset="-122"/>
              </a:endParaRPr>
            </a:p>
          </p:txBody>
        </p:sp>
        <p:sp>
          <p:nvSpPr>
            <p:cNvPr id="16" name="椭圆 15"/>
            <p:cNvSpPr/>
            <p:nvPr/>
          </p:nvSpPr>
          <p:spPr>
            <a:xfrm>
              <a:off x="5149076" y="5616432"/>
              <a:ext cx="183185" cy="183185"/>
            </a:xfrm>
            <a:prstGeom prst="ellipse">
              <a:avLst/>
            </a:prstGeom>
            <a:gradFill>
              <a:gsLst>
                <a:gs pos="0">
                  <a:srgbClr val="6483B3"/>
                </a:gs>
                <a:gs pos="100000">
                  <a:srgbClr val="334E6E"/>
                </a:gs>
              </a:gsLst>
              <a:lin ang="27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C00000"/>
                </a:solidFill>
                <a:latin typeface="微软雅黑" pitchFamily="34" charset="-122"/>
                <a:ea typeface="微软雅黑" pitchFamily="34" charset="-122"/>
              </a:endParaRPr>
            </a:p>
          </p:txBody>
        </p:sp>
        <p:sp>
          <p:nvSpPr>
            <p:cNvPr id="17" name="椭圆 16"/>
            <p:cNvSpPr/>
            <p:nvPr/>
          </p:nvSpPr>
          <p:spPr>
            <a:xfrm>
              <a:off x="3463708" y="4511666"/>
              <a:ext cx="813848" cy="813848"/>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C00000"/>
                </a:solidFill>
                <a:latin typeface="微软雅黑" pitchFamily="34" charset="-122"/>
                <a:ea typeface="微软雅黑" pitchFamily="34" charset="-122"/>
              </a:endParaRPr>
            </a:p>
          </p:txBody>
        </p:sp>
        <p:sp>
          <p:nvSpPr>
            <p:cNvPr id="18" name="椭圆 17"/>
            <p:cNvSpPr/>
            <p:nvPr/>
          </p:nvSpPr>
          <p:spPr>
            <a:xfrm>
              <a:off x="2810522" y="2179773"/>
              <a:ext cx="367805" cy="366369"/>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C00000"/>
                </a:solidFill>
              </a:endParaRPr>
            </a:p>
          </p:txBody>
        </p:sp>
        <p:sp>
          <p:nvSpPr>
            <p:cNvPr id="19" name="椭圆 18"/>
            <p:cNvSpPr/>
            <p:nvPr/>
          </p:nvSpPr>
          <p:spPr>
            <a:xfrm>
              <a:off x="3779039" y="4135532"/>
              <a:ext cx="183185" cy="183185"/>
            </a:xfrm>
            <a:prstGeom prst="ellipse">
              <a:avLst/>
            </a:prstGeom>
            <a:gradFill>
              <a:gsLst>
                <a:gs pos="0">
                  <a:srgbClr val="6483B3"/>
                </a:gs>
                <a:gs pos="100000">
                  <a:srgbClr val="334E6E"/>
                </a:gs>
              </a:gsLst>
              <a:lin ang="27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C00000"/>
                </a:solidFill>
                <a:latin typeface="微软雅黑" pitchFamily="34" charset="-122"/>
                <a:ea typeface="微软雅黑" pitchFamily="34" charset="-122"/>
              </a:endParaRPr>
            </a:p>
          </p:txBody>
        </p:sp>
        <p:sp>
          <p:nvSpPr>
            <p:cNvPr id="46" name="椭圆 45"/>
            <p:cNvSpPr/>
            <p:nvPr/>
          </p:nvSpPr>
          <p:spPr>
            <a:xfrm>
              <a:off x="4102226" y="5494147"/>
              <a:ext cx="136059" cy="136059"/>
            </a:xfrm>
            <a:prstGeom prst="ellipse">
              <a:avLst/>
            </a:prstGeom>
            <a:solidFill>
              <a:schemeClr val="bg1"/>
            </a:soli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C00000"/>
                </a:solidFill>
                <a:latin typeface="微软雅黑" pitchFamily="34" charset="-122"/>
                <a:ea typeface="微软雅黑" pitchFamily="34" charset="-122"/>
              </a:endParaRPr>
            </a:p>
          </p:txBody>
        </p:sp>
      </p:grpSp>
      <p:grpSp>
        <p:nvGrpSpPr>
          <p:cNvPr id="35" name="组合 34"/>
          <p:cNvGrpSpPr/>
          <p:nvPr/>
        </p:nvGrpSpPr>
        <p:grpSpPr>
          <a:xfrm>
            <a:off x="6792348" y="2883044"/>
            <a:ext cx="4160113" cy="1527587"/>
            <a:chOff x="6652495" y="3012140"/>
            <a:chExt cx="4160113" cy="1527587"/>
          </a:xfrm>
        </p:grpSpPr>
        <p:sp>
          <p:nvSpPr>
            <p:cNvPr id="34" name="矩形 33"/>
            <p:cNvSpPr/>
            <p:nvPr/>
          </p:nvSpPr>
          <p:spPr>
            <a:xfrm>
              <a:off x="6652495" y="3012140"/>
              <a:ext cx="4160113" cy="1527587"/>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6809900" y="3074418"/>
              <a:ext cx="3854955" cy="1379047"/>
              <a:chOff x="8732875" y="1462953"/>
              <a:chExt cx="8646611" cy="1379047"/>
            </a:xfrm>
          </p:grpSpPr>
          <p:sp>
            <p:nvSpPr>
              <p:cNvPr id="25" name="矩形 24"/>
              <p:cNvSpPr/>
              <p:nvPr/>
            </p:nvSpPr>
            <p:spPr>
              <a:xfrm>
                <a:off x="8764432" y="1918670"/>
                <a:ext cx="8615054" cy="923330"/>
              </a:xfrm>
              <a:prstGeom prst="rect">
                <a:avLst/>
              </a:prstGeom>
            </p:spPr>
            <p:txBody>
              <a:bodyPr wrap="square">
                <a:spAutoFit/>
              </a:bodyPr>
              <a:lstStyle/>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您的内容打在这里，或者通过复制您的文本在此框中选择粘贴并选择只保留文字您的您的内容打在这里，或者通过复制您的文本后，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8732875" y="1462953"/>
                <a:ext cx="4916229" cy="553998"/>
              </a:xfrm>
              <a:prstGeom prst="rect">
                <a:avLst/>
              </a:prstGeom>
            </p:spPr>
            <p:txBody>
              <a:bodyPr wrap="square">
                <a:spAutoFit/>
              </a:bodyPr>
              <a:lstStyle/>
              <a:p>
                <a:pPr>
                  <a:lnSpc>
                    <a:spcPct val="15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rPr>
                  <a:t>团队成员建设</a:t>
                </a:r>
              </a:p>
            </p:txBody>
          </p:sp>
        </p:grpSp>
      </p:grpSp>
      <p:sp>
        <p:nvSpPr>
          <p:cNvPr id="27"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28"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团队建设情况</a:t>
            </a:r>
          </a:p>
        </p:txBody>
      </p:sp>
      <p:sp>
        <p:nvSpPr>
          <p:cNvPr id="29" name="椭圆 28"/>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01</a:t>
            </a:r>
            <a:endParaRPr lang="zh-CN" altLang="en-US" dirty="0">
              <a:latin typeface="Impact" panose="020B0806030902050204" pitchFamily="34" charset="0"/>
            </a:endParaRPr>
          </a:p>
        </p:txBody>
      </p:sp>
      <p:sp>
        <p:nvSpPr>
          <p:cNvPr id="30" name="椭圆 29"/>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6792348" y="4598213"/>
            <a:ext cx="4160113" cy="1527587"/>
            <a:chOff x="6652495" y="3012140"/>
            <a:chExt cx="4160113" cy="1527587"/>
          </a:xfrm>
        </p:grpSpPr>
        <p:sp>
          <p:nvSpPr>
            <p:cNvPr id="42" name="矩形 41"/>
            <p:cNvSpPr/>
            <p:nvPr/>
          </p:nvSpPr>
          <p:spPr>
            <a:xfrm>
              <a:off x="6652495" y="3012140"/>
              <a:ext cx="4160113" cy="1527587"/>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6809900" y="3074418"/>
              <a:ext cx="3854955" cy="1379047"/>
              <a:chOff x="8732875" y="1462953"/>
              <a:chExt cx="8646611" cy="1379047"/>
            </a:xfrm>
          </p:grpSpPr>
          <p:sp>
            <p:nvSpPr>
              <p:cNvPr id="44" name="矩形 43"/>
              <p:cNvSpPr/>
              <p:nvPr/>
            </p:nvSpPr>
            <p:spPr>
              <a:xfrm>
                <a:off x="8764432" y="1918670"/>
                <a:ext cx="8615054" cy="923330"/>
              </a:xfrm>
              <a:prstGeom prst="rect">
                <a:avLst/>
              </a:prstGeom>
            </p:spPr>
            <p:txBody>
              <a:bodyPr wrap="square">
                <a:spAutoFit/>
              </a:bodyPr>
              <a:lstStyle/>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您的内容打在这里通过复制您的文本在此框中选择粘贴并选择只保留文字您的您的或者通过复制您的文本框中选择粘贴并选择只保此您的内框中</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8732875" y="1462953"/>
                <a:ext cx="4916229" cy="553998"/>
              </a:xfrm>
              <a:prstGeom prst="rect">
                <a:avLst/>
              </a:prstGeom>
            </p:spPr>
            <p:txBody>
              <a:bodyPr wrap="square">
                <a:spAutoFit/>
              </a:bodyPr>
              <a:lstStyle/>
              <a:p>
                <a:pPr>
                  <a:lnSpc>
                    <a:spcPct val="15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rPr>
                  <a:t>团队技能培训</a:t>
                </a:r>
              </a:p>
            </p:txBody>
          </p:sp>
        </p:grpSp>
      </p:grpSp>
    </p:spTree>
    <p:extLst>
      <p:ext uri="{BB962C8B-B14F-4D97-AF65-F5344CB8AC3E}">
        <p14:creationId xmlns:p14="http://schemas.microsoft.com/office/powerpoint/2010/main" val="1277512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50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29" grpId="0" animBg="1"/>
      <p:bldP spid="30" grpId="0" animBg="1"/>
      <p:bldP spid="31" grpId="0" animBg="1"/>
      <p:bldP spid="32" grpId="0" animBg="1"/>
      <p:bldP spid="33" grpId="0" animBg="1"/>
    </p:bldLst>
  </p:timing>
</p:sld>
</file>

<file path=ppt/slides/slide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279345" y="2278182"/>
            <a:ext cx="3633306" cy="3489263"/>
            <a:chOff x="4279345" y="1987898"/>
            <a:chExt cx="3633306" cy="3489263"/>
          </a:xfrm>
        </p:grpSpPr>
        <p:sp>
          <p:nvSpPr>
            <p:cNvPr id="5" name="Freeform 6"/>
            <p:cNvSpPr/>
            <p:nvPr/>
          </p:nvSpPr>
          <p:spPr bwMode="auto">
            <a:xfrm>
              <a:off x="6730633" y="3053229"/>
              <a:ext cx="1182018" cy="1364059"/>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Freeform 7"/>
            <p:cNvSpPr/>
            <p:nvPr/>
          </p:nvSpPr>
          <p:spPr bwMode="auto">
            <a:xfrm>
              <a:off x="4279345" y="3053229"/>
              <a:ext cx="1180655" cy="1364059"/>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adFill>
              <a:gsLst>
                <a:gs pos="0">
                  <a:srgbClr val="6483B3"/>
                </a:gs>
                <a:gs pos="100000">
                  <a:srgbClr val="334E6E"/>
                </a:gs>
              </a:gsLst>
              <a:lin ang="2700000" scaled="0"/>
            </a:gra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Freeform 8"/>
            <p:cNvSpPr/>
            <p:nvPr/>
          </p:nvSpPr>
          <p:spPr bwMode="auto">
            <a:xfrm>
              <a:off x="4891486" y="1987898"/>
              <a:ext cx="1180655" cy="136542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Freeform 9"/>
            <p:cNvSpPr/>
            <p:nvPr/>
          </p:nvSpPr>
          <p:spPr bwMode="auto">
            <a:xfrm>
              <a:off x="6119857" y="1987898"/>
              <a:ext cx="1180655" cy="136542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adFill>
              <a:gsLst>
                <a:gs pos="0">
                  <a:srgbClr val="6483B3"/>
                </a:gs>
                <a:gs pos="100000">
                  <a:srgbClr val="334E6E"/>
                </a:gs>
              </a:gsLst>
              <a:lin ang="2700000" scaled="0"/>
            </a:gra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Freeform 10"/>
            <p:cNvSpPr/>
            <p:nvPr/>
          </p:nvSpPr>
          <p:spPr bwMode="auto">
            <a:xfrm>
              <a:off x="4891486" y="4111738"/>
              <a:ext cx="1180655" cy="1365423"/>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Freeform 11"/>
            <p:cNvSpPr/>
            <p:nvPr/>
          </p:nvSpPr>
          <p:spPr bwMode="auto">
            <a:xfrm>
              <a:off x="6119857" y="4111738"/>
              <a:ext cx="1180655" cy="1365423"/>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gradFill>
              <a:gsLst>
                <a:gs pos="0">
                  <a:srgbClr val="6483B3"/>
                </a:gs>
                <a:gs pos="100000">
                  <a:srgbClr val="334E6E"/>
                </a:gs>
              </a:gsLst>
              <a:lin ang="2700000" scaled="0"/>
            </a:gra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Freeform 13"/>
            <p:cNvSpPr>
              <a:spLocks noEditPoints="1"/>
            </p:cNvSpPr>
            <p:nvPr/>
          </p:nvSpPr>
          <p:spPr bwMode="auto">
            <a:xfrm>
              <a:off x="4628361" y="3477450"/>
              <a:ext cx="526251" cy="519707"/>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chemeClr val="bg1">
                <a:lumMod val="95000"/>
              </a:schemeClr>
            </a:solidFill>
            <a:ln>
              <a:noFill/>
            </a:ln>
          </p:spPr>
          <p:txBody>
            <a:bodyPr vert="horz" wrap="square" lIns="68571" tIns="34285" rIns="68571" bIns="34285" numCol="1" anchor="t" anchorCtr="0" compatLnSpc="1"/>
            <a:lstStyle/>
            <a:p>
              <a:pPr>
                <a:defRPr/>
              </a:pPr>
              <a:endParaRPr lang="zh-CN" altLang="en-US" kern="0">
                <a:solidFill>
                  <a:schemeClr val="tx1">
                    <a:lumMod val="75000"/>
                    <a:lumOff val="25000"/>
                  </a:schemeClr>
                </a:solidFill>
              </a:endParaRPr>
            </a:p>
          </p:txBody>
        </p:sp>
        <p:sp>
          <p:nvSpPr>
            <p:cNvPr id="12" name="Freeform 14"/>
            <p:cNvSpPr>
              <a:spLocks noEditPoints="1"/>
            </p:cNvSpPr>
            <p:nvPr/>
          </p:nvSpPr>
          <p:spPr bwMode="auto">
            <a:xfrm>
              <a:off x="5311395" y="2357559"/>
              <a:ext cx="377646" cy="515614"/>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456288"/>
            </a:solidFill>
            <a:ln>
              <a:noFill/>
            </a:ln>
          </p:spPr>
          <p:txBody>
            <a:bodyPr vert="horz" wrap="square" lIns="68571" tIns="34285" rIns="68571" bIns="34285" numCol="1" anchor="t" anchorCtr="0" compatLnSpc="1"/>
            <a:lstStyle/>
            <a:p>
              <a:pPr>
                <a:defRPr/>
              </a:pPr>
              <a:endParaRPr lang="zh-CN" altLang="en-US" kern="0">
                <a:solidFill>
                  <a:schemeClr val="tx1">
                    <a:lumMod val="75000"/>
                    <a:lumOff val="25000"/>
                  </a:schemeClr>
                </a:solidFill>
              </a:endParaRPr>
            </a:p>
          </p:txBody>
        </p:sp>
        <p:sp>
          <p:nvSpPr>
            <p:cNvPr id="13" name="Freeform 15"/>
            <p:cNvSpPr>
              <a:spLocks noEditPoints="1"/>
            </p:cNvSpPr>
            <p:nvPr/>
          </p:nvSpPr>
          <p:spPr bwMode="auto">
            <a:xfrm>
              <a:off x="6411612" y="2414849"/>
              <a:ext cx="599870" cy="514251"/>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bg1">
                <a:lumMod val="95000"/>
              </a:schemeClr>
            </a:solidFill>
            <a:ln>
              <a:noFill/>
            </a:ln>
          </p:spPr>
          <p:txBody>
            <a:bodyPr vert="horz" wrap="square" lIns="68571" tIns="34285" rIns="68571" bIns="34285" numCol="1" anchor="t" anchorCtr="0" compatLnSpc="1"/>
            <a:lstStyle/>
            <a:p>
              <a:pPr>
                <a:defRPr/>
              </a:pPr>
              <a:endParaRPr lang="zh-CN" altLang="en-US" kern="0">
                <a:solidFill>
                  <a:schemeClr val="tx1">
                    <a:lumMod val="75000"/>
                    <a:lumOff val="25000"/>
                  </a:schemeClr>
                </a:solidFill>
              </a:endParaRPr>
            </a:p>
          </p:txBody>
        </p:sp>
        <p:sp>
          <p:nvSpPr>
            <p:cNvPr id="14" name="Freeform 17"/>
            <p:cNvSpPr>
              <a:spLocks noEditPoints="1"/>
            </p:cNvSpPr>
            <p:nvPr/>
          </p:nvSpPr>
          <p:spPr bwMode="auto">
            <a:xfrm>
              <a:off x="7043691" y="3474722"/>
              <a:ext cx="526251" cy="527891"/>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456288"/>
            </a:solidFill>
            <a:ln>
              <a:noFill/>
            </a:ln>
          </p:spPr>
          <p:txBody>
            <a:bodyPr vert="horz" wrap="square" lIns="68571" tIns="34285" rIns="68571" bIns="34285" numCol="1" anchor="t" anchorCtr="0" compatLnSpc="1"/>
            <a:lstStyle/>
            <a:p>
              <a:pPr>
                <a:defRPr/>
              </a:pPr>
              <a:endParaRPr lang="zh-CN" altLang="en-US" kern="0">
                <a:solidFill>
                  <a:schemeClr val="tx1">
                    <a:lumMod val="75000"/>
                    <a:lumOff val="25000"/>
                  </a:schemeClr>
                </a:solidFill>
              </a:endParaRPr>
            </a:p>
          </p:txBody>
        </p:sp>
        <p:grpSp>
          <p:nvGrpSpPr>
            <p:cNvPr id="15" name="组合 14"/>
            <p:cNvGrpSpPr/>
            <p:nvPr/>
          </p:nvGrpSpPr>
          <p:grpSpPr>
            <a:xfrm>
              <a:off x="6421528" y="4525290"/>
              <a:ext cx="580037" cy="538318"/>
              <a:chOff x="5928340" y="670992"/>
              <a:chExt cx="506444" cy="470018"/>
            </a:xfrm>
            <a:solidFill>
              <a:schemeClr val="bg1">
                <a:lumMod val="95000"/>
              </a:schemeClr>
            </a:solidFill>
          </p:grpSpPr>
          <p:sp>
            <p:nvSpPr>
              <p:cNvPr id="16"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endParaRPr>
              </a:p>
            </p:txBody>
          </p:sp>
          <p:sp>
            <p:nvSpPr>
              <p:cNvPr id="17"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endParaRPr>
              </a:p>
            </p:txBody>
          </p:sp>
          <p:sp>
            <p:nvSpPr>
              <p:cNvPr id="18"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endParaRPr>
              </a:p>
            </p:txBody>
          </p:sp>
        </p:grpSp>
        <p:grpSp>
          <p:nvGrpSpPr>
            <p:cNvPr id="19" name="组合 18"/>
            <p:cNvGrpSpPr/>
            <p:nvPr/>
          </p:nvGrpSpPr>
          <p:grpSpPr>
            <a:xfrm>
              <a:off x="5199891" y="4517161"/>
              <a:ext cx="490612" cy="536441"/>
              <a:chOff x="697828" y="4453123"/>
              <a:chExt cx="229831" cy="251300"/>
            </a:xfrm>
            <a:solidFill>
              <a:schemeClr val="bg1">
                <a:lumMod val="95000"/>
              </a:schemeClr>
            </a:solidFill>
          </p:grpSpPr>
          <p:sp>
            <p:nvSpPr>
              <p:cNvPr id="20"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rgbClr val="456288"/>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endParaRPr>
              </a:p>
            </p:txBody>
          </p:sp>
          <p:sp>
            <p:nvSpPr>
              <p:cNvPr id="21" name="Rectangle 666"/>
              <p:cNvSpPr>
                <a:spLocks noChangeArrowheads="1"/>
              </p:cNvSpPr>
              <p:nvPr/>
            </p:nvSpPr>
            <p:spPr bwMode="auto">
              <a:xfrm>
                <a:off x="718073" y="4643682"/>
                <a:ext cx="33343" cy="60741"/>
              </a:xfrm>
              <a:prstGeom prst="rect">
                <a:avLst/>
              </a:prstGeom>
              <a:solidFill>
                <a:srgbClr val="456288"/>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endParaRPr>
              </a:p>
            </p:txBody>
          </p:sp>
          <p:sp>
            <p:nvSpPr>
              <p:cNvPr id="22" name="Rectangle 667"/>
              <p:cNvSpPr>
                <a:spLocks noChangeArrowheads="1"/>
              </p:cNvSpPr>
              <p:nvPr/>
            </p:nvSpPr>
            <p:spPr bwMode="auto">
              <a:xfrm>
                <a:off x="772851" y="4613906"/>
                <a:ext cx="33343" cy="90515"/>
              </a:xfrm>
              <a:prstGeom prst="rect">
                <a:avLst/>
              </a:prstGeom>
              <a:solidFill>
                <a:srgbClr val="456288"/>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endParaRPr>
              </a:p>
            </p:txBody>
          </p:sp>
          <p:sp>
            <p:nvSpPr>
              <p:cNvPr id="23" name="Rectangle 668"/>
              <p:cNvSpPr>
                <a:spLocks noChangeArrowheads="1"/>
              </p:cNvSpPr>
              <p:nvPr/>
            </p:nvSpPr>
            <p:spPr bwMode="auto">
              <a:xfrm>
                <a:off x="828820" y="4584131"/>
                <a:ext cx="33343" cy="120291"/>
              </a:xfrm>
              <a:prstGeom prst="rect">
                <a:avLst/>
              </a:prstGeom>
              <a:solidFill>
                <a:srgbClr val="456288"/>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endParaRPr>
              </a:p>
            </p:txBody>
          </p:sp>
          <p:sp>
            <p:nvSpPr>
              <p:cNvPr id="24" name="Rectangle 669"/>
              <p:cNvSpPr>
                <a:spLocks noChangeArrowheads="1"/>
              </p:cNvSpPr>
              <p:nvPr/>
            </p:nvSpPr>
            <p:spPr bwMode="auto">
              <a:xfrm>
                <a:off x="883598" y="4554357"/>
                <a:ext cx="33343" cy="150065"/>
              </a:xfrm>
              <a:prstGeom prst="rect">
                <a:avLst/>
              </a:prstGeom>
              <a:solidFill>
                <a:srgbClr val="456288"/>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endParaRPr>
              </a:p>
            </p:txBody>
          </p:sp>
        </p:grpSp>
      </p:grpSp>
      <p:grpSp>
        <p:nvGrpSpPr>
          <p:cNvPr id="43" name="组合 42"/>
          <p:cNvGrpSpPr/>
          <p:nvPr/>
        </p:nvGrpSpPr>
        <p:grpSpPr>
          <a:xfrm>
            <a:off x="7729325" y="2029997"/>
            <a:ext cx="3127727" cy="918393"/>
            <a:chOff x="7729325" y="1739713"/>
            <a:chExt cx="3127727" cy="918393"/>
          </a:xfrm>
        </p:grpSpPr>
        <p:sp>
          <p:nvSpPr>
            <p:cNvPr id="25" name="TextBox 76"/>
            <p:cNvSpPr txBox="1"/>
            <p:nvPr/>
          </p:nvSpPr>
          <p:spPr>
            <a:xfrm>
              <a:off x="7729326" y="1739713"/>
              <a:ext cx="1588845" cy="400110"/>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6" name="文本框 25"/>
            <p:cNvSpPr txBox="1"/>
            <p:nvPr/>
          </p:nvSpPr>
          <p:spPr>
            <a:xfrm>
              <a:off x="7729325" y="2109045"/>
              <a:ext cx="3127727" cy="549061"/>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您的内容打在这里，或者通过复制您的文本在此框中选择粘贴并选择只保留</a:t>
              </a:r>
            </a:p>
          </p:txBody>
        </p:sp>
      </p:grpSp>
      <p:grpSp>
        <p:nvGrpSpPr>
          <p:cNvPr id="41" name="组合 40"/>
          <p:cNvGrpSpPr/>
          <p:nvPr/>
        </p:nvGrpSpPr>
        <p:grpSpPr>
          <a:xfrm>
            <a:off x="7729325" y="5085528"/>
            <a:ext cx="2967703" cy="918393"/>
            <a:chOff x="7729325" y="4795244"/>
            <a:chExt cx="2967703" cy="918393"/>
          </a:xfrm>
        </p:grpSpPr>
        <p:sp>
          <p:nvSpPr>
            <p:cNvPr id="27" name="TextBox 76"/>
            <p:cNvSpPr txBox="1"/>
            <p:nvPr/>
          </p:nvSpPr>
          <p:spPr>
            <a:xfrm>
              <a:off x="7729326" y="4795244"/>
              <a:ext cx="1458217" cy="400110"/>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8" name="文本框 27"/>
            <p:cNvSpPr txBox="1"/>
            <p:nvPr/>
          </p:nvSpPr>
          <p:spPr>
            <a:xfrm>
              <a:off x="7729325" y="5164576"/>
              <a:ext cx="2967703" cy="549061"/>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您的内容打在这里，或者通过复制您的文本在此框中选择粘贴并选择只保留</a:t>
              </a:r>
            </a:p>
          </p:txBody>
        </p:sp>
      </p:grpSp>
      <p:grpSp>
        <p:nvGrpSpPr>
          <p:cNvPr id="42" name="组合 41"/>
          <p:cNvGrpSpPr/>
          <p:nvPr/>
        </p:nvGrpSpPr>
        <p:grpSpPr>
          <a:xfrm>
            <a:off x="8458531" y="3517015"/>
            <a:ext cx="2964212" cy="918393"/>
            <a:chOff x="8458531" y="3226731"/>
            <a:chExt cx="2964212" cy="918393"/>
          </a:xfrm>
        </p:grpSpPr>
        <p:sp>
          <p:nvSpPr>
            <p:cNvPr id="29" name="TextBox 76"/>
            <p:cNvSpPr txBox="1"/>
            <p:nvPr/>
          </p:nvSpPr>
          <p:spPr>
            <a:xfrm>
              <a:off x="8458531" y="3226731"/>
              <a:ext cx="1628898" cy="400110"/>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0" name="文本框 29"/>
            <p:cNvSpPr txBox="1"/>
            <p:nvPr/>
          </p:nvSpPr>
          <p:spPr>
            <a:xfrm>
              <a:off x="8458531" y="3596063"/>
              <a:ext cx="2964212" cy="549061"/>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您的内容打在这里，或者通过复制您的文本在此框中选择粘贴并选择只保留</a:t>
              </a:r>
            </a:p>
          </p:txBody>
        </p:sp>
      </p:grpSp>
      <p:grpSp>
        <p:nvGrpSpPr>
          <p:cNvPr id="38" name="组合 37"/>
          <p:cNvGrpSpPr/>
          <p:nvPr/>
        </p:nvGrpSpPr>
        <p:grpSpPr>
          <a:xfrm>
            <a:off x="1432971" y="2029997"/>
            <a:ext cx="3007109" cy="918393"/>
            <a:chOff x="1402713" y="1739713"/>
            <a:chExt cx="3007109" cy="918393"/>
          </a:xfrm>
        </p:grpSpPr>
        <p:sp>
          <p:nvSpPr>
            <p:cNvPr id="31" name="TextBox 76"/>
            <p:cNvSpPr txBox="1"/>
            <p:nvPr/>
          </p:nvSpPr>
          <p:spPr>
            <a:xfrm>
              <a:off x="2832043" y="1739713"/>
              <a:ext cx="1577779" cy="400110"/>
            </a:xfrm>
            <a:prstGeom prst="rect">
              <a:avLst/>
            </a:prstGeom>
            <a:noFill/>
          </p:spPr>
          <p:txBody>
            <a:bodyPr wrap="square" rtlCol="0">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2" name="文本框 31"/>
            <p:cNvSpPr txBox="1"/>
            <p:nvPr/>
          </p:nvSpPr>
          <p:spPr>
            <a:xfrm>
              <a:off x="1402713" y="2109045"/>
              <a:ext cx="3007109" cy="549061"/>
            </a:xfrm>
            <a:prstGeom prst="rect">
              <a:avLst/>
            </a:prstGeom>
            <a:noFill/>
          </p:spPr>
          <p:txBody>
            <a:bodyPr wrap="square"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您的内容打在这里，或者通过复制您的文本在此框中选择粘贴并选择只保留</a:t>
              </a:r>
            </a:p>
          </p:txBody>
        </p:sp>
      </p:grpSp>
      <p:grpSp>
        <p:nvGrpSpPr>
          <p:cNvPr id="40" name="组合 39"/>
          <p:cNvGrpSpPr/>
          <p:nvPr/>
        </p:nvGrpSpPr>
        <p:grpSpPr>
          <a:xfrm>
            <a:off x="1432971" y="5085528"/>
            <a:ext cx="2976851" cy="918393"/>
            <a:chOff x="1432971" y="4795244"/>
            <a:chExt cx="2976851" cy="918393"/>
          </a:xfrm>
        </p:grpSpPr>
        <p:sp>
          <p:nvSpPr>
            <p:cNvPr id="33" name="TextBox 76"/>
            <p:cNvSpPr txBox="1"/>
            <p:nvPr/>
          </p:nvSpPr>
          <p:spPr>
            <a:xfrm>
              <a:off x="3022325" y="4795244"/>
              <a:ext cx="1387497" cy="400110"/>
            </a:xfrm>
            <a:prstGeom prst="rect">
              <a:avLst/>
            </a:prstGeom>
            <a:noFill/>
          </p:spPr>
          <p:txBody>
            <a:bodyPr wrap="square" rtlCol="0">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4" name="文本框 33"/>
            <p:cNvSpPr txBox="1"/>
            <p:nvPr/>
          </p:nvSpPr>
          <p:spPr>
            <a:xfrm>
              <a:off x="1432971" y="5164576"/>
              <a:ext cx="2976851" cy="549061"/>
            </a:xfrm>
            <a:prstGeom prst="rect">
              <a:avLst/>
            </a:prstGeom>
            <a:noFill/>
          </p:spPr>
          <p:txBody>
            <a:bodyPr wrap="square"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您的内容打在这里，或者通过复制您的文本在此框中选择粘贴并选择只保留</a:t>
              </a:r>
            </a:p>
          </p:txBody>
        </p:sp>
      </p:grpSp>
      <p:grpSp>
        <p:nvGrpSpPr>
          <p:cNvPr id="39" name="组合 38"/>
          <p:cNvGrpSpPr/>
          <p:nvPr/>
        </p:nvGrpSpPr>
        <p:grpSpPr>
          <a:xfrm>
            <a:off x="657965" y="3517015"/>
            <a:ext cx="3017566" cy="918393"/>
            <a:chOff x="657965" y="3226731"/>
            <a:chExt cx="3017566" cy="918393"/>
          </a:xfrm>
        </p:grpSpPr>
        <p:sp>
          <p:nvSpPr>
            <p:cNvPr id="35" name="TextBox 76"/>
            <p:cNvSpPr txBox="1"/>
            <p:nvPr/>
          </p:nvSpPr>
          <p:spPr>
            <a:xfrm>
              <a:off x="2235200" y="3226731"/>
              <a:ext cx="1440331" cy="400110"/>
            </a:xfrm>
            <a:prstGeom prst="rect">
              <a:avLst/>
            </a:prstGeom>
            <a:noFill/>
          </p:spPr>
          <p:txBody>
            <a:bodyPr wrap="square" rtlCol="0">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6" name="文本框 35"/>
            <p:cNvSpPr txBox="1"/>
            <p:nvPr/>
          </p:nvSpPr>
          <p:spPr>
            <a:xfrm>
              <a:off x="657965" y="3596063"/>
              <a:ext cx="3017566" cy="549061"/>
            </a:xfrm>
            <a:prstGeom prst="rect">
              <a:avLst/>
            </a:prstGeom>
            <a:noFill/>
          </p:spPr>
          <p:txBody>
            <a:bodyPr wrap="square"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您的内容打在这里，或者通过复制您的文本在此框中选择粘贴并选择只保留</a:t>
              </a:r>
            </a:p>
          </p:txBody>
        </p:sp>
      </p:grpSp>
      <p:sp>
        <p:nvSpPr>
          <p:cNvPr id="50"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51"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岗位工作概述</a:t>
            </a:r>
          </a:p>
        </p:txBody>
      </p:sp>
      <p:sp>
        <p:nvSpPr>
          <p:cNvPr id="52" name="椭圆 51"/>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01</a:t>
            </a:r>
            <a:endParaRPr lang="zh-CN" altLang="en-US" dirty="0">
              <a:latin typeface="Impact" panose="020B0806030902050204" pitchFamily="34" charset="0"/>
            </a:endParaRPr>
          </a:p>
        </p:txBody>
      </p:sp>
      <p:sp>
        <p:nvSpPr>
          <p:cNvPr id="53" name="椭圆 52"/>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409878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0-#ppt_w/2"/>
                                          </p:val>
                                        </p:tav>
                                        <p:tav tm="100000">
                                          <p:val>
                                            <p:strVal val="#ppt_x"/>
                                          </p:val>
                                        </p:tav>
                                      </p:tavLst>
                                    </p:anim>
                                    <p:anim calcmode="lin" valueType="num">
                                      <p:cBhvr additive="base">
                                        <p:cTn id="12" dur="500" fill="hold"/>
                                        <p:tgtEl>
                                          <p:spTgt spid="53"/>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0-#ppt_w/2"/>
                                          </p:val>
                                        </p:tav>
                                        <p:tav tm="100000">
                                          <p:val>
                                            <p:strVal val="#ppt_x"/>
                                          </p:val>
                                        </p:tav>
                                      </p:tavLst>
                                    </p:anim>
                                    <p:anim calcmode="lin" valueType="num">
                                      <p:cBhvr additive="base">
                                        <p:cTn id="16" dur="500" fill="hold"/>
                                        <p:tgtEl>
                                          <p:spTgt spid="54"/>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0-#ppt_w/2"/>
                                          </p:val>
                                        </p:tav>
                                        <p:tav tm="100000">
                                          <p:val>
                                            <p:strVal val="#ppt_x"/>
                                          </p:val>
                                        </p:tav>
                                      </p:tavLst>
                                    </p:anim>
                                    <p:anim calcmode="lin" valueType="num">
                                      <p:cBhvr additive="base">
                                        <p:cTn id="20" dur="500" fill="hold"/>
                                        <p:tgtEl>
                                          <p:spTgt spid="55"/>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0-#ppt_w/2"/>
                                          </p:val>
                                        </p:tav>
                                        <p:tav tm="100000">
                                          <p:val>
                                            <p:strVal val="#ppt_x"/>
                                          </p:val>
                                        </p:tav>
                                      </p:tavLst>
                                    </p:anim>
                                    <p:anim calcmode="lin" valueType="num">
                                      <p:cBhvr additive="base">
                                        <p:cTn id="24" dur="500" fill="hold"/>
                                        <p:tgtEl>
                                          <p:spTgt spid="56"/>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500"/>
                                        <p:tgtEl>
                                          <p:spTgt spid="51"/>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0-#ppt_w/2"/>
                                          </p:val>
                                        </p:tav>
                                        <p:tav tm="100000">
                                          <p:val>
                                            <p:strVal val="#ppt_x"/>
                                          </p:val>
                                        </p:tav>
                                      </p:tavLst>
                                    </p:anim>
                                    <p:anim calcmode="lin" valueType="num">
                                      <p:cBhvr additive="base">
                                        <p:cTn id="41" dur="500" fill="hold"/>
                                        <p:tgtEl>
                                          <p:spTgt spid="38"/>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additive="base">
                                        <p:cTn id="44" dur="500" fill="hold"/>
                                        <p:tgtEl>
                                          <p:spTgt spid="43"/>
                                        </p:tgtEl>
                                        <p:attrNameLst>
                                          <p:attrName>ppt_x</p:attrName>
                                        </p:attrNameLst>
                                      </p:cBhvr>
                                      <p:tavLst>
                                        <p:tav tm="0">
                                          <p:val>
                                            <p:strVal val="1+#ppt_w/2"/>
                                          </p:val>
                                        </p:tav>
                                        <p:tav tm="100000">
                                          <p:val>
                                            <p:strVal val="#ppt_x"/>
                                          </p:val>
                                        </p:tav>
                                      </p:tavLst>
                                    </p:anim>
                                    <p:anim calcmode="lin" valueType="num">
                                      <p:cBhvr additive="base">
                                        <p:cTn id="45" dur="500" fill="hold"/>
                                        <p:tgtEl>
                                          <p:spTgt spid="43"/>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2" presetClass="entr" presetSubtype="8"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0-#ppt_w/2"/>
                                          </p:val>
                                        </p:tav>
                                        <p:tav tm="100000">
                                          <p:val>
                                            <p:strVal val="#ppt_x"/>
                                          </p:val>
                                        </p:tav>
                                      </p:tavLst>
                                    </p:anim>
                                    <p:anim calcmode="lin" valueType="num">
                                      <p:cBhvr additive="base">
                                        <p:cTn id="50" dur="500" fill="hold"/>
                                        <p:tgtEl>
                                          <p:spTgt spid="3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1+#ppt_w/2"/>
                                          </p:val>
                                        </p:tav>
                                        <p:tav tm="100000">
                                          <p:val>
                                            <p:strVal val="#ppt_x"/>
                                          </p:val>
                                        </p:tav>
                                      </p:tavLst>
                                    </p:anim>
                                    <p:anim calcmode="lin" valueType="num">
                                      <p:cBhvr additive="base">
                                        <p:cTn id="54" dur="500" fill="hold"/>
                                        <p:tgtEl>
                                          <p:spTgt spid="42"/>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fill="hold"/>
                                        <p:tgtEl>
                                          <p:spTgt spid="40"/>
                                        </p:tgtEl>
                                        <p:attrNameLst>
                                          <p:attrName>ppt_x</p:attrName>
                                        </p:attrNameLst>
                                      </p:cBhvr>
                                      <p:tavLst>
                                        <p:tav tm="0">
                                          <p:val>
                                            <p:strVal val="0-#ppt_w/2"/>
                                          </p:val>
                                        </p:tav>
                                        <p:tav tm="100000">
                                          <p:val>
                                            <p:strVal val="#ppt_x"/>
                                          </p:val>
                                        </p:tav>
                                      </p:tavLst>
                                    </p:anim>
                                    <p:anim calcmode="lin" valueType="num">
                                      <p:cBhvr additive="base">
                                        <p:cTn id="59" dur="500" fill="hold"/>
                                        <p:tgtEl>
                                          <p:spTgt spid="40"/>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fill="hold"/>
                                        <p:tgtEl>
                                          <p:spTgt spid="41"/>
                                        </p:tgtEl>
                                        <p:attrNameLst>
                                          <p:attrName>ppt_x</p:attrName>
                                        </p:attrNameLst>
                                      </p:cBhvr>
                                      <p:tavLst>
                                        <p:tav tm="0">
                                          <p:val>
                                            <p:strVal val="1+#ppt_w/2"/>
                                          </p:val>
                                        </p:tav>
                                        <p:tav tm="100000">
                                          <p:val>
                                            <p:strVal val="#ppt_x"/>
                                          </p:val>
                                        </p:tav>
                                      </p:tavLst>
                                    </p:anim>
                                    <p:anim calcmode="lin" valueType="num">
                                      <p:cBhvr additive="base">
                                        <p:cTn id="63"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77705" y="2468130"/>
            <a:ext cx="4653425" cy="1001686"/>
            <a:chOff x="1140965" y="2177845"/>
            <a:chExt cx="4653425" cy="1001686"/>
          </a:xfrm>
        </p:grpSpPr>
        <p:sp>
          <p:nvSpPr>
            <p:cNvPr id="8" name="Oval 5"/>
            <p:cNvSpPr>
              <a:spLocks noChangeArrowheads="1"/>
            </p:cNvSpPr>
            <p:nvPr/>
          </p:nvSpPr>
          <p:spPr bwMode="auto">
            <a:xfrm rot="2700000">
              <a:off x="1139945" y="2182455"/>
              <a:ext cx="998096" cy="996056"/>
            </a:xfrm>
            <a:prstGeom prst="rect">
              <a:avLst/>
            </a:prstGeom>
            <a:gradFill>
              <a:gsLst>
                <a:gs pos="0">
                  <a:srgbClr val="6483B3"/>
                </a:gs>
                <a:gs pos="100000">
                  <a:srgbClr val="334E6E"/>
                </a:gs>
              </a:gsLst>
              <a:lin ang="2700000" scaled="0"/>
            </a:gradFill>
            <a:ln>
              <a:noFill/>
            </a:ln>
            <a:effectLst>
              <a:outerShdw blurRad="190500" dist="38100" dir="2700000" algn="tl" rotWithShape="0">
                <a:prstClr val="black">
                  <a:alpha val="20000"/>
                </a:prstClr>
              </a:outerShdw>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100">
                <a:solidFill>
                  <a:schemeClr val="tx1">
                    <a:lumMod val="75000"/>
                    <a:lumOff val="25000"/>
                  </a:schemeClr>
                </a:solidFill>
                <a:latin typeface="微软雅黑" panose="020B0503020204020204" pitchFamily="34" charset="-122"/>
              </a:endParaRPr>
            </a:p>
          </p:txBody>
        </p:sp>
        <p:sp>
          <p:nvSpPr>
            <p:cNvPr id="9" name="Freeform 7"/>
            <p:cNvSpPr>
              <a:spLocks noEditPoints="1"/>
            </p:cNvSpPr>
            <p:nvPr/>
          </p:nvSpPr>
          <p:spPr bwMode="auto">
            <a:xfrm>
              <a:off x="1385620" y="2384658"/>
              <a:ext cx="521958" cy="52089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8F8F9"/>
            </a:solidFill>
            <a:ln>
              <a:noFill/>
            </a:ln>
          </p:spPr>
          <p:txBody>
            <a:bodyPr lIns="121682" tIns="60841" rIns="121682" bIns="60841"/>
            <a:lstStyle/>
            <a:p>
              <a:endParaRPr lang="zh-CN" altLang="en-US">
                <a:solidFill>
                  <a:schemeClr val="tx1">
                    <a:lumMod val="75000"/>
                    <a:lumOff val="25000"/>
                  </a:schemeClr>
                </a:solidFill>
              </a:endParaRPr>
            </a:p>
          </p:txBody>
        </p:sp>
        <p:sp>
          <p:nvSpPr>
            <p:cNvPr id="16" name="TextBox 76"/>
            <p:cNvSpPr txBox="1"/>
            <p:nvPr/>
          </p:nvSpPr>
          <p:spPr>
            <a:xfrm>
              <a:off x="2537981" y="2177845"/>
              <a:ext cx="1733670" cy="400110"/>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项目运营情况</a:t>
              </a:r>
            </a:p>
          </p:txBody>
        </p:sp>
        <p:sp>
          <p:nvSpPr>
            <p:cNvPr id="17" name="文本框 16"/>
            <p:cNvSpPr txBox="1"/>
            <p:nvPr/>
          </p:nvSpPr>
          <p:spPr>
            <a:xfrm>
              <a:off x="2537981" y="2516399"/>
              <a:ext cx="3256409" cy="549061"/>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564073" y="2468129"/>
            <a:ext cx="4639233" cy="998097"/>
            <a:chOff x="6427333" y="2177844"/>
            <a:chExt cx="4639233" cy="998097"/>
          </a:xfrm>
        </p:grpSpPr>
        <p:sp>
          <p:nvSpPr>
            <p:cNvPr id="14" name="Oval 26"/>
            <p:cNvSpPr>
              <a:spLocks noChangeArrowheads="1"/>
            </p:cNvSpPr>
            <p:nvPr/>
          </p:nvSpPr>
          <p:spPr bwMode="auto">
            <a:xfrm rot="2700000">
              <a:off x="6427332" y="2177845"/>
              <a:ext cx="998097" cy="998096"/>
            </a:xfrm>
            <a:prstGeom prst="rect">
              <a:avLst/>
            </a:prstGeom>
            <a:solidFill>
              <a:schemeClr val="bg1"/>
            </a:solidFill>
            <a:ln>
              <a:noFill/>
            </a:ln>
            <a:effectLst>
              <a:outerShdw blurRad="190500" dist="38100" dir="2700000" algn="tl" rotWithShape="0">
                <a:prstClr val="black">
                  <a:alpha val="20000"/>
                </a:prstClr>
              </a:outerShdw>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100">
                <a:solidFill>
                  <a:schemeClr val="tx1">
                    <a:lumMod val="75000"/>
                    <a:lumOff val="25000"/>
                  </a:schemeClr>
                </a:solidFill>
                <a:latin typeface="微软雅黑" panose="020B0503020204020204" pitchFamily="34" charset="-122"/>
              </a:endParaRPr>
            </a:p>
          </p:txBody>
        </p:sp>
        <p:sp>
          <p:nvSpPr>
            <p:cNvPr id="15" name="Freeform 6"/>
            <p:cNvSpPr>
              <a:spLocks noEditPoints="1"/>
            </p:cNvSpPr>
            <p:nvPr/>
          </p:nvSpPr>
          <p:spPr bwMode="auto">
            <a:xfrm>
              <a:off x="6601474" y="2377739"/>
              <a:ext cx="622649" cy="637201"/>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456288"/>
            </a:solidFill>
            <a:ln>
              <a:noFill/>
            </a:ln>
          </p:spPr>
          <p:txBody>
            <a:bodyPr lIns="121682" tIns="60841" rIns="121682" bIns="60841"/>
            <a:lstStyle/>
            <a:p>
              <a:endParaRPr lang="zh-CN" altLang="en-US">
                <a:solidFill>
                  <a:schemeClr val="tx1">
                    <a:lumMod val="75000"/>
                    <a:lumOff val="25000"/>
                  </a:schemeClr>
                </a:solidFill>
              </a:endParaRPr>
            </a:p>
          </p:txBody>
        </p:sp>
        <p:sp>
          <p:nvSpPr>
            <p:cNvPr id="18" name="TextBox 76"/>
            <p:cNvSpPr txBox="1"/>
            <p:nvPr/>
          </p:nvSpPr>
          <p:spPr>
            <a:xfrm>
              <a:off x="7810157" y="2177845"/>
              <a:ext cx="1733670" cy="400110"/>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项目运营情况</a:t>
              </a:r>
            </a:p>
          </p:txBody>
        </p:sp>
        <p:sp>
          <p:nvSpPr>
            <p:cNvPr id="19" name="文本框 18"/>
            <p:cNvSpPr txBox="1"/>
            <p:nvPr/>
          </p:nvSpPr>
          <p:spPr>
            <a:xfrm>
              <a:off x="7810157" y="2516399"/>
              <a:ext cx="3256409" cy="549061"/>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276684" y="4432958"/>
            <a:ext cx="4654446" cy="998097"/>
            <a:chOff x="1139944" y="4142673"/>
            <a:chExt cx="4654446" cy="998097"/>
          </a:xfrm>
        </p:grpSpPr>
        <p:sp>
          <p:nvSpPr>
            <p:cNvPr id="10" name="Oval 21"/>
            <p:cNvSpPr>
              <a:spLocks noChangeArrowheads="1"/>
            </p:cNvSpPr>
            <p:nvPr/>
          </p:nvSpPr>
          <p:spPr bwMode="auto">
            <a:xfrm rot="2700000">
              <a:off x="1139945" y="4142673"/>
              <a:ext cx="998096" cy="998097"/>
            </a:xfrm>
            <a:prstGeom prst="rect">
              <a:avLst/>
            </a:prstGeom>
            <a:solidFill>
              <a:schemeClr val="bg1"/>
            </a:solidFill>
            <a:ln>
              <a:noFill/>
            </a:ln>
            <a:effectLst>
              <a:outerShdw blurRad="190500" dist="38100" dir="2700000" algn="tl" rotWithShape="0">
                <a:prstClr val="black">
                  <a:alpha val="20000"/>
                </a:prstClr>
              </a:outerShdw>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100">
                <a:solidFill>
                  <a:schemeClr val="tx1">
                    <a:lumMod val="75000"/>
                    <a:lumOff val="25000"/>
                  </a:schemeClr>
                </a:solidFill>
                <a:latin typeface="微软雅黑" panose="020B0503020204020204" pitchFamily="34" charset="-122"/>
              </a:endParaRPr>
            </a:p>
          </p:txBody>
        </p:sp>
        <p:sp>
          <p:nvSpPr>
            <p:cNvPr id="11" name="Freeform 12"/>
            <p:cNvSpPr>
              <a:spLocks noEditPoints="1"/>
            </p:cNvSpPr>
            <p:nvPr/>
          </p:nvSpPr>
          <p:spPr bwMode="auto">
            <a:xfrm>
              <a:off x="1289046" y="4391526"/>
              <a:ext cx="680964" cy="415504"/>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456288"/>
            </a:solidFill>
            <a:ln>
              <a:noFill/>
            </a:ln>
          </p:spPr>
          <p:txBody>
            <a:bodyPr lIns="121682" tIns="60841" rIns="121682" bIns="60841"/>
            <a:lstStyle/>
            <a:p>
              <a:endParaRPr lang="zh-CN" altLang="en-US">
                <a:solidFill>
                  <a:schemeClr val="tx1">
                    <a:lumMod val="75000"/>
                    <a:lumOff val="25000"/>
                  </a:schemeClr>
                </a:solidFill>
              </a:endParaRPr>
            </a:p>
          </p:txBody>
        </p:sp>
        <p:sp>
          <p:nvSpPr>
            <p:cNvPr id="20" name="TextBox 76"/>
            <p:cNvSpPr txBox="1"/>
            <p:nvPr/>
          </p:nvSpPr>
          <p:spPr>
            <a:xfrm>
              <a:off x="2537981" y="4142673"/>
              <a:ext cx="1733670" cy="400110"/>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项目运营情况</a:t>
              </a:r>
            </a:p>
          </p:txBody>
        </p:sp>
        <p:sp>
          <p:nvSpPr>
            <p:cNvPr id="21" name="文本框 20"/>
            <p:cNvSpPr txBox="1"/>
            <p:nvPr/>
          </p:nvSpPr>
          <p:spPr>
            <a:xfrm>
              <a:off x="2537981" y="4481227"/>
              <a:ext cx="3256409" cy="549061"/>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565093" y="4428863"/>
            <a:ext cx="4638213" cy="998097"/>
            <a:chOff x="6428353" y="4138578"/>
            <a:chExt cx="4638213" cy="998097"/>
          </a:xfrm>
        </p:grpSpPr>
        <p:sp>
          <p:nvSpPr>
            <p:cNvPr id="12" name="Oval 24"/>
            <p:cNvSpPr>
              <a:spLocks noChangeArrowheads="1"/>
            </p:cNvSpPr>
            <p:nvPr/>
          </p:nvSpPr>
          <p:spPr bwMode="auto">
            <a:xfrm rot="2700000">
              <a:off x="6427332" y="4139599"/>
              <a:ext cx="998097" cy="996056"/>
            </a:xfrm>
            <a:prstGeom prst="rect">
              <a:avLst/>
            </a:prstGeom>
            <a:gradFill>
              <a:gsLst>
                <a:gs pos="0">
                  <a:srgbClr val="6483B3"/>
                </a:gs>
                <a:gs pos="100000">
                  <a:srgbClr val="334E6E"/>
                </a:gs>
              </a:gsLst>
              <a:lin ang="2700000" scaled="0"/>
            </a:gradFill>
            <a:ln>
              <a:noFill/>
            </a:ln>
            <a:effectLst>
              <a:outerShdw blurRad="190500" dist="38100" dir="2700000" algn="tl" rotWithShape="0">
                <a:prstClr val="black">
                  <a:alpha val="20000"/>
                </a:prstClr>
              </a:outerShdw>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100">
                <a:solidFill>
                  <a:schemeClr val="tx1">
                    <a:lumMod val="75000"/>
                    <a:lumOff val="25000"/>
                  </a:schemeClr>
                </a:solidFill>
                <a:latin typeface="微软雅黑" panose="020B0503020204020204" pitchFamily="34" charset="-122"/>
              </a:endParaRPr>
            </a:p>
          </p:txBody>
        </p:sp>
        <p:sp>
          <p:nvSpPr>
            <p:cNvPr id="13" name="Freeform 22"/>
            <p:cNvSpPr>
              <a:spLocks noEditPoints="1"/>
            </p:cNvSpPr>
            <p:nvPr/>
          </p:nvSpPr>
          <p:spPr bwMode="auto">
            <a:xfrm>
              <a:off x="6692426" y="4405915"/>
              <a:ext cx="476784" cy="475172"/>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lIns="121682" tIns="60841" rIns="121682" bIns="60841"/>
            <a:lstStyle/>
            <a:p>
              <a:endParaRPr lang="zh-CN" altLang="en-US">
                <a:solidFill>
                  <a:schemeClr val="tx1">
                    <a:lumMod val="75000"/>
                    <a:lumOff val="25000"/>
                  </a:schemeClr>
                </a:solidFill>
              </a:endParaRPr>
            </a:p>
          </p:txBody>
        </p:sp>
        <p:sp>
          <p:nvSpPr>
            <p:cNvPr id="22" name="TextBox 76"/>
            <p:cNvSpPr txBox="1"/>
            <p:nvPr/>
          </p:nvSpPr>
          <p:spPr>
            <a:xfrm>
              <a:off x="7810157" y="4142673"/>
              <a:ext cx="1733670" cy="400110"/>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项目运营情况</a:t>
              </a:r>
            </a:p>
          </p:txBody>
        </p:sp>
        <p:sp>
          <p:nvSpPr>
            <p:cNvPr id="23" name="文本框 22"/>
            <p:cNvSpPr txBox="1"/>
            <p:nvPr/>
          </p:nvSpPr>
          <p:spPr>
            <a:xfrm>
              <a:off x="7810157" y="4481227"/>
              <a:ext cx="3256409" cy="549061"/>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8"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29"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项目运营情况</a:t>
            </a:r>
          </a:p>
        </p:txBody>
      </p:sp>
      <p:sp>
        <p:nvSpPr>
          <p:cNvPr id="30" name="椭圆 29"/>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01</a:t>
            </a:r>
            <a:endParaRPr lang="zh-CN" altLang="en-US" dirty="0">
              <a:latin typeface="Impact" panose="020B0806030902050204" pitchFamily="34" charset="0"/>
            </a:endParaRPr>
          </a:p>
        </p:txBody>
      </p:sp>
      <p:sp>
        <p:nvSpPr>
          <p:cNvPr id="31" name="椭圆 30"/>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0-#ppt_w/2"/>
                                          </p:val>
                                        </p:tav>
                                        <p:tav tm="100000">
                                          <p:val>
                                            <p:strVal val="#ppt_x"/>
                                          </p:val>
                                        </p:tav>
                                      </p:tavLst>
                                    </p:anim>
                                    <p:anim calcmode="lin" valueType="num">
                                      <p:cBhvr additive="base">
                                        <p:cTn id="24" dur="500" fill="hold"/>
                                        <p:tgtEl>
                                          <p:spTgt spid="34"/>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par>
                                <p:cTn id="31" presetID="42"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50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75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1" grpId="0" animBg="1"/>
      <p:bldP spid="32" grpId="0" animBg="1"/>
      <p:bldP spid="33" grpId="0" animBg="1"/>
      <p:bldP spid="34" grpId="0" animBg="1"/>
    </p:bldLst>
  </p:timing>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516909" y="2453166"/>
            <a:ext cx="6963152" cy="1440000"/>
            <a:chOff x="2655457" y="2246012"/>
            <a:chExt cx="6963152" cy="1440000"/>
          </a:xfrm>
        </p:grpSpPr>
        <p:sp>
          <p:nvSpPr>
            <p:cNvPr id="5" name="Rectangle 58"/>
            <p:cNvSpPr>
              <a:spLocks noChangeArrowheads="1"/>
            </p:cNvSpPr>
            <p:nvPr/>
          </p:nvSpPr>
          <p:spPr bwMode="auto">
            <a:xfrm rot="2700000">
              <a:off x="3737952" y="2246012"/>
              <a:ext cx="1440000" cy="1440000"/>
            </a:xfrm>
            <a:prstGeom prst="rect">
              <a:avLst/>
            </a:prstGeom>
            <a:gradFill>
              <a:gsLst>
                <a:gs pos="0">
                  <a:srgbClr val="6483B3"/>
                </a:gs>
                <a:gs pos="100000">
                  <a:srgbClr val="334E6E"/>
                </a:gs>
              </a:gsLst>
              <a:lin ang="2700000" scaled="0"/>
            </a:gra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Rectangle 58"/>
            <p:cNvSpPr>
              <a:spLocks noChangeArrowheads="1"/>
            </p:cNvSpPr>
            <p:nvPr/>
          </p:nvSpPr>
          <p:spPr bwMode="auto">
            <a:xfrm rot="2700000">
              <a:off x="5376000" y="2246012"/>
              <a:ext cx="1440000" cy="1440000"/>
            </a:xfrm>
            <a:prstGeom prst="rect">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Rectangle 58"/>
            <p:cNvSpPr>
              <a:spLocks noChangeArrowheads="1"/>
            </p:cNvSpPr>
            <p:nvPr/>
          </p:nvSpPr>
          <p:spPr bwMode="auto">
            <a:xfrm rot="2700000">
              <a:off x="7084003" y="2246012"/>
              <a:ext cx="1440000" cy="1440000"/>
            </a:xfrm>
            <a:prstGeom prst="rect">
              <a:avLst/>
            </a:prstGeom>
            <a:gradFill>
              <a:gsLst>
                <a:gs pos="0">
                  <a:srgbClr val="6483B3"/>
                </a:gs>
                <a:gs pos="100000">
                  <a:srgbClr val="334E6E"/>
                </a:gs>
              </a:gsLst>
              <a:lin ang="2700000" scaled="0"/>
            </a:gra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Freeform 28"/>
            <p:cNvSpPr>
              <a:spLocks noEditPoints="1"/>
            </p:cNvSpPr>
            <p:nvPr/>
          </p:nvSpPr>
          <p:spPr bwMode="auto">
            <a:xfrm>
              <a:off x="5723670" y="2607118"/>
              <a:ext cx="721832" cy="688172"/>
            </a:xfrm>
            <a:custGeom>
              <a:avLst/>
              <a:gdLst>
                <a:gd name="T0" fmla="*/ 188 w 490"/>
                <a:gd name="T1" fmla="*/ 199 h 467"/>
                <a:gd name="T2" fmla="*/ 162 w 490"/>
                <a:gd name="T3" fmla="*/ 123 h 467"/>
                <a:gd name="T4" fmla="*/ 162 w 490"/>
                <a:gd name="T5" fmla="*/ 117 h 467"/>
                <a:gd name="T6" fmla="*/ 329 w 490"/>
                <a:gd name="T7" fmla="*/ 117 h 467"/>
                <a:gd name="T8" fmla="*/ 329 w 490"/>
                <a:gd name="T9" fmla="*/ 123 h 467"/>
                <a:gd name="T10" fmla="*/ 303 w 490"/>
                <a:gd name="T11" fmla="*/ 199 h 467"/>
                <a:gd name="T12" fmla="*/ 391 w 490"/>
                <a:gd name="T13" fmla="*/ 244 h 467"/>
                <a:gd name="T14" fmla="*/ 445 w 490"/>
                <a:gd name="T15" fmla="*/ 172 h 467"/>
                <a:gd name="T16" fmla="*/ 445 w 490"/>
                <a:gd name="T17" fmla="*/ 172 h 467"/>
                <a:gd name="T18" fmla="*/ 407 w 490"/>
                <a:gd name="T19" fmla="*/ 94 h 467"/>
                <a:gd name="T20" fmla="*/ 375 w 490"/>
                <a:gd name="T21" fmla="*/ 93 h 467"/>
                <a:gd name="T22" fmla="*/ 337 w 490"/>
                <a:gd name="T23" fmla="*/ 172 h 467"/>
                <a:gd name="T24" fmla="*/ 337 w 490"/>
                <a:gd name="T25" fmla="*/ 172 h 467"/>
                <a:gd name="T26" fmla="*/ 391 w 490"/>
                <a:gd name="T27" fmla="*/ 244 h 467"/>
                <a:gd name="T28" fmla="*/ 344 w 490"/>
                <a:gd name="T29" fmla="*/ 173 h 467"/>
                <a:gd name="T30" fmla="*/ 349 w 490"/>
                <a:gd name="T31" fmla="*/ 148 h 467"/>
                <a:gd name="T32" fmla="*/ 430 w 490"/>
                <a:gd name="T33" fmla="*/ 134 h 467"/>
                <a:gd name="T34" fmla="*/ 434 w 490"/>
                <a:gd name="T35" fmla="*/ 160 h 467"/>
                <a:gd name="T36" fmla="*/ 422 w 490"/>
                <a:gd name="T37" fmla="*/ 217 h 467"/>
                <a:gd name="T38" fmla="*/ 360 w 490"/>
                <a:gd name="T39" fmla="*/ 217 h 467"/>
                <a:gd name="T40" fmla="*/ 137 w 490"/>
                <a:gd name="T41" fmla="*/ 221 h 467"/>
                <a:gd name="T42" fmla="*/ 154 w 490"/>
                <a:gd name="T43" fmla="*/ 172 h 467"/>
                <a:gd name="T44" fmla="*/ 154 w 490"/>
                <a:gd name="T45" fmla="*/ 168 h 467"/>
                <a:gd name="T46" fmla="*/ 99 w 490"/>
                <a:gd name="T47" fmla="*/ 92 h 467"/>
                <a:gd name="T48" fmla="*/ 46 w 490"/>
                <a:gd name="T49" fmla="*/ 168 h 467"/>
                <a:gd name="T50" fmla="*/ 46 w 490"/>
                <a:gd name="T51" fmla="*/ 172 h 467"/>
                <a:gd name="T52" fmla="*/ 62 w 490"/>
                <a:gd name="T53" fmla="*/ 221 h 467"/>
                <a:gd name="T54" fmla="*/ 68 w 490"/>
                <a:gd name="T55" fmla="*/ 217 h 467"/>
                <a:gd name="T56" fmla="*/ 56 w 490"/>
                <a:gd name="T57" fmla="*/ 160 h 467"/>
                <a:gd name="T58" fmla="*/ 61 w 490"/>
                <a:gd name="T59" fmla="*/ 134 h 467"/>
                <a:gd name="T60" fmla="*/ 142 w 490"/>
                <a:gd name="T61" fmla="*/ 148 h 467"/>
                <a:gd name="T62" fmla="*/ 146 w 490"/>
                <a:gd name="T63" fmla="*/ 173 h 467"/>
                <a:gd name="T64" fmla="*/ 100 w 490"/>
                <a:gd name="T65" fmla="*/ 237 h 467"/>
                <a:gd name="T66" fmla="*/ 262 w 490"/>
                <a:gd name="T67" fmla="*/ 291 h 467"/>
                <a:gd name="T68" fmla="*/ 252 w 490"/>
                <a:gd name="T69" fmla="*/ 313 h 467"/>
                <a:gd name="T70" fmla="*/ 314 w 490"/>
                <a:gd name="T71" fmla="*/ 264 h 467"/>
                <a:gd name="T72" fmla="*/ 402 w 490"/>
                <a:gd name="T73" fmla="*/ 437 h 467"/>
                <a:gd name="T74" fmla="*/ 119 w 490"/>
                <a:gd name="T75" fmla="*/ 467 h 467"/>
                <a:gd name="T76" fmla="*/ 88 w 490"/>
                <a:gd name="T77" fmla="*/ 334 h 467"/>
                <a:gd name="T78" fmla="*/ 231 w 490"/>
                <a:gd name="T79" fmla="*/ 413 h 467"/>
                <a:gd name="T80" fmla="*/ 238 w 490"/>
                <a:gd name="T81" fmla="*/ 308 h 467"/>
                <a:gd name="T82" fmla="*/ 229 w 490"/>
                <a:gd name="T83" fmla="*/ 288 h 467"/>
                <a:gd name="T84" fmla="*/ 259 w 490"/>
                <a:gd name="T85" fmla="*/ 286 h 467"/>
                <a:gd name="T86" fmla="*/ 262 w 490"/>
                <a:gd name="T87" fmla="*/ 291 h 467"/>
                <a:gd name="T88" fmla="*/ 490 w 490"/>
                <a:gd name="T89" fmla="*/ 305 h 467"/>
                <a:gd name="T90" fmla="*/ 412 w 490"/>
                <a:gd name="T91" fmla="*/ 312 h 467"/>
                <a:gd name="T92" fmla="*/ 416 w 490"/>
                <a:gd name="T93" fmla="*/ 388 h 467"/>
                <a:gd name="T94" fmla="*/ 490 w 490"/>
                <a:gd name="T95" fmla="*/ 371 h 467"/>
                <a:gd name="T96" fmla="*/ 16 w 490"/>
                <a:gd name="T97" fmla="*/ 388 h 467"/>
                <a:gd name="T98" fmla="*/ 74 w 490"/>
                <a:gd name="T99" fmla="*/ 334 h 467"/>
                <a:gd name="T100" fmla="*/ 139 w 490"/>
                <a:gd name="T101" fmla="*/ 260 h 467"/>
                <a:gd name="T102" fmla="*/ 0 w 490"/>
                <a:gd name="T103" fmla="*/ 371 h 467"/>
                <a:gd name="T104" fmla="*/ 245 w 490"/>
                <a:gd name="T105" fmla="*/ 223 h 467"/>
                <a:gd name="T106" fmla="*/ 317 w 490"/>
                <a:gd name="T107" fmla="*/ 124 h 467"/>
                <a:gd name="T108" fmla="*/ 310 w 490"/>
                <a:gd name="T109" fmla="*/ 85 h 467"/>
                <a:gd name="T110" fmla="*/ 274 w 490"/>
                <a:gd name="T111" fmla="*/ 61 h 467"/>
                <a:gd name="T112" fmla="*/ 216 w 490"/>
                <a:gd name="T113" fmla="*/ 61 h 467"/>
                <a:gd name="T114" fmla="*/ 185 w 490"/>
                <a:gd name="T115" fmla="*/ 64 h 467"/>
                <a:gd name="T116" fmla="*/ 178 w 490"/>
                <a:gd name="T117" fmla="*/ 105 h 467"/>
                <a:gd name="T118" fmla="*/ 197 w 490"/>
                <a:gd name="T119" fmla="*/ 19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0" h="467">
                  <a:moveTo>
                    <a:pt x="245" y="235"/>
                  </a:moveTo>
                  <a:cubicBezTo>
                    <a:pt x="224" y="235"/>
                    <a:pt x="203" y="220"/>
                    <a:pt x="188" y="199"/>
                  </a:cubicBezTo>
                  <a:cubicBezTo>
                    <a:pt x="172" y="178"/>
                    <a:pt x="162" y="150"/>
                    <a:pt x="162" y="123"/>
                  </a:cubicBezTo>
                  <a:cubicBezTo>
                    <a:pt x="162" y="123"/>
                    <a:pt x="162" y="123"/>
                    <a:pt x="162" y="123"/>
                  </a:cubicBezTo>
                  <a:cubicBezTo>
                    <a:pt x="162" y="122"/>
                    <a:pt x="162" y="122"/>
                    <a:pt x="162" y="122"/>
                  </a:cubicBezTo>
                  <a:cubicBezTo>
                    <a:pt x="162" y="121"/>
                    <a:pt x="162" y="119"/>
                    <a:pt x="162" y="117"/>
                  </a:cubicBezTo>
                  <a:cubicBezTo>
                    <a:pt x="162" y="52"/>
                    <a:pt x="151" y="0"/>
                    <a:pt x="245" y="0"/>
                  </a:cubicBezTo>
                  <a:cubicBezTo>
                    <a:pt x="340" y="0"/>
                    <a:pt x="329" y="52"/>
                    <a:pt x="329" y="117"/>
                  </a:cubicBezTo>
                  <a:cubicBezTo>
                    <a:pt x="329" y="119"/>
                    <a:pt x="329" y="121"/>
                    <a:pt x="329" y="122"/>
                  </a:cubicBezTo>
                  <a:cubicBezTo>
                    <a:pt x="329" y="123"/>
                    <a:pt x="329" y="123"/>
                    <a:pt x="329" y="123"/>
                  </a:cubicBezTo>
                  <a:cubicBezTo>
                    <a:pt x="329" y="123"/>
                    <a:pt x="329" y="123"/>
                    <a:pt x="329" y="123"/>
                  </a:cubicBezTo>
                  <a:cubicBezTo>
                    <a:pt x="329" y="150"/>
                    <a:pt x="318" y="178"/>
                    <a:pt x="303" y="199"/>
                  </a:cubicBezTo>
                  <a:cubicBezTo>
                    <a:pt x="287" y="220"/>
                    <a:pt x="266" y="235"/>
                    <a:pt x="245" y="235"/>
                  </a:cubicBezTo>
                  <a:close/>
                  <a:moveTo>
                    <a:pt x="391" y="244"/>
                  </a:moveTo>
                  <a:cubicBezTo>
                    <a:pt x="404" y="244"/>
                    <a:pt x="418" y="235"/>
                    <a:pt x="428" y="221"/>
                  </a:cubicBezTo>
                  <a:cubicBezTo>
                    <a:pt x="438" y="208"/>
                    <a:pt x="445" y="190"/>
                    <a:pt x="445" y="172"/>
                  </a:cubicBezTo>
                  <a:cubicBezTo>
                    <a:pt x="445" y="172"/>
                    <a:pt x="445" y="172"/>
                    <a:pt x="445" y="172"/>
                  </a:cubicBezTo>
                  <a:cubicBezTo>
                    <a:pt x="445" y="172"/>
                    <a:pt x="445" y="172"/>
                    <a:pt x="445" y="172"/>
                  </a:cubicBezTo>
                  <a:cubicBezTo>
                    <a:pt x="445" y="170"/>
                    <a:pt x="445" y="169"/>
                    <a:pt x="445" y="168"/>
                  </a:cubicBezTo>
                  <a:cubicBezTo>
                    <a:pt x="445" y="131"/>
                    <a:pt x="451" y="99"/>
                    <a:pt x="407" y="94"/>
                  </a:cubicBezTo>
                  <a:cubicBezTo>
                    <a:pt x="402" y="93"/>
                    <a:pt x="397" y="92"/>
                    <a:pt x="391" y="92"/>
                  </a:cubicBezTo>
                  <a:cubicBezTo>
                    <a:pt x="385" y="92"/>
                    <a:pt x="380" y="93"/>
                    <a:pt x="375" y="93"/>
                  </a:cubicBezTo>
                  <a:cubicBezTo>
                    <a:pt x="331" y="99"/>
                    <a:pt x="337" y="130"/>
                    <a:pt x="337" y="168"/>
                  </a:cubicBezTo>
                  <a:cubicBezTo>
                    <a:pt x="337" y="169"/>
                    <a:pt x="337" y="170"/>
                    <a:pt x="337" y="172"/>
                  </a:cubicBezTo>
                  <a:cubicBezTo>
                    <a:pt x="337" y="172"/>
                    <a:pt x="337" y="172"/>
                    <a:pt x="337" y="172"/>
                  </a:cubicBezTo>
                  <a:cubicBezTo>
                    <a:pt x="337" y="172"/>
                    <a:pt x="337" y="172"/>
                    <a:pt x="337" y="172"/>
                  </a:cubicBezTo>
                  <a:cubicBezTo>
                    <a:pt x="337" y="190"/>
                    <a:pt x="344" y="208"/>
                    <a:pt x="354" y="221"/>
                  </a:cubicBezTo>
                  <a:cubicBezTo>
                    <a:pt x="364" y="235"/>
                    <a:pt x="377" y="244"/>
                    <a:pt x="391" y="244"/>
                  </a:cubicBezTo>
                  <a:close/>
                  <a:moveTo>
                    <a:pt x="360" y="217"/>
                  </a:moveTo>
                  <a:cubicBezTo>
                    <a:pt x="351" y="204"/>
                    <a:pt x="345" y="188"/>
                    <a:pt x="344" y="173"/>
                  </a:cubicBezTo>
                  <a:cubicBezTo>
                    <a:pt x="348" y="160"/>
                    <a:pt x="348" y="160"/>
                    <a:pt x="348" y="160"/>
                  </a:cubicBezTo>
                  <a:cubicBezTo>
                    <a:pt x="349" y="156"/>
                    <a:pt x="349" y="152"/>
                    <a:pt x="349" y="148"/>
                  </a:cubicBezTo>
                  <a:cubicBezTo>
                    <a:pt x="349" y="142"/>
                    <a:pt x="349" y="138"/>
                    <a:pt x="352" y="134"/>
                  </a:cubicBezTo>
                  <a:cubicBezTo>
                    <a:pt x="354" y="127"/>
                    <a:pt x="429" y="127"/>
                    <a:pt x="430" y="134"/>
                  </a:cubicBezTo>
                  <a:cubicBezTo>
                    <a:pt x="433" y="138"/>
                    <a:pt x="433" y="142"/>
                    <a:pt x="433" y="148"/>
                  </a:cubicBezTo>
                  <a:cubicBezTo>
                    <a:pt x="433" y="152"/>
                    <a:pt x="433" y="156"/>
                    <a:pt x="434" y="160"/>
                  </a:cubicBezTo>
                  <a:cubicBezTo>
                    <a:pt x="437" y="173"/>
                    <a:pt x="437" y="173"/>
                    <a:pt x="437" y="173"/>
                  </a:cubicBezTo>
                  <a:cubicBezTo>
                    <a:pt x="437" y="188"/>
                    <a:pt x="431" y="204"/>
                    <a:pt x="422" y="217"/>
                  </a:cubicBezTo>
                  <a:cubicBezTo>
                    <a:pt x="413" y="229"/>
                    <a:pt x="402" y="237"/>
                    <a:pt x="391" y="237"/>
                  </a:cubicBezTo>
                  <a:cubicBezTo>
                    <a:pt x="380" y="237"/>
                    <a:pt x="368" y="229"/>
                    <a:pt x="360" y="217"/>
                  </a:cubicBezTo>
                  <a:close/>
                  <a:moveTo>
                    <a:pt x="100" y="244"/>
                  </a:moveTo>
                  <a:cubicBezTo>
                    <a:pt x="113" y="244"/>
                    <a:pt x="127" y="235"/>
                    <a:pt x="137" y="221"/>
                  </a:cubicBezTo>
                  <a:cubicBezTo>
                    <a:pt x="147" y="208"/>
                    <a:pt x="154" y="190"/>
                    <a:pt x="154" y="172"/>
                  </a:cubicBezTo>
                  <a:cubicBezTo>
                    <a:pt x="154" y="172"/>
                    <a:pt x="154" y="172"/>
                    <a:pt x="154" y="172"/>
                  </a:cubicBezTo>
                  <a:cubicBezTo>
                    <a:pt x="154" y="172"/>
                    <a:pt x="154" y="172"/>
                    <a:pt x="154" y="172"/>
                  </a:cubicBezTo>
                  <a:cubicBezTo>
                    <a:pt x="154" y="170"/>
                    <a:pt x="154" y="169"/>
                    <a:pt x="154" y="168"/>
                  </a:cubicBezTo>
                  <a:cubicBezTo>
                    <a:pt x="154" y="130"/>
                    <a:pt x="160" y="99"/>
                    <a:pt x="114" y="93"/>
                  </a:cubicBezTo>
                  <a:cubicBezTo>
                    <a:pt x="110" y="92"/>
                    <a:pt x="105" y="92"/>
                    <a:pt x="99" y="92"/>
                  </a:cubicBezTo>
                  <a:cubicBezTo>
                    <a:pt x="93" y="92"/>
                    <a:pt x="87" y="93"/>
                    <a:pt x="82" y="94"/>
                  </a:cubicBezTo>
                  <a:cubicBezTo>
                    <a:pt x="40" y="100"/>
                    <a:pt x="46" y="131"/>
                    <a:pt x="46" y="168"/>
                  </a:cubicBezTo>
                  <a:cubicBezTo>
                    <a:pt x="46" y="169"/>
                    <a:pt x="46" y="170"/>
                    <a:pt x="46" y="172"/>
                  </a:cubicBezTo>
                  <a:cubicBezTo>
                    <a:pt x="46" y="172"/>
                    <a:pt x="46" y="172"/>
                    <a:pt x="46" y="172"/>
                  </a:cubicBezTo>
                  <a:cubicBezTo>
                    <a:pt x="46" y="172"/>
                    <a:pt x="46" y="172"/>
                    <a:pt x="46" y="172"/>
                  </a:cubicBezTo>
                  <a:cubicBezTo>
                    <a:pt x="46" y="190"/>
                    <a:pt x="52" y="208"/>
                    <a:pt x="62" y="221"/>
                  </a:cubicBezTo>
                  <a:cubicBezTo>
                    <a:pt x="72" y="235"/>
                    <a:pt x="86" y="244"/>
                    <a:pt x="100" y="244"/>
                  </a:cubicBezTo>
                  <a:close/>
                  <a:moveTo>
                    <a:pt x="68" y="217"/>
                  </a:moveTo>
                  <a:cubicBezTo>
                    <a:pt x="59" y="204"/>
                    <a:pt x="53" y="188"/>
                    <a:pt x="53" y="173"/>
                  </a:cubicBezTo>
                  <a:cubicBezTo>
                    <a:pt x="56" y="160"/>
                    <a:pt x="56" y="160"/>
                    <a:pt x="56" y="160"/>
                  </a:cubicBezTo>
                  <a:cubicBezTo>
                    <a:pt x="57" y="156"/>
                    <a:pt x="57" y="152"/>
                    <a:pt x="58" y="148"/>
                  </a:cubicBezTo>
                  <a:cubicBezTo>
                    <a:pt x="58" y="142"/>
                    <a:pt x="58" y="138"/>
                    <a:pt x="61" y="134"/>
                  </a:cubicBezTo>
                  <a:cubicBezTo>
                    <a:pt x="63" y="127"/>
                    <a:pt x="138" y="127"/>
                    <a:pt x="139" y="134"/>
                  </a:cubicBezTo>
                  <a:cubicBezTo>
                    <a:pt x="141" y="138"/>
                    <a:pt x="142" y="142"/>
                    <a:pt x="142" y="148"/>
                  </a:cubicBezTo>
                  <a:cubicBezTo>
                    <a:pt x="142" y="152"/>
                    <a:pt x="142" y="156"/>
                    <a:pt x="143" y="160"/>
                  </a:cubicBezTo>
                  <a:cubicBezTo>
                    <a:pt x="146" y="173"/>
                    <a:pt x="146" y="173"/>
                    <a:pt x="146" y="173"/>
                  </a:cubicBezTo>
                  <a:cubicBezTo>
                    <a:pt x="146" y="188"/>
                    <a:pt x="140" y="204"/>
                    <a:pt x="131" y="217"/>
                  </a:cubicBezTo>
                  <a:cubicBezTo>
                    <a:pt x="122" y="229"/>
                    <a:pt x="111" y="237"/>
                    <a:pt x="100" y="237"/>
                  </a:cubicBezTo>
                  <a:cubicBezTo>
                    <a:pt x="89" y="237"/>
                    <a:pt x="77" y="229"/>
                    <a:pt x="68" y="217"/>
                  </a:cubicBezTo>
                  <a:close/>
                  <a:moveTo>
                    <a:pt x="262" y="291"/>
                  </a:moveTo>
                  <a:cubicBezTo>
                    <a:pt x="253" y="308"/>
                    <a:pt x="253" y="308"/>
                    <a:pt x="253" y="308"/>
                  </a:cubicBezTo>
                  <a:cubicBezTo>
                    <a:pt x="252" y="310"/>
                    <a:pt x="251" y="311"/>
                    <a:pt x="252" y="313"/>
                  </a:cubicBezTo>
                  <a:cubicBezTo>
                    <a:pt x="260" y="412"/>
                    <a:pt x="260" y="412"/>
                    <a:pt x="260" y="412"/>
                  </a:cubicBezTo>
                  <a:cubicBezTo>
                    <a:pt x="285" y="360"/>
                    <a:pt x="299" y="326"/>
                    <a:pt x="314" y="264"/>
                  </a:cubicBezTo>
                  <a:cubicBezTo>
                    <a:pt x="364" y="275"/>
                    <a:pt x="402" y="298"/>
                    <a:pt x="402" y="334"/>
                  </a:cubicBezTo>
                  <a:cubicBezTo>
                    <a:pt x="402" y="437"/>
                    <a:pt x="402" y="437"/>
                    <a:pt x="402" y="437"/>
                  </a:cubicBezTo>
                  <a:cubicBezTo>
                    <a:pt x="402" y="454"/>
                    <a:pt x="388" y="467"/>
                    <a:pt x="371" y="467"/>
                  </a:cubicBezTo>
                  <a:cubicBezTo>
                    <a:pt x="287" y="467"/>
                    <a:pt x="203" y="467"/>
                    <a:pt x="119" y="467"/>
                  </a:cubicBezTo>
                  <a:cubicBezTo>
                    <a:pt x="102" y="467"/>
                    <a:pt x="88" y="454"/>
                    <a:pt x="88" y="437"/>
                  </a:cubicBezTo>
                  <a:cubicBezTo>
                    <a:pt x="88" y="402"/>
                    <a:pt x="88" y="368"/>
                    <a:pt x="88" y="334"/>
                  </a:cubicBezTo>
                  <a:cubicBezTo>
                    <a:pt x="88" y="298"/>
                    <a:pt x="126" y="275"/>
                    <a:pt x="176" y="264"/>
                  </a:cubicBezTo>
                  <a:cubicBezTo>
                    <a:pt x="191" y="327"/>
                    <a:pt x="206" y="360"/>
                    <a:pt x="231" y="413"/>
                  </a:cubicBezTo>
                  <a:cubicBezTo>
                    <a:pt x="239" y="313"/>
                    <a:pt x="239" y="313"/>
                    <a:pt x="239" y="313"/>
                  </a:cubicBezTo>
                  <a:cubicBezTo>
                    <a:pt x="239" y="311"/>
                    <a:pt x="239" y="310"/>
                    <a:pt x="238" y="308"/>
                  </a:cubicBezTo>
                  <a:cubicBezTo>
                    <a:pt x="229" y="291"/>
                    <a:pt x="229" y="291"/>
                    <a:pt x="229" y="291"/>
                  </a:cubicBezTo>
                  <a:cubicBezTo>
                    <a:pt x="228" y="290"/>
                    <a:pt x="228" y="289"/>
                    <a:pt x="229" y="288"/>
                  </a:cubicBezTo>
                  <a:cubicBezTo>
                    <a:pt x="229" y="287"/>
                    <a:pt x="230" y="286"/>
                    <a:pt x="231" y="286"/>
                  </a:cubicBezTo>
                  <a:cubicBezTo>
                    <a:pt x="241" y="286"/>
                    <a:pt x="250" y="286"/>
                    <a:pt x="259" y="286"/>
                  </a:cubicBezTo>
                  <a:cubicBezTo>
                    <a:pt x="261" y="286"/>
                    <a:pt x="262" y="287"/>
                    <a:pt x="262" y="288"/>
                  </a:cubicBezTo>
                  <a:cubicBezTo>
                    <a:pt x="263" y="289"/>
                    <a:pt x="263" y="290"/>
                    <a:pt x="262" y="291"/>
                  </a:cubicBezTo>
                  <a:close/>
                  <a:moveTo>
                    <a:pt x="490" y="371"/>
                  </a:moveTo>
                  <a:cubicBezTo>
                    <a:pt x="490" y="305"/>
                    <a:pt x="490" y="305"/>
                    <a:pt x="490" y="305"/>
                  </a:cubicBezTo>
                  <a:cubicBezTo>
                    <a:pt x="490" y="263"/>
                    <a:pt x="410" y="248"/>
                    <a:pt x="351" y="260"/>
                  </a:cubicBezTo>
                  <a:cubicBezTo>
                    <a:pt x="376" y="269"/>
                    <a:pt x="402" y="286"/>
                    <a:pt x="412" y="312"/>
                  </a:cubicBezTo>
                  <a:cubicBezTo>
                    <a:pt x="415" y="319"/>
                    <a:pt x="416" y="326"/>
                    <a:pt x="416" y="334"/>
                  </a:cubicBezTo>
                  <a:cubicBezTo>
                    <a:pt x="416" y="388"/>
                    <a:pt x="416" y="388"/>
                    <a:pt x="416" y="388"/>
                  </a:cubicBezTo>
                  <a:cubicBezTo>
                    <a:pt x="435" y="388"/>
                    <a:pt x="454" y="388"/>
                    <a:pt x="474" y="388"/>
                  </a:cubicBezTo>
                  <a:cubicBezTo>
                    <a:pt x="483" y="388"/>
                    <a:pt x="490" y="380"/>
                    <a:pt x="490" y="371"/>
                  </a:cubicBezTo>
                  <a:close/>
                  <a:moveTo>
                    <a:pt x="0" y="371"/>
                  </a:moveTo>
                  <a:cubicBezTo>
                    <a:pt x="0" y="380"/>
                    <a:pt x="7" y="388"/>
                    <a:pt x="16" y="388"/>
                  </a:cubicBezTo>
                  <a:cubicBezTo>
                    <a:pt x="36" y="388"/>
                    <a:pt x="55" y="388"/>
                    <a:pt x="74" y="388"/>
                  </a:cubicBezTo>
                  <a:cubicBezTo>
                    <a:pt x="74" y="334"/>
                    <a:pt x="74" y="334"/>
                    <a:pt x="74" y="334"/>
                  </a:cubicBezTo>
                  <a:cubicBezTo>
                    <a:pt x="74" y="326"/>
                    <a:pt x="75" y="319"/>
                    <a:pt x="78" y="312"/>
                  </a:cubicBezTo>
                  <a:cubicBezTo>
                    <a:pt x="88" y="286"/>
                    <a:pt x="114" y="269"/>
                    <a:pt x="139" y="260"/>
                  </a:cubicBezTo>
                  <a:cubicBezTo>
                    <a:pt x="80" y="248"/>
                    <a:pt x="0" y="263"/>
                    <a:pt x="0" y="305"/>
                  </a:cubicBezTo>
                  <a:cubicBezTo>
                    <a:pt x="0" y="327"/>
                    <a:pt x="0" y="349"/>
                    <a:pt x="0" y="371"/>
                  </a:cubicBezTo>
                  <a:close/>
                  <a:moveTo>
                    <a:pt x="197" y="192"/>
                  </a:moveTo>
                  <a:cubicBezTo>
                    <a:pt x="211" y="210"/>
                    <a:pt x="228" y="223"/>
                    <a:pt x="245" y="223"/>
                  </a:cubicBezTo>
                  <a:cubicBezTo>
                    <a:pt x="262" y="223"/>
                    <a:pt x="280" y="210"/>
                    <a:pt x="293" y="192"/>
                  </a:cubicBezTo>
                  <a:cubicBezTo>
                    <a:pt x="307" y="173"/>
                    <a:pt x="317" y="148"/>
                    <a:pt x="317" y="124"/>
                  </a:cubicBezTo>
                  <a:cubicBezTo>
                    <a:pt x="312" y="105"/>
                    <a:pt x="312" y="105"/>
                    <a:pt x="312" y="105"/>
                  </a:cubicBezTo>
                  <a:cubicBezTo>
                    <a:pt x="310" y="98"/>
                    <a:pt x="310" y="91"/>
                    <a:pt x="310" y="85"/>
                  </a:cubicBezTo>
                  <a:cubicBezTo>
                    <a:pt x="310" y="77"/>
                    <a:pt x="310" y="70"/>
                    <a:pt x="305" y="64"/>
                  </a:cubicBezTo>
                  <a:cubicBezTo>
                    <a:pt x="298" y="54"/>
                    <a:pt x="287" y="57"/>
                    <a:pt x="274" y="61"/>
                  </a:cubicBezTo>
                  <a:cubicBezTo>
                    <a:pt x="265" y="64"/>
                    <a:pt x="256" y="66"/>
                    <a:pt x="245" y="66"/>
                  </a:cubicBezTo>
                  <a:cubicBezTo>
                    <a:pt x="235" y="66"/>
                    <a:pt x="225" y="64"/>
                    <a:pt x="216" y="61"/>
                  </a:cubicBezTo>
                  <a:cubicBezTo>
                    <a:pt x="216" y="61"/>
                    <a:pt x="216" y="61"/>
                    <a:pt x="216" y="61"/>
                  </a:cubicBezTo>
                  <a:cubicBezTo>
                    <a:pt x="203" y="57"/>
                    <a:pt x="192" y="54"/>
                    <a:pt x="185" y="64"/>
                  </a:cubicBezTo>
                  <a:cubicBezTo>
                    <a:pt x="181" y="70"/>
                    <a:pt x="180" y="77"/>
                    <a:pt x="180" y="85"/>
                  </a:cubicBezTo>
                  <a:cubicBezTo>
                    <a:pt x="180" y="91"/>
                    <a:pt x="180" y="98"/>
                    <a:pt x="178" y="105"/>
                  </a:cubicBezTo>
                  <a:cubicBezTo>
                    <a:pt x="174" y="124"/>
                    <a:pt x="174" y="124"/>
                    <a:pt x="174" y="124"/>
                  </a:cubicBezTo>
                  <a:cubicBezTo>
                    <a:pt x="174" y="148"/>
                    <a:pt x="183" y="173"/>
                    <a:pt x="197" y="192"/>
                  </a:cubicBezTo>
                  <a:close/>
                </a:path>
              </a:pathLst>
            </a:custGeom>
            <a:solidFill>
              <a:srgbClr val="456288"/>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9" name="Freeform 29"/>
            <p:cNvSpPr>
              <a:spLocks noEditPoints="1"/>
            </p:cNvSpPr>
            <p:nvPr/>
          </p:nvSpPr>
          <p:spPr bwMode="auto">
            <a:xfrm>
              <a:off x="4193165" y="2651859"/>
              <a:ext cx="506744" cy="598693"/>
            </a:xfrm>
            <a:custGeom>
              <a:avLst/>
              <a:gdLst>
                <a:gd name="T0" fmla="*/ 344 w 420"/>
                <a:gd name="T1" fmla="*/ 0 h 496"/>
                <a:gd name="T2" fmla="*/ 332 w 420"/>
                <a:gd name="T3" fmla="*/ 79 h 496"/>
                <a:gd name="T4" fmla="*/ 347 w 420"/>
                <a:gd name="T5" fmla="*/ 92 h 496"/>
                <a:gd name="T6" fmla="*/ 360 w 420"/>
                <a:gd name="T7" fmla="*/ 13 h 496"/>
                <a:gd name="T8" fmla="*/ 193 w 420"/>
                <a:gd name="T9" fmla="*/ 362 h 496"/>
                <a:gd name="T10" fmla="*/ 145 w 420"/>
                <a:gd name="T11" fmla="*/ 410 h 496"/>
                <a:gd name="T12" fmla="*/ 193 w 420"/>
                <a:gd name="T13" fmla="*/ 362 h 496"/>
                <a:gd name="T14" fmla="*/ 229 w 420"/>
                <a:gd name="T15" fmla="*/ 362 h 496"/>
                <a:gd name="T16" fmla="*/ 276 w 420"/>
                <a:gd name="T17" fmla="*/ 410 h 496"/>
                <a:gd name="T18" fmla="*/ 110 w 420"/>
                <a:gd name="T19" fmla="*/ 362 h 496"/>
                <a:gd name="T20" fmla="*/ 62 w 420"/>
                <a:gd name="T21" fmla="*/ 410 h 496"/>
                <a:gd name="T22" fmla="*/ 110 w 420"/>
                <a:gd name="T23" fmla="*/ 362 h 496"/>
                <a:gd name="T24" fmla="*/ 312 w 420"/>
                <a:gd name="T25" fmla="*/ 291 h 496"/>
                <a:gd name="T26" fmla="*/ 360 w 420"/>
                <a:gd name="T27" fmla="*/ 338 h 496"/>
                <a:gd name="T28" fmla="*/ 193 w 420"/>
                <a:gd name="T29" fmla="*/ 291 h 496"/>
                <a:gd name="T30" fmla="*/ 145 w 420"/>
                <a:gd name="T31" fmla="*/ 338 h 496"/>
                <a:gd name="T32" fmla="*/ 193 w 420"/>
                <a:gd name="T33" fmla="*/ 291 h 496"/>
                <a:gd name="T34" fmla="*/ 229 w 420"/>
                <a:gd name="T35" fmla="*/ 291 h 496"/>
                <a:gd name="T36" fmla="*/ 276 w 420"/>
                <a:gd name="T37" fmla="*/ 338 h 496"/>
                <a:gd name="T38" fmla="*/ 110 w 420"/>
                <a:gd name="T39" fmla="*/ 291 h 496"/>
                <a:gd name="T40" fmla="*/ 62 w 420"/>
                <a:gd name="T41" fmla="*/ 338 h 496"/>
                <a:gd name="T42" fmla="*/ 110 w 420"/>
                <a:gd name="T43" fmla="*/ 291 h 496"/>
                <a:gd name="T44" fmla="*/ 312 w 420"/>
                <a:gd name="T45" fmla="*/ 219 h 496"/>
                <a:gd name="T46" fmla="*/ 360 w 420"/>
                <a:gd name="T47" fmla="*/ 267 h 496"/>
                <a:gd name="T48" fmla="*/ 193 w 420"/>
                <a:gd name="T49" fmla="*/ 219 h 496"/>
                <a:gd name="T50" fmla="*/ 145 w 420"/>
                <a:gd name="T51" fmla="*/ 267 h 496"/>
                <a:gd name="T52" fmla="*/ 193 w 420"/>
                <a:gd name="T53" fmla="*/ 219 h 496"/>
                <a:gd name="T54" fmla="*/ 229 w 420"/>
                <a:gd name="T55" fmla="*/ 219 h 496"/>
                <a:gd name="T56" fmla="*/ 276 w 420"/>
                <a:gd name="T57" fmla="*/ 267 h 496"/>
                <a:gd name="T58" fmla="*/ 77 w 420"/>
                <a:gd name="T59" fmla="*/ 0 h 496"/>
                <a:gd name="T60" fmla="*/ 62 w 420"/>
                <a:gd name="T61" fmla="*/ 13 h 496"/>
                <a:gd name="T62" fmla="*/ 75 w 420"/>
                <a:gd name="T63" fmla="*/ 92 h 496"/>
                <a:gd name="T64" fmla="*/ 90 w 420"/>
                <a:gd name="T65" fmla="*/ 79 h 496"/>
                <a:gd name="T66" fmla="*/ 77 w 420"/>
                <a:gd name="T67" fmla="*/ 0 h 496"/>
                <a:gd name="T68" fmla="*/ 392 w 420"/>
                <a:gd name="T69" fmla="*/ 441 h 496"/>
                <a:gd name="T70" fmla="*/ 34 w 420"/>
                <a:gd name="T71" fmla="*/ 446 h 496"/>
                <a:gd name="T72" fmla="*/ 28 w 420"/>
                <a:gd name="T73" fmla="*/ 185 h 496"/>
                <a:gd name="T74" fmla="*/ 386 w 420"/>
                <a:gd name="T75" fmla="*/ 180 h 496"/>
                <a:gd name="T76" fmla="*/ 392 w 420"/>
                <a:gd name="T77" fmla="*/ 460 h 496"/>
                <a:gd name="T78" fmla="*/ 28 w 420"/>
                <a:gd name="T79" fmla="*/ 463 h 496"/>
                <a:gd name="T80" fmla="*/ 392 w 420"/>
                <a:gd name="T81" fmla="*/ 460 h 496"/>
                <a:gd name="T82" fmla="*/ 392 w 420"/>
                <a:gd name="T83" fmla="*/ 481 h 496"/>
                <a:gd name="T84" fmla="*/ 28 w 420"/>
                <a:gd name="T85" fmla="*/ 478 h 496"/>
                <a:gd name="T86" fmla="*/ 386 w 420"/>
                <a:gd name="T87" fmla="*/ 41 h 496"/>
                <a:gd name="T88" fmla="*/ 420 w 420"/>
                <a:gd name="T89" fmla="*/ 463 h 496"/>
                <a:gd name="T90" fmla="*/ 34 w 420"/>
                <a:gd name="T91" fmla="*/ 496 h 496"/>
                <a:gd name="T92" fmla="*/ 0 w 420"/>
                <a:gd name="T93" fmla="*/ 75 h 496"/>
                <a:gd name="T94" fmla="*/ 51 w 420"/>
                <a:gd name="T95" fmla="*/ 41 h 496"/>
                <a:gd name="T96" fmla="*/ 69 w 420"/>
                <a:gd name="T97" fmla="*/ 106 h 496"/>
                <a:gd name="T98" fmla="*/ 101 w 420"/>
                <a:gd name="T99" fmla="*/ 88 h 496"/>
                <a:gd name="T100" fmla="*/ 321 w 420"/>
                <a:gd name="T101" fmla="*/ 41 h 496"/>
                <a:gd name="T102" fmla="*/ 339 w 420"/>
                <a:gd name="T103" fmla="*/ 106 h 496"/>
                <a:gd name="T104" fmla="*/ 370 w 420"/>
                <a:gd name="T105" fmla="*/ 88 h 496"/>
                <a:gd name="T106" fmla="*/ 386 w 420"/>
                <a:gd name="T107" fmla="*/ 4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 h="496">
                  <a:moveTo>
                    <a:pt x="347" y="0"/>
                  </a:moveTo>
                  <a:cubicBezTo>
                    <a:pt x="346" y="0"/>
                    <a:pt x="345" y="0"/>
                    <a:pt x="344" y="0"/>
                  </a:cubicBezTo>
                  <a:cubicBezTo>
                    <a:pt x="337" y="0"/>
                    <a:pt x="332" y="6"/>
                    <a:pt x="332" y="13"/>
                  </a:cubicBezTo>
                  <a:cubicBezTo>
                    <a:pt x="332" y="79"/>
                    <a:pt x="332" y="79"/>
                    <a:pt x="332" y="79"/>
                  </a:cubicBezTo>
                  <a:cubicBezTo>
                    <a:pt x="332" y="87"/>
                    <a:pt x="337" y="92"/>
                    <a:pt x="344" y="92"/>
                  </a:cubicBezTo>
                  <a:cubicBezTo>
                    <a:pt x="345" y="92"/>
                    <a:pt x="346" y="92"/>
                    <a:pt x="347" y="92"/>
                  </a:cubicBezTo>
                  <a:cubicBezTo>
                    <a:pt x="354" y="92"/>
                    <a:pt x="360" y="87"/>
                    <a:pt x="360" y="79"/>
                  </a:cubicBezTo>
                  <a:cubicBezTo>
                    <a:pt x="360" y="13"/>
                    <a:pt x="360" y="13"/>
                    <a:pt x="360" y="13"/>
                  </a:cubicBezTo>
                  <a:cubicBezTo>
                    <a:pt x="360" y="6"/>
                    <a:pt x="354" y="0"/>
                    <a:pt x="347" y="0"/>
                  </a:cubicBezTo>
                  <a:close/>
                  <a:moveTo>
                    <a:pt x="193" y="362"/>
                  </a:moveTo>
                  <a:cubicBezTo>
                    <a:pt x="177" y="362"/>
                    <a:pt x="161" y="362"/>
                    <a:pt x="145" y="362"/>
                  </a:cubicBezTo>
                  <a:cubicBezTo>
                    <a:pt x="145" y="378"/>
                    <a:pt x="145" y="394"/>
                    <a:pt x="145" y="410"/>
                  </a:cubicBezTo>
                  <a:cubicBezTo>
                    <a:pt x="161" y="410"/>
                    <a:pt x="177" y="410"/>
                    <a:pt x="193" y="410"/>
                  </a:cubicBezTo>
                  <a:cubicBezTo>
                    <a:pt x="193" y="394"/>
                    <a:pt x="193" y="378"/>
                    <a:pt x="193" y="362"/>
                  </a:cubicBezTo>
                  <a:close/>
                  <a:moveTo>
                    <a:pt x="276" y="362"/>
                  </a:moveTo>
                  <a:cubicBezTo>
                    <a:pt x="260" y="362"/>
                    <a:pt x="245" y="362"/>
                    <a:pt x="229" y="362"/>
                  </a:cubicBezTo>
                  <a:cubicBezTo>
                    <a:pt x="229" y="378"/>
                    <a:pt x="229" y="394"/>
                    <a:pt x="229" y="410"/>
                  </a:cubicBezTo>
                  <a:cubicBezTo>
                    <a:pt x="245" y="410"/>
                    <a:pt x="260" y="410"/>
                    <a:pt x="276" y="410"/>
                  </a:cubicBezTo>
                  <a:cubicBezTo>
                    <a:pt x="276" y="394"/>
                    <a:pt x="276" y="378"/>
                    <a:pt x="276" y="362"/>
                  </a:cubicBezTo>
                  <a:close/>
                  <a:moveTo>
                    <a:pt x="110" y="362"/>
                  </a:moveTo>
                  <a:cubicBezTo>
                    <a:pt x="62" y="362"/>
                    <a:pt x="62" y="362"/>
                    <a:pt x="62" y="362"/>
                  </a:cubicBezTo>
                  <a:cubicBezTo>
                    <a:pt x="62" y="410"/>
                    <a:pt x="62" y="410"/>
                    <a:pt x="62" y="410"/>
                  </a:cubicBezTo>
                  <a:cubicBezTo>
                    <a:pt x="110" y="410"/>
                    <a:pt x="110" y="410"/>
                    <a:pt x="110" y="410"/>
                  </a:cubicBezTo>
                  <a:cubicBezTo>
                    <a:pt x="110" y="362"/>
                    <a:pt x="110" y="362"/>
                    <a:pt x="110" y="362"/>
                  </a:cubicBezTo>
                  <a:close/>
                  <a:moveTo>
                    <a:pt x="360" y="291"/>
                  </a:moveTo>
                  <a:cubicBezTo>
                    <a:pt x="312" y="291"/>
                    <a:pt x="312" y="291"/>
                    <a:pt x="312" y="291"/>
                  </a:cubicBezTo>
                  <a:cubicBezTo>
                    <a:pt x="312" y="338"/>
                    <a:pt x="312" y="338"/>
                    <a:pt x="312" y="338"/>
                  </a:cubicBezTo>
                  <a:cubicBezTo>
                    <a:pt x="360" y="338"/>
                    <a:pt x="360" y="338"/>
                    <a:pt x="360" y="338"/>
                  </a:cubicBezTo>
                  <a:cubicBezTo>
                    <a:pt x="360" y="291"/>
                    <a:pt x="360" y="291"/>
                    <a:pt x="360" y="291"/>
                  </a:cubicBezTo>
                  <a:close/>
                  <a:moveTo>
                    <a:pt x="193" y="291"/>
                  </a:moveTo>
                  <a:cubicBezTo>
                    <a:pt x="177" y="291"/>
                    <a:pt x="161" y="291"/>
                    <a:pt x="145" y="291"/>
                  </a:cubicBezTo>
                  <a:cubicBezTo>
                    <a:pt x="145" y="306"/>
                    <a:pt x="145" y="322"/>
                    <a:pt x="145" y="338"/>
                  </a:cubicBezTo>
                  <a:cubicBezTo>
                    <a:pt x="161" y="338"/>
                    <a:pt x="177" y="338"/>
                    <a:pt x="193" y="338"/>
                  </a:cubicBezTo>
                  <a:cubicBezTo>
                    <a:pt x="193" y="322"/>
                    <a:pt x="193" y="306"/>
                    <a:pt x="193" y="291"/>
                  </a:cubicBezTo>
                  <a:close/>
                  <a:moveTo>
                    <a:pt x="276" y="291"/>
                  </a:moveTo>
                  <a:cubicBezTo>
                    <a:pt x="260" y="291"/>
                    <a:pt x="245" y="291"/>
                    <a:pt x="229" y="291"/>
                  </a:cubicBezTo>
                  <a:cubicBezTo>
                    <a:pt x="229" y="306"/>
                    <a:pt x="229" y="322"/>
                    <a:pt x="229" y="338"/>
                  </a:cubicBezTo>
                  <a:cubicBezTo>
                    <a:pt x="245" y="338"/>
                    <a:pt x="260" y="338"/>
                    <a:pt x="276" y="338"/>
                  </a:cubicBezTo>
                  <a:cubicBezTo>
                    <a:pt x="276" y="322"/>
                    <a:pt x="276" y="306"/>
                    <a:pt x="276" y="291"/>
                  </a:cubicBezTo>
                  <a:close/>
                  <a:moveTo>
                    <a:pt x="110" y="291"/>
                  </a:moveTo>
                  <a:cubicBezTo>
                    <a:pt x="62" y="291"/>
                    <a:pt x="62" y="291"/>
                    <a:pt x="62" y="291"/>
                  </a:cubicBezTo>
                  <a:cubicBezTo>
                    <a:pt x="62" y="338"/>
                    <a:pt x="62" y="338"/>
                    <a:pt x="62" y="338"/>
                  </a:cubicBezTo>
                  <a:cubicBezTo>
                    <a:pt x="110" y="338"/>
                    <a:pt x="110" y="338"/>
                    <a:pt x="110" y="338"/>
                  </a:cubicBezTo>
                  <a:cubicBezTo>
                    <a:pt x="110" y="291"/>
                    <a:pt x="110" y="291"/>
                    <a:pt x="110" y="291"/>
                  </a:cubicBezTo>
                  <a:close/>
                  <a:moveTo>
                    <a:pt x="360" y="219"/>
                  </a:moveTo>
                  <a:cubicBezTo>
                    <a:pt x="312" y="219"/>
                    <a:pt x="312" y="219"/>
                    <a:pt x="312" y="219"/>
                  </a:cubicBezTo>
                  <a:cubicBezTo>
                    <a:pt x="312" y="267"/>
                    <a:pt x="312" y="267"/>
                    <a:pt x="312" y="267"/>
                  </a:cubicBezTo>
                  <a:cubicBezTo>
                    <a:pt x="360" y="267"/>
                    <a:pt x="360" y="267"/>
                    <a:pt x="360" y="267"/>
                  </a:cubicBezTo>
                  <a:cubicBezTo>
                    <a:pt x="360" y="219"/>
                    <a:pt x="360" y="219"/>
                    <a:pt x="360" y="219"/>
                  </a:cubicBezTo>
                  <a:close/>
                  <a:moveTo>
                    <a:pt x="193" y="219"/>
                  </a:moveTo>
                  <a:cubicBezTo>
                    <a:pt x="177" y="219"/>
                    <a:pt x="161" y="219"/>
                    <a:pt x="145" y="219"/>
                  </a:cubicBezTo>
                  <a:cubicBezTo>
                    <a:pt x="145" y="235"/>
                    <a:pt x="145" y="251"/>
                    <a:pt x="145" y="267"/>
                  </a:cubicBezTo>
                  <a:cubicBezTo>
                    <a:pt x="161" y="267"/>
                    <a:pt x="177" y="267"/>
                    <a:pt x="193" y="267"/>
                  </a:cubicBezTo>
                  <a:cubicBezTo>
                    <a:pt x="193" y="251"/>
                    <a:pt x="193" y="235"/>
                    <a:pt x="193" y="219"/>
                  </a:cubicBezTo>
                  <a:close/>
                  <a:moveTo>
                    <a:pt x="276" y="219"/>
                  </a:moveTo>
                  <a:cubicBezTo>
                    <a:pt x="260" y="219"/>
                    <a:pt x="245" y="219"/>
                    <a:pt x="229" y="219"/>
                  </a:cubicBezTo>
                  <a:cubicBezTo>
                    <a:pt x="229" y="235"/>
                    <a:pt x="229" y="251"/>
                    <a:pt x="229" y="267"/>
                  </a:cubicBezTo>
                  <a:cubicBezTo>
                    <a:pt x="245" y="267"/>
                    <a:pt x="260" y="267"/>
                    <a:pt x="276" y="267"/>
                  </a:cubicBezTo>
                  <a:cubicBezTo>
                    <a:pt x="276" y="251"/>
                    <a:pt x="276" y="235"/>
                    <a:pt x="276" y="219"/>
                  </a:cubicBezTo>
                  <a:close/>
                  <a:moveTo>
                    <a:pt x="77" y="0"/>
                  </a:moveTo>
                  <a:cubicBezTo>
                    <a:pt x="76" y="0"/>
                    <a:pt x="76" y="0"/>
                    <a:pt x="75" y="0"/>
                  </a:cubicBezTo>
                  <a:cubicBezTo>
                    <a:pt x="68" y="0"/>
                    <a:pt x="62" y="6"/>
                    <a:pt x="62" y="13"/>
                  </a:cubicBezTo>
                  <a:cubicBezTo>
                    <a:pt x="62" y="79"/>
                    <a:pt x="62" y="79"/>
                    <a:pt x="62" y="79"/>
                  </a:cubicBezTo>
                  <a:cubicBezTo>
                    <a:pt x="62" y="87"/>
                    <a:pt x="68" y="92"/>
                    <a:pt x="75" y="92"/>
                  </a:cubicBezTo>
                  <a:cubicBezTo>
                    <a:pt x="76" y="92"/>
                    <a:pt x="76" y="92"/>
                    <a:pt x="77" y="92"/>
                  </a:cubicBezTo>
                  <a:cubicBezTo>
                    <a:pt x="84" y="92"/>
                    <a:pt x="90" y="87"/>
                    <a:pt x="90" y="79"/>
                  </a:cubicBezTo>
                  <a:cubicBezTo>
                    <a:pt x="90" y="13"/>
                    <a:pt x="90" y="13"/>
                    <a:pt x="90" y="13"/>
                  </a:cubicBezTo>
                  <a:cubicBezTo>
                    <a:pt x="90" y="6"/>
                    <a:pt x="84" y="0"/>
                    <a:pt x="77" y="0"/>
                  </a:cubicBezTo>
                  <a:close/>
                  <a:moveTo>
                    <a:pt x="392" y="185"/>
                  </a:moveTo>
                  <a:cubicBezTo>
                    <a:pt x="392" y="441"/>
                    <a:pt x="392" y="441"/>
                    <a:pt x="392" y="441"/>
                  </a:cubicBezTo>
                  <a:cubicBezTo>
                    <a:pt x="392" y="443"/>
                    <a:pt x="389" y="446"/>
                    <a:pt x="386" y="446"/>
                  </a:cubicBezTo>
                  <a:cubicBezTo>
                    <a:pt x="34" y="446"/>
                    <a:pt x="34" y="446"/>
                    <a:pt x="34" y="446"/>
                  </a:cubicBezTo>
                  <a:cubicBezTo>
                    <a:pt x="31" y="446"/>
                    <a:pt x="28" y="443"/>
                    <a:pt x="28" y="441"/>
                  </a:cubicBezTo>
                  <a:cubicBezTo>
                    <a:pt x="28" y="185"/>
                    <a:pt x="28" y="185"/>
                    <a:pt x="28" y="185"/>
                  </a:cubicBezTo>
                  <a:cubicBezTo>
                    <a:pt x="28" y="182"/>
                    <a:pt x="31" y="180"/>
                    <a:pt x="34" y="180"/>
                  </a:cubicBezTo>
                  <a:cubicBezTo>
                    <a:pt x="386" y="180"/>
                    <a:pt x="386" y="180"/>
                    <a:pt x="386" y="180"/>
                  </a:cubicBezTo>
                  <a:cubicBezTo>
                    <a:pt x="389" y="180"/>
                    <a:pt x="392" y="182"/>
                    <a:pt x="392" y="185"/>
                  </a:cubicBezTo>
                  <a:close/>
                  <a:moveTo>
                    <a:pt x="392" y="460"/>
                  </a:moveTo>
                  <a:cubicBezTo>
                    <a:pt x="392" y="463"/>
                    <a:pt x="392" y="463"/>
                    <a:pt x="392" y="463"/>
                  </a:cubicBezTo>
                  <a:cubicBezTo>
                    <a:pt x="28" y="463"/>
                    <a:pt x="28" y="463"/>
                    <a:pt x="28" y="463"/>
                  </a:cubicBezTo>
                  <a:cubicBezTo>
                    <a:pt x="28" y="460"/>
                    <a:pt x="28" y="460"/>
                    <a:pt x="28" y="460"/>
                  </a:cubicBezTo>
                  <a:cubicBezTo>
                    <a:pt x="392" y="460"/>
                    <a:pt x="392" y="460"/>
                    <a:pt x="392" y="460"/>
                  </a:cubicBezTo>
                  <a:close/>
                  <a:moveTo>
                    <a:pt x="392" y="478"/>
                  </a:moveTo>
                  <a:cubicBezTo>
                    <a:pt x="392" y="481"/>
                    <a:pt x="392" y="481"/>
                    <a:pt x="392" y="481"/>
                  </a:cubicBezTo>
                  <a:cubicBezTo>
                    <a:pt x="28" y="481"/>
                    <a:pt x="28" y="481"/>
                    <a:pt x="28" y="481"/>
                  </a:cubicBezTo>
                  <a:cubicBezTo>
                    <a:pt x="28" y="478"/>
                    <a:pt x="28" y="478"/>
                    <a:pt x="28" y="478"/>
                  </a:cubicBezTo>
                  <a:cubicBezTo>
                    <a:pt x="392" y="478"/>
                    <a:pt x="392" y="478"/>
                    <a:pt x="392" y="478"/>
                  </a:cubicBezTo>
                  <a:close/>
                  <a:moveTo>
                    <a:pt x="386" y="41"/>
                  </a:moveTo>
                  <a:cubicBezTo>
                    <a:pt x="405" y="41"/>
                    <a:pt x="420" y="56"/>
                    <a:pt x="420" y="75"/>
                  </a:cubicBezTo>
                  <a:cubicBezTo>
                    <a:pt x="420" y="463"/>
                    <a:pt x="420" y="463"/>
                    <a:pt x="420" y="463"/>
                  </a:cubicBezTo>
                  <a:cubicBezTo>
                    <a:pt x="420" y="481"/>
                    <a:pt x="405" y="496"/>
                    <a:pt x="386" y="496"/>
                  </a:cubicBezTo>
                  <a:cubicBezTo>
                    <a:pt x="269" y="496"/>
                    <a:pt x="151" y="496"/>
                    <a:pt x="34" y="496"/>
                  </a:cubicBezTo>
                  <a:cubicBezTo>
                    <a:pt x="15" y="496"/>
                    <a:pt x="0" y="481"/>
                    <a:pt x="0" y="463"/>
                  </a:cubicBezTo>
                  <a:cubicBezTo>
                    <a:pt x="0" y="75"/>
                    <a:pt x="0" y="75"/>
                    <a:pt x="0" y="75"/>
                  </a:cubicBezTo>
                  <a:cubicBezTo>
                    <a:pt x="0" y="56"/>
                    <a:pt x="15" y="41"/>
                    <a:pt x="34" y="41"/>
                  </a:cubicBezTo>
                  <a:cubicBezTo>
                    <a:pt x="51" y="41"/>
                    <a:pt x="51" y="41"/>
                    <a:pt x="51" y="41"/>
                  </a:cubicBezTo>
                  <a:cubicBezTo>
                    <a:pt x="51" y="57"/>
                    <a:pt x="51" y="72"/>
                    <a:pt x="51" y="88"/>
                  </a:cubicBezTo>
                  <a:cubicBezTo>
                    <a:pt x="51" y="98"/>
                    <a:pt x="59" y="106"/>
                    <a:pt x="69" y="106"/>
                  </a:cubicBezTo>
                  <a:cubicBezTo>
                    <a:pt x="74" y="106"/>
                    <a:pt x="78" y="106"/>
                    <a:pt x="83" y="106"/>
                  </a:cubicBezTo>
                  <a:cubicBezTo>
                    <a:pt x="93" y="106"/>
                    <a:pt x="101" y="98"/>
                    <a:pt x="101" y="88"/>
                  </a:cubicBezTo>
                  <a:cubicBezTo>
                    <a:pt x="101" y="72"/>
                    <a:pt x="101" y="57"/>
                    <a:pt x="101" y="41"/>
                  </a:cubicBezTo>
                  <a:cubicBezTo>
                    <a:pt x="321" y="41"/>
                    <a:pt x="321" y="41"/>
                    <a:pt x="321" y="41"/>
                  </a:cubicBezTo>
                  <a:cubicBezTo>
                    <a:pt x="321" y="57"/>
                    <a:pt x="321" y="72"/>
                    <a:pt x="321" y="88"/>
                  </a:cubicBezTo>
                  <a:cubicBezTo>
                    <a:pt x="321" y="98"/>
                    <a:pt x="329" y="106"/>
                    <a:pt x="339" y="106"/>
                  </a:cubicBezTo>
                  <a:cubicBezTo>
                    <a:pt x="343" y="106"/>
                    <a:pt x="348" y="106"/>
                    <a:pt x="352" y="106"/>
                  </a:cubicBezTo>
                  <a:cubicBezTo>
                    <a:pt x="362" y="106"/>
                    <a:pt x="370" y="98"/>
                    <a:pt x="370" y="88"/>
                  </a:cubicBezTo>
                  <a:cubicBezTo>
                    <a:pt x="370" y="72"/>
                    <a:pt x="370" y="57"/>
                    <a:pt x="370" y="41"/>
                  </a:cubicBezTo>
                  <a:lnTo>
                    <a:pt x="386" y="41"/>
                  </a:lnTo>
                  <a:close/>
                </a:path>
              </a:pathLst>
            </a:custGeom>
            <a:solidFill>
              <a:schemeClr val="bg1">
                <a:lumMod val="9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0" name="Freeform 30"/>
            <p:cNvSpPr>
              <a:spLocks noEditPoints="1"/>
            </p:cNvSpPr>
            <p:nvPr/>
          </p:nvSpPr>
          <p:spPr bwMode="auto">
            <a:xfrm>
              <a:off x="7516809" y="2606482"/>
              <a:ext cx="551558" cy="689448"/>
            </a:xfrm>
            <a:custGeom>
              <a:avLst/>
              <a:gdLst>
                <a:gd name="T0" fmla="*/ 100 w 408"/>
                <a:gd name="T1" fmla="*/ 18 h 510"/>
                <a:gd name="T2" fmla="*/ 290 w 408"/>
                <a:gd name="T3" fmla="*/ 368 h 510"/>
                <a:gd name="T4" fmla="*/ 345 w 408"/>
                <a:gd name="T5" fmla="*/ 332 h 510"/>
                <a:gd name="T6" fmla="*/ 259 w 408"/>
                <a:gd name="T7" fmla="*/ 464 h 510"/>
                <a:gd name="T8" fmla="*/ 267 w 408"/>
                <a:gd name="T9" fmla="*/ 397 h 510"/>
                <a:gd name="T10" fmla="*/ 241 w 408"/>
                <a:gd name="T11" fmla="*/ 345 h 510"/>
                <a:gd name="T12" fmla="*/ 216 w 408"/>
                <a:gd name="T13" fmla="*/ 319 h 510"/>
                <a:gd name="T14" fmla="*/ 320 w 408"/>
                <a:gd name="T15" fmla="*/ 474 h 510"/>
                <a:gd name="T16" fmla="*/ 159 w 408"/>
                <a:gd name="T17" fmla="*/ 386 h 510"/>
                <a:gd name="T18" fmla="*/ 196 w 408"/>
                <a:gd name="T19" fmla="*/ 298 h 510"/>
                <a:gd name="T20" fmla="*/ 229 w 408"/>
                <a:gd name="T21" fmla="*/ 381 h 510"/>
                <a:gd name="T22" fmla="*/ 338 w 408"/>
                <a:gd name="T23" fmla="*/ 391 h 510"/>
                <a:gd name="T24" fmla="*/ 278 w 408"/>
                <a:gd name="T25" fmla="*/ 440 h 510"/>
                <a:gd name="T26" fmla="*/ 289 w 408"/>
                <a:gd name="T27" fmla="*/ 332 h 510"/>
                <a:gd name="T28" fmla="*/ 126 w 408"/>
                <a:gd name="T29" fmla="*/ 86 h 510"/>
                <a:gd name="T30" fmla="*/ 138 w 408"/>
                <a:gd name="T31" fmla="*/ 19 h 510"/>
                <a:gd name="T32" fmla="*/ 217 w 408"/>
                <a:gd name="T33" fmla="*/ 61 h 510"/>
                <a:gd name="T34" fmla="*/ 127 w 408"/>
                <a:gd name="T35" fmla="*/ 22 h 510"/>
                <a:gd name="T36" fmla="*/ 244 w 408"/>
                <a:gd name="T37" fmla="*/ 59 h 510"/>
                <a:gd name="T38" fmla="*/ 134 w 408"/>
                <a:gd name="T39" fmla="*/ 343 h 510"/>
                <a:gd name="T40" fmla="*/ 87 w 408"/>
                <a:gd name="T41" fmla="*/ 290 h 510"/>
                <a:gd name="T42" fmla="*/ 86 w 408"/>
                <a:gd name="T43" fmla="*/ 290 h 510"/>
                <a:gd name="T44" fmla="*/ 85 w 408"/>
                <a:gd name="T45" fmla="*/ 290 h 510"/>
                <a:gd name="T46" fmla="*/ 84 w 408"/>
                <a:gd name="T47" fmla="*/ 289 h 510"/>
                <a:gd name="T48" fmla="*/ 83 w 408"/>
                <a:gd name="T49" fmla="*/ 289 h 510"/>
                <a:gd name="T50" fmla="*/ 83 w 408"/>
                <a:gd name="T51" fmla="*/ 289 h 510"/>
                <a:gd name="T52" fmla="*/ 82 w 408"/>
                <a:gd name="T53" fmla="*/ 289 h 510"/>
                <a:gd name="T54" fmla="*/ 81 w 408"/>
                <a:gd name="T55" fmla="*/ 288 h 510"/>
                <a:gd name="T56" fmla="*/ 81 w 408"/>
                <a:gd name="T57" fmla="*/ 288 h 510"/>
                <a:gd name="T58" fmla="*/ 80 w 408"/>
                <a:gd name="T59" fmla="*/ 287 h 510"/>
                <a:gd name="T60" fmla="*/ 80 w 408"/>
                <a:gd name="T61" fmla="*/ 287 h 510"/>
                <a:gd name="T62" fmla="*/ 79 w 408"/>
                <a:gd name="T63" fmla="*/ 286 h 510"/>
                <a:gd name="T64" fmla="*/ 79 w 408"/>
                <a:gd name="T65" fmla="*/ 285 h 510"/>
                <a:gd name="T66" fmla="*/ 78 w 408"/>
                <a:gd name="T67" fmla="*/ 284 h 510"/>
                <a:gd name="T68" fmla="*/ 78 w 408"/>
                <a:gd name="T69" fmla="*/ 284 h 510"/>
                <a:gd name="T70" fmla="*/ 78 w 408"/>
                <a:gd name="T71" fmla="*/ 283 h 510"/>
                <a:gd name="T72" fmla="*/ 78 w 408"/>
                <a:gd name="T73" fmla="*/ 282 h 510"/>
                <a:gd name="T74" fmla="*/ 77 w 408"/>
                <a:gd name="T75" fmla="*/ 281 h 510"/>
                <a:gd name="T76" fmla="*/ 77 w 408"/>
                <a:gd name="T77" fmla="*/ 281 h 510"/>
                <a:gd name="T78" fmla="*/ 77 w 408"/>
                <a:gd name="T79" fmla="*/ 280 h 510"/>
                <a:gd name="T80" fmla="*/ 77 w 408"/>
                <a:gd name="T81" fmla="*/ 279 h 510"/>
                <a:gd name="T82" fmla="*/ 78 w 408"/>
                <a:gd name="T83" fmla="*/ 278 h 510"/>
                <a:gd name="T84" fmla="*/ 78 w 408"/>
                <a:gd name="T85" fmla="*/ 278 h 510"/>
                <a:gd name="T86" fmla="*/ 78 w 408"/>
                <a:gd name="T87" fmla="*/ 277 h 510"/>
                <a:gd name="T88" fmla="*/ 79 w 408"/>
                <a:gd name="T89" fmla="*/ 276 h 510"/>
                <a:gd name="T90" fmla="*/ 79 w 408"/>
                <a:gd name="T91" fmla="*/ 275 h 510"/>
                <a:gd name="T92" fmla="*/ 80 w 408"/>
                <a:gd name="T93" fmla="*/ 274 h 510"/>
                <a:gd name="T94" fmla="*/ 80 w 408"/>
                <a:gd name="T95" fmla="*/ 274 h 510"/>
                <a:gd name="T96" fmla="*/ 81 w 408"/>
                <a:gd name="T97" fmla="*/ 273 h 510"/>
                <a:gd name="T98" fmla="*/ 82 w 408"/>
                <a:gd name="T99" fmla="*/ 272 h 510"/>
                <a:gd name="T100" fmla="*/ 83 w 408"/>
                <a:gd name="T101" fmla="*/ 272 h 510"/>
                <a:gd name="T102" fmla="*/ 84 w 408"/>
                <a:gd name="T103" fmla="*/ 272 h 510"/>
                <a:gd name="T104" fmla="*/ 86 w 408"/>
                <a:gd name="T105" fmla="*/ 271 h 510"/>
                <a:gd name="T106" fmla="*/ 77 w 408"/>
                <a:gd name="T107" fmla="*/ 280 h 510"/>
                <a:gd name="T108" fmla="*/ 87 w 408"/>
                <a:gd name="T109" fmla="*/ 237 h 510"/>
                <a:gd name="T110" fmla="*/ 267 w 408"/>
                <a:gd name="T111" fmla="*/ 175 h 510"/>
                <a:gd name="T112" fmla="*/ 258 w 408"/>
                <a:gd name="T113" fmla="*/ 115 h 510"/>
                <a:gd name="T114" fmla="*/ 87 w 408"/>
                <a:gd name="T115" fmla="*/ 115 h 510"/>
                <a:gd name="T116" fmla="*/ 212 w 408"/>
                <a:gd name="T117" fmla="*/ 2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8" h="510">
                  <a:moveTo>
                    <a:pt x="23" y="460"/>
                  </a:moveTo>
                  <a:cubicBezTo>
                    <a:pt x="147" y="460"/>
                    <a:pt x="147" y="460"/>
                    <a:pt x="147" y="460"/>
                  </a:cubicBezTo>
                  <a:cubicBezTo>
                    <a:pt x="140" y="447"/>
                    <a:pt x="135" y="434"/>
                    <a:pt x="132" y="419"/>
                  </a:cubicBezTo>
                  <a:cubicBezTo>
                    <a:pt x="43" y="419"/>
                    <a:pt x="43" y="419"/>
                    <a:pt x="43" y="419"/>
                  </a:cubicBezTo>
                  <a:cubicBezTo>
                    <a:pt x="43" y="59"/>
                    <a:pt x="43" y="59"/>
                    <a:pt x="43" y="59"/>
                  </a:cubicBezTo>
                  <a:cubicBezTo>
                    <a:pt x="100" y="59"/>
                    <a:pt x="100" y="59"/>
                    <a:pt x="100" y="59"/>
                  </a:cubicBezTo>
                  <a:cubicBezTo>
                    <a:pt x="100" y="18"/>
                    <a:pt x="100" y="18"/>
                    <a:pt x="100" y="18"/>
                  </a:cubicBezTo>
                  <a:cubicBezTo>
                    <a:pt x="23" y="18"/>
                    <a:pt x="23" y="18"/>
                    <a:pt x="23" y="18"/>
                  </a:cubicBezTo>
                  <a:cubicBezTo>
                    <a:pt x="11" y="18"/>
                    <a:pt x="0" y="28"/>
                    <a:pt x="0" y="41"/>
                  </a:cubicBezTo>
                  <a:cubicBezTo>
                    <a:pt x="0" y="437"/>
                    <a:pt x="0" y="437"/>
                    <a:pt x="0" y="437"/>
                  </a:cubicBezTo>
                  <a:cubicBezTo>
                    <a:pt x="0" y="450"/>
                    <a:pt x="11" y="460"/>
                    <a:pt x="23" y="460"/>
                  </a:cubicBezTo>
                  <a:close/>
                  <a:moveTo>
                    <a:pt x="286" y="370"/>
                  </a:moveTo>
                  <a:cubicBezTo>
                    <a:pt x="286" y="370"/>
                    <a:pt x="287" y="369"/>
                    <a:pt x="287" y="369"/>
                  </a:cubicBezTo>
                  <a:cubicBezTo>
                    <a:pt x="288" y="368"/>
                    <a:pt x="289" y="368"/>
                    <a:pt x="290" y="368"/>
                  </a:cubicBezTo>
                  <a:cubicBezTo>
                    <a:pt x="291" y="369"/>
                    <a:pt x="291" y="369"/>
                    <a:pt x="291" y="370"/>
                  </a:cubicBezTo>
                  <a:cubicBezTo>
                    <a:pt x="292" y="370"/>
                    <a:pt x="292" y="370"/>
                    <a:pt x="292" y="370"/>
                  </a:cubicBezTo>
                  <a:cubicBezTo>
                    <a:pt x="337" y="325"/>
                    <a:pt x="337" y="325"/>
                    <a:pt x="337" y="325"/>
                  </a:cubicBezTo>
                  <a:cubicBezTo>
                    <a:pt x="338" y="324"/>
                    <a:pt x="340" y="323"/>
                    <a:pt x="341" y="323"/>
                  </a:cubicBezTo>
                  <a:cubicBezTo>
                    <a:pt x="342" y="323"/>
                    <a:pt x="344" y="324"/>
                    <a:pt x="345" y="325"/>
                  </a:cubicBezTo>
                  <a:cubicBezTo>
                    <a:pt x="346" y="326"/>
                    <a:pt x="346" y="327"/>
                    <a:pt x="346" y="329"/>
                  </a:cubicBezTo>
                  <a:cubicBezTo>
                    <a:pt x="346" y="330"/>
                    <a:pt x="346" y="331"/>
                    <a:pt x="345" y="332"/>
                  </a:cubicBezTo>
                  <a:cubicBezTo>
                    <a:pt x="293" y="384"/>
                    <a:pt x="293" y="384"/>
                    <a:pt x="293" y="384"/>
                  </a:cubicBezTo>
                  <a:cubicBezTo>
                    <a:pt x="300" y="389"/>
                    <a:pt x="300" y="389"/>
                    <a:pt x="300" y="389"/>
                  </a:cubicBezTo>
                  <a:cubicBezTo>
                    <a:pt x="302" y="391"/>
                    <a:pt x="303" y="392"/>
                    <a:pt x="303" y="394"/>
                  </a:cubicBezTo>
                  <a:cubicBezTo>
                    <a:pt x="304" y="398"/>
                    <a:pt x="301" y="402"/>
                    <a:pt x="297" y="403"/>
                  </a:cubicBezTo>
                  <a:cubicBezTo>
                    <a:pt x="295" y="403"/>
                    <a:pt x="293" y="403"/>
                    <a:pt x="291" y="401"/>
                  </a:cubicBezTo>
                  <a:cubicBezTo>
                    <a:pt x="283" y="396"/>
                    <a:pt x="283" y="396"/>
                    <a:pt x="283" y="396"/>
                  </a:cubicBezTo>
                  <a:cubicBezTo>
                    <a:pt x="259" y="464"/>
                    <a:pt x="259" y="464"/>
                    <a:pt x="259" y="464"/>
                  </a:cubicBezTo>
                  <a:cubicBezTo>
                    <a:pt x="259" y="465"/>
                    <a:pt x="258" y="465"/>
                    <a:pt x="258" y="466"/>
                  </a:cubicBezTo>
                  <a:cubicBezTo>
                    <a:pt x="256" y="466"/>
                    <a:pt x="254" y="466"/>
                    <a:pt x="253" y="464"/>
                  </a:cubicBezTo>
                  <a:cubicBezTo>
                    <a:pt x="253" y="463"/>
                    <a:pt x="253" y="463"/>
                    <a:pt x="253" y="462"/>
                  </a:cubicBezTo>
                  <a:cubicBezTo>
                    <a:pt x="274" y="402"/>
                    <a:pt x="274" y="402"/>
                    <a:pt x="274" y="402"/>
                  </a:cubicBezTo>
                  <a:cubicBezTo>
                    <a:pt x="274" y="402"/>
                    <a:pt x="273" y="403"/>
                    <a:pt x="272" y="403"/>
                  </a:cubicBezTo>
                  <a:cubicBezTo>
                    <a:pt x="271" y="403"/>
                    <a:pt x="270" y="402"/>
                    <a:pt x="269" y="401"/>
                  </a:cubicBezTo>
                  <a:cubicBezTo>
                    <a:pt x="268" y="400"/>
                    <a:pt x="267" y="399"/>
                    <a:pt x="267" y="397"/>
                  </a:cubicBezTo>
                  <a:cubicBezTo>
                    <a:pt x="267" y="396"/>
                    <a:pt x="268" y="394"/>
                    <a:pt x="269" y="393"/>
                  </a:cubicBezTo>
                  <a:cubicBezTo>
                    <a:pt x="274" y="388"/>
                    <a:pt x="274" y="388"/>
                    <a:pt x="274" y="388"/>
                  </a:cubicBezTo>
                  <a:cubicBezTo>
                    <a:pt x="232" y="357"/>
                    <a:pt x="232" y="357"/>
                    <a:pt x="232" y="357"/>
                  </a:cubicBezTo>
                  <a:cubicBezTo>
                    <a:pt x="231" y="356"/>
                    <a:pt x="230" y="354"/>
                    <a:pt x="229" y="352"/>
                  </a:cubicBezTo>
                  <a:cubicBezTo>
                    <a:pt x="229" y="350"/>
                    <a:pt x="230" y="348"/>
                    <a:pt x="231" y="347"/>
                  </a:cubicBezTo>
                  <a:cubicBezTo>
                    <a:pt x="232" y="345"/>
                    <a:pt x="234" y="344"/>
                    <a:pt x="236" y="344"/>
                  </a:cubicBezTo>
                  <a:cubicBezTo>
                    <a:pt x="238" y="344"/>
                    <a:pt x="240" y="344"/>
                    <a:pt x="241" y="345"/>
                  </a:cubicBezTo>
                  <a:cubicBezTo>
                    <a:pt x="283" y="377"/>
                    <a:pt x="283" y="377"/>
                    <a:pt x="283" y="377"/>
                  </a:cubicBezTo>
                  <a:cubicBezTo>
                    <a:pt x="286" y="370"/>
                    <a:pt x="286" y="370"/>
                    <a:pt x="286" y="370"/>
                  </a:cubicBezTo>
                  <a:close/>
                  <a:moveTo>
                    <a:pt x="350" y="319"/>
                  </a:moveTo>
                  <a:cubicBezTo>
                    <a:pt x="342" y="310"/>
                    <a:pt x="331" y="303"/>
                    <a:pt x="320" y="299"/>
                  </a:cubicBezTo>
                  <a:cubicBezTo>
                    <a:pt x="309" y="294"/>
                    <a:pt x="296" y="291"/>
                    <a:pt x="283" y="291"/>
                  </a:cubicBezTo>
                  <a:cubicBezTo>
                    <a:pt x="271" y="291"/>
                    <a:pt x="258" y="294"/>
                    <a:pt x="247" y="299"/>
                  </a:cubicBezTo>
                  <a:cubicBezTo>
                    <a:pt x="236" y="303"/>
                    <a:pt x="225" y="310"/>
                    <a:pt x="216" y="319"/>
                  </a:cubicBezTo>
                  <a:cubicBezTo>
                    <a:pt x="208" y="328"/>
                    <a:pt x="201" y="338"/>
                    <a:pt x="196" y="350"/>
                  </a:cubicBezTo>
                  <a:cubicBezTo>
                    <a:pt x="191" y="361"/>
                    <a:pt x="189" y="373"/>
                    <a:pt x="189" y="386"/>
                  </a:cubicBezTo>
                  <a:cubicBezTo>
                    <a:pt x="189" y="399"/>
                    <a:pt x="191" y="411"/>
                    <a:pt x="196" y="422"/>
                  </a:cubicBezTo>
                  <a:cubicBezTo>
                    <a:pt x="201" y="434"/>
                    <a:pt x="208" y="444"/>
                    <a:pt x="216" y="453"/>
                  </a:cubicBezTo>
                  <a:cubicBezTo>
                    <a:pt x="225" y="462"/>
                    <a:pt x="236" y="469"/>
                    <a:pt x="247" y="474"/>
                  </a:cubicBezTo>
                  <a:cubicBezTo>
                    <a:pt x="258" y="478"/>
                    <a:pt x="271" y="481"/>
                    <a:pt x="283" y="481"/>
                  </a:cubicBezTo>
                  <a:cubicBezTo>
                    <a:pt x="296" y="481"/>
                    <a:pt x="309" y="478"/>
                    <a:pt x="320" y="474"/>
                  </a:cubicBezTo>
                  <a:cubicBezTo>
                    <a:pt x="331" y="469"/>
                    <a:pt x="342" y="462"/>
                    <a:pt x="350" y="453"/>
                  </a:cubicBezTo>
                  <a:cubicBezTo>
                    <a:pt x="359" y="444"/>
                    <a:pt x="366" y="434"/>
                    <a:pt x="371" y="422"/>
                  </a:cubicBezTo>
                  <a:cubicBezTo>
                    <a:pt x="376" y="411"/>
                    <a:pt x="378" y="399"/>
                    <a:pt x="378" y="386"/>
                  </a:cubicBezTo>
                  <a:cubicBezTo>
                    <a:pt x="378" y="373"/>
                    <a:pt x="376" y="361"/>
                    <a:pt x="371" y="350"/>
                  </a:cubicBezTo>
                  <a:cubicBezTo>
                    <a:pt x="366" y="338"/>
                    <a:pt x="359" y="328"/>
                    <a:pt x="350" y="319"/>
                  </a:cubicBezTo>
                  <a:close/>
                  <a:moveTo>
                    <a:pt x="196" y="298"/>
                  </a:moveTo>
                  <a:cubicBezTo>
                    <a:pt x="173" y="321"/>
                    <a:pt x="159" y="352"/>
                    <a:pt x="159" y="386"/>
                  </a:cubicBezTo>
                  <a:cubicBezTo>
                    <a:pt x="159" y="420"/>
                    <a:pt x="173" y="451"/>
                    <a:pt x="196" y="474"/>
                  </a:cubicBezTo>
                  <a:cubicBezTo>
                    <a:pt x="218" y="496"/>
                    <a:pt x="249" y="510"/>
                    <a:pt x="283" y="510"/>
                  </a:cubicBezTo>
                  <a:cubicBezTo>
                    <a:pt x="318" y="510"/>
                    <a:pt x="349" y="496"/>
                    <a:pt x="371" y="474"/>
                  </a:cubicBezTo>
                  <a:cubicBezTo>
                    <a:pt x="394" y="451"/>
                    <a:pt x="408" y="420"/>
                    <a:pt x="408" y="386"/>
                  </a:cubicBezTo>
                  <a:cubicBezTo>
                    <a:pt x="408" y="352"/>
                    <a:pt x="394" y="321"/>
                    <a:pt x="371" y="298"/>
                  </a:cubicBezTo>
                  <a:cubicBezTo>
                    <a:pt x="349" y="276"/>
                    <a:pt x="318" y="262"/>
                    <a:pt x="283" y="262"/>
                  </a:cubicBezTo>
                  <a:cubicBezTo>
                    <a:pt x="249" y="262"/>
                    <a:pt x="218" y="276"/>
                    <a:pt x="196" y="298"/>
                  </a:cubicBezTo>
                  <a:close/>
                  <a:moveTo>
                    <a:pt x="229" y="381"/>
                  </a:moveTo>
                  <a:cubicBezTo>
                    <a:pt x="202" y="381"/>
                    <a:pt x="202" y="381"/>
                    <a:pt x="202" y="381"/>
                  </a:cubicBezTo>
                  <a:cubicBezTo>
                    <a:pt x="199" y="381"/>
                    <a:pt x="197" y="383"/>
                    <a:pt x="197" y="386"/>
                  </a:cubicBezTo>
                  <a:cubicBezTo>
                    <a:pt x="197" y="389"/>
                    <a:pt x="199" y="391"/>
                    <a:pt x="202" y="391"/>
                  </a:cubicBezTo>
                  <a:cubicBezTo>
                    <a:pt x="229" y="391"/>
                    <a:pt x="229" y="391"/>
                    <a:pt x="229" y="391"/>
                  </a:cubicBezTo>
                  <a:cubicBezTo>
                    <a:pt x="232" y="391"/>
                    <a:pt x="235" y="389"/>
                    <a:pt x="235" y="386"/>
                  </a:cubicBezTo>
                  <a:cubicBezTo>
                    <a:pt x="235" y="383"/>
                    <a:pt x="232" y="381"/>
                    <a:pt x="229" y="381"/>
                  </a:cubicBezTo>
                  <a:close/>
                  <a:moveTo>
                    <a:pt x="338" y="391"/>
                  </a:moveTo>
                  <a:cubicBezTo>
                    <a:pt x="365" y="391"/>
                    <a:pt x="365" y="391"/>
                    <a:pt x="365" y="391"/>
                  </a:cubicBezTo>
                  <a:cubicBezTo>
                    <a:pt x="368" y="391"/>
                    <a:pt x="370" y="389"/>
                    <a:pt x="370" y="386"/>
                  </a:cubicBezTo>
                  <a:cubicBezTo>
                    <a:pt x="370" y="383"/>
                    <a:pt x="368" y="381"/>
                    <a:pt x="365" y="381"/>
                  </a:cubicBezTo>
                  <a:cubicBezTo>
                    <a:pt x="338" y="381"/>
                    <a:pt x="338" y="381"/>
                    <a:pt x="338" y="381"/>
                  </a:cubicBezTo>
                  <a:cubicBezTo>
                    <a:pt x="335" y="381"/>
                    <a:pt x="332" y="383"/>
                    <a:pt x="332" y="386"/>
                  </a:cubicBezTo>
                  <a:cubicBezTo>
                    <a:pt x="332" y="389"/>
                    <a:pt x="335" y="391"/>
                    <a:pt x="338" y="391"/>
                  </a:cubicBezTo>
                  <a:close/>
                  <a:moveTo>
                    <a:pt x="278" y="440"/>
                  </a:moveTo>
                  <a:cubicBezTo>
                    <a:pt x="278" y="467"/>
                    <a:pt x="278" y="467"/>
                    <a:pt x="278" y="467"/>
                  </a:cubicBezTo>
                  <a:cubicBezTo>
                    <a:pt x="278" y="470"/>
                    <a:pt x="280" y="473"/>
                    <a:pt x="283" y="473"/>
                  </a:cubicBezTo>
                  <a:cubicBezTo>
                    <a:pt x="286" y="473"/>
                    <a:pt x="289" y="470"/>
                    <a:pt x="289" y="467"/>
                  </a:cubicBezTo>
                  <a:cubicBezTo>
                    <a:pt x="289" y="440"/>
                    <a:pt x="289" y="440"/>
                    <a:pt x="289" y="440"/>
                  </a:cubicBezTo>
                  <a:cubicBezTo>
                    <a:pt x="289" y="437"/>
                    <a:pt x="286" y="435"/>
                    <a:pt x="283" y="435"/>
                  </a:cubicBezTo>
                  <a:cubicBezTo>
                    <a:pt x="280" y="435"/>
                    <a:pt x="278" y="437"/>
                    <a:pt x="278" y="440"/>
                  </a:cubicBezTo>
                  <a:close/>
                  <a:moveTo>
                    <a:pt x="289" y="332"/>
                  </a:moveTo>
                  <a:cubicBezTo>
                    <a:pt x="289" y="305"/>
                    <a:pt x="289" y="305"/>
                    <a:pt x="289" y="305"/>
                  </a:cubicBezTo>
                  <a:cubicBezTo>
                    <a:pt x="289" y="302"/>
                    <a:pt x="286" y="299"/>
                    <a:pt x="283" y="299"/>
                  </a:cubicBezTo>
                  <a:cubicBezTo>
                    <a:pt x="280" y="299"/>
                    <a:pt x="278" y="302"/>
                    <a:pt x="278" y="305"/>
                  </a:cubicBezTo>
                  <a:cubicBezTo>
                    <a:pt x="278" y="332"/>
                    <a:pt x="278" y="332"/>
                    <a:pt x="278" y="332"/>
                  </a:cubicBezTo>
                  <a:cubicBezTo>
                    <a:pt x="278" y="335"/>
                    <a:pt x="280" y="337"/>
                    <a:pt x="283" y="337"/>
                  </a:cubicBezTo>
                  <a:cubicBezTo>
                    <a:pt x="286" y="337"/>
                    <a:pt x="289" y="335"/>
                    <a:pt x="289" y="332"/>
                  </a:cubicBezTo>
                  <a:close/>
                  <a:moveTo>
                    <a:pt x="218" y="0"/>
                  </a:moveTo>
                  <a:cubicBezTo>
                    <a:pt x="224" y="0"/>
                    <a:pt x="228" y="2"/>
                    <a:pt x="232" y="4"/>
                  </a:cubicBezTo>
                  <a:cubicBezTo>
                    <a:pt x="235" y="7"/>
                    <a:pt x="237" y="11"/>
                    <a:pt x="237" y="14"/>
                  </a:cubicBezTo>
                  <a:cubicBezTo>
                    <a:pt x="237" y="72"/>
                    <a:pt x="237" y="72"/>
                    <a:pt x="237" y="72"/>
                  </a:cubicBezTo>
                  <a:cubicBezTo>
                    <a:pt x="237" y="75"/>
                    <a:pt x="235" y="79"/>
                    <a:pt x="232" y="82"/>
                  </a:cubicBezTo>
                  <a:cubicBezTo>
                    <a:pt x="228" y="84"/>
                    <a:pt x="224" y="86"/>
                    <a:pt x="218" y="86"/>
                  </a:cubicBezTo>
                  <a:cubicBezTo>
                    <a:pt x="126" y="86"/>
                    <a:pt x="126" y="86"/>
                    <a:pt x="126" y="86"/>
                  </a:cubicBezTo>
                  <a:cubicBezTo>
                    <a:pt x="121" y="86"/>
                    <a:pt x="116" y="84"/>
                    <a:pt x="113" y="82"/>
                  </a:cubicBezTo>
                  <a:cubicBezTo>
                    <a:pt x="110" y="79"/>
                    <a:pt x="108" y="75"/>
                    <a:pt x="108" y="72"/>
                  </a:cubicBezTo>
                  <a:cubicBezTo>
                    <a:pt x="108" y="14"/>
                    <a:pt x="108" y="14"/>
                    <a:pt x="108" y="14"/>
                  </a:cubicBezTo>
                  <a:cubicBezTo>
                    <a:pt x="108" y="11"/>
                    <a:pt x="110" y="7"/>
                    <a:pt x="113" y="4"/>
                  </a:cubicBezTo>
                  <a:cubicBezTo>
                    <a:pt x="116" y="2"/>
                    <a:pt x="121" y="0"/>
                    <a:pt x="126" y="0"/>
                  </a:cubicBezTo>
                  <a:cubicBezTo>
                    <a:pt x="218" y="0"/>
                    <a:pt x="218" y="0"/>
                    <a:pt x="218" y="0"/>
                  </a:cubicBezTo>
                  <a:close/>
                  <a:moveTo>
                    <a:pt x="138" y="19"/>
                  </a:moveTo>
                  <a:cubicBezTo>
                    <a:pt x="206" y="19"/>
                    <a:pt x="206" y="19"/>
                    <a:pt x="206" y="19"/>
                  </a:cubicBezTo>
                  <a:cubicBezTo>
                    <a:pt x="210" y="19"/>
                    <a:pt x="214" y="20"/>
                    <a:pt x="217" y="22"/>
                  </a:cubicBezTo>
                  <a:cubicBezTo>
                    <a:pt x="217" y="22"/>
                    <a:pt x="217" y="22"/>
                    <a:pt x="217" y="22"/>
                  </a:cubicBezTo>
                  <a:cubicBezTo>
                    <a:pt x="220" y="25"/>
                    <a:pt x="222" y="29"/>
                    <a:pt x="222" y="33"/>
                  </a:cubicBezTo>
                  <a:cubicBezTo>
                    <a:pt x="222" y="51"/>
                    <a:pt x="222" y="51"/>
                    <a:pt x="222" y="51"/>
                  </a:cubicBezTo>
                  <a:cubicBezTo>
                    <a:pt x="222" y="55"/>
                    <a:pt x="220" y="58"/>
                    <a:pt x="217" y="61"/>
                  </a:cubicBezTo>
                  <a:cubicBezTo>
                    <a:pt x="217" y="61"/>
                    <a:pt x="217" y="61"/>
                    <a:pt x="217" y="61"/>
                  </a:cubicBezTo>
                  <a:cubicBezTo>
                    <a:pt x="214" y="63"/>
                    <a:pt x="210" y="65"/>
                    <a:pt x="206" y="65"/>
                  </a:cubicBezTo>
                  <a:cubicBezTo>
                    <a:pt x="138" y="65"/>
                    <a:pt x="138" y="65"/>
                    <a:pt x="138" y="65"/>
                  </a:cubicBezTo>
                  <a:cubicBezTo>
                    <a:pt x="134" y="65"/>
                    <a:pt x="130" y="63"/>
                    <a:pt x="127" y="61"/>
                  </a:cubicBezTo>
                  <a:cubicBezTo>
                    <a:pt x="127" y="61"/>
                    <a:pt x="127" y="61"/>
                    <a:pt x="127" y="61"/>
                  </a:cubicBezTo>
                  <a:cubicBezTo>
                    <a:pt x="124" y="58"/>
                    <a:pt x="122" y="55"/>
                    <a:pt x="122" y="51"/>
                  </a:cubicBezTo>
                  <a:cubicBezTo>
                    <a:pt x="122" y="33"/>
                    <a:pt x="122" y="33"/>
                    <a:pt x="122" y="33"/>
                  </a:cubicBezTo>
                  <a:cubicBezTo>
                    <a:pt x="122" y="29"/>
                    <a:pt x="124" y="25"/>
                    <a:pt x="127" y="22"/>
                  </a:cubicBezTo>
                  <a:cubicBezTo>
                    <a:pt x="127" y="22"/>
                    <a:pt x="127" y="22"/>
                    <a:pt x="127" y="22"/>
                  </a:cubicBezTo>
                  <a:cubicBezTo>
                    <a:pt x="130" y="20"/>
                    <a:pt x="134" y="19"/>
                    <a:pt x="138" y="19"/>
                  </a:cubicBezTo>
                  <a:close/>
                  <a:moveTo>
                    <a:pt x="344" y="243"/>
                  </a:moveTo>
                  <a:cubicBezTo>
                    <a:pt x="344" y="41"/>
                    <a:pt x="344" y="41"/>
                    <a:pt x="344" y="41"/>
                  </a:cubicBezTo>
                  <a:cubicBezTo>
                    <a:pt x="344" y="28"/>
                    <a:pt x="334" y="18"/>
                    <a:pt x="321" y="18"/>
                  </a:cubicBezTo>
                  <a:cubicBezTo>
                    <a:pt x="244" y="18"/>
                    <a:pt x="244" y="18"/>
                    <a:pt x="244" y="18"/>
                  </a:cubicBezTo>
                  <a:cubicBezTo>
                    <a:pt x="244" y="59"/>
                    <a:pt x="244" y="59"/>
                    <a:pt x="244" y="59"/>
                  </a:cubicBezTo>
                  <a:cubicBezTo>
                    <a:pt x="302" y="59"/>
                    <a:pt x="302" y="59"/>
                    <a:pt x="302" y="59"/>
                  </a:cubicBezTo>
                  <a:cubicBezTo>
                    <a:pt x="302" y="92"/>
                    <a:pt x="302" y="92"/>
                    <a:pt x="302" y="92"/>
                  </a:cubicBezTo>
                  <a:cubicBezTo>
                    <a:pt x="302" y="232"/>
                    <a:pt x="302" y="232"/>
                    <a:pt x="302" y="232"/>
                  </a:cubicBezTo>
                  <a:cubicBezTo>
                    <a:pt x="317" y="234"/>
                    <a:pt x="331" y="238"/>
                    <a:pt x="344" y="243"/>
                  </a:cubicBezTo>
                  <a:close/>
                  <a:moveTo>
                    <a:pt x="87" y="324"/>
                  </a:moveTo>
                  <a:cubicBezTo>
                    <a:pt x="141" y="324"/>
                    <a:pt x="141" y="324"/>
                    <a:pt x="141" y="324"/>
                  </a:cubicBezTo>
                  <a:cubicBezTo>
                    <a:pt x="139" y="330"/>
                    <a:pt x="136" y="336"/>
                    <a:pt x="134" y="343"/>
                  </a:cubicBezTo>
                  <a:cubicBezTo>
                    <a:pt x="87" y="343"/>
                    <a:pt x="87" y="343"/>
                    <a:pt x="87" y="343"/>
                  </a:cubicBezTo>
                  <a:cubicBezTo>
                    <a:pt x="82" y="343"/>
                    <a:pt x="77" y="339"/>
                    <a:pt x="77" y="333"/>
                  </a:cubicBezTo>
                  <a:cubicBezTo>
                    <a:pt x="77" y="333"/>
                    <a:pt x="77" y="333"/>
                    <a:pt x="77" y="333"/>
                  </a:cubicBezTo>
                  <a:cubicBezTo>
                    <a:pt x="77" y="328"/>
                    <a:pt x="82" y="324"/>
                    <a:pt x="87" y="324"/>
                  </a:cubicBezTo>
                  <a:close/>
                  <a:moveTo>
                    <a:pt x="162" y="290"/>
                  </a:moveTo>
                  <a:cubicBezTo>
                    <a:pt x="87" y="290"/>
                    <a:pt x="87" y="290"/>
                    <a:pt x="87" y="290"/>
                  </a:cubicBezTo>
                  <a:cubicBezTo>
                    <a:pt x="87" y="290"/>
                    <a:pt x="87" y="290"/>
                    <a:pt x="87"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8"/>
                    <a:pt x="82" y="288"/>
                    <a:pt x="82" y="288"/>
                  </a:cubicBezTo>
                  <a:cubicBezTo>
                    <a:pt x="82" y="288"/>
                    <a:pt x="82" y="288"/>
                    <a:pt x="82" y="288"/>
                  </a:cubicBezTo>
                  <a:cubicBezTo>
                    <a:pt x="82" y="288"/>
                    <a:pt x="82" y="288"/>
                    <a:pt x="82" y="288"/>
                  </a:cubicBezTo>
                  <a:cubicBezTo>
                    <a:pt x="82" y="288"/>
                    <a:pt x="82" y="288"/>
                    <a:pt x="82"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7"/>
                    <a:pt x="81" y="287"/>
                    <a:pt x="81" y="287"/>
                  </a:cubicBezTo>
                  <a:cubicBezTo>
                    <a:pt x="81" y="287"/>
                    <a:pt x="81" y="287"/>
                    <a:pt x="81"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6"/>
                    <a:pt x="80" y="286"/>
                    <a:pt x="80" y="286"/>
                  </a:cubicBezTo>
                  <a:cubicBezTo>
                    <a:pt x="80" y="286"/>
                    <a:pt x="80" y="286"/>
                    <a:pt x="80"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8" y="285"/>
                    <a:pt x="78" y="285"/>
                    <a:pt x="78" y="285"/>
                  </a:cubicBezTo>
                  <a:cubicBezTo>
                    <a:pt x="78" y="285"/>
                    <a:pt x="78" y="285"/>
                    <a:pt x="78" y="285"/>
                  </a:cubicBezTo>
                  <a:cubicBezTo>
                    <a:pt x="78" y="285"/>
                    <a:pt x="78" y="285"/>
                    <a:pt x="78" y="285"/>
                  </a:cubicBezTo>
                  <a:cubicBezTo>
                    <a:pt x="78" y="285"/>
                    <a:pt x="78" y="285"/>
                    <a:pt x="78" y="285"/>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2"/>
                    <a:pt x="78" y="282"/>
                    <a:pt x="78" y="282"/>
                  </a:cubicBezTo>
                  <a:cubicBezTo>
                    <a:pt x="78" y="282"/>
                    <a:pt x="78" y="282"/>
                    <a:pt x="78" y="282"/>
                  </a:cubicBezTo>
                  <a:cubicBezTo>
                    <a:pt x="78" y="282"/>
                    <a:pt x="78" y="282"/>
                    <a:pt x="78" y="282"/>
                  </a:cubicBezTo>
                  <a:cubicBezTo>
                    <a:pt x="78" y="282"/>
                    <a:pt x="78" y="282"/>
                    <a:pt x="78" y="282"/>
                  </a:cubicBezTo>
                  <a:cubicBezTo>
                    <a:pt x="77" y="282"/>
                    <a:pt x="77" y="282"/>
                    <a:pt x="77" y="282"/>
                  </a:cubicBezTo>
                  <a:cubicBezTo>
                    <a:pt x="77" y="282"/>
                    <a:pt x="77" y="282"/>
                    <a:pt x="77" y="282"/>
                  </a:cubicBezTo>
                  <a:cubicBezTo>
                    <a:pt x="77" y="282"/>
                    <a:pt x="77" y="282"/>
                    <a:pt x="77" y="282"/>
                  </a:cubicBezTo>
                  <a:cubicBezTo>
                    <a:pt x="77" y="282"/>
                    <a:pt x="77" y="282"/>
                    <a:pt x="77" y="282"/>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79"/>
                    <a:pt x="77" y="279"/>
                    <a:pt x="77" y="279"/>
                  </a:cubicBezTo>
                  <a:cubicBezTo>
                    <a:pt x="77" y="279"/>
                    <a:pt x="77" y="279"/>
                    <a:pt x="77" y="279"/>
                  </a:cubicBezTo>
                  <a:cubicBezTo>
                    <a:pt x="77" y="279"/>
                    <a:pt x="77" y="279"/>
                    <a:pt x="77" y="279"/>
                  </a:cubicBezTo>
                  <a:cubicBezTo>
                    <a:pt x="77" y="279"/>
                    <a:pt x="77" y="279"/>
                    <a:pt x="77" y="279"/>
                  </a:cubicBezTo>
                  <a:cubicBezTo>
                    <a:pt x="78" y="279"/>
                    <a:pt x="78" y="279"/>
                    <a:pt x="78" y="279"/>
                  </a:cubicBezTo>
                  <a:cubicBezTo>
                    <a:pt x="78" y="279"/>
                    <a:pt x="78" y="279"/>
                    <a:pt x="78" y="279"/>
                  </a:cubicBezTo>
                  <a:cubicBezTo>
                    <a:pt x="78" y="279"/>
                    <a:pt x="78" y="279"/>
                    <a:pt x="78" y="279"/>
                  </a:cubicBezTo>
                  <a:cubicBezTo>
                    <a:pt x="78" y="279"/>
                    <a:pt x="78" y="279"/>
                    <a:pt x="78" y="279"/>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9" y="276"/>
                    <a:pt x="79" y="276"/>
                    <a:pt x="79" y="276"/>
                  </a:cubicBezTo>
                  <a:cubicBezTo>
                    <a:pt x="79" y="276"/>
                    <a:pt x="79" y="276"/>
                    <a:pt x="79" y="276"/>
                  </a:cubicBezTo>
                  <a:cubicBezTo>
                    <a:pt x="79" y="276"/>
                    <a:pt x="79" y="276"/>
                    <a:pt x="79" y="276"/>
                  </a:cubicBezTo>
                  <a:cubicBezTo>
                    <a:pt x="79" y="276"/>
                    <a:pt x="79" y="276"/>
                    <a:pt x="79" y="276"/>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80" y="275"/>
                    <a:pt x="80" y="275"/>
                    <a:pt x="80" y="275"/>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2" y="273"/>
                    <a:pt x="82" y="273"/>
                    <a:pt x="82" y="273"/>
                  </a:cubicBezTo>
                  <a:cubicBezTo>
                    <a:pt x="82" y="273"/>
                    <a:pt x="82" y="273"/>
                    <a:pt x="82" y="273"/>
                  </a:cubicBezTo>
                  <a:cubicBezTo>
                    <a:pt x="82" y="273"/>
                    <a:pt x="82" y="273"/>
                    <a:pt x="82" y="273"/>
                  </a:cubicBezTo>
                  <a:cubicBezTo>
                    <a:pt x="82" y="272"/>
                    <a:pt x="82" y="272"/>
                    <a:pt x="82" y="272"/>
                  </a:cubicBezTo>
                  <a:cubicBezTo>
                    <a:pt x="82" y="272"/>
                    <a:pt x="82" y="272"/>
                    <a:pt x="82" y="272"/>
                  </a:cubicBezTo>
                  <a:cubicBezTo>
                    <a:pt x="82" y="272"/>
                    <a:pt x="82" y="272"/>
                    <a:pt x="82" y="272"/>
                  </a:cubicBezTo>
                  <a:cubicBezTo>
                    <a:pt x="82" y="272"/>
                    <a:pt x="82" y="272"/>
                    <a:pt x="82"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6" y="271"/>
                    <a:pt x="86" y="271"/>
                    <a:pt x="86" y="271"/>
                  </a:cubicBezTo>
                  <a:cubicBezTo>
                    <a:pt x="86" y="271"/>
                    <a:pt x="86" y="271"/>
                    <a:pt x="86" y="271"/>
                  </a:cubicBezTo>
                  <a:cubicBezTo>
                    <a:pt x="86" y="271"/>
                    <a:pt x="86" y="271"/>
                    <a:pt x="86" y="271"/>
                  </a:cubicBezTo>
                  <a:cubicBezTo>
                    <a:pt x="86" y="271"/>
                    <a:pt x="86" y="271"/>
                    <a:pt x="86" y="271"/>
                  </a:cubicBezTo>
                  <a:cubicBezTo>
                    <a:pt x="87" y="271"/>
                    <a:pt x="87" y="271"/>
                    <a:pt x="87" y="271"/>
                  </a:cubicBezTo>
                  <a:cubicBezTo>
                    <a:pt x="179" y="271"/>
                    <a:pt x="179" y="271"/>
                    <a:pt x="179" y="271"/>
                  </a:cubicBezTo>
                  <a:cubicBezTo>
                    <a:pt x="173" y="277"/>
                    <a:pt x="167" y="283"/>
                    <a:pt x="162" y="290"/>
                  </a:cubicBezTo>
                  <a:close/>
                  <a:moveTo>
                    <a:pt x="77" y="280"/>
                  </a:moveTo>
                  <a:cubicBezTo>
                    <a:pt x="77" y="280"/>
                    <a:pt x="77" y="280"/>
                    <a:pt x="77" y="280"/>
                  </a:cubicBezTo>
                  <a:close/>
                  <a:moveTo>
                    <a:pt x="87" y="218"/>
                  </a:moveTo>
                  <a:cubicBezTo>
                    <a:pt x="258" y="218"/>
                    <a:pt x="258" y="218"/>
                    <a:pt x="258" y="218"/>
                  </a:cubicBezTo>
                  <a:cubicBezTo>
                    <a:pt x="263" y="218"/>
                    <a:pt x="267" y="222"/>
                    <a:pt x="267" y="228"/>
                  </a:cubicBezTo>
                  <a:cubicBezTo>
                    <a:pt x="267" y="228"/>
                    <a:pt x="267" y="228"/>
                    <a:pt x="267" y="228"/>
                  </a:cubicBezTo>
                  <a:cubicBezTo>
                    <a:pt x="267" y="229"/>
                    <a:pt x="267" y="231"/>
                    <a:pt x="266" y="232"/>
                  </a:cubicBezTo>
                  <a:cubicBezTo>
                    <a:pt x="257" y="233"/>
                    <a:pt x="249" y="235"/>
                    <a:pt x="241" y="237"/>
                  </a:cubicBezTo>
                  <a:cubicBezTo>
                    <a:pt x="87" y="237"/>
                    <a:pt x="87" y="237"/>
                    <a:pt x="87" y="237"/>
                  </a:cubicBezTo>
                  <a:cubicBezTo>
                    <a:pt x="82" y="237"/>
                    <a:pt x="77" y="233"/>
                    <a:pt x="77" y="228"/>
                  </a:cubicBezTo>
                  <a:cubicBezTo>
                    <a:pt x="77" y="228"/>
                    <a:pt x="77" y="228"/>
                    <a:pt x="77" y="228"/>
                  </a:cubicBezTo>
                  <a:cubicBezTo>
                    <a:pt x="77" y="222"/>
                    <a:pt x="82" y="218"/>
                    <a:pt x="87" y="218"/>
                  </a:cubicBezTo>
                  <a:close/>
                  <a:moveTo>
                    <a:pt x="87" y="165"/>
                  </a:moveTo>
                  <a:cubicBezTo>
                    <a:pt x="258" y="165"/>
                    <a:pt x="258" y="165"/>
                    <a:pt x="258" y="165"/>
                  </a:cubicBezTo>
                  <a:cubicBezTo>
                    <a:pt x="263" y="165"/>
                    <a:pt x="267" y="170"/>
                    <a:pt x="267" y="175"/>
                  </a:cubicBezTo>
                  <a:cubicBezTo>
                    <a:pt x="267" y="175"/>
                    <a:pt x="267" y="175"/>
                    <a:pt x="267" y="175"/>
                  </a:cubicBezTo>
                  <a:cubicBezTo>
                    <a:pt x="267" y="180"/>
                    <a:pt x="263" y="184"/>
                    <a:pt x="258" y="184"/>
                  </a:cubicBezTo>
                  <a:cubicBezTo>
                    <a:pt x="87" y="184"/>
                    <a:pt x="87" y="184"/>
                    <a:pt x="87" y="184"/>
                  </a:cubicBezTo>
                  <a:cubicBezTo>
                    <a:pt x="82" y="184"/>
                    <a:pt x="77" y="180"/>
                    <a:pt x="77" y="175"/>
                  </a:cubicBezTo>
                  <a:cubicBezTo>
                    <a:pt x="77" y="175"/>
                    <a:pt x="77" y="175"/>
                    <a:pt x="77" y="175"/>
                  </a:cubicBezTo>
                  <a:cubicBezTo>
                    <a:pt x="77" y="170"/>
                    <a:pt x="82" y="165"/>
                    <a:pt x="87" y="165"/>
                  </a:cubicBezTo>
                  <a:close/>
                  <a:moveTo>
                    <a:pt x="87" y="115"/>
                  </a:moveTo>
                  <a:cubicBezTo>
                    <a:pt x="258" y="115"/>
                    <a:pt x="258" y="115"/>
                    <a:pt x="258" y="115"/>
                  </a:cubicBezTo>
                  <a:cubicBezTo>
                    <a:pt x="263" y="115"/>
                    <a:pt x="267" y="120"/>
                    <a:pt x="267" y="125"/>
                  </a:cubicBezTo>
                  <a:cubicBezTo>
                    <a:pt x="267" y="125"/>
                    <a:pt x="267" y="125"/>
                    <a:pt x="267" y="125"/>
                  </a:cubicBezTo>
                  <a:cubicBezTo>
                    <a:pt x="267" y="130"/>
                    <a:pt x="263" y="134"/>
                    <a:pt x="258" y="134"/>
                  </a:cubicBezTo>
                  <a:cubicBezTo>
                    <a:pt x="87" y="134"/>
                    <a:pt x="87" y="134"/>
                    <a:pt x="87" y="134"/>
                  </a:cubicBezTo>
                  <a:cubicBezTo>
                    <a:pt x="82" y="134"/>
                    <a:pt x="77" y="130"/>
                    <a:pt x="77" y="125"/>
                  </a:cubicBezTo>
                  <a:cubicBezTo>
                    <a:pt x="77" y="125"/>
                    <a:pt x="77" y="125"/>
                    <a:pt x="77" y="125"/>
                  </a:cubicBezTo>
                  <a:cubicBezTo>
                    <a:pt x="77" y="120"/>
                    <a:pt x="82" y="115"/>
                    <a:pt x="87" y="115"/>
                  </a:cubicBezTo>
                  <a:close/>
                  <a:moveTo>
                    <a:pt x="130" y="59"/>
                  </a:moveTo>
                  <a:cubicBezTo>
                    <a:pt x="130" y="33"/>
                    <a:pt x="130" y="33"/>
                    <a:pt x="130" y="33"/>
                  </a:cubicBezTo>
                  <a:cubicBezTo>
                    <a:pt x="130" y="31"/>
                    <a:pt x="131" y="29"/>
                    <a:pt x="132" y="28"/>
                  </a:cubicBezTo>
                  <a:cubicBezTo>
                    <a:pt x="132" y="28"/>
                    <a:pt x="132" y="28"/>
                    <a:pt x="132" y="28"/>
                  </a:cubicBezTo>
                  <a:cubicBezTo>
                    <a:pt x="134" y="27"/>
                    <a:pt x="136" y="26"/>
                    <a:pt x="138" y="26"/>
                  </a:cubicBezTo>
                  <a:cubicBezTo>
                    <a:pt x="206" y="26"/>
                    <a:pt x="206" y="26"/>
                    <a:pt x="206" y="26"/>
                  </a:cubicBezTo>
                  <a:cubicBezTo>
                    <a:pt x="208" y="26"/>
                    <a:pt x="211" y="27"/>
                    <a:pt x="212" y="28"/>
                  </a:cubicBezTo>
                  <a:cubicBezTo>
                    <a:pt x="212" y="28"/>
                    <a:pt x="212" y="28"/>
                    <a:pt x="212" y="28"/>
                  </a:cubicBezTo>
                  <a:cubicBezTo>
                    <a:pt x="214" y="29"/>
                    <a:pt x="215" y="31"/>
                    <a:pt x="215" y="33"/>
                  </a:cubicBezTo>
                  <a:cubicBezTo>
                    <a:pt x="215" y="59"/>
                    <a:pt x="215" y="59"/>
                    <a:pt x="215" y="59"/>
                  </a:cubicBezTo>
                  <a:lnTo>
                    <a:pt x="130" y="59"/>
                  </a:lnTo>
                  <a:close/>
                </a:path>
              </a:pathLst>
            </a:custGeom>
            <a:solidFill>
              <a:schemeClr val="bg1">
                <a:lumMod val="9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1" name="Rectangle 58"/>
            <p:cNvSpPr>
              <a:spLocks noChangeArrowheads="1"/>
            </p:cNvSpPr>
            <p:nvPr/>
          </p:nvSpPr>
          <p:spPr bwMode="auto">
            <a:xfrm rot="2700000">
              <a:off x="2655457" y="2650490"/>
              <a:ext cx="631043" cy="631043"/>
            </a:xfrm>
            <a:prstGeom prst="rect">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Rectangle 58"/>
            <p:cNvSpPr>
              <a:spLocks noChangeArrowheads="1"/>
            </p:cNvSpPr>
            <p:nvPr/>
          </p:nvSpPr>
          <p:spPr bwMode="auto">
            <a:xfrm rot="2700000">
              <a:off x="8987566" y="2650490"/>
              <a:ext cx="631043" cy="631043"/>
            </a:xfrm>
            <a:prstGeom prst="rect">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968451" y="4742645"/>
            <a:ext cx="3586261" cy="1429303"/>
            <a:chOff x="1276684" y="4825775"/>
            <a:chExt cx="3586261" cy="1429303"/>
          </a:xfrm>
        </p:grpSpPr>
        <p:sp>
          <p:nvSpPr>
            <p:cNvPr id="13" name="TextBox 76"/>
            <p:cNvSpPr txBox="1"/>
            <p:nvPr/>
          </p:nvSpPr>
          <p:spPr>
            <a:xfrm>
              <a:off x="1300299" y="4825775"/>
              <a:ext cx="1733670" cy="400110"/>
            </a:xfrm>
            <a:prstGeom prst="rect">
              <a:avLst/>
            </a:prstGeom>
            <a:noFill/>
            <a:effectLst/>
          </p:spPr>
          <p:txBody>
            <a:bodyPr wrap="square" rtlCol="0">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类 客户群体</a:t>
              </a:r>
            </a:p>
          </p:txBody>
        </p:sp>
        <p:sp>
          <p:nvSpPr>
            <p:cNvPr id="14" name="文本框 13"/>
            <p:cNvSpPr txBox="1"/>
            <p:nvPr/>
          </p:nvSpPr>
          <p:spPr>
            <a:xfrm>
              <a:off x="1276684" y="5225885"/>
              <a:ext cx="3586261" cy="1029193"/>
            </a:xfrm>
            <a:prstGeom prst="rect">
              <a:avLst/>
            </a:prstGeom>
            <a:noFill/>
            <a:effectLst/>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3" name="TextBox 76"/>
          <p:cNvSpPr txBox="1"/>
          <p:nvPr/>
        </p:nvSpPr>
        <p:spPr>
          <a:xfrm>
            <a:off x="1689046" y="955380"/>
            <a:ext cx="5261377" cy="246221"/>
          </a:xfrm>
          <a:prstGeom prst="rect">
            <a:avLst/>
          </a:prstGeom>
          <a:noFill/>
        </p:spPr>
        <p:txBody>
          <a:bodyPr wrap="none" rtlCol="0">
            <a:spAutoFit/>
          </a:bodyPr>
          <a:lstStyle/>
          <a:p>
            <a:r>
              <a:rPr lang="en-US" altLang="zh-CN" sz="1000" dirty="0">
                <a:solidFill>
                  <a:schemeClr val="tx1">
                    <a:lumMod val="65000"/>
                    <a:lumOff val="35000"/>
                  </a:schemeClr>
                </a:solidFill>
                <a:latin typeface="方正黑体简体" panose="02010601030101010101" pitchFamily="2" charset="-122"/>
                <a:ea typeface="方正黑体简体" panose="02010601030101010101" pitchFamily="2" charset="-122"/>
              </a:rPr>
              <a:t>Summary of Report Work Summary Business Report Work Plan Mid-year Work Summary</a:t>
            </a:r>
          </a:p>
        </p:txBody>
      </p:sp>
      <p:sp>
        <p:nvSpPr>
          <p:cNvPr id="24" name="TextBox 76"/>
          <p:cNvSpPr txBox="1"/>
          <p:nvPr/>
        </p:nvSpPr>
        <p:spPr>
          <a:xfrm>
            <a:off x="1689046" y="521598"/>
            <a:ext cx="2339102" cy="523220"/>
          </a:xfrm>
          <a:prstGeom prst="rect">
            <a:avLst/>
          </a:prstGeom>
          <a:noFill/>
        </p:spPr>
        <p:txBody>
          <a:bodyPr wrap="non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客户开发情况</a:t>
            </a:r>
          </a:p>
        </p:txBody>
      </p:sp>
      <p:sp>
        <p:nvSpPr>
          <p:cNvPr id="25" name="椭圆 24"/>
          <p:cNvSpPr/>
          <p:nvPr/>
        </p:nvSpPr>
        <p:spPr>
          <a:xfrm>
            <a:off x="444500" y="278691"/>
            <a:ext cx="614233" cy="614233"/>
          </a:xfrm>
          <a:prstGeom prst="ellipse">
            <a:avLst/>
          </a:prstGeom>
          <a:gradFill>
            <a:gsLst>
              <a:gs pos="0">
                <a:srgbClr val="6483B3"/>
              </a:gs>
              <a:gs pos="88000">
                <a:srgbClr val="334E6E"/>
              </a:gs>
            </a:gsLst>
            <a:lin ang="4800000" scaled="0"/>
          </a:gradFill>
          <a:ln>
            <a:noFill/>
          </a:ln>
          <a:effectLst>
            <a:outerShdw blurRad="177800" dist="101600" dir="72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01</a:t>
            </a:r>
            <a:endParaRPr lang="zh-CN" altLang="en-US" dirty="0">
              <a:latin typeface="Impact" panose="020B0806030902050204" pitchFamily="34" charset="0"/>
            </a:endParaRPr>
          </a:p>
        </p:txBody>
      </p:sp>
      <p:sp>
        <p:nvSpPr>
          <p:cNvPr id="26" name="椭圆 25"/>
          <p:cNvSpPr/>
          <p:nvPr/>
        </p:nvSpPr>
        <p:spPr>
          <a:xfrm>
            <a:off x="1333286" y="482453"/>
            <a:ext cx="228814" cy="228814"/>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37050" y="1135710"/>
            <a:ext cx="120915" cy="120915"/>
          </a:xfrm>
          <a:prstGeom prst="ellipse">
            <a:avLst/>
          </a:prstGeom>
          <a:solidFill>
            <a:schemeClr val="bg1"/>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855819" y="963892"/>
            <a:ext cx="120915" cy="120915"/>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276684" y="897831"/>
            <a:ext cx="156287" cy="156287"/>
          </a:xfrm>
          <a:prstGeom prst="ellipse">
            <a:avLst/>
          </a:prstGeom>
          <a:gradFill>
            <a:gsLst>
              <a:gs pos="0">
                <a:srgbClr val="6483B3"/>
              </a:gs>
              <a:gs pos="88000">
                <a:srgbClr val="334E6E"/>
              </a:gs>
            </a:gsLst>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6702639" y="4742645"/>
            <a:ext cx="3586261" cy="1429303"/>
            <a:chOff x="1276684" y="4825775"/>
            <a:chExt cx="3586261" cy="1429303"/>
          </a:xfrm>
        </p:grpSpPr>
        <p:sp>
          <p:nvSpPr>
            <p:cNvPr id="22" name="TextBox 76"/>
            <p:cNvSpPr txBox="1"/>
            <p:nvPr/>
          </p:nvSpPr>
          <p:spPr>
            <a:xfrm>
              <a:off x="1300299" y="4825775"/>
              <a:ext cx="1733670" cy="400110"/>
            </a:xfrm>
            <a:prstGeom prst="rect">
              <a:avLst/>
            </a:prstGeom>
            <a:noFill/>
            <a:effectLst/>
          </p:spPr>
          <p:txBody>
            <a:bodyPr wrap="square" rtlCol="0">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B</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类 客户群体</a:t>
              </a:r>
            </a:p>
          </p:txBody>
        </p:sp>
        <p:sp>
          <p:nvSpPr>
            <p:cNvPr id="30" name="文本框 29"/>
            <p:cNvSpPr txBox="1"/>
            <p:nvPr/>
          </p:nvSpPr>
          <p:spPr>
            <a:xfrm>
              <a:off x="1276684" y="5225885"/>
              <a:ext cx="3586261" cy="1029193"/>
            </a:xfrm>
            <a:prstGeom prst="rect">
              <a:avLst/>
            </a:prstGeom>
            <a:noFill/>
            <a:effectLst/>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请在此添加文字说明请在此添加文字说明，请在此添加文字说明请在此添加文字说明请在此添加文字说明请在此添加文字说明。请在此添加文字说明请在此添加文字说明，请在此添加文字说明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344957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P spid="27" grpId="0" animBg="1"/>
      <p:bldP spid="28" grpId="0"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888E5E7-FE87-421F-A254-167A32A2F1FE"/>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述职报告.pptx"/>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MH" val="20161209104735"/>
  <p:tag name="MH_LIBRARY" val="GRAPHIC"/>
  <p:tag name="MH_TYPE" val="Other"/>
  <p:tag name="MH_ORDER" val="6"/>
</p:tagLst>
</file>

<file path=ppt/tags/tag37.xml><?xml version="1.0" encoding="utf-8"?>
<p:tagLst xmlns:a="http://schemas.openxmlformats.org/drawingml/2006/main" xmlns:r="http://schemas.openxmlformats.org/officeDocument/2006/relationships" xmlns:p="http://schemas.openxmlformats.org/presentationml/2006/main">
  <p:tag name="MH" val="20161209104735"/>
  <p:tag name="MH_LIBRARY" val="GRAPHIC"/>
  <p:tag name="MH_TYPE" val="Other"/>
  <p:tag name="MH_ORDER" val="7"/>
</p:tagLst>
</file>

<file path=ppt/tags/tag38.xml><?xml version="1.0" encoding="utf-8"?>
<p:tagLst xmlns:a="http://schemas.openxmlformats.org/drawingml/2006/main" xmlns:r="http://schemas.openxmlformats.org/officeDocument/2006/relationships" xmlns:p="http://schemas.openxmlformats.org/presentationml/2006/main">
  <p:tag name="MH" val="20161209104735"/>
  <p:tag name="MH_LIBRARY" val="GRAPHIC"/>
  <p:tag name="MH_TYPE" val="Other"/>
  <p:tag name="MH_ORDER" val="8"/>
</p:tagLst>
</file>

<file path=ppt/tags/tag39.xml><?xml version="1.0" encoding="utf-8"?>
<p:tagLst xmlns:a="http://schemas.openxmlformats.org/drawingml/2006/main" xmlns:r="http://schemas.openxmlformats.org/officeDocument/2006/relationships" xmlns:p="http://schemas.openxmlformats.org/presentationml/2006/main">
  <p:tag name="MH" val="20161209104735"/>
  <p:tag name="MH_LIBRARY" val="GRAPHIC"/>
  <p:tag name="MH_TYPE" val="Other"/>
  <p:tag name="MH_ORDER" val="9"/>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MH" val="20161209104735"/>
  <p:tag name="MH_LIBRARY" val="GRAPHIC"/>
  <p:tag name="MH_TYPE" val="Other"/>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61209104735"/>
  <p:tag name="MH_LIBRARY" val="GRAPHIC"/>
  <p:tag name="MH_TYPE" val="Other"/>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161209104735"/>
  <p:tag name="MH_LIBRARY" val="GRAPHIC"/>
  <p:tag name="MH_TYPE" val="Other"/>
  <p:tag name="MH_ORDER" val="3"/>
</p:tagLst>
</file>

<file path=ppt/tags/tag43.xml><?xml version="1.0" encoding="utf-8"?>
<p:tagLst xmlns:a="http://schemas.openxmlformats.org/drawingml/2006/main" xmlns:r="http://schemas.openxmlformats.org/officeDocument/2006/relationships" xmlns:p="http://schemas.openxmlformats.org/presentationml/2006/main">
  <p:tag name="MH" val="20161209104735"/>
  <p:tag name="MH_LIBRARY" val="GRAPHIC"/>
  <p:tag name="MH_TYPE" val="Other"/>
  <p:tag name="MH_ORDER" val="4"/>
</p:tagLst>
</file>

<file path=ppt/tags/tag44.xml><?xml version="1.0" encoding="utf-8"?>
<p:tagLst xmlns:a="http://schemas.openxmlformats.org/drawingml/2006/main" xmlns:r="http://schemas.openxmlformats.org/officeDocument/2006/relationships" xmlns:p="http://schemas.openxmlformats.org/presentationml/2006/main">
  <p:tag name="MH" val="20161209104735"/>
  <p:tag name="MH_LIBRARY" val="GRAPHIC"/>
  <p:tag name="MH_TYPE" val="Other"/>
  <p:tag name="MH_ORDER" val="5"/>
</p:tagLst>
</file>

<file path=ppt/tags/tag45.xml><?xml version="1.0" encoding="utf-8"?>
<p:tagLst xmlns:a="http://schemas.openxmlformats.org/drawingml/2006/main" xmlns:r="http://schemas.openxmlformats.org/officeDocument/2006/relationships" xmlns:p="http://schemas.openxmlformats.org/presentationml/2006/main">
  <p:tag name="MH" val="20161209104735"/>
  <p:tag name="MH_LIBRARY" val="GRAPHIC"/>
  <p:tag name="MH_TYPE" val="SubTitle"/>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61209104735"/>
  <p:tag name="MH_LIBRARY" val="GRAPHIC"/>
  <p:tag name="MH_TYPE" val="SubTitle"/>
  <p:tag name="MH_ORDER" val="2"/>
</p:tagLst>
</file>

<file path=ppt/tags/tag47.xml><?xml version="1.0" encoding="utf-8"?>
<p:tagLst xmlns:a="http://schemas.openxmlformats.org/drawingml/2006/main" xmlns:r="http://schemas.openxmlformats.org/officeDocument/2006/relationships" xmlns:p="http://schemas.openxmlformats.org/presentationml/2006/main">
  <p:tag name="MH" val="20161209104735"/>
  <p:tag name="MH_LIBRARY" val="GRAPHIC"/>
  <p:tag name="MH_TYPE" val="SubTitle"/>
  <p:tag name="MH_ORDER" val="3"/>
</p:tagLst>
</file>

<file path=ppt/tags/tag48.xml><?xml version="1.0" encoding="utf-8"?>
<p:tagLst xmlns:a="http://schemas.openxmlformats.org/drawingml/2006/main" xmlns:r="http://schemas.openxmlformats.org/officeDocument/2006/relationships" xmlns:p="http://schemas.openxmlformats.org/presentationml/2006/main">
  <p:tag name="MH" val="20161209104735"/>
  <p:tag name="MH_LIBRARY" val="GRAPHIC"/>
  <p:tag name="MH_TYPE" val="SubTitle"/>
  <p:tag name="MH_ORDER" val="4"/>
</p:tagLst>
</file>

<file path=ppt/tags/tag49.xml><?xml version="1.0" encoding="utf-8"?>
<p:tagLst xmlns:a="http://schemas.openxmlformats.org/drawingml/2006/main" xmlns:r="http://schemas.openxmlformats.org/officeDocument/2006/relationships" xmlns:p="http://schemas.openxmlformats.org/presentationml/2006/main">
  <p:tag name="MH" val="20161209104735"/>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MH" val="20161209104735"/>
  <p:tag name="MH_LIBRARY" val="GRAPHIC"/>
  <p:tag name="MH_TYPE" val="Text"/>
  <p:tag name="MH_ORDER" val="2"/>
</p:tagLst>
</file>

<file path=ppt/tags/tag51.xml><?xml version="1.0" encoding="utf-8"?>
<p:tagLst xmlns:a="http://schemas.openxmlformats.org/drawingml/2006/main" xmlns:r="http://schemas.openxmlformats.org/officeDocument/2006/relationships" xmlns:p="http://schemas.openxmlformats.org/presentationml/2006/main">
  <p:tag name="MH" val="20161209104735"/>
  <p:tag name="MH_LIBRARY" val="GRAPHIC"/>
  <p:tag name="MH_TYPE" val="Text"/>
  <p:tag name="MH_ORDER" val="3"/>
</p:tagLst>
</file>

<file path=ppt/tags/tag52.xml><?xml version="1.0" encoding="utf-8"?>
<p:tagLst xmlns:a="http://schemas.openxmlformats.org/drawingml/2006/main" xmlns:r="http://schemas.openxmlformats.org/officeDocument/2006/relationships" xmlns:p="http://schemas.openxmlformats.org/presentationml/2006/main">
  <p:tag name="MH" val="20161209104735"/>
  <p:tag name="MH_LIBRARY" val="GRAPHIC"/>
  <p:tag name="MH_TYPE" val="Text"/>
  <p:tag name="MH_ORDER" val="4"/>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PA" val="v3.0.1"/>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MH" val="20160901103555"/>
  <p:tag name="MH_LIBRARY" val="GRAPHIC"/>
  <p:tag name="MH_TYPE" val="Other"/>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60901103555"/>
  <p:tag name="MH_LIBRARY" val="GRAPHIC"/>
  <p:tag name="MH_TYPE" val="Other"/>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160901103555"/>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60.xml><?xml version="1.0" encoding="utf-8"?>
<p:tagLst xmlns:a="http://schemas.openxmlformats.org/drawingml/2006/main" xmlns:r="http://schemas.openxmlformats.org/officeDocument/2006/relationships" xmlns:p="http://schemas.openxmlformats.org/presentationml/2006/main">
  <p:tag name="MH" val="20160901103555"/>
  <p:tag name="MH_LIBRARY" val="GRAPHIC"/>
  <p:tag name="MH_TYPE" val="Other"/>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160901103555"/>
  <p:tag name="MH_LIBRARY" val="GRAPHIC"/>
  <p:tag name="MH_TYPE" val="Picture"/>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60901103555"/>
  <p:tag name="MH_LIBRARY" val="GRAPHIC"/>
  <p:tag name="MH_TYPE" val="Picture"/>
  <p:tag name="MH_ORDER" val="4"/>
</p:tagLst>
</file>

<file path=ppt/tags/tag63.xml><?xml version="1.0" encoding="utf-8"?>
<p:tagLst xmlns:a="http://schemas.openxmlformats.org/drawingml/2006/main" xmlns:r="http://schemas.openxmlformats.org/officeDocument/2006/relationships" xmlns:p="http://schemas.openxmlformats.org/presentationml/2006/main">
  <p:tag name="MH" val="20160901103555"/>
  <p:tag name="MH_LIBRARY" val="GRAPHIC"/>
  <p:tag name="MH_TYPE" val="Picture"/>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60901103555"/>
  <p:tag name="MH_LIBRARY" val="GRAPHIC"/>
  <p:tag name="MH_TYPE" val="Picture"/>
  <p:tag name="MH_ORDER" val="3"/>
</p:tagLst>
</file>

<file path=ppt/tags/tag65.xml><?xml version="1.0" encoding="utf-8"?>
<p:tagLst xmlns:a="http://schemas.openxmlformats.org/drawingml/2006/main" xmlns:r="http://schemas.openxmlformats.org/officeDocument/2006/relationships" xmlns:p="http://schemas.openxmlformats.org/presentationml/2006/main">
  <p:tag name="PA" val="v3.0.1"/>
</p:tagLst>
</file>

<file path=ppt/tags/tag66.xml><?xml version="1.0" encoding="utf-8"?>
<p:tagLst xmlns:a="http://schemas.openxmlformats.org/drawingml/2006/main" xmlns:r="http://schemas.openxmlformats.org/officeDocument/2006/relationships" xmlns:p="http://schemas.openxmlformats.org/presentationml/2006/main">
  <p:tag name="PA" val="v3.0.1"/>
</p:tagLst>
</file>

<file path=ppt/tags/tag67.xml><?xml version="1.0" encoding="utf-8"?>
<p:tagLst xmlns:a="http://schemas.openxmlformats.org/drawingml/2006/main" xmlns:r="http://schemas.openxmlformats.org/officeDocument/2006/relationships" xmlns:p="http://schemas.openxmlformats.org/presentationml/2006/main">
  <p:tag name="PA" val="v3.0.1"/>
</p:tagLst>
</file>

<file path=ppt/tags/tag68.xml><?xml version="1.0" encoding="utf-8"?>
<p:tagLst xmlns:a="http://schemas.openxmlformats.org/drawingml/2006/main" xmlns:r="http://schemas.openxmlformats.org/officeDocument/2006/relationships" xmlns:p="http://schemas.openxmlformats.org/presentationml/2006/main">
  <p:tag name="PA" val="v3.0.1"/>
</p:tagLst>
</file>

<file path=ppt/tags/tag69.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70.xml><?xml version="1.0" encoding="utf-8"?>
<p:tagLst xmlns:a="http://schemas.openxmlformats.org/drawingml/2006/main" xmlns:r="http://schemas.openxmlformats.org/officeDocument/2006/relationships" xmlns:p="http://schemas.openxmlformats.org/presentationml/2006/main">
  <p:tag name="PA" val="v3.0.1"/>
</p:tagLst>
</file>

<file path=ppt/tags/tag71.xml><?xml version="1.0" encoding="utf-8"?>
<p:tagLst xmlns:a="http://schemas.openxmlformats.org/drawingml/2006/main" xmlns:r="http://schemas.openxmlformats.org/officeDocument/2006/relationships" xmlns:p="http://schemas.openxmlformats.org/presentationml/2006/main">
  <p:tag name="PA" val="v3.0.1"/>
</p:tagLst>
</file>

<file path=ppt/tags/tag72.xml><?xml version="1.0" encoding="utf-8"?>
<p:tagLst xmlns:a="http://schemas.openxmlformats.org/drawingml/2006/main" xmlns:r="http://schemas.openxmlformats.org/officeDocument/2006/relationships" xmlns:p="http://schemas.openxmlformats.org/presentationml/2006/main">
  <p:tag name="PA" val="v3.0.1"/>
</p:tagLst>
</file>

<file path=ppt/tags/tag73.xml><?xml version="1.0" encoding="utf-8"?>
<p:tagLst xmlns:a="http://schemas.openxmlformats.org/drawingml/2006/main" xmlns:r="http://schemas.openxmlformats.org/officeDocument/2006/relationships" xmlns:p="http://schemas.openxmlformats.org/presentationml/2006/main">
  <p:tag name="PA" val="v3.0.1"/>
</p:tagLst>
</file>

<file path=ppt/tags/tag74.xml><?xml version="1.0" encoding="utf-8"?>
<p:tagLst xmlns:a="http://schemas.openxmlformats.org/drawingml/2006/main" xmlns:r="http://schemas.openxmlformats.org/officeDocument/2006/relationships" xmlns:p="http://schemas.openxmlformats.org/presentationml/2006/main">
  <p:tag name="PA" val="v3.0.1"/>
</p:tagLst>
</file>

<file path=ppt/tags/tag75.xml><?xml version="1.0" encoding="utf-8"?>
<p:tagLst xmlns:a="http://schemas.openxmlformats.org/drawingml/2006/main" xmlns:r="http://schemas.openxmlformats.org/officeDocument/2006/relationships" xmlns:p="http://schemas.openxmlformats.org/presentationml/2006/main">
  <p:tag name="PA" val="v3.0.1"/>
</p:tagLst>
</file>

<file path=ppt/tags/tag76.xml><?xml version="1.0" encoding="utf-8"?>
<p:tagLst xmlns:a="http://schemas.openxmlformats.org/drawingml/2006/main" xmlns:r="http://schemas.openxmlformats.org/officeDocument/2006/relationships" xmlns:p="http://schemas.openxmlformats.org/presentationml/2006/main">
  <p:tag name="PA" val="v3.0.1"/>
</p:tagLst>
</file>

<file path=ppt/tags/tag7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4473</Words>
  <Application>Microsoft Office PowerPoint</Application>
  <PresentationFormat>宽屏</PresentationFormat>
  <Paragraphs>487</Paragraphs>
  <Slides>45</Slides>
  <Notes>45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45</vt:i4>
      </vt:variant>
    </vt:vector>
  </HeadingPairs>
  <TitlesOfParts>
    <vt:vector size="59" baseType="lpstr">
      <vt:lpstr>Adobe 黑体 Std R</vt:lpstr>
      <vt:lpstr>方正大标宋简体</vt:lpstr>
      <vt:lpstr>方正黑体简体</vt:lpstr>
      <vt:lpstr>宋体</vt:lpstr>
      <vt:lpstr>微软雅黑</vt:lpstr>
      <vt:lpstr>Agency FB</vt:lpstr>
      <vt:lpstr>Aparajita</vt:lpstr>
      <vt:lpstr>Arial</vt:lpstr>
      <vt:lpstr>Arial Narrow</vt:lpstr>
      <vt:lpstr>Calibri</vt:lpstr>
      <vt:lpstr>Calibri Light</vt:lpstr>
      <vt:lpstr>Impact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蓝色点线</dc:title>
  <dc:creator/>
  <cp:keywords>www.1ppt.com</cp:keywords>
  <dc:description>www.1ppt.com</dc:description>
  <cp:lastModifiedBy/>
  <cp:revision>1</cp:revision>
  <dcterms:created xsi:type="dcterms:W3CDTF">2019-07-04T00:26:23Z</dcterms:created>
  <dcterms:modified xsi:type="dcterms:W3CDTF">2020-04-06T02:05:47Z</dcterms:modified>
</cp:coreProperties>
</file>